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8507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37873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19067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43468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261474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14271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16706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3864202" y="2744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289159" y="27360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824449" y="26811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3016141" y="2846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005494" y="2759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863895" y="28454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59435" y="47760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59435" y="430406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59435" y="383203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59435" y="336001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59435" y="454007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59435" y="406805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59435" y="35960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1739773" y="4162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1822098" y="45061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081979" y="4162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1683299" y="4355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641871" y="4258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3042833" y="4806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1996641" y="4354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1725279" y="4421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043509" y="4520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3035598" y="4726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048253" y="4704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1842722" y="4599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144085" y="4449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829162" y="4701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2658647" y="4765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2201215" y="3937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2120721" y="4656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1773678" y="3973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1614078" y="4474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1708974" y="4552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1763813" y="4519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116354" y="47892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459435" y="670142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459435" y="622939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59435" y="57573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59435" y="528534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59435" y="646541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59435" y="599338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59435" y="552135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2128603" y="5625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1799243" y="5620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1742143" y="5617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1802162" y="5794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1644199" y="5922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2016112" y="5859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2247268" y="57661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1818359" y="5743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2286682" y="6356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2076929" y="5766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143060" y="5900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266894" y="5942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1939726" y="5748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1840691" y="5845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1961028" y="62016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1962876" y="5865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128043" y="5764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1892976" y="5854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1812990" y="6401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2087483" y="5861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2227417" y="5907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2279970" y="6189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1829516" y="5729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2245257" y="5706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923565" y="6424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2190222" y="6441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1883688" y="6570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719822" y="5917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1996417" y="5876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1850129" y="6264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2058827" y="5875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2106323" y="62373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2219158" y="6232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2248046" y="5991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2106934" y="5885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2065179" y="6061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1913491" y="6607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2120858" y="6052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1901920" y="6268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1912832" y="5679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1634401" y="5849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2028436" y="5967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2083305" y="5862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1750126" y="5625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2071091" y="6410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1624058" y="5911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2029366" y="5968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1740309" y="5611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2196292" y="6257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2128642" y="5861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2745319" y="6641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2042229" y="5681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074950" y="5942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665618" y="5712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1870614" y="5849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2881839" y="6672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2227740" y="5619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094508" y="5618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1773215" y="5620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1966937" y="5620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651335" y="56176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2183100" y="6071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2292556" y="5790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2192112" y="6568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968793" y="6672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2042863" y="5626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2102937" y="5668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2148529" y="63701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108513" y="5692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2247405" y="58402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2134232" y="6342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2277027" y="6386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3119219" y="6729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2070207" y="5610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1993741" y="5613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2036867" y="5611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2168429" y="5713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2127820" y="6042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2077272" y="5610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1743228" y="6074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2169539" y="6057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2156215" y="56108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1635872" y="56146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1763275" y="5610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2288861" y="6228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199751" y="5847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630435" y="5876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2056249" y="6612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2230254" y="5605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1855704" y="5603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1742270" y="6110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1708777" y="6009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1893348" y="6077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757328" y="5872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796037" y="5859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1850722" y="5839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1952365" y="5844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2013035" y="5846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2276757" y="5830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1835926" y="5782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2201016" y="58725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2129589" y="63256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2174730" y="6516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1621719" y="63279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2150822" y="6367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148477" y="65296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44464" y="5599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2222859" y="6376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2140989" y="5940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2031871" y="5614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2268497" y="5619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865311" y="5623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2299421" y="5622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2041234" y="56127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1915954" y="63711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2107528" y="6152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1653923" y="5606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624898" y="5868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325757" y="28507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325757" y="237873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325757" y="19067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325757" y="143468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325757" y="261474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325757" y="214271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325757" y="16706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4722201" y="2111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4558550" y="1890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4734672" y="1811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5111453" y="1904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4957964" y="1947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4693445" y="2355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4688472" y="1851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5007631" y="1908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4511251" y="1855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4553019" y="1885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5166940" y="2846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4861976" y="1868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4690611" y="1882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4876737" y="1909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4585239" y="2226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5046801" y="1918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4608607" y="2357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4854291" y="1833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4550651" y="1875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4503939" y="1981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5048627" y="1914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4533692" y="1943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4636468" y="2538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5003511" y="2199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4588830" y="2000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4680405" y="1882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4842850" y="2620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4729467" y="1900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5142539" y="1933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5063978" y="1816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4935540" y="1919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4986432" y="1835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4690571" y="1940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4664207" y="1995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5028037" y="1894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4559026" y="18822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4778278" y="1908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4496729" y="1987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5060605" y="1899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5018518" y="2010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5090403" y="1952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4954369" y="2741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4910489" y="1917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5106486" y="2136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4918532" y="1877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5066724" y="1900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4527360" y="1843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4888236" y="1889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5035059" y="1913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4632776" y="2279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4549535" y="1917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4930720" y="2088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5562932" y="2773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5102186" y="1808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5017822" y="18490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4543173" y="2417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795674" y="1933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5135427" y="1852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5028298" y="19179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4811461" y="19542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4564278" y="1926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5066334" y="2037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4949416" y="1889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5027368" y="1898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5034579" y="2128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4538110" y="1974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5024354" y="1875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4844775" y="2071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5041643" y="2082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4900237" y="1972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5154243" y="2050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4487008" y="19376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4616022" y="1883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4586357" y="1809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5111878" y="1812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5065783" y="2329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5014234" y="1859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4786755" y="2564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4836723" y="1809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5151950" y="1867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5112294" y="1882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4570860" y="2037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4795117" y="1793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5010019" y="19000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4887168" y="1878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4325757" y="47760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325757" y="430406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4325757" y="383203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4325757" y="336001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4325757" y="454007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4325757" y="406805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325757" y="35960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5400807" y="4763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768406" y="4588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955184" y="3891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6314644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325757" y="670142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325757" y="622939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325757" y="57573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325757" y="528534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325757" y="646541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325757" y="599338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325757" y="552135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902817" y="5368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492441" y="5356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623884" y="5375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940875" y="5342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5125837" y="5347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5021770" y="53738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5008040" y="5341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978068" y="6135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4970720" y="5378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824595" y="5387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5125006" y="5388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522823" y="5500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5115856" y="5568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4533360" y="5373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608324" y="5373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987247" y="5332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5101282" y="5381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4906752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5075195" y="5371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4828464" y="5342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5113212" y="5829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5153746" y="54963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4677960" y="5370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5113843" y="5338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4760436" y="5347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4818039" y="5358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5083693" y="53878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4899207" y="5380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4564464" y="5352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4512651" y="5378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4476977" y="5366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4812345" y="5333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663260" y="5334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5042849" y="5342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4591778" y="5372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5124667" y="5381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5109685" y="5370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4784618" y="5334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4782427" y="5379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4914360" y="5475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5017024" y="5349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4575619" y="53416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4476195" y="53610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4539142" y="5384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598047" y="5372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561504" y="5360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793684" y="5423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671952" y="5331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4978726" y="5395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5133440" y="53326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5097650" y="53953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5036568" y="5351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5126660" y="5970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536382" y="5337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658216" y="5347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5095903" y="5327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820699" y="6267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615117" y="5343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993316" y="5343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651210" y="5371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489612" y="5362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4511509" y="5371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513050" y="5593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4682829" y="5670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4880974" y="5347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4714096" y="6217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45022" y="5395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5150541" y="5421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4767744" y="5337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803179" y="5372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4706565" y="5367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5092787" y="53309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4898977" y="5824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4656371" y="5336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725057" y="5358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857104" y="5423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982993" y="5364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4751860" y="5362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5110518" y="5365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5131759" y="5369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4677586" y="5381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682741" y="5367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5011962" y="6265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5072847" y="5379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6020886" y="6644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5112627" y="5847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4672335" y="5374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780966" y="5360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4764245" y="5362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5124215" y="5382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4772714" y="5390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5047685" y="5371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4479786" y="53756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4567296" y="5367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4506803" y="5337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579110" y="5352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998257" y="5349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729148" y="5428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929530" y="5360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603574" y="5919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576458" y="5388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5026551" y="5372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635273" y="5438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831756" y="5348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5080393" y="5346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5993552" y="6666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4640478" y="5474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665874" y="5382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825143" y="5963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724936" y="53312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5015051" y="5334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685997" y="53336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4514270" y="5338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501547" y="5357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5077600" y="5421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5018631" y="5323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5004794" y="5379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493170" y="5320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956377" y="5339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934630" y="5379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806437" y="5356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521162" y="6155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487427" y="5635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770909" y="5347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524102" y="5342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556261" y="5408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652368" y="5382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925176" y="5361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4708313" y="5947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5152831" y="53497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5065662" y="5400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549935" y="6278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496536" y="5674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552294" y="6265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750703" y="6265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5041239" y="5337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5011917" y="6111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751971" y="6421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825697" y="5616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806902" y="5368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590686" y="5825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5121309" y="5418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587915" y="5355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5100333" y="5625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546707" y="6248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512298" y="5433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784683" y="5367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5136025" y="5430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918233" y="5362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631313" y="6059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801857" y="5382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866007" y="5465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948605" y="5406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601836" y="5379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5143003" y="5977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5093015" y="5378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5114853" y="5381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703239" y="5345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893573" y="5370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483702" y="5384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588394" y="5523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592410" y="5333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901491" y="5361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483460" y="5409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566902" y="5353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632655" y="5393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624580" y="5369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996289" y="5370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623776" y="5385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5152019" y="5344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590067" y="5376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5102260" y="5390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753623" y="5349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5095333" y="5384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4582653" y="6357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5034168" y="53727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683727" y="5401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807981" y="5344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5125175" y="5318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768474" y="5339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910383" y="5370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933109" y="5355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5128307" y="5342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630423" y="5362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728022" y="5340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616193" y="5467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792568" y="5378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540449" y="5466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5019761" y="5452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904566" y="5343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997807" y="5373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5084626" y="5378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5127090" y="53370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554143" y="5342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5147827" y="5349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944158" y="6050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999586" y="5377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538999" y="5384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5138274" y="5378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644834" y="5379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594881" y="5374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868569" y="5408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787277" y="5368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504832" y="5335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487261" y="5776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695656" y="5359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808227" y="5326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475960" y="5342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919784" y="5377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648564" y="5335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683811" y="5670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901865" y="5780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592169" y="5387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5039222" y="5386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5101571" y="5361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5103911" y="6354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639834" y="54354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805484" y="5431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607451" y="5436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532319" y="5878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842487" y="5586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485785" y="5328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636805" y="5431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540737" y="5492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5001262" y="5337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493064" y="5337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5165623" y="5358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740137" y="5430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809907" y="5381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5030427" y="5376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846189" y="5364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806939" y="5528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4753220" y="5376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5039182" y="5354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712467" y="6055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483968" y="5346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786505" y="5364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5038317" y="5380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440925" y="6744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715786" y="5337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956000" y="5382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571729" y="5372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875009" y="5334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959532" y="5360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5108838" y="5352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603620" y="5361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902787" y="5342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566776" y="5387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767425" y="5694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667042" y="5346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565702" y="5396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587998" y="5395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621713" y="5337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826599" y="5379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5098895" y="5846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593725" y="53844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808106" y="5395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818562" y="5363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478415" y="5332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614015" y="5346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979064" y="53942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744752" y="5339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746831" y="5346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5061281" y="5402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735242" y="5398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482647" y="5533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5159304" y="5384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6380683" y="6807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762316" y="53508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981432" y="5378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598431" y="5357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914477" y="5345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567844" y="5348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5036214" y="5355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601539" y="53428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531168" y="5332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877589" y="5396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770227" y="5408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919882" y="5347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731980" y="5355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5155212" y="53574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552150" y="53783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713763" y="5323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799636" y="5415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745426" y="5345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5078937" y="5329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5120052" y="5548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727377" y="5534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853793" y="5329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645842" y="5340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583392" y="5348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718899" y="5373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770756" y="5377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883735" y="5318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907107" y="5353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512858" y="5361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4776434" y="5434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540396" y="5337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479817" y="5338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492771" y="5421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494251" y="5348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5135265" y="5355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5151572" y="5372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735939" y="5363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741494" y="5367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959047" y="5381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591184" y="5377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510066" y="5361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794691" y="5378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874161" y="5379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5016035" y="6240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513361" y="5375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5140653" y="5356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5090016" y="5411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5002147" y="5376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562264" y="5373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926288" y="5348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522681" y="5348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824689" y="53492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4638324" y="6303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954959" y="59801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674318" y="5973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748185" y="6107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814249" y="5358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6016253" y="6626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630459" y="5784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5129119" y="5357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5155025" y="5335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839796" y="54015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924541" y="5340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537607" y="5363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5038391" y="5349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823482" y="5466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719628" y="5344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902843" y="5429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642259" y="5349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5138632" y="53655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744113" y="5318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927609" y="5373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782078" y="5374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774423" y="5372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568215" y="5372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748145" y="5371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944070" y="5385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958483" y="5502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563501" y="5360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968016" y="5348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744662" y="5592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783444" y="5441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775848" y="5368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5097033" y="5337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5041359" y="5358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878773" y="5514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5070553" y="5386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5009437" y="5466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5098895" y="5383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192078" y="28507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192078" y="237873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192078" y="19067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192078" y="143468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192078" y="261474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192078" y="214271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192078" y="16706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7711783" y="2541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7918375" y="2383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7957395" y="2106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7766494" y="2223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7579429" y="2151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7611671" y="1773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7708746" y="2347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7835164" y="2386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7394211" y="2151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7363464" y="2172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7992751" y="2349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7525284" y="2632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7456647" y="2443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7500536" y="2356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7984625" y="2350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7481901" y="2573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7647922" y="2364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7572956" y="2220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7593006" y="25141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7732213" y="2324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7355816" y="2315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7782020" y="2382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7554196" y="2559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7754145" y="2387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7924499" y="2348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7888459" y="1774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7731600" y="23610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8018197" y="23527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7976609" y="17711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7927864" y="2228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7687366" y="2269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7795776" y="2290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7807705" y="2265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7569469" y="2267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7490176" y="2265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7527305" y="23152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7368982" y="2318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7920022" y="2439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8011881" y="2368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7516273" y="2223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7548048" y="2546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7783947" y="2401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8020743" y="2222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7468477" y="2220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7821899" y="2311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7395690" y="2221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7477447" y="2151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192078" y="47760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192078" y="430406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192078" y="383203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192078" y="336001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192078" y="454007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192078" y="406805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192078" y="35960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7655923" y="4037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7727631" y="4021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7405876" y="4238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8336858" y="4712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7734138" y="4162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7729348" y="3980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7499315" y="4197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8011425" y="41372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7819851" y="4265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7380097" y="4030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7418952" y="4019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8013692" y="41324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853909" y="3972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7790245" y="4088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56" name="rc755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tx756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758" name="rc757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tx758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760" name="rc759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tx760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762" name="rc761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62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764" name="rc763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tx764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766" name="rc765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tx766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770" name="pl769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tx772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74" name="tx773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75" name="tx774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76" name="pl775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tx778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80" name="tx779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81" name="tx780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82" name="pl781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tx784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86" name="tx785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87" name="tx786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210339" y="257305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148183" y="210102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148183" y="162900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791" name="pl790"/>
            <p:cNvSpPr/>
            <p:nvPr/>
          </p:nvSpPr>
          <p:spPr>
            <a:xfrm>
              <a:off x="1424641" y="2614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1424641" y="2142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1424641" y="1670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tx793"/>
            <p:cNvSpPr/>
            <p:nvPr/>
          </p:nvSpPr>
          <p:spPr>
            <a:xfrm>
              <a:off x="1210339" y="449838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1148183" y="402636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1148183" y="355433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797" name="pl796"/>
            <p:cNvSpPr/>
            <p:nvPr/>
          </p:nvSpPr>
          <p:spPr>
            <a:xfrm>
              <a:off x="1424641" y="4540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1424641" y="40680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1424641" y="359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tx799"/>
            <p:cNvSpPr/>
            <p:nvPr/>
          </p:nvSpPr>
          <p:spPr>
            <a:xfrm>
              <a:off x="1210339" y="64237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1148183" y="595169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02" name="tx801"/>
            <p:cNvSpPr/>
            <p:nvPr/>
          </p:nvSpPr>
          <p:spPr>
            <a:xfrm>
              <a:off x="1148183" y="547966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03" name="pl802"/>
            <p:cNvSpPr/>
            <p:nvPr/>
          </p:nvSpPr>
          <p:spPr>
            <a:xfrm>
              <a:off x="1424641" y="6465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1424641" y="5993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1424641" y="5521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tx805"/>
            <p:cNvSpPr/>
            <p:nvPr/>
          </p:nvSpPr>
          <p:spPr>
            <a:xfrm>
              <a:off x="5227363" y="7112732"/>
              <a:ext cx="99352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H/M/L</a:t>
              </a:r>
            </a:p>
          </p:txBody>
        </p:sp>
        <p:sp>
          <p:nvSpPr>
            <p:cNvPr id="807" name="tx806"/>
            <p:cNvSpPr/>
            <p:nvPr/>
          </p:nvSpPr>
          <p:spPr>
            <a:xfrm rot="-5400000">
              <a:off x="244288" y="4117753"/>
              <a:ext cx="157592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Domain Scores</a:t>
              </a:r>
            </a:p>
          </p:txBody>
        </p:sp>
        <p:sp>
          <p:nvSpPr>
            <p:cNvPr id="808" name="tx807"/>
            <p:cNvSpPr/>
            <p:nvPr/>
          </p:nvSpPr>
          <p:spPr>
            <a:xfrm>
              <a:off x="1459435" y="979814"/>
              <a:ext cx="269239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2025-05-06T14:25:27Z</dcterms:modified>
  <cp:category/>
</cp:coreProperties>
</file>