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373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631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725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819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843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78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772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8663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884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8453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022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658117" y="6513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091657" y="6043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782929" y="4159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05616" y="2962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790988" y="6609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589036" y="2962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114938" y="5826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803682" y="4899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545493" y="3991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281577" y="6404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700253" y="6453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873056" y="3023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868519" y="3004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802961" y="2993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773101" y="4257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179228" y="645373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79228" y="50631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79228" y="36725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179228" y="22819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79228" y="575843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179228" y="43678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179228" y="29772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179228" y="158663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488641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00433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2001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421986" y="3632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392195" y="3359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307024" y="3770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527505" y="3503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775982" y="5727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417865" y="4494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488314" y="3631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457691" y="3499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389454" y="3594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623170" y="4455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870854" y="6016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525790" y="4360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619462" y="4500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294108" y="4745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629657" y="4349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501964" y="3767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381100" y="6627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353204" y="4137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345423" y="3984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571622" y="3632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474158" y="5555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388768" y="4299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644883" y="4500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461196" y="5375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415374" y="3632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632160" y="4354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268217" y="4324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360174" y="5171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441085" y="3672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346732" y="3815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65717" y="3803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554361" y="3794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369593" y="3794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52174" y="3821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405999" y="3899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509919" y="4274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95079" y="4253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399871" y="3770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283545" y="4856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368522" y="4372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463112" y="3775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291905" y="3774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585245" y="3750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635673" y="3797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4944" y="3503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99021" y="645373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899021" y="50631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899021" y="36725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899021" y="22819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899021" y="575843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899021" y="43678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899021" y="29772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99021" y="158663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20843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4123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239812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490572" y="5941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339227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4981357" y="2597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5012727" y="2177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5323180" y="2614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693969" y="6088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150971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116044" y="5639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176783" y="4825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723400" y="6085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351707" y="3691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4998261" y="3565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401738" y="6620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5809536" y="6042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5782974" y="5745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618814" y="645373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618814" y="50631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618814" y="36725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618814" y="22819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618814" y="575843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6618814" y="43678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6618814" y="29772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618814" y="158663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92822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4391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95960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7575097" y="5728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7023626" y="5208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6882832" y="5525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7906920" y="6548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38607" y="645373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38607" y="50631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8338607" y="36725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8338607" y="22819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8338607" y="575843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8338607" y="43678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338607" y="297723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338607" y="158663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64802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916370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967939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8625665" y="2127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8473628" y="2084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8533182" y="2027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8457477" y="5564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8500932" y="4909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9059511" y="6055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9177130" y="6313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8661542" y="4261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8931033" y="6312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8502843" y="4365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8661257" y="4158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8426578" y="5550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8551008" y="4999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8440404" y="4523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9094590" y="6149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9052320" y="6198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8513522" y="4458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9182993" y="6057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8814931" y="2024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8791270" y="5084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8567281" y="4389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9221408" y="6337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8752559" y="5212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8601133" y="5533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8542438" y="3027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8740537" y="5724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8729288" y="1953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8513282" y="1915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8487927" y="4794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8801924" y="4487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8465533" y="1913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9506478" y="6585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8591755" y="4288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8716518" y="3084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8462656" y="3360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8681137" y="2004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8809600" y="1945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8786275" y="2005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8432476" y="2004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8532190" y="1943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8493051" y="3030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8575704" y="3053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8483651" y="5583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8486685" y="2914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8714585" y="2496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8626427" y="2563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8431211" y="56379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8552611" y="2077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8460037" y="2864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8622637" y="2996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8778449" y="1946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8722930" y="1960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8564936" y="2395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8678996" y="2730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8516758" y="2542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8422877" y="1943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8614349" y="1947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8735246" y="3018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8609851" y="1953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8642600" y="1956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8412160" y="1947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8779494" y="1913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8577956" y="1961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8795250" y="3319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8708954" y="1860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8780256" y="2417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8714865" y="4770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8757695" y="4770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8438728" y="2209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8553129" y="2438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8419422" y="4915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8755090" y="4902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8793051" y="4911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8730972" y="4734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8775370" y="1937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8747223" y="5538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8545622" y="5661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8818716" y="5708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8598161" y="5687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8804290" y="5661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8618872" y="2101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8724184" y="4406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8487513" y="2072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8537607" y="2099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8814903" y="2012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8780460" y="2039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8494551" y="2022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8507495" y="3391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1459435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8"/>
            <p:cNvSpPr/>
            <p:nvPr/>
          </p:nvSpPr>
          <p:spPr>
            <a:xfrm>
              <a:off x="2054660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3179228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0"/>
            <p:cNvSpPr/>
            <p:nvPr/>
          </p:nvSpPr>
          <p:spPr>
            <a:xfrm>
              <a:off x="3802447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242" name="rc241"/>
            <p:cNvSpPr/>
            <p:nvPr/>
          </p:nvSpPr>
          <p:spPr>
            <a:xfrm>
              <a:off x="4899021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5397956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244" name="rc243"/>
            <p:cNvSpPr/>
            <p:nvPr/>
          </p:nvSpPr>
          <p:spPr>
            <a:xfrm>
              <a:off x="6618814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7238950" y="1274979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246" name="rc245"/>
            <p:cNvSpPr/>
            <p:nvPr/>
          </p:nvSpPr>
          <p:spPr>
            <a:xfrm>
              <a:off x="8338607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8806519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176884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28453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0022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1728494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2237989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2769148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54" name="pl253"/>
            <p:cNvSpPr/>
            <p:nvPr/>
          </p:nvSpPr>
          <p:spPr>
            <a:xfrm>
              <a:off x="34886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433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5200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344828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957782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8894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520843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62398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5168080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20873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6" name="pl265"/>
            <p:cNvSpPr/>
            <p:nvPr/>
          </p:nvSpPr>
          <p:spPr>
            <a:xfrm>
              <a:off x="692822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44391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9596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8"/>
            <p:cNvSpPr/>
            <p:nvPr/>
          </p:nvSpPr>
          <p:spPr>
            <a:xfrm>
              <a:off x="6887872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73973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792852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2" name="pl271"/>
            <p:cNvSpPr/>
            <p:nvPr/>
          </p:nvSpPr>
          <p:spPr>
            <a:xfrm>
              <a:off x="86480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91637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967939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4"/>
            <p:cNvSpPr/>
            <p:nvPr/>
          </p:nvSpPr>
          <p:spPr>
            <a:xfrm>
              <a:off x="8607665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9117160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9648319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10339" y="571668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10339" y="43261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1210339" y="29355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1148183" y="154493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282" name="pl281"/>
            <p:cNvSpPr/>
            <p:nvPr/>
          </p:nvSpPr>
          <p:spPr>
            <a:xfrm>
              <a:off x="1424641" y="5758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424641" y="43678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424641" y="29772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424641" y="1586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250691" y="7112732"/>
              <a:ext cx="94686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H/M/L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267617" y="4117753"/>
              <a:ext cx="152926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Scores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459435" y="979814"/>
              <a:ext cx="263640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2025-05-06T14:25:25Z</dcterms:modified>
  <cp:category/>
</cp:coreProperties>
</file>