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36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7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105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19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53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88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23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592077" y="3300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49371" y="3300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509628" y="3894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54555" y="3318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514444" y="3753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489936" y="3701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36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7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105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19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53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88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23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058618" y="6019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644572" y="5688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36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71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105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19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53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88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23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571215" y="2978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963214" y="3248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685584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027809" y="6464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8958147" y="5160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605077" y="3422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540701" y="6146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560174" y="5782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681153" y="4650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288263" y="2279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558561" y="2881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663829" y="2466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8046758" y="4717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8144599" y="2579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835150" y="2238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751603" y="2238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581620" y="2238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8087282" y="2239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8002199" y="2239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368267" y="4839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409731" y="4495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972746" y="2577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8412659" y="3352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956818" y="3207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8009169" y="4934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964628" y="455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8916168" y="5116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013491" y="2039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8154864" y="3128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987250" y="3440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7888483" y="4507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850418" y="2408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461004" y="2276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932079" y="3562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440401" y="4522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8081614" y="2160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324346" y="2472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997073" y="2087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739584" y="2470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292056" y="2037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8081916" y="2745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8198014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057550" y="3232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712748" y="263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8220699" y="2510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8190388" y="2728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8015358" y="3219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8367212" y="2945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157908" y="3094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130907" y="3010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8179787" y="3293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8040727" y="3776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102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6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71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20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19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5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8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2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2025-05-06T14:25:30Z</dcterms:modified>
  <cp:category/>
</cp:coreProperties>
</file>