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6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905484" y="2881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285430" y="2152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463" y="2400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71438" y="2878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998767" y="2697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54618" y="2733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02710" y="206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50133" y="2292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120175" y="2542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165778" y="2250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87944" y="2720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659815" y="2923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673084" y="2292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2197821" y="2732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848068" y="2574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655040" y="2542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669727" y="2734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125405" y="2914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985703" y="2811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183935" y="2250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030451" y="2531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906448" y="2736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102392" y="2293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197889" y="2752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233157" y="2675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874003" y="2542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277036" y="2543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157853" y="2543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921899" y="2543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867947" y="2541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251282" y="2543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205029" y="2541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671571" y="2541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922953" y="254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985885" y="281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27313" y="2845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726008" y="2890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52675" y="2946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040701" y="2910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587243" y="286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643317" y="2920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774571" y="2235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070465" y="2840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013664" y="280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656752" y="2368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769379" y="2735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830473" y="2726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129480" y="274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883200" y="273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862550" y="2817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946436" y="2504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248299" y="2482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015817" y="2818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139334" y="2930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191693" y="2730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970114" y="2734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157345" y="2737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286539" y="2735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230094" y="2554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643777" y="2250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219703" y="2236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648199" y="2715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039937" y="287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142201" y="2866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857515" y="2809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82216" y="2711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855341" y="2798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805010" y="2808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709442" y="2736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742909" y="2739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877099" y="2835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859027" y="2230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749337" y="2232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090438" y="2237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728703" y="2747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88489" y="2749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233582" y="2509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825228" y="2786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711661" y="2270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853691" y="2763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198449" y="2641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274500" y="2728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185119" y="223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8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929396" y="4329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787127" y="4476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762308" y="4328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037768" y="433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198936" y="4332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275244" y="4541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978959" y="4394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732869" y="4425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199889" y="449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090289" y="4423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43033" y="4413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66868" y="4609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675321" y="4189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858235" y="4508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101051" y="4577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18036" y="4086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068933" y="4481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712386" y="4147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02960" y="4491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874777" y="449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55218" y="4368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208984" y="4418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6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7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7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3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697047" y="5532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885895" y="5559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181587" y="548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233659" y="6103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629253" y="5991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885368" y="6021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01854" y="5889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792449" y="5865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292110" y="6374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113397" y="6368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47699" y="602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908481" y="6165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19504" y="5960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291162" y="6053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93065" y="6291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097518" y="6048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940221" y="6101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067197" y="6056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287472" y="6028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17960" y="6068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94995" y="6046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72602" y="6010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841676" y="583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60794" y="5881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97923" y="6187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01215" y="6469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238231" y="6363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721750" y="6475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38922" y="5951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68973" y="6017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64697" y="6557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057966" y="5516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997346" y="6028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638209" y="6055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222919" y="6126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207405" y="6103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877439" y="6063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023929" y="6190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862144" y="5707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213441" y="625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88511" y="5471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74748" y="6179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254675" y="6043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152308" y="6259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868112" y="544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051266" y="6060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94045" y="5966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778538" y="5952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855532" y="5434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833062" y="5936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783017" y="6019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082730" y="6139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82161" y="6013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683056" y="6021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692177" y="5703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624150" y="6179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862471" y="5944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812263" y="5474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843444" y="5472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187089" y="5472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155487" y="547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149944" y="5471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625429" y="574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768205" y="5730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152128" y="6144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775505" y="5487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805132" y="5875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791618" y="5752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689672" y="616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634120" y="5498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174654" y="6036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07321" y="6366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125369" y="5718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212734" y="6433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691136" y="5464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660081" y="5659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1943357" y="560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1641389" y="5646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109389" y="5455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214132" y="5451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1989436" y="5699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2061550" y="5688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786694" y="5469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639548" y="5477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636120" y="5477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1858697" y="5536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906825" y="5466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2247730" y="6017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035689" y="5490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272166" y="5399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826903" y="5886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915787" y="6400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1678894" y="5979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929593" y="5965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841574" y="5458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2246104" y="5550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1838544" y="5970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1897215" y="5983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1818516" y="5981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212254" y="6130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1736213" y="6050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012499" y="5483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685578" y="6127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1897987" y="6135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947861" y="6090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674561" y="6225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734115" y="613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934068" y="5570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2177846" y="6322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151194" y="6102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826732" y="5492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2297857" y="5489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1612229" y="5514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082886" y="5501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2100089" y="569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675908" y="6535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2244621" y="5933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1976116" y="5872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1834950" y="6538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1815465" y="6089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6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930474" y="1898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92064" y="1950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65128" y="2305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723107" y="1882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810947" y="1989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798989" y="2347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5010926" y="1942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403681" y="2921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791162" y="1900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650874" y="2408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087023" y="2774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20548" y="1905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785752" y="1894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515220" y="193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475213" y="1965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584420" y="1947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596573" y="1975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39432" y="1935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660212" y="1930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617557" y="2152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5064569" y="1928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552542" y="2131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92794" y="2264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733299" y="2219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094870" y="2145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857297" y="193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167065" y="2299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5108268" y="1936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848708" y="1968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02789" y="2494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59262" y="2022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647580" y="1928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568262" y="2399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51306" y="2114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855025" y="1952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857571" y="1949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26370" y="1886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705725" y="1886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071914" y="198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04500" y="2415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642301" y="1978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067408" y="1957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5111238" y="184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59276" y="2255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673481" y="1877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11688" y="2010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843853" y="2056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711334" y="194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895162" y="2631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602327" y="2643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719820" y="2017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118962" y="2218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524205" y="2495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936769" y="195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592801" y="2058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683558" y="1902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162057" y="2710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645616" y="1941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41298" y="2017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781277" y="253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938583" y="2042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950712" y="2049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826987" y="1883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886671" y="1933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963517" y="2032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991310" y="1998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553308" y="1886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918873" y="2204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040126" y="1977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049254" y="1997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5143309" y="2437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685758" y="2469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620991" y="188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5099282" y="1878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937171" y="187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950267" y="2252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66764" y="1948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96319" y="1887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720691" y="2244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12286" y="1878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779843" y="1881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107438" y="1937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040637" y="1884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498318" y="2120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857206" y="1881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819316" y="1889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8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524611" y="411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771542" y="4018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801067" y="3902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427327" y="4711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266581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633042" y="4589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855358" y="4854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6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7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7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3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55985" y="5434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32880" y="5398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894760" y="5484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943186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20841" y="539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5086257" y="5422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24002" y="5395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685600" y="5498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568514" y="5735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5097344" y="5483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603535" y="5493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5011197" y="5719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580685" y="5721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37100" y="544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57909" y="5494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165457" y="5371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102506" y="5467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131296" y="5389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23592" y="5429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738386" y="5367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038432" y="5893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786231" y="542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13512" y="5424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016834" y="5381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481111" y="5395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764083" y="5423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482701" y="542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918075" y="5397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45208" y="5483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783609" y="5451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672826" y="5432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564222" y="5381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910766" y="5395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962205" y="5395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503690" y="5433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5045417" y="5434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64030" y="563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791389" y="5386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928450" y="5437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748497" y="5475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726452" y="5392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41177" y="5417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576938" y="5877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634916" y="5433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51754" y="5622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38841" y="5395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658187" y="5605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40187" y="5399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526513" y="5447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26032" y="5412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684419" y="5508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00350" y="5447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582816" y="5837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5123416" y="575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553894" y="5393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19048" y="5478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848878" y="5587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790527" y="5404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49239" y="5387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5037733" y="5486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15026" y="5487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148035" y="5496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50413" y="5890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34714" y="5399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789864" y="5417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144290" y="5496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65799" y="5410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59368" y="5407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49640" y="5753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56474" y="5387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506363" y="5391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609460" y="5376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5047451" y="5761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17000" y="5397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855908" y="5403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5078811" y="5605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09081" y="5496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156853" y="5490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04731" y="5405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162402" y="5406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871162" y="543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45135" y="5792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623901" y="6077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635613" y="543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814548" y="661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795554" y="5509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84727" y="5445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088589" y="538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001652" y="552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493671" y="5403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81162" y="5483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832628" y="5497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017768" y="5521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25445" y="5411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115051" y="5418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46068" y="5788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99408" y="5392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027784" y="5796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769669" y="5462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026809" y="5859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478538" y="5480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744628" y="5481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727355" y="5706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670597" y="5406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91519" y="538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51666" y="5727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967073" y="5403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543170" y="5503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40806" y="5401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150799" y="5375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5000250" y="5373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71461" y="5373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978911" y="5385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66007" y="5424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88367" y="5462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799725" y="5398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990351" y="5517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104664" y="5736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740838" y="5646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918258" y="5451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005981" y="5428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847052" y="5862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99457" y="5789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983002" y="5431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088654" y="5401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611142" y="5502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52428" y="543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01649" y="5386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5052373" y="5395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958370" y="5413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939356" y="5723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641677" y="6106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814680" y="5655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518330" y="6133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159800" y="5713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814815" y="5414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889421" y="5700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159126" y="5717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664794" y="5810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970472" y="5718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975335" y="5466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721961" y="5606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005679" y="5483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038869" y="5769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166657" y="556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83320" y="5774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145473" y="5716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135033" y="5597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695507" y="5470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101538" y="5727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489481" y="5504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782250" y="5503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889294" y="544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130415" y="5437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810301" y="5854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155925" y="5473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788738" y="5436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047842" y="5424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887684" y="5486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064187" y="5443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015796" y="5778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52631" y="5488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5007751" y="5482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21352" y="5496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101551" y="5393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919015" y="5419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497650" y="5430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00282" y="5431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27145" y="5474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17863" y="5805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693081" y="5456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798839" y="5402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5048285" y="5791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686145" y="5431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54803" y="5508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91157" y="539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140475" y="5469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905742" y="5391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559623" y="5390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50360" y="5389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141118" y="539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53809" y="5444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83501" y="5689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33058" y="543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73050" y="5408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961860" y="5594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483931" y="5584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77599" y="5600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490790" y="5757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941337" y="5392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66373" y="5576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884856" y="5755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819393" y="5777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14013" y="5391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65174" y="5412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823415" y="5812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12345" y="5430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827112" y="5397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522001" y="5789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073654" y="5790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42239" y="5503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565762" y="5465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68870" y="5448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817770" y="537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697269" y="5458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97267" y="6247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04957" y="5415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678943" y="5421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513338" y="5408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13671" y="5395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705576" y="5747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119742" y="5728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621484" y="5821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48360" y="543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616145" y="5502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608501" y="5469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143430" y="5638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050824" y="5497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609208" y="5495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57474" y="5495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57014" y="6071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723329" y="5680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481238" y="5380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093709" y="5495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48283" y="5402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032084" y="541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864568" y="5393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909030" y="5901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726244" y="5543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13339" y="5501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127476" y="5419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49616" y="5428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33091" y="5405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619419" y="5401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770729" y="5407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747722" y="5485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69200" y="5376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829384" y="5420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12844" y="6184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38336" y="5716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951000" y="5384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016363" y="5491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991817" y="5444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470262" y="538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536962" y="5582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39771" y="5433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126434" y="5393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58184" y="5410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650441" y="5877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652013" y="5387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943055" y="5390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678762" y="5759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994326" y="6065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052216" y="5405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962111" y="5431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681858" y="5423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15715" y="5400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88520" y="5475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598279" y="5610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601245" y="5399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694249" y="5820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90383" y="5503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861236" y="5403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166087" y="537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472210" y="5479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743961" y="5490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723872" y="6001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71992" y="5503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755184" y="5493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064733" y="5380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667927" y="5442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561256" y="5772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535311" y="5393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631960" y="5400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802256" y="5399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070939" y="5781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953782" y="5387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850371" y="5461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999800" y="5485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726493" y="5414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36838" y="5791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930719" y="554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519609" y="543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677700" y="5394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595642" y="5454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72042" y="5424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503687" y="5498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096338" y="5902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996810" y="5844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5029541" y="5540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916342" y="595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906510" y="5395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625934" y="5460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820385" y="5441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83139" y="539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160064" y="5435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027204" y="5402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880598" y="540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101345" y="5425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600157" y="5780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906437" y="5612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013017" y="5380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571489" y="5495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617143" y="5496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052131" y="5411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911484" y="5439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877870" y="5483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823256" y="5485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698014" y="5433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873484" y="5431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776621" y="5540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860988" y="5430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5120141" y="5424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797991" y="5697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953317" y="5410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5096902" y="5435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956317" y="5423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667387" y="5405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629782" y="5409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593597" y="5386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561253" y="6014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5000341" y="5698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778891" y="5743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867002" y="5693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5101214" y="5448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795838" y="6046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496429" y="6032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816736" y="5398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5051394" y="5404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5049206" y="5746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5080966" y="6034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533999" y="5453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5141031" y="5678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473909" y="5596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5063709" y="5395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931843" y="5406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522896" y="538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955356" y="5487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567426" y="5405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931444" y="5490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626181" y="5497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530832" y="548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594210" y="5489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669149" y="5432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488776" y="5486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816520" y="5725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943967" y="5404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755712" y="5893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499396" y="5461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853145" y="5777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658775" y="5538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501934" y="5829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890380" y="5728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998717" y="5988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4749062" y="5397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4553244" y="5397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520051" y="586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4758062" y="5766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4620397" y="5596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907582" y="570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6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783441" y="2743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528961" y="2400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447692" y="2350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498226" y="2357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970139" y="2347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493290" y="1928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712466" y="2382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479550" y="2397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460955" y="2346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906100" y="2345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641564" y="2384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553028" y="2511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569154" y="2391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737637" y="240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740528" y="2382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405944" y="2395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583704" y="2381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376334" y="2358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633170" y="2389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353035" y="252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897242" y="2345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562659" y="2351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465017" y="2401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440413" y="2380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756535" y="2387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414762" y="2384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527255" y="1908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405221" y="2398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971400" y="2546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698080" y="2380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401354" y="190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382984" y="235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677314" y="2366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662818" y="235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372129" y="235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767697" y="2358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739284" y="2359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422519" y="236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683103" y="2352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509234" y="2410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668287" y="2376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788730" y="2356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716687" y="245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887531" y="2227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878037" y="2355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615609" y="2358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365072" y="2357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613303" y="2358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963208" y="2347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8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985293" y="4223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894085" y="4107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984685" y="4334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911741" y="4222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843671" y="4316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407687" y="4171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754895" y="4142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588689" y="4228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595595" y="4273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778437" y="4117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608972" y="4095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352107" y="4183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641446" y="4095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586195" y="4141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52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8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3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2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3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4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6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9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4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3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2025-05-06T14:25:35Z</dcterms:modified>
  <cp:category/>
</cp:coreProperties>
</file>