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40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7658245" cy="58178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824076" y="718861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028842" y="714420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028842" y="709978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619310" y="7055378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028842" y="701096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028842" y="696655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414544" y="6922145"/>
              <a:ext cx="819063" cy="0"/>
            </a:xfrm>
            <a:custGeom>
              <a:avLst/>
              <a:pathLst>
                <a:path w="819063" h="0">
                  <a:moveTo>
                    <a:pt x="0" y="0"/>
                  </a:moveTo>
                  <a:lnTo>
                    <a:pt x="8190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028842" y="687773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028842" y="683332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824076" y="678891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028842" y="674450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028842" y="670009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28842" y="665568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28842" y="661126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028842" y="656685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028842" y="652244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028842" y="647803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09779" y="6433625"/>
              <a:ext cx="1023829" cy="0"/>
            </a:xfrm>
            <a:custGeom>
              <a:avLst/>
              <a:pathLst>
                <a:path w="1023829" h="0">
                  <a:moveTo>
                    <a:pt x="0" y="0"/>
                  </a:moveTo>
                  <a:lnTo>
                    <a:pt x="1023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028842" y="638921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028842" y="634480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028842" y="630039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28842" y="625598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028842" y="621157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028842" y="616716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028842" y="612274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028842" y="607833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028842" y="603392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028842" y="598951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028842" y="594510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028842" y="590069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028842" y="585628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414544" y="5811873"/>
              <a:ext cx="819063" cy="0"/>
            </a:xfrm>
            <a:custGeom>
              <a:avLst/>
              <a:pathLst>
                <a:path w="819063" h="0">
                  <a:moveTo>
                    <a:pt x="0" y="0"/>
                  </a:moveTo>
                  <a:lnTo>
                    <a:pt x="8190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028842" y="576746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028842" y="572305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824076" y="567864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824076" y="563422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824076" y="558981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3824076" y="5545408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3824076" y="5500997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824076" y="5456586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4028842" y="541217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4028842" y="536776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028842" y="532335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028842" y="527894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028842" y="523453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028842" y="519012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028842" y="514571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028842" y="510129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028842" y="505688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028842" y="501247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028842" y="496806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028842" y="492365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028842" y="487924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4028842" y="483483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4028842" y="479042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824076" y="474601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3824076" y="4701601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3824076" y="465719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028842" y="461277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4028842" y="456836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3824076" y="4523957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824076" y="4479546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4028842" y="443513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028842" y="439072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028842" y="434631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028842" y="430190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3824076" y="425749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3824076" y="4213081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4028842" y="416867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4028842" y="412425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028842" y="407984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028842" y="403543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4028842" y="399102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4028842" y="394661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4028842" y="390220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4028842" y="385779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824076" y="3813383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4028842" y="376897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4028842" y="372456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3824076" y="368015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3824076" y="363573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3824076" y="359132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824076" y="3546918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4028842" y="350250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4028842" y="345809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4028842" y="341368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028842" y="336927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028842" y="332486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028842" y="328045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4028842" y="323604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4028842" y="319163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4028842" y="314722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028842" y="310280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028842" y="305839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028842" y="301398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4028842" y="296957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4028842" y="292516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824076" y="2880754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3824076" y="2836343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824076" y="2791933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824076" y="274752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824076" y="2703111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824076" y="265870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824076" y="261428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824076" y="2569878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824076" y="2525467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824076" y="2481056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824076" y="2436645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824076" y="2392235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824076" y="2347824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028842" y="230341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028842" y="225900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028842" y="221459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4028842" y="217018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4028842" y="212576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4028842" y="208135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4028842" y="203694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4028842" y="199253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3414544" y="1948126"/>
              <a:ext cx="819063" cy="0"/>
            </a:xfrm>
            <a:custGeom>
              <a:avLst/>
              <a:pathLst>
                <a:path w="819063" h="0">
                  <a:moveTo>
                    <a:pt x="0" y="0"/>
                  </a:moveTo>
                  <a:lnTo>
                    <a:pt x="8190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3619310" y="1903715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619310" y="1859304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3619310" y="1814893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3619310" y="1770482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3619310" y="1726071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3824076" y="168166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4028842" y="163724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4028842" y="159283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3824076" y="1548428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4028842" y="150401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4028842" y="145960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4028842" y="141519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185949" y="58793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185949" y="7066481"/>
              <a:ext cx="1433361" cy="0"/>
            </a:xfrm>
            <a:custGeom>
              <a:avLst/>
              <a:pathLst>
                <a:path w="1433361" h="0">
                  <a:moveTo>
                    <a:pt x="0" y="0"/>
                  </a:moveTo>
                  <a:lnTo>
                    <a:pt x="14333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3619310" y="715530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3824076" y="712199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3619310" y="6988761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185949" y="469213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390715" y="6848127"/>
              <a:ext cx="1023829" cy="0"/>
            </a:xfrm>
            <a:custGeom>
              <a:avLst/>
              <a:pathLst>
                <a:path w="1023829" h="0">
                  <a:moveTo>
                    <a:pt x="0" y="0"/>
                  </a:moveTo>
                  <a:lnTo>
                    <a:pt x="1023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3414544" y="677410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3619310" y="685552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3619310" y="669268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3824076" y="672229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3824076" y="656685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390715" y="253615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595481" y="337259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800247" y="464163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3005013" y="599401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3209779" y="6178263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3824076" y="632259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3824076" y="603392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3209779" y="537015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3414544" y="492843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3619310" y="5745257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3619310" y="550099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3824076" y="510129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3619310" y="450421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3824076" y="459057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3824076" y="436851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3619310" y="396327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824076" y="414646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824076" y="401323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824076" y="387999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05013" y="328924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414544" y="3746767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414544" y="283173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619310" y="354247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824076" y="325824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619310" y="266040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824076" y="294737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619310" y="229231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824076" y="223679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800247" y="2103564"/>
              <a:ext cx="1228595" cy="0"/>
            </a:xfrm>
            <a:custGeom>
              <a:avLst/>
              <a:pathLst>
                <a:path w="1228595" h="0">
                  <a:moveTo>
                    <a:pt x="0" y="0"/>
                  </a:moveTo>
                  <a:lnTo>
                    <a:pt x="12285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595481" y="169970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3005013" y="193979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3209779" y="2014742"/>
              <a:ext cx="819063" cy="0"/>
            </a:xfrm>
            <a:custGeom>
              <a:avLst/>
              <a:pathLst>
                <a:path w="819063" h="0">
                  <a:moveTo>
                    <a:pt x="0" y="0"/>
                  </a:moveTo>
                  <a:lnTo>
                    <a:pt x="8190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3209779" y="186485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3414544" y="178158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3619310" y="161504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3824076" y="161504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3005013" y="1459606"/>
              <a:ext cx="1023829" cy="0"/>
            </a:xfrm>
            <a:custGeom>
              <a:avLst/>
              <a:pathLst>
                <a:path w="1023829" h="0">
                  <a:moveTo>
                    <a:pt x="0" y="0"/>
                  </a:moveTo>
                  <a:lnTo>
                    <a:pt x="1023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3824076" y="7155302"/>
              <a:ext cx="0" cy="33308"/>
            </a:xfrm>
            <a:custGeom>
              <a:avLst/>
              <a:pathLst>
                <a:path w="0" h="33308">
                  <a:moveTo>
                    <a:pt x="0" y="0"/>
                  </a:moveTo>
                  <a:lnTo>
                    <a:pt x="0" y="33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4028842" y="7121994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4028842" y="7099789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619310" y="7055378"/>
              <a:ext cx="0" cy="11102"/>
            </a:xfrm>
            <a:custGeom>
              <a:avLst/>
              <a:pathLst>
                <a:path w="0" h="11102">
                  <a:moveTo>
                    <a:pt x="0" y="111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4028842" y="6988761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4028842" y="6966556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3414544" y="6848127"/>
              <a:ext cx="0" cy="74018"/>
            </a:xfrm>
            <a:custGeom>
              <a:avLst/>
              <a:pathLst>
                <a:path w="0" h="74018">
                  <a:moveTo>
                    <a:pt x="0" y="0"/>
                  </a:moveTo>
                  <a:lnTo>
                    <a:pt x="0" y="740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4028842" y="6855529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4028842" y="6833323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3824076" y="6692689"/>
              <a:ext cx="0" cy="96223"/>
            </a:xfrm>
            <a:custGeom>
              <a:avLst/>
              <a:pathLst>
                <a:path w="0" h="96223">
                  <a:moveTo>
                    <a:pt x="0" y="0"/>
                  </a:moveTo>
                  <a:lnTo>
                    <a:pt x="0" y="962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4028842" y="6722296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4028842" y="670009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4028842" y="6566858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4028842" y="6566858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4028842" y="656685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4028842" y="6522447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4028842" y="6478036"/>
              <a:ext cx="0" cy="88821"/>
            </a:xfrm>
            <a:custGeom>
              <a:avLst/>
              <a:pathLst>
                <a:path w="0" h="88821">
                  <a:moveTo>
                    <a:pt x="0" y="888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3209779" y="5994014"/>
              <a:ext cx="0" cy="439611"/>
            </a:xfrm>
            <a:custGeom>
              <a:avLst/>
              <a:pathLst>
                <a:path w="0" h="439611">
                  <a:moveTo>
                    <a:pt x="0" y="0"/>
                  </a:moveTo>
                  <a:lnTo>
                    <a:pt x="0" y="4396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4028842" y="6322598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4028842" y="6322598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4028842" y="6300393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4028842" y="6255982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4028842" y="6033927"/>
              <a:ext cx="0" cy="177643"/>
            </a:xfrm>
            <a:custGeom>
              <a:avLst/>
              <a:pathLst>
                <a:path w="0" h="177643">
                  <a:moveTo>
                    <a:pt x="0" y="0"/>
                  </a:moveTo>
                  <a:lnTo>
                    <a:pt x="0" y="1776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4028842" y="6033927"/>
              <a:ext cx="0" cy="133232"/>
            </a:xfrm>
            <a:custGeom>
              <a:avLst/>
              <a:pathLst>
                <a:path w="0" h="133232">
                  <a:moveTo>
                    <a:pt x="0" y="0"/>
                  </a:moveTo>
                  <a:lnTo>
                    <a:pt x="0" y="133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4028842" y="6033927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4028842" y="6033927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4028842" y="60339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4028842" y="5989517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4028842" y="5945106"/>
              <a:ext cx="0" cy="88821"/>
            </a:xfrm>
            <a:custGeom>
              <a:avLst/>
              <a:pathLst>
                <a:path w="0" h="88821">
                  <a:moveTo>
                    <a:pt x="0" y="888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4028842" y="5900695"/>
              <a:ext cx="0" cy="133232"/>
            </a:xfrm>
            <a:custGeom>
              <a:avLst/>
              <a:pathLst>
                <a:path w="0" h="133232">
                  <a:moveTo>
                    <a:pt x="0" y="1332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4028842" y="5856284"/>
              <a:ext cx="0" cy="177643"/>
            </a:xfrm>
            <a:custGeom>
              <a:avLst/>
              <a:pathLst>
                <a:path w="0" h="177643">
                  <a:moveTo>
                    <a:pt x="0" y="1776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3414544" y="5370154"/>
              <a:ext cx="0" cy="441718"/>
            </a:xfrm>
            <a:custGeom>
              <a:avLst/>
              <a:pathLst>
                <a:path w="0" h="441718">
                  <a:moveTo>
                    <a:pt x="0" y="0"/>
                  </a:moveTo>
                  <a:lnTo>
                    <a:pt x="0" y="4417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4028842" y="5745257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4028842" y="572305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3824076" y="5500997"/>
              <a:ext cx="0" cy="177643"/>
            </a:xfrm>
            <a:custGeom>
              <a:avLst/>
              <a:pathLst>
                <a:path w="0" h="177643">
                  <a:moveTo>
                    <a:pt x="0" y="0"/>
                  </a:moveTo>
                  <a:lnTo>
                    <a:pt x="0" y="1776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3824076" y="5500997"/>
              <a:ext cx="0" cy="133232"/>
            </a:xfrm>
            <a:custGeom>
              <a:avLst/>
              <a:pathLst>
                <a:path w="0" h="133232">
                  <a:moveTo>
                    <a:pt x="0" y="0"/>
                  </a:moveTo>
                  <a:lnTo>
                    <a:pt x="0" y="133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3824076" y="5500997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3824076" y="5500997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3824076" y="55009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3824076" y="5456586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4028842" y="5101299"/>
              <a:ext cx="0" cy="310876"/>
            </a:xfrm>
            <a:custGeom>
              <a:avLst/>
              <a:pathLst>
                <a:path w="0" h="310876">
                  <a:moveTo>
                    <a:pt x="0" y="0"/>
                  </a:moveTo>
                  <a:lnTo>
                    <a:pt x="0" y="310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4028842" y="5101299"/>
              <a:ext cx="0" cy="266465"/>
            </a:xfrm>
            <a:custGeom>
              <a:avLst/>
              <a:pathLst>
                <a:path w="0" h="266465">
                  <a:moveTo>
                    <a:pt x="0" y="0"/>
                  </a:moveTo>
                  <a:lnTo>
                    <a:pt x="0" y="2664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4028842" y="5101299"/>
              <a:ext cx="0" cy="222054"/>
            </a:xfrm>
            <a:custGeom>
              <a:avLst/>
              <a:pathLst>
                <a:path w="0" h="222054">
                  <a:moveTo>
                    <a:pt x="0" y="0"/>
                  </a:moveTo>
                  <a:lnTo>
                    <a:pt x="0" y="2220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4028842" y="5101299"/>
              <a:ext cx="0" cy="177643"/>
            </a:xfrm>
            <a:custGeom>
              <a:avLst/>
              <a:pathLst>
                <a:path w="0" h="177643">
                  <a:moveTo>
                    <a:pt x="0" y="0"/>
                  </a:moveTo>
                  <a:lnTo>
                    <a:pt x="0" y="1776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4028842" y="5101299"/>
              <a:ext cx="0" cy="133232"/>
            </a:xfrm>
            <a:custGeom>
              <a:avLst/>
              <a:pathLst>
                <a:path w="0" h="133232">
                  <a:moveTo>
                    <a:pt x="0" y="0"/>
                  </a:moveTo>
                  <a:lnTo>
                    <a:pt x="0" y="133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4028842" y="5101299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4028842" y="5101299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4028842" y="51012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4028842" y="5056888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4028842" y="5012477"/>
              <a:ext cx="0" cy="88821"/>
            </a:xfrm>
            <a:custGeom>
              <a:avLst/>
              <a:pathLst>
                <a:path w="0" h="88821">
                  <a:moveTo>
                    <a:pt x="0" y="888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4028842" y="4968066"/>
              <a:ext cx="0" cy="133232"/>
            </a:xfrm>
            <a:custGeom>
              <a:avLst/>
              <a:pathLst>
                <a:path w="0" h="133232">
                  <a:moveTo>
                    <a:pt x="0" y="1332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4028842" y="4923655"/>
              <a:ext cx="0" cy="177643"/>
            </a:xfrm>
            <a:custGeom>
              <a:avLst/>
              <a:pathLst>
                <a:path w="0" h="177643">
                  <a:moveTo>
                    <a:pt x="0" y="1776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4028842" y="4879244"/>
              <a:ext cx="0" cy="222054"/>
            </a:xfrm>
            <a:custGeom>
              <a:avLst/>
              <a:pathLst>
                <a:path w="0" h="222054">
                  <a:moveTo>
                    <a:pt x="0" y="2220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4028842" y="4834833"/>
              <a:ext cx="0" cy="266465"/>
            </a:xfrm>
            <a:custGeom>
              <a:avLst/>
              <a:pathLst>
                <a:path w="0" h="266465">
                  <a:moveTo>
                    <a:pt x="0" y="2664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4028842" y="4790423"/>
              <a:ext cx="0" cy="310876"/>
            </a:xfrm>
            <a:custGeom>
              <a:avLst/>
              <a:pathLst>
                <a:path w="0" h="310876">
                  <a:moveTo>
                    <a:pt x="0" y="3108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3824076" y="4504219"/>
              <a:ext cx="0" cy="241792"/>
            </a:xfrm>
            <a:custGeom>
              <a:avLst/>
              <a:pathLst>
                <a:path w="0" h="241792">
                  <a:moveTo>
                    <a:pt x="0" y="0"/>
                  </a:moveTo>
                  <a:lnTo>
                    <a:pt x="0" y="2417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3824076" y="4504219"/>
              <a:ext cx="0" cy="197381"/>
            </a:xfrm>
            <a:custGeom>
              <a:avLst/>
              <a:pathLst>
                <a:path w="0" h="197381">
                  <a:moveTo>
                    <a:pt x="0" y="0"/>
                  </a:moveTo>
                  <a:lnTo>
                    <a:pt x="0" y="197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3824076" y="4504219"/>
              <a:ext cx="0" cy="152970"/>
            </a:xfrm>
            <a:custGeom>
              <a:avLst/>
              <a:pathLst>
                <a:path w="0" h="152970">
                  <a:moveTo>
                    <a:pt x="0" y="0"/>
                  </a:moveTo>
                  <a:lnTo>
                    <a:pt x="0" y="152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4028842" y="4590574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4028842" y="4568368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3824076" y="4504219"/>
              <a:ext cx="0" cy="19738"/>
            </a:xfrm>
            <a:custGeom>
              <a:avLst/>
              <a:pathLst>
                <a:path w="0" h="19738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3824076" y="4479546"/>
              <a:ext cx="0" cy="24672"/>
            </a:xfrm>
            <a:custGeom>
              <a:avLst/>
              <a:pathLst>
                <a:path w="0" h="24672">
                  <a:moveTo>
                    <a:pt x="0" y="246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4028842" y="4368519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4028842" y="4368519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4028842" y="4346314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4028842" y="4301903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3824076" y="4257492"/>
              <a:ext cx="0" cy="246727"/>
            </a:xfrm>
            <a:custGeom>
              <a:avLst/>
              <a:pathLst>
                <a:path w="0" h="246727">
                  <a:moveTo>
                    <a:pt x="0" y="2467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3824076" y="4213081"/>
              <a:ext cx="0" cy="291138"/>
            </a:xfrm>
            <a:custGeom>
              <a:avLst/>
              <a:pathLst>
                <a:path w="0" h="291138">
                  <a:moveTo>
                    <a:pt x="0" y="2911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4028842" y="4146465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4028842" y="4124259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4028842" y="4013232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4028842" y="4013232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4028842" y="3991027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4028842" y="3946616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4028842" y="3879999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4028842" y="3857794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824076" y="3813383"/>
              <a:ext cx="0" cy="149886"/>
            </a:xfrm>
            <a:custGeom>
              <a:avLst/>
              <a:pathLst>
                <a:path w="0" h="149886">
                  <a:moveTo>
                    <a:pt x="0" y="1498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4028842" y="3746767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4028842" y="372456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824076" y="3542477"/>
              <a:ext cx="0" cy="137673"/>
            </a:xfrm>
            <a:custGeom>
              <a:avLst/>
              <a:pathLst>
                <a:path w="0" h="137673">
                  <a:moveTo>
                    <a:pt x="0" y="0"/>
                  </a:moveTo>
                  <a:lnTo>
                    <a:pt x="0" y="1376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824076" y="3542477"/>
              <a:ext cx="0" cy="93262"/>
            </a:xfrm>
            <a:custGeom>
              <a:avLst/>
              <a:pathLst>
                <a:path w="0" h="93262">
                  <a:moveTo>
                    <a:pt x="0" y="0"/>
                  </a:moveTo>
                  <a:lnTo>
                    <a:pt x="0" y="932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824076" y="3542477"/>
              <a:ext cx="0" cy="48851"/>
            </a:xfrm>
            <a:custGeom>
              <a:avLst/>
              <a:pathLst>
                <a:path w="0" h="48851">
                  <a:moveTo>
                    <a:pt x="0" y="0"/>
                  </a:moveTo>
                  <a:lnTo>
                    <a:pt x="0" y="48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824076" y="3542477"/>
              <a:ext cx="0" cy="4441"/>
            </a:xfrm>
            <a:custGeom>
              <a:avLst/>
              <a:pathLst>
                <a:path w="0" h="4441">
                  <a:moveTo>
                    <a:pt x="0" y="0"/>
                  </a:moveTo>
                  <a:lnTo>
                    <a:pt x="0" y="4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4028842" y="3258247"/>
              <a:ext cx="0" cy="244259"/>
            </a:xfrm>
            <a:custGeom>
              <a:avLst/>
              <a:pathLst>
                <a:path w="0" h="244259">
                  <a:moveTo>
                    <a:pt x="0" y="0"/>
                  </a:moveTo>
                  <a:lnTo>
                    <a:pt x="0" y="2442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4028842" y="3258247"/>
              <a:ext cx="0" cy="199848"/>
            </a:xfrm>
            <a:custGeom>
              <a:avLst/>
              <a:pathLst>
                <a:path w="0" h="199848">
                  <a:moveTo>
                    <a:pt x="0" y="0"/>
                  </a:moveTo>
                  <a:lnTo>
                    <a:pt x="0" y="1998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4028842" y="3258247"/>
              <a:ext cx="0" cy="155438"/>
            </a:xfrm>
            <a:custGeom>
              <a:avLst/>
              <a:pathLst>
                <a:path w="0" h="155438">
                  <a:moveTo>
                    <a:pt x="0" y="0"/>
                  </a:moveTo>
                  <a:lnTo>
                    <a:pt x="0" y="1554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4028842" y="3258247"/>
              <a:ext cx="0" cy="111027"/>
            </a:xfrm>
            <a:custGeom>
              <a:avLst/>
              <a:pathLst>
                <a:path w="0" h="111027">
                  <a:moveTo>
                    <a:pt x="0" y="0"/>
                  </a:moveTo>
                  <a:lnTo>
                    <a:pt x="0" y="1110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4028842" y="3258247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4028842" y="3258247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4028842" y="323604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4028842" y="3191631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4028842" y="3147220"/>
              <a:ext cx="0" cy="111027"/>
            </a:xfrm>
            <a:custGeom>
              <a:avLst/>
              <a:pathLst>
                <a:path w="0" h="111027">
                  <a:moveTo>
                    <a:pt x="0" y="1110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4028842" y="3102809"/>
              <a:ext cx="0" cy="155438"/>
            </a:xfrm>
            <a:custGeom>
              <a:avLst/>
              <a:pathLst>
                <a:path w="0" h="155438">
                  <a:moveTo>
                    <a:pt x="0" y="1554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4028842" y="3058398"/>
              <a:ext cx="0" cy="199848"/>
            </a:xfrm>
            <a:custGeom>
              <a:avLst/>
              <a:pathLst>
                <a:path w="0" h="199848">
                  <a:moveTo>
                    <a:pt x="0" y="1998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028842" y="3013987"/>
              <a:ext cx="0" cy="244259"/>
            </a:xfrm>
            <a:custGeom>
              <a:avLst/>
              <a:pathLst>
                <a:path w="0" h="244259">
                  <a:moveTo>
                    <a:pt x="0" y="2442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028842" y="2947371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028842" y="2925165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824076" y="2660408"/>
              <a:ext cx="0" cy="220346"/>
            </a:xfrm>
            <a:custGeom>
              <a:avLst/>
              <a:pathLst>
                <a:path w="0" h="220346">
                  <a:moveTo>
                    <a:pt x="0" y="0"/>
                  </a:moveTo>
                  <a:lnTo>
                    <a:pt x="0" y="2203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824076" y="2660408"/>
              <a:ext cx="0" cy="175935"/>
            </a:xfrm>
            <a:custGeom>
              <a:avLst/>
              <a:pathLst>
                <a:path w="0" h="175935">
                  <a:moveTo>
                    <a:pt x="0" y="0"/>
                  </a:moveTo>
                  <a:lnTo>
                    <a:pt x="0" y="1759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824076" y="2660408"/>
              <a:ext cx="0" cy="131524"/>
            </a:xfrm>
            <a:custGeom>
              <a:avLst/>
              <a:pathLst>
                <a:path w="0" h="131524">
                  <a:moveTo>
                    <a:pt x="0" y="0"/>
                  </a:moveTo>
                  <a:lnTo>
                    <a:pt x="0" y="131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824076" y="2660408"/>
              <a:ext cx="0" cy="87113"/>
            </a:xfrm>
            <a:custGeom>
              <a:avLst/>
              <a:pathLst>
                <a:path w="0" h="87113">
                  <a:moveTo>
                    <a:pt x="0" y="0"/>
                  </a:moveTo>
                  <a:lnTo>
                    <a:pt x="0" y="871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824076" y="2660408"/>
              <a:ext cx="0" cy="42702"/>
            </a:xfrm>
            <a:custGeom>
              <a:avLst/>
              <a:pathLst>
                <a:path w="0" h="42702">
                  <a:moveTo>
                    <a:pt x="0" y="0"/>
                  </a:moveTo>
                  <a:lnTo>
                    <a:pt x="0" y="42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824076" y="2658700"/>
              <a:ext cx="0" cy="1708"/>
            </a:xfrm>
            <a:custGeom>
              <a:avLst/>
              <a:pathLst>
                <a:path w="0" h="1708">
                  <a:moveTo>
                    <a:pt x="0" y="17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824076" y="2614289"/>
              <a:ext cx="0" cy="46118"/>
            </a:xfrm>
            <a:custGeom>
              <a:avLst/>
              <a:pathLst>
                <a:path w="0" h="46118">
                  <a:moveTo>
                    <a:pt x="0" y="461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824076" y="2569878"/>
              <a:ext cx="0" cy="90529"/>
            </a:xfrm>
            <a:custGeom>
              <a:avLst/>
              <a:pathLst>
                <a:path w="0" h="90529">
                  <a:moveTo>
                    <a:pt x="0" y="905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3824076" y="2525467"/>
              <a:ext cx="0" cy="134940"/>
            </a:xfrm>
            <a:custGeom>
              <a:avLst/>
              <a:pathLst>
                <a:path w="0" h="134940">
                  <a:moveTo>
                    <a:pt x="0" y="1349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3824076" y="2481056"/>
              <a:ext cx="0" cy="179351"/>
            </a:xfrm>
            <a:custGeom>
              <a:avLst/>
              <a:pathLst>
                <a:path w="0" h="179351">
                  <a:moveTo>
                    <a:pt x="0" y="1793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3824076" y="2436645"/>
              <a:ext cx="0" cy="223762"/>
            </a:xfrm>
            <a:custGeom>
              <a:avLst/>
              <a:pathLst>
                <a:path w="0" h="223762">
                  <a:moveTo>
                    <a:pt x="0" y="2237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3824076" y="2392235"/>
              <a:ext cx="0" cy="268173"/>
            </a:xfrm>
            <a:custGeom>
              <a:avLst/>
              <a:pathLst>
                <a:path w="0" h="268173">
                  <a:moveTo>
                    <a:pt x="0" y="2681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3824076" y="2292310"/>
              <a:ext cx="0" cy="55513"/>
            </a:xfrm>
            <a:custGeom>
              <a:avLst/>
              <a:pathLst>
                <a:path w="0" h="55513">
                  <a:moveTo>
                    <a:pt x="0" y="0"/>
                  </a:moveTo>
                  <a:lnTo>
                    <a:pt x="0" y="555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4028842" y="2236796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4028842" y="2236796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4028842" y="221459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4028842" y="2170180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4028842" y="2103564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4028842" y="2081358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4028842" y="2014742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4028842" y="1992537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3414544" y="1864855"/>
              <a:ext cx="0" cy="83270"/>
            </a:xfrm>
            <a:custGeom>
              <a:avLst/>
              <a:pathLst>
                <a:path w="0" h="83270">
                  <a:moveTo>
                    <a:pt x="0" y="0"/>
                  </a:moveTo>
                  <a:lnTo>
                    <a:pt x="0" y="832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3619310" y="1781585"/>
              <a:ext cx="0" cy="122129"/>
            </a:xfrm>
            <a:custGeom>
              <a:avLst/>
              <a:pathLst>
                <a:path w="0" h="122129">
                  <a:moveTo>
                    <a:pt x="0" y="0"/>
                  </a:moveTo>
                  <a:lnTo>
                    <a:pt x="0" y="1221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3619310" y="1781585"/>
              <a:ext cx="0" cy="77719"/>
            </a:xfrm>
            <a:custGeom>
              <a:avLst/>
              <a:pathLst>
                <a:path w="0" h="77719">
                  <a:moveTo>
                    <a:pt x="0" y="0"/>
                  </a:moveTo>
                  <a:lnTo>
                    <a:pt x="0" y="777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3619310" y="1781585"/>
              <a:ext cx="0" cy="33308"/>
            </a:xfrm>
            <a:custGeom>
              <a:avLst/>
              <a:pathLst>
                <a:path w="0" h="33308">
                  <a:moveTo>
                    <a:pt x="0" y="0"/>
                  </a:moveTo>
                  <a:lnTo>
                    <a:pt x="0" y="33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3619310" y="1770482"/>
              <a:ext cx="0" cy="11102"/>
            </a:xfrm>
            <a:custGeom>
              <a:avLst/>
              <a:pathLst>
                <a:path w="0" h="11102">
                  <a:moveTo>
                    <a:pt x="0" y="111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3619310" y="1726071"/>
              <a:ext cx="0" cy="55513"/>
            </a:xfrm>
            <a:custGeom>
              <a:avLst/>
              <a:pathLst>
                <a:path w="0" h="55513">
                  <a:moveTo>
                    <a:pt x="0" y="555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3824076" y="1615044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4028842" y="1615044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4028842" y="1592839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3824076" y="1548428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4028842" y="1459606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4028842" y="14596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4028842" y="1415195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185949" y="58793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185949" y="5879310"/>
              <a:ext cx="0" cy="1187171"/>
            </a:xfrm>
            <a:custGeom>
              <a:avLst/>
              <a:pathLst>
                <a:path w="0" h="1187171">
                  <a:moveTo>
                    <a:pt x="0" y="0"/>
                  </a:moveTo>
                  <a:lnTo>
                    <a:pt x="0" y="11871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3619310" y="7066481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3824076" y="7121994"/>
              <a:ext cx="0" cy="33308"/>
            </a:xfrm>
            <a:custGeom>
              <a:avLst/>
              <a:pathLst>
                <a:path w="0" h="33308">
                  <a:moveTo>
                    <a:pt x="0" y="333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3619310" y="6988761"/>
              <a:ext cx="0" cy="77719"/>
            </a:xfrm>
            <a:custGeom>
              <a:avLst/>
              <a:pathLst>
                <a:path w="0" h="77719">
                  <a:moveTo>
                    <a:pt x="0" y="777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185949" y="4692138"/>
              <a:ext cx="0" cy="1187171"/>
            </a:xfrm>
            <a:custGeom>
              <a:avLst/>
              <a:pathLst>
                <a:path w="0" h="1187171">
                  <a:moveTo>
                    <a:pt x="0" y="11871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390715" y="4692138"/>
              <a:ext cx="0" cy="2155988"/>
            </a:xfrm>
            <a:custGeom>
              <a:avLst/>
              <a:pathLst>
                <a:path w="0" h="2155988">
                  <a:moveTo>
                    <a:pt x="0" y="0"/>
                  </a:moveTo>
                  <a:lnTo>
                    <a:pt x="0" y="21559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3414544" y="6774109"/>
              <a:ext cx="0" cy="74018"/>
            </a:xfrm>
            <a:custGeom>
              <a:avLst/>
              <a:pathLst>
                <a:path w="0" h="74018">
                  <a:moveTo>
                    <a:pt x="0" y="740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3619310" y="677410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3619310" y="6692689"/>
              <a:ext cx="0" cy="81419"/>
            </a:xfrm>
            <a:custGeom>
              <a:avLst/>
              <a:pathLst>
                <a:path w="0" h="81419">
                  <a:moveTo>
                    <a:pt x="0" y="814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3824076" y="6692689"/>
              <a:ext cx="0" cy="29607"/>
            </a:xfrm>
            <a:custGeom>
              <a:avLst/>
              <a:pathLst>
                <a:path w="0" h="29607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3824076" y="6566858"/>
              <a:ext cx="0" cy="125830"/>
            </a:xfrm>
            <a:custGeom>
              <a:avLst/>
              <a:pathLst>
                <a:path w="0" h="125830">
                  <a:moveTo>
                    <a:pt x="0" y="1258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390715" y="2536150"/>
              <a:ext cx="0" cy="2155988"/>
            </a:xfrm>
            <a:custGeom>
              <a:avLst/>
              <a:pathLst>
                <a:path w="0" h="2155988">
                  <a:moveTo>
                    <a:pt x="0" y="21559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595481" y="2536150"/>
              <a:ext cx="0" cy="836447"/>
            </a:xfrm>
            <a:custGeom>
              <a:avLst/>
              <a:pathLst>
                <a:path w="0" h="836447">
                  <a:moveTo>
                    <a:pt x="0" y="0"/>
                  </a:moveTo>
                  <a:lnTo>
                    <a:pt x="0" y="836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800247" y="3372598"/>
              <a:ext cx="0" cy="1269033"/>
            </a:xfrm>
            <a:custGeom>
              <a:avLst/>
              <a:pathLst>
                <a:path w="0" h="1269033">
                  <a:moveTo>
                    <a:pt x="0" y="0"/>
                  </a:moveTo>
                  <a:lnTo>
                    <a:pt x="0" y="12690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3005013" y="4641632"/>
              <a:ext cx="0" cy="1352382"/>
            </a:xfrm>
            <a:custGeom>
              <a:avLst/>
              <a:pathLst>
                <a:path w="0" h="1352382">
                  <a:moveTo>
                    <a:pt x="0" y="0"/>
                  </a:moveTo>
                  <a:lnTo>
                    <a:pt x="0" y="13523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3209779" y="5994014"/>
              <a:ext cx="0" cy="184248"/>
            </a:xfrm>
            <a:custGeom>
              <a:avLst/>
              <a:pathLst>
                <a:path w="0" h="184248">
                  <a:moveTo>
                    <a:pt x="0" y="0"/>
                  </a:moveTo>
                  <a:lnTo>
                    <a:pt x="0" y="1842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3824076" y="6178263"/>
              <a:ext cx="0" cy="144335"/>
            </a:xfrm>
            <a:custGeom>
              <a:avLst/>
              <a:pathLst>
                <a:path w="0" h="144335">
                  <a:moveTo>
                    <a:pt x="0" y="0"/>
                  </a:moveTo>
                  <a:lnTo>
                    <a:pt x="0" y="1443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3824076" y="6033927"/>
              <a:ext cx="0" cy="144335"/>
            </a:xfrm>
            <a:custGeom>
              <a:avLst/>
              <a:pathLst>
                <a:path w="0" h="144335">
                  <a:moveTo>
                    <a:pt x="0" y="1443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3209779" y="5370154"/>
              <a:ext cx="0" cy="623859"/>
            </a:xfrm>
            <a:custGeom>
              <a:avLst/>
              <a:pathLst>
                <a:path w="0" h="623859">
                  <a:moveTo>
                    <a:pt x="0" y="6238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3414544" y="4928436"/>
              <a:ext cx="0" cy="441718"/>
            </a:xfrm>
            <a:custGeom>
              <a:avLst/>
              <a:pathLst>
                <a:path w="0" h="441718">
                  <a:moveTo>
                    <a:pt x="0" y="4417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619310" y="4928436"/>
              <a:ext cx="0" cy="816821"/>
            </a:xfrm>
            <a:custGeom>
              <a:avLst/>
              <a:pathLst>
                <a:path w="0" h="816821">
                  <a:moveTo>
                    <a:pt x="0" y="0"/>
                  </a:moveTo>
                  <a:lnTo>
                    <a:pt x="0" y="816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619310" y="4928436"/>
              <a:ext cx="0" cy="572561"/>
            </a:xfrm>
            <a:custGeom>
              <a:avLst/>
              <a:pathLst>
                <a:path w="0" h="572561">
                  <a:moveTo>
                    <a:pt x="0" y="0"/>
                  </a:moveTo>
                  <a:lnTo>
                    <a:pt x="0" y="5725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824076" y="5101299"/>
              <a:ext cx="0" cy="399697"/>
            </a:xfrm>
            <a:custGeom>
              <a:avLst/>
              <a:pathLst>
                <a:path w="0" h="399697">
                  <a:moveTo>
                    <a:pt x="0" y="3996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619310" y="4504219"/>
              <a:ext cx="0" cy="424216"/>
            </a:xfrm>
            <a:custGeom>
              <a:avLst/>
              <a:pathLst>
                <a:path w="0" h="424216">
                  <a:moveTo>
                    <a:pt x="0" y="4242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824076" y="4504219"/>
              <a:ext cx="0" cy="86354"/>
            </a:xfrm>
            <a:custGeom>
              <a:avLst/>
              <a:pathLst>
                <a:path w="0" h="86354">
                  <a:moveTo>
                    <a:pt x="0" y="0"/>
                  </a:moveTo>
                  <a:lnTo>
                    <a:pt x="0" y="863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824076" y="4368519"/>
              <a:ext cx="0" cy="135699"/>
            </a:xfrm>
            <a:custGeom>
              <a:avLst/>
              <a:pathLst>
                <a:path w="0" h="135699">
                  <a:moveTo>
                    <a:pt x="0" y="1356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619310" y="3963270"/>
              <a:ext cx="0" cy="965165"/>
            </a:xfrm>
            <a:custGeom>
              <a:avLst/>
              <a:pathLst>
                <a:path w="0" h="965165">
                  <a:moveTo>
                    <a:pt x="0" y="9651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824076" y="3963270"/>
              <a:ext cx="0" cy="183194"/>
            </a:xfrm>
            <a:custGeom>
              <a:avLst/>
              <a:pathLst>
                <a:path w="0" h="183194">
                  <a:moveTo>
                    <a:pt x="0" y="0"/>
                  </a:moveTo>
                  <a:lnTo>
                    <a:pt x="0" y="1831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824076" y="3963270"/>
              <a:ext cx="0" cy="49962"/>
            </a:xfrm>
            <a:custGeom>
              <a:avLst/>
              <a:pathLst>
                <a:path w="0" h="49962">
                  <a:moveTo>
                    <a:pt x="0" y="0"/>
                  </a:moveTo>
                  <a:lnTo>
                    <a:pt x="0" y="49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824076" y="3879999"/>
              <a:ext cx="0" cy="83270"/>
            </a:xfrm>
            <a:custGeom>
              <a:avLst/>
              <a:pathLst>
                <a:path w="0" h="83270">
                  <a:moveTo>
                    <a:pt x="0" y="83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005013" y="3289249"/>
              <a:ext cx="0" cy="1352382"/>
            </a:xfrm>
            <a:custGeom>
              <a:avLst/>
              <a:pathLst>
                <a:path w="0" h="1352382">
                  <a:moveTo>
                    <a:pt x="0" y="13523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3414544" y="3289249"/>
              <a:ext cx="0" cy="457517"/>
            </a:xfrm>
            <a:custGeom>
              <a:avLst/>
              <a:pathLst>
                <a:path w="0" h="457517">
                  <a:moveTo>
                    <a:pt x="0" y="0"/>
                  </a:moveTo>
                  <a:lnTo>
                    <a:pt x="0" y="4575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3414544" y="2831732"/>
              <a:ext cx="0" cy="457517"/>
            </a:xfrm>
            <a:custGeom>
              <a:avLst/>
              <a:pathLst>
                <a:path w="0" h="457517">
                  <a:moveTo>
                    <a:pt x="0" y="4575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3619310" y="2831732"/>
              <a:ext cx="0" cy="710745"/>
            </a:xfrm>
            <a:custGeom>
              <a:avLst/>
              <a:pathLst>
                <a:path w="0" h="710745">
                  <a:moveTo>
                    <a:pt x="0" y="0"/>
                  </a:moveTo>
                  <a:lnTo>
                    <a:pt x="0" y="7107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3824076" y="3258247"/>
              <a:ext cx="0" cy="284229"/>
            </a:xfrm>
            <a:custGeom>
              <a:avLst/>
              <a:pathLst>
                <a:path w="0" h="284229">
                  <a:moveTo>
                    <a:pt x="0" y="2842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3619310" y="2660408"/>
              <a:ext cx="0" cy="171323"/>
            </a:xfrm>
            <a:custGeom>
              <a:avLst/>
              <a:pathLst>
                <a:path w="0" h="171323">
                  <a:moveTo>
                    <a:pt x="0" y="1713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3824076" y="2660408"/>
              <a:ext cx="0" cy="286962"/>
            </a:xfrm>
            <a:custGeom>
              <a:avLst/>
              <a:pathLst>
                <a:path w="0" h="286962">
                  <a:moveTo>
                    <a:pt x="0" y="0"/>
                  </a:moveTo>
                  <a:lnTo>
                    <a:pt x="0" y="286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3619310" y="2292310"/>
              <a:ext cx="0" cy="539421"/>
            </a:xfrm>
            <a:custGeom>
              <a:avLst/>
              <a:pathLst>
                <a:path w="0" h="539421">
                  <a:moveTo>
                    <a:pt x="0" y="5394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3824076" y="2236796"/>
              <a:ext cx="0" cy="55513"/>
            </a:xfrm>
            <a:custGeom>
              <a:avLst/>
              <a:pathLst>
                <a:path w="0" h="55513">
                  <a:moveTo>
                    <a:pt x="0" y="555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800247" y="2103564"/>
              <a:ext cx="0" cy="1269033"/>
            </a:xfrm>
            <a:custGeom>
              <a:avLst/>
              <a:pathLst>
                <a:path w="0" h="1269033">
                  <a:moveTo>
                    <a:pt x="0" y="12690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595481" y="1699702"/>
              <a:ext cx="0" cy="836447"/>
            </a:xfrm>
            <a:custGeom>
              <a:avLst/>
              <a:pathLst>
                <a:path w="0" h="836447">
                  <a:moveTo>
                    <a:pt x="0" y="8364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005013" y="1699702"/>
              <a:ext cx="0" cy="240096"/>
            </a:xfrm>
            <a:custGeom>
              <a:avLst/>
              <a:pathLst>
                <a:path w="0" h="240096">
                  <a:moveTo>
                    <a:pt x="0" y="0"/>
                  </a:moveTo>
                  <a:lnTo>
                    <a:pt x="0" y="240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209779" y="1939799"/>
              <a:ext cx="0" cy="74943"/>
            </a:xfrm>
            <a:custGeom>
              <a:avLst/>
              <a:pathLst>
                <a:path w="0" h="74943">
                  <a:moveTo>
                    <a:pt x="0" y="0"/>
                  </a:moveTo>
                  <a:lnTo>
                    <a:pt x="0" y="749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3209779" y="1864855"/>
              <a:ext cx="0" cy="74943"/>
            </a:xfrm>
            <a:custGeom>
              <a:avLst/>
              <a:pathLst>
                <a:path w="0" h="74943">
                  <a:moveTo>
                    <a:pt x="0" y="749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3414544" y="1781585"/>
              <a:ext cx="0" cy="83270"/>
            </a:xfrm>
            <a:custGeom>
              <a:avLst/>
              <a:pathLst>
                <a:path w="0" h="83270">
                  <a:moveTo>
                    <a:pt x="0" y="83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3619310" y="1615044"/>
              <a:ext cx="0" cy="166540"/>
            </a:xfrm>
            <a:custGeom>
              <a:avLst/>
              <a:pathLst>
                <a:path w="0" h="166540">
                  <a:moveTo>
                    <a:pt x="0" y="1665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3824076" y="161504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3005013" y="1459606"/>
              <a:ext cx="0" cy="240096"/>
            </a:xfrm>
            <a:custGeom>
              <a:avLst/>
              <a:pathLst>
                <a:path w="0" h="240096">
                  <a:moveTo>
                    <a:pt x="0" y="2400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rc366"/>
            <p:cNvSpPr/>
            <p:nvPr/>
          </p:nvSpPr>
          <p:spPr>
            <a:xfrm>
              <a:off x="5636255" y="7166405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" name="rc367"/>
            <p:cNvSpPr/>
            <p:nvPr/>
          </p:nvSpPr>
          <p:spPr>
            <a:xfrm>
              <a:off x="5636255" y="712199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" name="rc368"/>
            <p:cNvSpPr/>
            <p:nvPr/>
          </p:nvSpPr>
          <p:spPr>
            <a:xfrm>
              <a:off x="5636255" y="707758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" name="rc369"/>
            <p:cNvSpPr/>
            <p:nvPr/>
          </p:nvSpPr>
          <p:spPr>
            <a:xfrm>
              <a:off x="5636255" y="703317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rc370"/>
            <p:cNvSpPr/>
            <p:nvPr/>
          </p:nvSpPr>
          <p:spPr>
            <a:xfrm>
              <a:off x="5636255" y="698876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rc371"/>
            <p:cNvSpPr/>
            <p:nvPr/>
          </p:nvSpPr>
          <p:spPr>
            <a:xfrm>
              <a:off x="5636255" y="694435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" name="rc372"/>
            <p:cNvSpPr/>
            <p:nvPr/>
          </p:nvSpPr>
          <p:spPr>
            <a:xfrm>
              <a:off x="5636255" y="689994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" name="rc373"/>
            <p:cNvSpPr/>
            <p:nvPr/>
          </p:nvSpPr>
          <p:spPr>
            <a:xfrm>
              <a:off x="5636255" y="685552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rc374"/>
            <p:cNvSpPr/>
            <p:nvPr/>
          </p:nvSpPr>
          <p:spPr>
            <a:xfrm>
              <a:off x="5636255" y="681111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rc375"/>
            <p:cNvSpPr/>
            <p:nvPr/>
          </p:nvSpPr>
          <p:spPr>
            <a:xfrm>
              <a:off x="5636255" y="676670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" name="rc376"/>
            <p:cNvSpPr/>
            <p:nvPr/>
          </p:nvSpPr>
          <p:spPr>
            <a:xfrm>
              <a:off x="5636255" y="672229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" name="rc377"/>
            <p:cNvSpPr/>
            <p:nvPr/>
          </p:nvSpPr>
          <p:spPr>
            <a:xfrm>
              <a:off x="5636255" y="667788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rc378"/>
            <p:cNvSpPr/>
            <p:nvPr/>
          </p:nvSpPr>
          <p:spPr>
            <a:xfrm>
              <a:off x="5636255" y="6633474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rc379"/>
            <p:cNvSpPr/>
            <p:nvPr/>
          </p:nvSpPr>
          <p:spPr>
            <a:xfrm>
              <a:off x="5636255" y="6589063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" name="rc380"/>
            <p:cNvSpPr/>
            <p:nvPr/>
          </p:nvSpPr>
          <p:spPr>
            <a:xfrm>
              <a:off x="5636255" y="6544653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" name="rc381"/>
            <p:cNvSpPr/>
            <p:nvPr/>
          </p:nvSpPr>
          <p:spPr>
            <a:xfrm>
              <a:off x="5636255" y="6500242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" name="rc382"/>
            <p:cNvSpPr/>
            <p:nvPr/>
          </p:nvSpPr>
          <p:spPr>
            <a:xfrm>
              <a:off x="5636255" y="6455831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" name="rc383"/>
            <p:cNvSpPr/>
            <p:nvPr/>
          </p:nvSpPr>
          <p:spPr>
            <a:xfrm>
              <a:off x="5636255" y="641142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" name="rc384"/>
            <p:cNvSpPr/>
            <p:nvPr/>
          </p:nvSpPr>
          <p:spPr>
            <a:xfrm>
              <a:off x="5636255" y="636700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" name="rc385"/>
            <p:cNvSpPr/>
            <p:nvPr/>
          </p:nvSpPr>
          <p:spPr>
            <a:xfrm>
              <a:off x="5636255" y="632259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" name="rc386"/>
            <p:cNvSpPr/>
            <p:nvPr/>
          </p:nvSpPr>
          <p:spPr>
            <a:xfrm>
              <a:off x="5636255" y="627818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" name="rc387"/>
            <p:cNvSpPr/>
            <p:nvPr/>
          </p:nvSpPr>
          <p:spPr>
            <a:xfrm>
              <a:off x="5636255" y="62337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" name="rc388"/>
            <p:cNvSpPr/>
            <p:nvPr/>
          </p:nvSpPr>
          <p:spPr>
            <a:xfrm>
              <a:off x="5636255" y="618936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" name="rc389"/>
            <p:cNvSpPr/>
            <p:nvPr/>
          </p:nvSpPr>
          <p:spPr>
            <a:xfrm>
              <a:off x="5636255" y="614495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" name="rc390"/>
            <p:cNvSpPr/>
            <p:nvPr/>
          </p:nvSpPr>
          <p:spPr>
            <a:xfrm>
              <a:off x="5636255" y="610054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" name="rc391"/>
            <p:cNvSpPr/>
            <p:nvPr/>
          </p:nvSpPr>
          <p:spPr>
            <a:xfrm>
              <a:off x="5636255" y="605613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" name="rc392"/>
            <p:cNvSpPr/>
            <p:nvPr/>
          </p:nvSpPr>
          <p:spPr>
            <a:xfrm>
              <a:off x="5636255" y="601172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" name="rc393"/>
            <p:cNvSpPr/>
            <p:nvPr/>
          </p:nvSpPr>
          <p:spPr>
            <a:xfrm>
              <a:off x="5636255" y="596731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" name="rc394"/>
            <p:cNvSpPr/>
            <p:nvPr/>
          </p:nvSpPr>
          <p:spPr>
            <a:xfrm>
              <a:off x="5636255" y="592290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" name="rc395"/>
            <p:cNvSpPr/>
            <p:nvPr/>
          </p:nvSpPr>
          <p:spPr>
            <a:xfrm>
              <a:off x="5636255" y="587848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" name="rc396"/>
            <p:cNvSpPr/>
            <p:nvPr/>
          </p:nvSpPr>
          <p:spPr>
            <a:xfrm>
              <a:off x="5636255" y="58340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" name="rc397"/>
            <p:cNvSpPr/>
            <p:nvPr/>
          </p:nvSpPr>
          <p:spPr>
            <a:xfrm>
              <a:off x="5636255" y="578966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" name="rc398"/>
            <p:cNvSpPr/>
            <p:nvPr/>
          </p:nvSpPr>
          <p:spPr>
            <a:xfrm>
              <a:off x="5636255" y="574525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" name="rc399"/>
            <p:cNvSpPr/>
            <p:nvPr/>
          </p:nvSpPr>
          <p:spPr>
            <a:xfrm>
              <a:off x="5636255" y="570084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" name="rc400"/>
            <p:cNvSpPr/>
            <p:nvPr/>
          </p:nvSpPr>
          <p:spPr>
            <a:xfrm>
              <a:off x="5636255" y="565643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" name="rc401"/>
            <p:cNvSpPr/>
            <p:nvPr/>
          </p:nvSpPr>
          <p:spPr>
            <a:xfrm>
              <a:off x="5636255" y="561202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" name="rc402"/>
            <p:cNvSpPr/>
            <p:nvPr/>
          </p:nvSpPr>
          <p:spPr>
            <a:xfrm>
              <a:off x="5636255" y="556761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" name="rc403"/>
            <p:cNvSpPr/>
            <p:nvPr/>
          </p:nvSpPr>
          <p:spPr>
            <a:xfrm>
              <a:off x="5636255" y="552320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" name="rc404"/>
            <p:cNvSpPr/>
            <p:nvPr/>
          </p:nvSpPr>
          <p:spPr>
            <a:xfrm>
              <a:off x="5636255" y="547879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" name="rc405"/>
            <p:cNvSpPr/>
            <p:nvPr/>
          </p:nvSpPr>
          <p:spPr>
            <a:xfrm>
              <a:off x="5636255" y="54343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" name="rc406"/>
            <p:cNvSpPr/>
            <p:nvPr/>
          </p:nvSpPr>
          <p:spPr>
            <a:xfrm>
              <a:off x="5636255" y="538997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" name="rc407"/>
            <p:cNvSpPr/>
            <p:nvPr/>
          </p:nvSpPr>
          <p:spPr>
            <a:xfrm>
              <a:off x="5636255" y="534555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" name="rc408"/>
            <p:cNvSpPr/>
            <p:nvPr/>
          </p:nvSpPr>
          <p:spPr>
            <a:xfrm>
              <a:off x="5636255" y="530114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" name="rc409"/>
            <p:cNvSpPr/>
            <p:nvPr/>
          </p:nvSpPr>
          <p:spPr>
            <a:xfrm>
              <a:off x="5636255" y="525673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" name="rc410"/>
            <p:cNvSpPr/>
            <p:nvPr/>
          </p:nvSpPr>
          <p:spPr>
            <a:xfrm>
              <a:off x="5636255" y="521232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" name="rc411"/>
            <p:cNvSpPr/>
            <p:nvPr/>
          </p:nvSpPr>
          <p:spPr>
            <a:xfrm>
              <a:off x="5636255" y="516791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" name="rc412"/>
            <p:cNvSpPr/>
            <p:nvPr/>
          </p:nvSpPr>
          <p:spPr>
            <a:xfrm>
              <a:off x="5636255" y="512350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" name="rc413"/>
            <p:cNvSpPr/>
            <p:nvPr/>
          </p:nvSpPr>
          <p:spPr>
            <a:xfrm>
              <a:off x="5636255" y="507909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" name="rc414"/>
            <p:cNvSpPr/>
            <p:nvPr/>
          </p:nvSpPr>
          <p:spPr>
            <a:xfrm>
              <a:off x="5636255" y="50346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" name="rc415"/>
            <p:cNvSpPr/>
            <p:nvPr/>
          </p:nvSpPr>
          <p:spPr>
            <a:xfrm>
              <a:off x="5636255" y="499027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" name="rc416"/>
            <p:cNvSpPr/>
            <p:nvPr/>
          </p:nvSpPr>
          <p:spPr>
            <a:xfrm>
              <a:off x="5636255" y="494586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" name="rc417"/>
            <p:cNvSpPr/>
            <p:nvPr/>
          </p:nvSpPr>
          <p:spPr>
            <a:xfrm>
              <a:off x="5636255" y="490145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" name="rc418"/>
            <p:cNvSpPr/>
            <p:nvPr/>
          </p:nvSpPr>
          <p:spPr>
            <a:xfrm>
              <a:off x="5636255" y="485703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" name="rc419"/>
            <p:cNvSpPr/>
            <p:nvPr/>
          </p:nvSpPr>
          <p:spPr>
            <a:xfrm>
              <a:off x="5636255" y="481262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" name="rc420"/>
            <p:cNvSpPr/>
            <p:nvPr/>
          </p:nvSpPr>
          <p:spPr>
            <a:xfrm>
              <a:off x="5636255" y="476821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" name="rc421"/>
            <p:cNvSpPr/>
            <p:nvPr/>
          </p:nvSpPr>
          <p:spPr>
            <a:xfrm>
              <a:off x="5636255" y="472380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" name="rc422"/>
            <p:cNvSpPr/>
            <p:nvPr/>
          </p:nvSpPr>
          <p:spPr>
            <a:xfrm>
              <a:off x="5636255" y="467939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" name="rc423"/>
            <p:cNvSpPr/>
            <p:nvPr/>
          </p:nvSpPr>
          <p:spPr>
            <a:xfrm>
              <a:off x="5636255" y="46349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" name="rc424"/>
            <p:cNvSpPr/>
            <p:nvPr/>
          </p:nvSpPr>
          <p:spPr>
            <a:xfrm>
              <a:off x="5636255" y="459057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" name="rc425"/>
            <p:cNvSpPr/>
            <p:nvPr/>
          </p:nvSpPr>
          <p:spPr>
            <a:xfrm>
              <a:off x="5636255" y="454616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" name="rc426"/>
            <p:cNvSpPr/>
            <p:nvPr/>
          </p:nvSpPr>
          <p:spPr>
            <a:xfrm>
              <a:off x="5636255" y="450175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" name="rc427"/>
            <p:cNvSpPr/>
            <p:nvPr/>
          </p:nvSpPr>
          <p:spPr>
            <a:xfrm>
              <a:off x="5636255" y="445734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" name="rc428"/>
            <p:cNvSpPr/>
            <p:nvPr/>
          </p:nvSpPr>
          <p:spPr>
            <a:xfrm>
              <a:off x="5636255" y="441293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" name="rc429"/>
            <p:cNvSpPr/>
            <p:nvPr/>
          </p:nvSpPr>
          <p:spPr>
            <a:xfrm>
              <a:off x="5636255" y="436851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" name="rc430"/>
            <p:cNvSpPr/>
            <p:nvPr/>
          </p:nvSpPr>
          <p:spPr>
            <a:xfrm>
              <a:off x="5636255" y="432410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" name="rc431"/>
            <p:cNvSpPr/>
            <p:nvPr/>
          </p:nvSpPr>
          <p:spPr>
            <a:xfrm>
              <a:off x="5636255" y="427969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" name="rc432"/>
            <p:cNvSpPr/>
            <p:nvPr/>
          </p:nvSpPr>
          <p:spPr>
            <a:xfrm>
              <a:off x="5636255" y="42352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" name="rc433"/>
            <p:cNvSpPr/>
            <p:nvPr/>
          </p:nvSpPr>
          <p:spPr>
            <a:xfrm>
              <a:off x="5636255" y="41908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" name="rc434"/>
            <p:cNvSpPr/>
            <p:nvPr/>
          </p:nvSpPr>
          <p:spPr>
            <a:xfrm>
              <a:off x="5636255" y="414646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" name="rc435"/>
            <p:cNvSpPr/>
            <p:nvPr/>
          </p:nvSpPr>
          <p:spPr>
            <a:xfrm>
              <a:off x="5636255" y="410205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" name="rc436"/>
            <p:cNvSpPr/>
            <p:nvPr/>
          </p:nvSpPr>
          <p:spPr>
            <a:xfrm>
              <a:off x="5636255" y="405764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" name="rc437"/>
            <p:cNvSpPr/>
            <p:nvPr/>
          </p:nvSpPr>
          <p:spPr>
            <a:xfrm>
              <a:off x="5636255" y="401323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" name="rc438"/>
            <p:cNvSpPr/>
            <p:nvPr/>
          </p:nvSpPr>
          <p:spPr>
            <a:xfrm>
              <a:off x="5636255" y="396882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" name="rc439"/>
            <p:cNvSpPr/>
            <p:nvPr/>
          </p:nvSpPr>
          <p:spPr>
            <a:xfrm>
              <a:off x="5636255" y="392441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" name="rc440"/>
            <p:cNvSpPr/>
            <p:nvPr/>
          </p:nvSpPr>
          <p:spPr>
            <a:xfrm>
              <a:off x="5636255" y="387999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" name="rc441"/>
            <p:cNvSpPr/>
            <p:nvPr/>
          </p:nvSpPr>
          <p:spPr>
            <a:xfrm>
              <a:off x="5636255" y="38355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" name="rc442"/>
            <p:cNvSpPr/>
            <p:nvPr/>
          </p:nvSpPr>
          <p:spPr>
            <a:xfrm>
              <a:off x="5636255" y="37911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5636255" y="374676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5636255" y="370235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5636255" y="365794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rc446"/>
            <p:cNvSpPr/>
            <p:nvPr/>
          </p:nvSpPr>
          <p:spPr>
            <a:xfrm>
              <a:off x="5636255" y="361353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" name="rc447"/>
            <p:cNvSpPr/>
            <p:nvPr/>
          </p:nvSpPr>
          <p:spPr>
            <a:xfrm>
              <a:off x="5636255" y="356912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" name="rc448"/>
            <p:cNvSpPr/>
            <p:nvPr/>
          </p:nvSpPr>
          <p:spPr>
            <a:xfrm>
              <a:off x="5636255" y="352471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" name="rc449"/>
            <p:cNvSpPr/>
            <p:nvPr/>
          </p:nvSpPr>
          <p:spPr>
            <a:xfrm>
              <a:off x="5636255" y="348030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" name="rc450"/>
            <p:cNvSpPr/>
            <p:nvPr/>
          </p:nvSpPr>
          <p:spPr>
            <a:xfrm>
              <a:off x="5636255" y="343589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" name="rc451"/>
            <p:cNvSpPr/>
            <p:nvPr/>
          </p:nvSpPr>
          <p:spPr>
            <a:xfrm>
              <a:off x="5636255" y="33914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" name="rc452"/>
            <p:cNvSpPr/>
            <p:nvPr/>
          </p:nvSpPr>
          <p:spPr>
            <a:xfrm>
              <a:off x="5636255" y="334706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" name="rc453"/>
            <p:cNvSpPr/>
            <p:nvPr/>
          </p:nvSpPr>
          <p:spPr>
            <a:xfrm>
              <a:off x="5636255" y="330265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" name="rc454"/>
            <p:cNvSpPr/>
            <p:nvPr/>
          </p:nvSpPr>
          <p:spPr>
            <a:xfrm>
              <a:off x="5636255" y="325824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" name="rc455"/>
            <p:cNvSpPr/>
            <p:nvPr/>
          </p:nvSpPr>
          <p:spPr>
            <a:xfrm>
              <a:off x="5636255" y="321383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" name="rc456"/>
            <p:cNvSpPr/>
            <p:nvPr/>
          </p:nvSpPr>
          <p:spPr>
            <a:xfrm>
              <a:off x="5636255" y="316942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" name="rc457"/>
            <p:cNvSpPr/>
            <p:nvPr/>
          </p:nvSpPr>
          <p:spPr>
            <a:xfrm>
              <a:off x="5636255" y="312501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" name="rc458"/>
            <p:cNvSpPr/>
            <p:nvPr/>
          </p:nvSpPr>
          <p:spPr>
            <a:xfrm>
              <a:off x="5636255" y="308060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" name="rc459"/>
            <p:cNvSpPr/>
            <p:nvPr/>
          </p:nvSpPr>
          <p:spPr>
            <a:xfrm>
              <a:off x="5636255" y="303619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" name="rc460"/>
            <p:cNvSpPr/>
            <p:nvPr/>
          </p:nvSpPr>
          <p:spPr>
            <a:xfrm>
              <a:off x="5636255" y="29917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" name="rc461"/>
            <p:cNvSpPr/>
            <p:nvPr/>
          </p:nvSpPr>
          <p:spPr>
            <a:xfrm>
              <a:off x="5636255" y="294737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" name="rc462"/>
            <p:cNvSpPr/>
            <p:nvPr/>
          </p:nvSpPr>
          <p:spPr>
            <a:xfrm>
              <a:off x="5636255" y="290296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" name="rc463"/>
            <p:cNvSpPr/>
            <p:nvPr/>
          </p:nvSpPr>
          <p:spPr>
            <a:xfrm>
              <a:off x="5636255" y="285854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" name="rc464"/>
            <p:cNvSpPr/>
            <p:nvPr/>
          </p:nvSpPr>
          <p:spPr>
            <a:xfrm>
              <a:off x="5636255" y="281413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" name="rc465"/>
            <p:cNvSpPr/>
            <p:nvPr/>
          </p:nvSpPr>
          <p:spPr>
            <a:xfrm>
              <a:off x="5636255" y="276972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" name="rc466"/>
            <p:cNvSpPr/>
            <p:nvPr/>
          </p:nvSpPr>
          <p:spPr>
            <a:xfrm>
              <a:off x="5636255" y="272531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" name="rc467"/>
            <p:cNvSpPr/>
            <p:nvPr/>
          </p:nvSpPr>
          <p:spPr>
            <a:xfrm>
              <a:off x="5636255" y="268090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" name="rc468"/>
            <p:cNvSpPr/>
            <p:nvPr/>
          </p:nvSpPr>
          <p:spPr>
            <a:xfrm>
              <a:off x="5636255" y="263649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" name="rc469"/>
            <p:cNvSpPr/>
            <p:nvPr/>
          </p:nvSpPr>
          <p:spPr>
            <a:xfrm>
              <a:off x="5636255" y="25920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" name="rc470"/>
            <p:cNvSpPr/>
            <p:nvPr/>
          </p:nvSpPr>
          <p:spPr>
            <a:xfrm>
              <a:off x="5636255" y="254767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" name="rc471"/>
            <p:cNvSpPr/>
            <p:nvPr/>
          </p:nvSpPr>
          <p:spPr>
            <a:xfrm>
              <a:off x="5636255" y="250326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" name="rc472"/>
            <p:cNvSpPr/>
            <p:nvPr/>
          </p:nvSpPr>
          <p:spPr>
            <a:xfrm>
              <a:off x="5636255" y="245885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" name="rc473"/>
            <p:cNvSpPr/>
            <p:nvPr/>
          </p:nvSpPr>
          <p:spPr>
            <a:xfrm>
              <a:off x="5636255" y="241444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" name="rc474"/>
            <p:cNvSpPr/>
            <p:nvPr/>
          </p:nvSpPr>
          <p:spPr>
            <a:xfrm>
              <a:off x="5636255" y="237002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" name="rc475"/>
            <p:cNvSpPr/>
            <p:nvPr/>
          </p:nvSpPr>
          <p:spPr>
            <a:xfrm>
              <a:off x="5636255" y="232561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" name="rc476"/>
            <p:cNvSpPr/>
            <p:nvPr/>
          </p:nvSpPr>
          <p:spPr>
            <a:xfrm>
              <a:off x="5636255" y="228120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" name="rc477"/>
            <p:cNvSpPr/>
            <p:nvPr/>
          </p:nvSpPr>
          <p:spPr>
            <a:xfrm>
              <a:off x="5636255" y="223679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" name="rc478"/>
            <p:cNvSpPr/>
            <p:nvPr/>
          </p:nvSpPr>
          <p:spPr>
            <a:xfrm>
              <a:off x="5636255" y="21923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" name="rc479"/>
            <p:cNvSpPr/>
            <p:nvPr/>
          </p:nvSpPr>
          <p:spPr>
            <a:xfrm>
              <a:off x="5636255" y="214797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" name="rc480"/>
            <p:cNvSpPr/>
            <p:nvPr/>
          </p:nvSpPr>
          <p:spPr>
            <a:xfrm>
              <a:off x="5636255" y="210356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" name="rc481"/>
            <p:cNvSpPr/>
            <p:nvPr/>
          </p:nvSpPr>
          <p:spPr>
            <a:xfrm>
              <a:off x="5636255" y="205915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" name="rc482"/>
            <p:cNvSpPr/>
            <p:nvPr/>
          </p:nvSpPr>
          <p:spPr>
            <a:xfrm>
              <a:off x="5636255" y="201474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" name="rc483"/>
            <p:cNvSpPr/>
            <p:nvPr/>
          </p:nvSpPr>
          <p:spPr>
            <a:xfrm>
              <a:off x="5636255" y="197033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" name="rc484"/>
            <p:cNvSpPr/>
            <p:nvPr/>
          </p:nvSpPr>
          <p:spPr>
            <a:xfrm>
              <a:off x="5636255" y="192592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" name="rc485"/>
            <p:cNvSpPr/>
            <p:nvPr/>
          </p:nvSpPr>
          <p:spPr>
            <a:xfrm>
              <a:off x="5636255" y="188150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" name="rc486"/>
            <p:cNvSpPr/>
            <p:nvPr/>
          </p:nvSpPr>
          <p:spPr>
            <a:xfrm>
              <a:off x="5636255" y="183709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" name="rc487"/>
            <p:cNvSpPr/>
            <p:nvPr/>
          </p:nvSpPr>
          <p:spPr>
            <a:xfrm>
              <a:off x="5636255" y="17926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" name="rc488"/>
            <p:cNvSpPr/>
            <p:nvPr/>
          </p:nvSpPr>
          <p:spPr>
            <a:xfrm>
              <a:off x="5636255" y="174827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" name="rc489"/>
            <p:cNvSpPr/>
            <p:nvPr/>
          </p:nvSpPr>
          <p:spPr>
            <a:xfrm>
              <a:off x="5636255" y="170386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" name="rc490"/>
            <p:cNvSpPr/>
            <p:nvPr/>
          </p:nvSpPr>
          <p:spPr>
            <a:xfrm>
              <a:off x="5636255" y="165945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" name="rc491"/>
            <p:cNvSpPr/>
            <p:nvPr/>
          </p:nvSpPr>
          <p:spPr>
            <a:xfrm>
              <a:off x="5636255" y="161504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" name="rc492"/>
            <p:cNvSpPr/>
            <p:nvPr/>
          </p:nvSpPr>
          <p:spPr>
            <a:xfrm>
              <a:off x="5636255" y="157063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" name="rc493"/>
            <p:cNvSpPr/>
            <p:nvPr/>
          </p:nvSpPr>
          <p:spPr>
            <a:xfrm>
              <a:off x="5636255" y="152622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" name="rc494"/>
            <p:cNvSpPr/>
            <p:nvPr/>
          </p:nvSpPr>
          <p:spPr>
            <a:xfrm>
              <a:off x="5636255" y="148181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" name="rc495"/>
            <p:cNvSpPr/>
            <p:nvPr/>
          </p:nvSpPr>
          <p:spPr>
            <a:xfrm>
              <a:off x="5636255" y="143740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" name="rc496"/>
            <p:cNvSpPr/>
            <p:nvPr/>
          </p:nvSpPr>
          <p:spPr>
            <a:xfrm>
              <a:off x="5636255" y="139299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" name="rc497"/>
            <p:cNvSpPr/>
            <p:nvPr/>
          </p:nvSpPr>
          <p:spPr>
            <a:xfrm>
              <a:off x="5984357" y="7166405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" name="rc498"/>
            <p:cNvSpPr/>
            <p:nvPr/>
          </p:nvSpPr>
          <p:spPr>
            <a:xfrm>
              <a:off x="5984357" y="712199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" name="rc499"/>
            <p:cNvSpPr/>
            <p:nvPr/>
          </p:nvSpPr>
          <p:spPr>
            <a:xfrm>
              <a:off x="5984357" y="7077583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" name="rc500"/>
            <p:cNvSpPr/>
            <p:nvPr/>
          </p:nvSpPr>
          <p:spPr>
            <a:xfrm>
              <a:off x="5984357" y="7033172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" name="rc501"/>
            <p:cNvSpPr/>
            <p:nvPr/>
          </p:nvSpPr>
          <p:spPr>
            <a:xfrm>
              <a:off x="5984357" y="6988761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" name="rc502"/>
            <p:cNvSpPr/>
            <p:nvPr/>
          </p:nvSpPr>
          <p:spPr>
            <a:xfrm>
              <a:off x="5984357" y="694435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" name="rc503"/>
            <p:cNvSpPr/>
            <p:nvPr/>
          </p:nvSpPr>
          <p:spPr>
            <a:xfrm>
              <a:off x="5984357" y="689994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" name="rc504"/>
            <p:cNvSpPr/>
            <p:nvPr/>
          </p:nvSpPr>
          <p:spPr>
            <a:xfrm>
              <a:off x="5984357" y="6855529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" name="rc505"/>
            <p:cNvSpPr/>
            <p:nvPr/>
          </p:nvSpPr>
          <p:spPr>
            <a:xfrm>
              <a:off x="5984357" y="6811118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" name="rc506"/>
            <p:cNvSpPr/>
            <p:nvPr/>
          </p:nvSpPr>
          <p:spPr>
            <a:xfrm>
              <a:off x="5984357" y="6766707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" name="rc507"/>
            <p:cNvSpPr/>
            <p:nvPr/>
          </p:nvSpPr>
          <p:spPr>
            <a:xfrm>
              <a:off x="5984357" y="6722296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" name="rc508"/>
            <p:cNvSpPr/>
            <p:nvPr/>
          </p:nvSpPr>
          <p:spPr>
            <a:xfrm>
              <a:off x="5984357" y="6677885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" name="rc509"/>
            <p:cNvSpPr/>
            <p:nvPr/>
          </p:nvSpPr>
          <p:spPr>
            <a:xfrm>
              <a:off x="5984357" y="663347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" name="rc510"/>
            <p:cNvSpPr/>
            <p:nvPr/>
          </p:nvSpPr>
          <p:spPr>
            <a:xfrm>
              <a:off x="5984357" y="658906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" name="rc511"/>
            <p:cNvSpPr/>
            <p:nvPr/>
          </p:nvSpPr>
          <p:spPr>
            <a:xfrm>
              <a:off x="5984357" y="654465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" name="rc512"/>
            <p:cNvSpPr/>
            <p:nvPr/>
          </p:nvSpPr>
          <p:spPr>
            <a:xfrm>
              <a:off x="5984357" y="650024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" name="rc513"/>
            <p:cNvSpPr/>
            <p:nvPr/>
          </p:nvSpPr>
          <p:spPr>
            <a:xfrm>
              <a:off x="5984357" y="6455831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" name="rc514"/>
            <p:cNvSpPr/>
            <p:nvPr/>
          </p:nvSpPr>
          <p:spPr>
            <a:xfrm>
              <a:off x="5984357" y="641142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" name="rc515"/>
            <p:cNvSpPr/>
            <p:nvPr/>
          </p:nvSpPr>
          <p:spPr>
            <a:xfrm>
              <a:off x="5984357" y="636700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" name="rc516"/>
            <p:cNvSpPr/>
            <p:nvPr/>
          </p:nvSpPr>
          <p:spPr>
            <a:xfrm>
              <a:off x="5984357" y="632259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" name="rc517"/>
            <p:cNvSpPr/>
            <p:nvPr/>
          </p:nvSpPr>
          <p:spPr>
            <a:xfrm>
              <a:off x="5984357" y="627818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" name="rc518"/>
            <p:cNvSpPr/>
            <p:nvPr/>
          </p:nvSpPr>
          <p:spPr>
            <a:xfrm>
              <a:off x="5984357" y="62337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" name="rc519"/>
            <p:cNvSpPr/>
            <p:nvPr/>
          </p:nvSpPr>
          <p:spPr>
            <a:xfrm>
              <a:off x="5984357" y="618936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" name="rc520"/>
            <p:cNvSpPr/>
            <p:nvPr/>
          </p:nvSpPr>
          <p:spPr>
            <a:xfrm>
              <a:off x="5984357" y="614495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" name="rc521"/>
            <p:cNvSpPr/>
            <p:nvPr/>
          </p:nvSpPr>
          <p:spPr>
            <a:xfrm>
              <a:off x="5984357" y="610054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" name="rc522"/>
            <p:cNvSpPr/>
            <p:nvPr/>
          </p:nvSpPr>
          <p:spPr>
            <a:xfrm>
              <a:off x="5984357" y="605613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" name="rc523"/>
            <p:cNvSpPr/>
            <p:nvPr/>
          </p:nvSpPr>
          <p:spPr>
            <a:xfrm>
              <a:off x="5984357" y="601172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" name="rc524"/>
            <p:cNvSpPr/>
            <p:nvPr/>
          </p:nvSpPr>
          <p:spPr>
            <a:xfrm>
              <a:off x="5984357" y="596731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" name="rc525"/>
            <p:cNvSpPr/>
            <p:nvPr/>
          </p:nvSpPr>
          <p:spPr>
            <a:xfrm>
              <a:off x="5984357" y="592290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" name="rc526"/>
            <p:cNvSpPr/>
            <p:nvPr/>
          </p:nvSpPr>
          <p:spPr>
            <a:xfrm>
              <a:off x="5984357" y="587848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" name="rc527"/>
            <p:cNvSpPr/>
            <p:nvPr/>
          </p:nvSpPr>
          <p:spPr>
            <a:xfrm>
              <a:off x="5984357" y="58340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" name="rc528"/>
            <p:cNvSpPr/>
            <p:nvPr/>
          </p:nvSpPr>
          <p:spPr>
            <a:xfrm>
              <a:off x="5984357" y="578966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" name="rc529"/>
            <p:cNvSpPr/>
            <p:nvPr/>
          </p:nvSpPr>
          <p:spPr>
            <a:xfrm>
              <a:off x="5984357" y="574525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" name="rc530"/>
            <p:cNvSpPr/>
            <p:nvPr/>
          </p:nvSpPr>
          <p:spPr>
            <a:xfrm>
              <a:off x="5984357" y="570084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" name="rc531"/>
            <p:cNvSpPr/>
            <p:nvPr/>
          </p:nvSpPr>
          <p:spPr>
            <a:xfrm>
              <a:off x="5984357" y="565643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" name="rc532"/>
            <p:cNvSpPr/>
            <p:nvPr/>
          </p:nvSpPr>
          <p:spPr>
            <a:xfrm>
              <a:off x="5984357" y="561202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" name="rc533"/>
            <p:cNvSpPr/>
            <p:nvPr/>
          </p:nvSpPr>
          <p:spPr>
            <a:xfrm>
              <a:off x="5984357" y="556761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4"/>
            <p:cNvSpPr/>
            <p:nvPr/>
          </p:nvSpPr>
          <p:spPr>
            <a:xfrm>
              <a:off x="5984357" y="552320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5"/>
            <p:cNvSpPr/>
            <p:nvPr/>
          </p:nvSpPr>
          <p:spPr>
            <a:xfrm>
              <a:off x="5984357" y="547879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5984357" y="54343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" name="rc537"/>
            <p:cNvSpPr/>
            <p:nvPr/>
          </p:nvSpPr>
          <p:spPr>
            <a:xfrm>
              <a:off x="5984357" y="538997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" name="rc538"/>
            <p:cNvSpPr/>
            <p:nvPr/>
          </p:nvSpPr>
          <p:spPr>
            <a:xfrm>
              <a:off x="5984357" y="534555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" name="rc539"/>
            <p:cNvSpPr/>
            <p:nvPr/>
          </p:nvSpPr>
          <p:spPr>
            <a:xfrm>
              <a:off x="5984357" y="530114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" name="rc540"/>
            <p:cNvSpPr/>
            <p:nvPr/>
          </p:nvSpPr>
          <p:spPr>
            <a:xfrm>
              <a:off x="5984357" y="525673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" name="rc541"/>
            <p:cNvSpPr/>
            <p:nvPr/>
          </p:nvSpPr>
          <p:spPr>
            <a:xfrm>
              <a:off x="5984357" y="521232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rc542"/>
            <p:cNvSpPr/>
            <p:nvPr/>
          </p:nvSpPr>
          <p:spPr>
            <a:xfrm>
              <a:off x="5984357" y="516791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rc543"/>
            <p:cNvSpPr/>
            <p:nvPr/>
          </p:nvSpPr>
          <p:spPr>
            <a:xfrm>
              <a:off x="5984357" y="512350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" name="rc544"/>
            <p:cNvSpPr/>
            <p:nvPr/>
          </p:nvSpPr>
          <p:spPr>
            <a:xfrm>
              <a:off x="5984357" y="507909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" name="rc545"/>
            <p:cNvSpPr/>
            <p:nvPr/>
          </p:nvSpPr>
          <p:spPr>
            <a:xfrm>
              <a:off x="5984357" y="50346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rc546"/>
            <p:cNvSpPr/>
            <p:nvPr/>
          </p:nvSpPr>
          <p:spPr>
            <a:xfrm>
              <a:off x="5984357" y="499027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rc547"/>
            <p:cNvSpPr/>
            <p:nvPr/>
          </p:nvSpPr>
          <p:spPr>
            <a:xfrm>
              <a:off x="5984357" y="494586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" name="rc548"/>
            <p:cNvSpPr/>
            <p:nvPr/>
          </p:nvSpPr>
          <p:spPr>
            <a:xfrm>
              <a:off x="5984357" y="490145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rc549"/>
            <p:cNvSpPr/>
            <p:nvPr/>
          </p:nvSpPr>
          <p:spPr>
            <a:xfrm>
              <a:off x="5984357" y="485703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rc550"/>
            <p:cNvSpPr/>
            <p:nvPr/>
          </p:nvSpPr>
          <p:spPr>
            <a:xfrm>
              <a:off x="5984357" y="481262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rc551"/>
            <p:cNvSpPr/>
            <p:nvPr/>
          </p:nvSpPr>
          <p:spPr>
            <a:xfrm>
              <a:off x="5984357" y="476821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5984357" y="472380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3"/>
            <p:cNvSpPr/>
            <p:nvPr/>
          </p:nvSpPr>
          <p:spPr>
            <a:xfrm>
              <a:off x="5984357" y="467939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4"/>
            <p:cNvSpPr/>
            <p:nvPr/>
          </p:nvSpPr>
          <p:spPr>
            <a:xfrm>
              <a:off x="5984357" y="46349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5984357" y="459057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5984357" y="454616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5984357" y="450175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5984357" y="445734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5984357" y="441293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5984357" y="436851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5984357" y="432410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5984357" y="427969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5984357" y="42352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5984357" y="41908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5984357" y="414646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5984357" y="410205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5984357" y="405764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5984357" y="401323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5984357" y="396882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5984357" y="392441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5984357" y="387999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5984357" y="38355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5984357" y="37911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5984357" y="374676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5984357" y="370235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5984357" y="365794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5984357" y="361353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5984357" y="356912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5984357" y="352471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5984357" y="348030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5984357" y="343589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5984357" y="33914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5984357" y="334706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5984357" y="330265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5984357" y="325824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5984357" y="321383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5984357" y="316942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5984357" y="312501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5984357" y="308060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5984357" y="303619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5984357" y="29917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5984357" y="294737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5984357" y="290296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5984357" y="285854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5984357" y="281413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5984357" y="276972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5984357" y="272531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5984357" y="268090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5984357" y="263649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5984357" y="25920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5984357" y="254767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5984357" y="250326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5984357" y="245885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5984357" y="241444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5984357" y="237002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5984357" y="232561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5984357" y="228120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5984357" y="223679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5984357" y="21923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5984357" y="214797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5984357" y="2103564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2"/>
            <p:cNvSpPr/>
            <p:nvPr/>
          </p:nvSpPr>
          <p:spPr>
            <a:xfrm>
              <a:off x="5984357" y="205915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5984357" y="201474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4"/>
            <p:cNvSpPr/>
            <p:nvPr/>
          </p:nvSpPr>
          <p:spPr>
            <a:xfrm>
              <a:off x="5984357" y="197033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5"/>
            <p:cNvSpPr/>
            <p:nvPr/>
          </p:nvSpPr>
          <p:spPr>
            <a:xfrm>
              <a:off x="5984357" y="1925920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6"/>
            <p:cNvSpPr/>
            <p:nvPr/>
          </p:nvSpPr>
          <p:spPr>
            <a:xfrm>
              <a:off x="5984357" y="188150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7"/>
            <p:cNvSpPr/>
            <p:nvPr/>
          </p:nvSpPr>
          <p:spPr>
            <a:xfrm>
              <a:off x="5984357" y="183709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8"/>
            <p:cNvSpPr/>
            <p:nvPr/>
          </p:nvSpPr>
          <p:spPr>
            <a:xfrm>
              <a:off x="5984357" y="17926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5984357" y="174827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5984357" y="170386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5984357" y="165945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5984357" y="161504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5984357" y="157063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5984357" y="152622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5984357" y="1481811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5984357" y="1437400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5984357" y="139299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6332459" y="7166405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6332459" y="712199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6332459" y="7077583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6332459" y="7033172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6332459" y="6988761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6332459" y="694435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6332459" y="689994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6332459" y="685552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6332459" y="681111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6332459" y="676670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6332459" y="672229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6332459" y="667788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6332459" y="663347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6332459" y="658906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6332459" y="654465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6332459" y="650024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6332459" y="645583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6332459" y="641142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6332459" y="636700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6332459" y="632259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6332459" y="627818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6332459" y="62337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6332459" y="618936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6332459" y="614495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6332459" y="610054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6332459" y="605613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6332459" y="601172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6332459" y="596731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6332459" y="592290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6332459" y="587848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6332459" y="58340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6332459" y="578966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6332459" y="574525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6332459" y="570084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6332459" y="565643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6332459" y="561202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6332459" y="556761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6332459" y="552320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6332459" y="547879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6332459" y="54343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6332459" y="538997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6332459" y="534555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6332459" y="530114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6332459" y="525673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6332459" y="521232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6332459" y="516791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6332459" y="512350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6332459" y="507909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6332459" y="50346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6332459" y="499027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6332459" y="494586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6332459" y="490145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6332459" y="485703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6332459" y="481262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6332459" y="476821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6332459" y="472380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6332459" y="467939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6332459" y="46349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6332459" y="459057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6332459" y="454616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6332459" y="450175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6332459" y="445734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6332459" y="441293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6332459" y="436851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6332459" y="432410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6332459" y="427969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6332459" y="42352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6332459" y="41908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6332459" y="414646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6332459" y="410205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6332459" y="405764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6332459" y="401323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6332459" y="396882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6332459" y="392441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6332459" y="387999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6332459" y="38355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6332459" y="37911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6332459" y="374676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6332459" y="370235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6332459" y="365794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6332459" y="361353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6332459" y="356912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6332459" y="352471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6332459" y="348030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6332459" y="343589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6332459" y="33914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6332459" y="334706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6332459" y="330265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6332459" y="325824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6332459" y="321383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6332459" y="316942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6332459" y="312501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6332459" y="308060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6332459" y="303619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6332459" y="29917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6332459" y="294737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6332459" y="290296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6332459" y="285854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6332459" y="281413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6332459" y="276972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6332459" y="272531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6332459" y="268090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6332459" y="263649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6332459" y="25920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6332459" y="254767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6332459" y="250326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6332459" y="245885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6332459" y="241444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6332459" y="237002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6332459" y="232561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6332459" y="228120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6332459" y="223679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6332459" y="21923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6332459" y="214797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6332459" y="210356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6332459" y="205915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6332459" y="201474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6332459" y="197033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6332459" y="1925920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6332459" y="188150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6332459" y="183709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6332459" y="17926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6332459" y="174827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6332459" y="170386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6332459" y="165945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6332459" y="161504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6332459" y="157063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6332459" y="152622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6332459" y="1481811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6332459" y="143740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6332459" y="139299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6680561" y="7166405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6680561" y="712199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6680561" y="7077583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6680561" y="7033172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6680561" y="6988761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6680561" y="6944351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6680561" y="689994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6680561" y="6855529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6680561" y="6811118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6680561" y="6766707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6680561" y="6722296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6680561" y="6677885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6680561" y="663347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6680561" y="658906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6680561" y="654465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6680561" y="650024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6680561" y="645583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6680561" y="641142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6680561" y="636700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6680561" y="632259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6680561" y="627818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6680561" y="62337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6680561" y="618936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6680561" y="614495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6680561" y="610054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6680561" y="605613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6680561" y="601172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6680561" y="596731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6680561" y="592290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6680561" y="587848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6680561" y="58340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6680561" y="578966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6680561" y="574525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6680561" y="570084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6680561" y="565643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6680561" y="561202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6680561" y="556761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6680561" y="552320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6680561" y="547879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6680561" y="54343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6680561" y="538997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6680561" y="534555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6680561" y="530114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2"/>
            <p:cNvSpPr/>
            <p:nvPr/>
          </p:nvSpPr>
          <p:spPr>
            <a:xfrm>
              <a:off x="6680561" y="525673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3"/>
            <p:cNvSpPr/>
            <p:nvPr/>
          </p:nvSpPr>
          <p:spPr>
            <a:xfrm>
              <a:off x="6680561" y="521232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4"/>
            <p:cNvSpPr/>
            <p:nvPr/>
          </p:nvSpPr>
          <p:spPr>
            <a:xfrm>
              <a:off x="6680561" y="516791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5"/>
            <p:cNvSpPr/>
            <p:nvPr/>
          </p:nvSpPr>
          <p:spPr>
            <a:xfrm>
              <a:off x="6680561" y="512350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6"/>
            <p:cNvSpPr/>
            <p:nvPr/>
          </p:nvSpPr>
          <p:spPr>
            <a:xfrm>
              <a:off x="6680561" y="507909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7"/>
            <p:cNvSpPr/>
            <p:nvPr/>
          </p:nvSpPr>
          <p:spPr>
            <a:xfrm>
              <a:off x="6680561" y="50346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6680561" y="499027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09"/>
            <p:cNvSpPr/>
            <p:nvPr/>
          </p:nvSpPr>
          <p:spPr>
            <a:xfrm>
              <a:off x="6680561" y="494586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0"/>
            <p:cNvSpPr/>
            <p:nvPr/>
          </p:nvSpPr>
          <p:spPr>
            <a:xfrm>
              <a:off x="6680561" y="490145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1"/>
            <p:cNvSpPr/>
            <p:nvPr/>
          </p:nvSpPr>
          <p:spPr>
            <a:xfrm>
              <a:off x="6680561" y="485703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2"/>
            <p:cNvSpPr/>
            <p:nvPr/>
          </p:nvSpPr>
          <p:spPr>
            <a:xfrm>
              <a:off x="6680561" y="481262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3"/>
            <p:cNvSpPr/>
            <p:nvPr/>
          </p:nvSpPr>
          <p:spPr>
            <a:xfrm>
              <a:off x="6680561" y="476821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4"/>
            <p:cNvSpPr/>
            <p:nvPr/>
          </p:nvSpPr>
          <p:spPr>
            <a:xfrm>
              <a:off x="6680561" y="472380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6680561" y="467939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6680561" y="46349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7"/>
            <p:cNvSpPr/>
            <p:nvPr/>
          </p:nvSpPr>
          <p:spPr>
            <a:xfrm>
              <a:off x="6680561" y="459057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6680561" y="454616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6680561" y="450175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6680561" y="445734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6680561" y="441293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6680561" y="436851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6680561" y="432410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6680561" y="427969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6680561" y="42352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6680561" y="41908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6680561" y="414646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8"/>
            <p:cNvSpPr/>
            <p:nvPr/>
          </p:nvSpPr>
          <p:spPr>
            <a:xfrm>
              <a:off x="6680561" y="410205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6680561" y="405764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6680561" y="401323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1"/>
            <p:cNvSpPr/>
            <p:nvPr/>
          </p:nvSpPr>
          <p:spPr>
            <a:xfrm>
              <a:off x="6680561" y="396882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2"/>
            <p:cNvSpPr/>
            <p:nvPr/>
          </p:nvSpPr>
          <p:spPr>
            <a:xfrm>
              <a:off x="6680561" y="392441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3"/>
            <p:cNvSpPr/>
            <p:nvPr/>
          </p:nvSpPr>
          <p:spPr>
            <a:xfrm>
              <a:off x="6680561" y="387999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4"/>
            <p:cNvSpPr/>
            <p:nvPr/>
          </p:nvSpPr>
          <p:spPr>
            <a:xfrm>
              <a:off x="6680561" y="38355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5"/>
            <p:cNvSpPr/>
            <p:nvPr/>
          </p:nvSpPr>
          <p:spPr>
            <a:xfrm>
              <a:off x="6680561" y="37911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6"/>
            <p:cNvSpPr/>
            <p:nvPr/>
          </p:nvSpPr>
          <p:spPr>
            <a:xfrm>
              <a:off x="6680561" y="374676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7"/>
            <p:cNvSpPr/>
            <p:nvPr/>
          </p:nvSpPr>
          <p:spPr>
            <a:xfrm>
              <a:off x="6680561" y="370235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8"/>
            <p:cNvSpPr/>
            <p:nvPr/>
          </p:nvSpPr>
          <p:spPr>
            <a:xfrm>
              <a:off x="6680561" y="3657945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39"/>
            <p:cNvSpPr/>
            <p:nvPr/>
          </p:nvSpPr>
          <p:spPr>
            <a:xfrm>
              <a:off x="6680561" y="3613534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0"/>
            <p:cNvSpPr/>
            <p:nvPr/>
          </p:nvSpPr>
          <p:spPr>
            <a:xfrm>
              <a:off x="6680561" y="3569123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1"/>
            <p:cNvSpPr/>
            <p:nvPr/>
          </p:nvSpPr>
          <p:spPr>
            <a:xfrm>
              <a:off x="6680561" y="3524712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2"/>
            <p:cNvSpPr/>
            <p:nvPr/>
          </p:nvSpPr>
          <p:spPr>
            <a:xfrm>
              <a:off x="6680561" y="3480301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3"/>
            <p:cNvSpPr/>
            <p:nvPr/>
          </p:nvSpPr>
          <p:spPr>
            <a:xfrm>
              <a:off x="6680561" y="3435890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4"/>
            <p:cNvSpPr/>
            <p:nvPr/>
          </p:nvSpPr>
          <p:spPr>
            <a:xfrm>
              <a:off x="6680561" y="3391480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5"/>
            <p:cNvSpPr/>
            <p:nvPr/>
          </p:nvSpPr>
          <p:spPr>
            <a:xfrm>
              <a:off x="6680561" y="3347069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6"/>
            <p:cNvSpPr/>
            <p:nvPr/>
          </p:nvSpPr>
          <p:spPr>
            <a:xfrm>
              <a:off x="6680561" y="3302658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7"/>
            <p:cNvSpPr/>
            <p:nvPr/>
          </p:nvSpPr>
          <p:spPr>
            <a:xfrm>
              <a:off x="6680561" y="3258247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8"/>
            <p:cNvSpPr/>
            <p:nvPr/>
          </p:nvSpPr>
          <p:spPr>
            <a:xfrm>
              <a:off x="6680561" y="3213836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6680561" y="3169425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6680561" y="3125014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1"/>
            <p:cNvSpPr/>
            <p:nvPr/>
          </p:nvSpPr>
          <p:spPr>
            <a:xfrm>
              <a:off x="6680561" y="3080603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2"/>
            <p:cNvSpPr/>
            <p:nvPr/>
          </p:nvSpPr>
          <p:spPr>
            <a:xfrm>
              <a:off x="6680561" y="3036192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3"/>
            <p:cNvSpPr/>
            <p:nvPr/>
          </p:nvSpPr>
          <p:spPr>
            <a:xfrm>
              <a:off x="6680561" y="2991782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4"/>
            <p:cNvSpPr/>
            <p:nvPr/>
          </p:nvSpPr>
          <p:spPr>
            <a:xfrm>
              <a:off x="6680561" y="294737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5"/>
            <p:cNvSpPr/>
            <p:nvPr/>
          </p:nvSpPr>
          <p:spPr>
            <a:xfrm>
              <a:off x="6680561" y="290296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7" name="rc856"/>
            <p:cNvSpPr/>
            <p:nvPr/>
          </p:nvSpPr>
          <p:spPr>
            <a:xfrm>
              <a:off x="6680561" y="285854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6680561" y="281413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6680561" y="276972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0" name="rc859"/>
            <p:cNvSpPr/>
            <p:nvPr/>
          </p:nvSpPr>
          <p:spPr>
            <a:xfrm>
              <a:off x="6680561" y="272531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1" name="rc860"/>
            <p:cNvSpPr/>
            <p:nvPr/>
          </p:nvSpPr>
          <p:spPr>
            <a:xfrm>
              <a:off x="6680561" y="268090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6680561" y="263649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3" name="rc862"/>
            <p:cNvSpPr/>
            <p:nvPr/>
          </p:nvSpPr>
          <p:spPr>
            <a:xfrm>
              <a:off x="6680561" y="25920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4" name="rc863"/>
            <p:cNvSpPr/>
            <p:nvPr/>
          </p:nvSpPr>
          <p:spPr>
            <a:xfrm>
              <a:off x="6680561" y="254767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5" name="rc864"/>
            <p:cNvSpPr/>
            <p:nvPr/>
          </p:nvSpPr>
          <p:spPr>
            <a:xfrm>
              <a:off x="6680561" y="250326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6680561" y="245885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7" name="rc866"/>
            <p:cNvSpPr/>
            <p:nvPr/>
          </p:nvSpPr>
          <p:spPr>
            <a:xfrm>
              <a:off x="6680561" y="241444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8" name="rc867"/>
            <p:cNvSpPr/>
            <p:nvPr/>
          </p:nvSpPr>
          <p:spPr>
            <a:xfrm>
              <a:off x="6680561" y="237002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9" name="rc868"/>
            <p:cNvSpPr/>
            <p:nvPr/>
          </p:nvSpPr>
          <p:spPr>
            <a:xfrm>
              <a:off x="6680561" y="232561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0" name="rc869"/>
            <p:cNvSpPr/>
            <p:nvPr/>
          </p:nvSpPr>
          <p:spPr>
            <a:xfrm>
              <a:off x="6680561" y="2281207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1" name="rc870"/>
            <p:cNvSpPr/>
            <p:nvPr/>
          </p:nvSpPr>
          <p:spPr>
            <a:xfrm>
              <a:off x="6680561" y="223679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2" name="rc871"/>
            <p:cNvSpPr/>
            <p:nvPr/>
          </p:nvSpPr>
          <p:spPr>
            <a:xfrm>
              <a:off x="6680561" y="2192386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3" name="rc872"/>
            <p:cNvSpPr/>
            <p:nvPr/>
          </p:nvSpPr>
          <p:spPr>
            <a:xfrm>
              <a:off x="6680561" y="214797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6680561" y="210356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4"/>
            <p:cNvSpPr/>
            <p:nvPr/>
          </p:nvSpPr>
          <p:spPr>
            <a:xfrm>
              <a:off x="6680561" y="205915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6" name="rc875"/>
            <p:cNvSpPr/>
            <p:nvPr/>
          </p:nvSpPr>
          <p:spPr>
            <a:xfrm>
              <a:off x="6680561" y="201474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6"/>
            <p:cNvSpPr/>
            <p:nvPr/>
          </p:nvSpPr>
          <p:spPr>
            <a:xfrm>
              <a:off x="6680561" y="197033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8" name="rc877"/>
            <p:cNvSpPr/>
            <p:nvPr/>
          </p:nvSpPr>
          <p:spPr>
            <a:xfrm>
              <a:off x="6680561" y="192592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8"/>
            <p:cNvSpPr/>
            <p:nvPr/>
          </p:nvSpPr>
          <p:spPr>
            <a:xfrm>
              <a:off x="6680561" y="1881509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0" name="rc879"/>
            <p:cNvSpPr/>
            <p:nvPr/>
          </p:nvSpPr>
          <p:spPr>
            <a:xfrm>
              <a:off x="6680561" y="1837098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0"/>
            <p:cNvSpPr/>
            <p:nvPr/>
          </p:nvSpPr>
          <p:spPr>
            <a:xfrm>
              <a:off x="6680561" y="1792688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2" name="rc881"/>
            <p:cNvSpPr/>
            <p:nvPr/>
          </p:nvSpPr>
          <p:spPr>
            <a:xfrm>
              <a:off x="6680561" y="1748277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rc882"/>
            <p:cNvSpPr/>
            <p:nvPr/>
          </p:nvSpPr>
          <p:spPr>
            <a:xfrm>
              <a:off x="6680561" y="1703866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4" name="rc883"/>
            <p:cNvSpPr/>
            <p:nvPr/>
          </p:nvSpPr>
          <p:spPr>
            <a:xfrm>
              <a:off x="6680561" y="1659455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rc884"/>
            <p:cNvSpPr/>
            <p:nvPr/>
          </p:nvSpPr>
          <p:spPr>
            <a:xfrm>
              <a:off x="6680561" y="1615044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6" name="rc885"/>
            <p:cNvSpPr/>
            <p:nvPr/>
          </p:nvSpPr>
          <p:spPr>
            <a:xfrm>
              <a:off x="6680561" y="157063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7" name="rc886"/>
            <p:cNvSpPr/>
            <p:nvPr/>
          </p:nvSpPr>
          <p:spPr>
            <a:xfrm>
              <a:off x="6680561" y="1526222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8" name="rc887"/>
            <p:cNvSpPr/>
            <p:nvPr/>
          </p:nvSpPr>
          <p:spPr>
            <a:xfrm>
              <a:off x="6680561" y="1481811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rc888"/>
            <p:cNvSpPr/>
            <p:nvPr/>
          </p:nvSpPr>
          <p:spPr>
            <a:xfrm>
              <a:off x="6680561" y="143740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6680561" y="139299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1" name="rc890"/>
            <p:cNvSpPr/>
            <p:nvPr/>
          </p:nvSpPr>
          <p:spPr>
            <a:xfrm>
              <a:off x="7028663" y="7166405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7028663" y="712199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rc892"/>
            <p:cNvSpPr/>
            <p:nvPr/>
          </p:nvSpPr>
          <p:spPr>
            <a:xfrm>
              <a:off x="7028663" y="7077583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4" name="rc893"/>
            <p:cNvSpPr/>
            <p:nvPr/>
          </p:nvSpPr>
          <p:spPr>
            <a:xfrm>
              <a:off x="7028663" y="703317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5" name="rc894"/>
            <p:cNvSpPr/>
            <p:nvPr/>
          </p:nvSpPr>
          <p:spPr>
            <a:xfrm>
              <a:off x="7028663" y="6988761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6" name="rc895"/>
            <p:cNvSpPr/>
            <p:nvPr/>
          </p:nvSpPr>
          <p:spPr>
            <a:xfrm>
              <a:off x="7028663" y="6944351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7" name="rc896"/>
            <p:cNvSpPr/>
            <p:nvPr/>
          </p:nvSpPr>
          <p:spPr>
            <a:xfrm>
              <a:off x="7028663" y="689994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8" name="rc897"/>
            <p:cNvSpPr/>
            <p:nvPr/>
          </p:nvSpPr>
          <p:spPr>
            <a:xfrm>
              <a:off x="7028663" y="6855529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9" name="rc898"/>
            <p:cNvSpPr/>
            <p:nvPr/>
          </p:nvSpPr>
          <p:spPr>
            <a:xfrm>
              <a:off x="7028663" y="6811118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0" name="rc899"/>
            <p:cNvSpPr/>
            <p:nvPr/>
          </p:nvSpPr>
          <p:spPr>
            <a:xfrm>
              <a:off x="7028663" y="6766707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1" name="rc900"/>
            <p:cNvSpPr/>
            <p:nvPr/>
          </p:nvSpPr>
          <p:spPr>
            <a:xfrm>
              <a:off x="7028663" y="6722296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2" name="rc901"/>
            <p:cNvSpPr/>
            <p:nvPr/>
          </p:nvSpPr>
          <p:spPr>
            <a:xfrm>
              <a:off x="7028663" y="6677885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3" name="rc902"/>
            <p:cNvSpPr/>
            <p:nvPr/>
          </p:nvSpPr>
          <p:spPr>
            <a:xfrm>
              <a:off x="7028663" y="663347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4" name="rc903"/>
            <p:cNvSpPr/>
            <p:nvPr/>
          </p:nvSpPr>
          <p:spPr>
            <a:xfrm>
              <a:off x="7028663" y="658906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5" name="rc904"/>
            <p:cNvSpPr/>
            <p:nvPr/>
          </p:nvSpPr>
          <p:spPr>
            <a:xfrm>
              <a:off x="7028663" y="654465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6" name="rc905"/>
            <p:cNvSpPr/>
            <p:nvPr/>
          </p:nvSpPr>
          <p:spPr>
            <a:xfrm>
              <a:off x="7028663" y="650024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7" name="rc906"/>
            <p:cNvSpPr/>
            <p:nvPr/>
          </p:nvSpPr>
          <p:spPr>
            <a:xfrm>
              <a:off x="7028663" y="645583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8" name="rc907"/>
            <p:cNvSpPr/>
            <p:nvPr/>
          </p:nvSpPr>
          <p:spPr>
            <a:xfrm>
              <a:off x="7028663" y="641142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9" name="rc908"/>
            <p:cNvSpPr/>
            <p:nvPr/>
          </p:nvSpPr>
          <p:spPr>
            <a:xfrm>
              <a:off x="7028663" y="6367009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0" name="rc909"/>
            <p:cNvSpPr/>
            <p:nvPr/>
          </p:nvSpPr>
          <p:spPr>
            <a:xfrm>
              <a:off x="7028663" y="6322598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1" name="rc910"/>
            <p:cNvSpPr/>
            <p:nvPr/>
          </p:nvSpPr>
          <p:spPr>
            <a:xfrm>
              <a:off x="7028663" y="6278187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2" name="rc911"/>
            <p:cNvSpPr/>
            <p:nvPr/>
          </p:nvSpPr>
          <p:spPr>
            <a:xfrm>
              <a:off x="7028663" y="6233776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3" name="rc912"/>
            <p:cNvSpPr/>
            <p:nvPr/>
          </p:nvSpPr>
          <p:spPr>
            <a:xfrm>
              <a:off x="7028663" y="6189366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4" name="rc913"/>
            <p:cNvSpPr/>
            <p:nvPr/>
          </p:nvSpPr>
          <p:spPr>
            <a:xfrm>
              <a:off x="7028663" y="6144955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5" name="rc914"/>
            <p:cNvSpPr/>
            <p:nvPr/>
          </p:nvSpPr>
          <p:spPr>
            <a:xfrm>
              <a:off x="7028663" y="610054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7028663" y="605613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7" name="rc916"/>
            <p:cNvSpPr/>
            <p:nvPr/>
          </p:nvSpPr>
          <p:spPr>
            <a:xfrm>
              <a:off x="7028663" y="601172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8" name="rc917"/>
            <p:cNvSpPr/>
            <p:nvPr/>
          </p:nvSpPr>
          <p:spPr>
            <a:xfrm>
              <a:off x="7028663" y="596731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9" name="rc918"/>
            <p:cNvSpPr/>
            <p:nvPr/>
          </p:nvSpPr>
          <p:spPr>
            <a:xfrm>
              <a:off x="7028663" y="5922900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7028663" y="5878489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1" name="rc920"/>
            <p:cNvSpPr/>
            <p:nvPr/>
          </p:nvSpPr>
          <p:spPr>
            <a:xfrm>
              <a:off x="7028663" y="5834078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2" name="rc921"/>
            <p:cNvSpPr/>
            <p:nvPr/>
          </p:nvSpPr>
          <p:spPr>
            <a:xfrm>
              <a:off x="7028663" y="578966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3" name="rc922"/>
            <p:cNvSpPr/>
            <p:nvPr/>
          </p:nvSpPr>
          <p:spPr>
            <a:xfrm>
              <a:off x="7028663" y="574525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4" name="rc923"/>
            <p:cNvSpPr/>
            <p:nvPr/>
          </p:nvSpPr>
          <p:spPr>
            <a:xfrm>
              <a:off x="7028663" y="570084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5" name="rc924"/>
            <p:cNvSpPr/>
            <p:nvPr/>
          </p:nvSpPr>
          <p:spPr>
            <a:xfrm>
              <a:off x="7028663" y="565643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6" name="rc925"/>
            <p:cNvSpPr/>
            <p:nvPr/>
          </p:nvSpPr>
          <p:spPr>
            <a:xfrm>
              <a:off x="7028663" y="561202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7" name="rc926"/>
            <p:cNvSpPr/>
            <p:nvPr/>
          </p:nvSpPr>
          <p:spPr>
            <a:xfrm>
              <a:off x="7028663" y="556761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8" name="rc927"/>
            <p:cNvSpPr/>
            <p:nvPr/>
          </p:nvSpPr>
          <p:spPr>
            <a:xfrm>
              <a:off x="7028663" y="552320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9" name="rc928"/>
            <p:cNvSpPr/>
            <p:nvPr/>
          </p:nvSpPr>
          <p:spPr>
            <a:xfrm>
              <a:off x="7028663" y="547879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0" name="rc929"/>
            <p:cNvSpPr/>
            <p:nvPr/>
          </p:nvSpPr>
          <p:spPr>
            <a:xfrm>
              <a:off x="7028663" y="54343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1" name="rc930"/>
            <p:cNvSpPr/>
            <p:nvPr/>
          </p:nvSpPr>
          <p:spPr>
            <a:xfrm>
              <a:off x="7028663" y="538997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2" name="rc931"/>
            <p:cNvSpPr/>
            <p:nvPr/>
          </p:nvSpPr>
          <p:spPr>
            <a:xfrm>
              <a:off x="7028663" y="534555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3" name="rc932"/>
            <p:cNvSpPr/>
            <p:nvPr/>
          </p:nvSpPr>
          <p:spPr>
            <a:xfrm>
              <a:off x="7028663" y="530114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4" name="rc933"/>
            <p:cNvSpPr/>
            <p:nvPr/>
          </p:nvSpPr>
          <p:spPr>
            <a:xfrm>
              <a:off x="7028663" y="525673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5" name="rc934"/>
            <p:cNvSpPr/>
            <p:nvPr/>
          </p:nvSpPr>
          <p:spPr>
            <a:xfrm>
              <a:off x="7028663" y="521232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6" name="rc935"/>
            <p:cNvSpPr/>
            <p:nvPr/>
          </p:nvSpPr>
          <p:spPr>
            <a:xfrm>
              <a:off x="7028663" y="516791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7" name="rc936"/>
            <p:cNvSpPr/>
            <p:nvPr/>
          </p:nvSpPr>
          <p:spPr>
            <a:xfrm>
              <a:off x="7028663" y="512350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8" name="rc937"/>
            <p:cNvSpPr/>
            <p:nvPr/>
          </p:nvSpPr>
          <p:spPr>
            <a:xfrm>
              <a:off x="7028663" y="507909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9" name="rc938"/>
            <p:cNvSpPr/>
            <p:nvPr/>
          </p:nvSpPr>
          <p:spPr>
            <a:xfrm>
              <a:off x="7028663" y="50346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0" name="rc939"/>
            <p:cNvSpPr/>
            <p:nvPr/>
          </p:nvSpPr>
          <p:spPr>
            <a:xfrm>
              <a:off x="7028663" y="499027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1" name="rc940"/>
            <p:cNvSpPr/>
            <p:nvPr/>
          </p:nvSpPr>
          <p:spPr>
            <a:xfrm>
              <a:off x="7028663" y="494586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2" name="rc941"/>
            <p:cNvSpPr/>
            <p:nvPr/>
          </p:nvSpPr>
          <p:spPr>
            <a:xfrm>
              <a:off x="7028663" y="490145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3" name="rc942"/>
            <p:cNvSpPr/>
            <p:nvPr/>
          </p:nvSpPr>
          <p:spPr>
            <a:xfrm>
              <a:off x="7028663" y="485703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4" name="rc943"/>
            <p:cNvSpPr/>
            <p:nvPr/>
          </p:nvSpPr>
          <p:spPr>
            <a:xfrm>
              <a:off x="7028663" y="481262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5" name="rc944"/>
            <p:cNvSpPr/>
            <p:nvPr/>
          </p:nvSpPr>
          <p:spPr>
            <a:xfrm>
              <a:off x="7028663" y="476821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6" name="rc945"/>
            <p:cNvSpPr/>
            <p:nvPr/>
          </p:nvSpPr>
          <p:spPr>
            <a:xfrm>
              <a:off x="7028663" y="472380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7" name="rc946"/>
            <p:cNvSpPr/>
            <p:nvPr/>
          </p:nvSpPr>
          <p:spPr>
            <a:xfrm>
              <a:off x="7028663" y="467939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8" name="rc947"/>
            <p:cNvSpPr/>
            <p:nvPr/>
          </p:nvSpPr>
          <p:spPr>
            <a:xfrm>
              <a:off x="7028663" y="46349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9" name="rc948"/>
            <p:cNvSpPr/>
            <p:nvPr/>
          </p:nvSpPr>
          <p:spPr>
            <a:xfrm>
              <a:off x="7028663" y="459057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0" name="rc949"/>
            <p:cNvSpPr/>
            <p:nvPr/>
          </p:nvSpPr>
          <p:spPr>
            <a:xfrm>
              <a:off x="7028663" y="454616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1" name="rc950"/>
            <p:cNvSpPr/>
            <p:nvPr/>
          </p:nvSpPr>
          <p:spPr>
            <a:xfrm>
              <a:off x="7028663" y="450175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2" name="rc951"/>
            <p:cNvSpPr/>
            <p:nvPr/>
          </p:nvSpPr>
          <p:spPr>
            <a:xfrm>
              <a:off x="7028663" y="445734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3" name="rc952"/>
            <p:cNvSpPr/>
            <p:nvPr/>
          </p:nvSpPr>
          <p:spPr>
            <a:xfrm>
              <a:off x="7028663" y="441293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4" name="rc953"/>
            <p:cNvSpPr/>
            <p:nvPr/>
          </p:nvSpPr>
          <p:spPr>
            <a:xfrm>
              <a:off x="7028663" y="436851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5" name="rc954"/>
            <p:cNvSpPr/>
            <p:nvPr/>
          </p:nvSpPr>
          <p:spPr>
            <a:xfrm>
              <a:off x="7028663" y="432410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6" name="rc955"/>
            <p:cNvSpPr/>
            <p:nvPr/>
          </p:nvSpPr>
          <p:spPr>
            <a:xfrm>
              <a:off x="7028663" y="427969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7" name="rc956"/>
            <p:cNvSpPr/>
            <p:nvPr/>
          </p:nvSpPr>
          <p:spPr>
            <a:xfrm>
              <a:off x="7028663" y="42352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8" name="rc957"/>
            <p:cNvSpPr/>
            <p:nvPr/>
          </p:nvSpPr>
          <p:spPr>
            <a:xfrm>
              <a:off x="7028663" y="41908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9" name="rc958"/>
            <p:cNvSpPr/>
            <p:nvPr/>
          </p:nvSpPr>
          <p:spPr>
            <a:xfrm>
              <a:off x="7028663" y="414646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0" name="rc959"/>
            <p:cNvSpPr/>
            <p:nvPr/>
          </p:nvSpPr>
          <p:spPr>
            <a:xfrm>
              <a:off x="7028663" y="410205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1" name="rc960"/>
            <p:cNvSpPr/>
            <p:nvPr/>
          </p:nvSpPr>
          <p:spPr>
            <a:xfrm>
              <a:off x="7028663" y="405764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2" name="rc961"/>
            <p:cNvSpPr/>
            <p:nvPr/>
          </p:nvSpPr>
          <p:spPr>
            <a:xfrm>
              <a:off x="7028663" y="401323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3" name="rc962"/>
            <p:cNvSpPr/>
            <p:nvPr/>
          </p:nvSpPr>
          <p:spPr>
            <a:xfrm>
              <a:off x="7028663" y="396882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4" name="rc963"/>
            <p:cNvSpPr/>
            <p:nvPr/>
          </p:nvSpPr>
          <p:spPr>
            <a:xfrm>
              <a:off x="7028663" y="392441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5" name="rc964"/>
            <p:cNvSpPr/>
            <p:nvPr/>
          </p:nvSpPr>
          <p:spPr>
            <a:xfrm>
              <a:off x="7028663" y="387999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6" name="rc965"/>
            <p:cNvSpPr/>
            <p:nvPr/>
          </p:nvSpPr>
          <p:spPr>
            <a:xfrm>
              <a:off x="7028663" y="38355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7" name="rc966"/>
            <p:cNvSpPr/>
            <p:nvPr/>
          </p:nvSpPr>
          <p:spPr>
            <a:xfrm>
              <a:off x="7028663" y="37911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8" name="rc967"/>
            <p:cNvSpPr/>
            <p:nvPr/>
          </p:nvSpPr>
          <p:spPr>
            <a:xfrm>
              <a:off x="7028663" y="3746767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9" name="rc968"/>
            <p:cNvSpPr/>
            <p:nvPr/>
          </p:nvSpPr>
          <p:spPr>
            <a:xfrm>
              <a:off x="7028663" y="3702356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0" name="rc969"/>
            <p:cNvSpPr/>
            <p:nvPr/>
          </p:nvSpPr>
          <p:spPr>
            <a:xfrm>
              <a:off x="7028663" y="3657945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1" name="rc970"/>
            <p:cNvSpPr/>
            <p:nvPr/>
          </p:nvSpPr>
          <p:spPr>
            <a:xfrm>
              <a:off x="7028663" y="361353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2" name="rc971"/>
            <p:cNvSpPr/>
            <p:nvPr/>
          </p:nvSpPr>
          <p:spPr>
            <a:xfrm>
              <a:off x="7028663" y="356912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3" name="rc972"/>
            <p:cNvSpPr/>
            <p:nvPr/>
          </p:nvSpPr>
          <p:spPr>
            <a:xfrm>
              <a:off x="7028663" y="352471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4" name="rc973"/>
            <p:cNvSpPr/>
            <p:nvPr/>
          </p:nvSpPr>
          <p:spPr>
            <a:xfrm>
              <a:off x="7028663" y="348030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5" name="rc974"/>
            <p:cNvSpPr/>
            <p:nvPr/>
          </p:nvSpPr>
          <p:spPr>
            <a:xfrm>
              <a:off x="7028663" y="343589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6" name="rc975"/>
            <p:cNvSpPr/>
            <p:nvPr/>
          </p:nvSpPr>
          <p:spPr>
            <a:xfrm>
              <a:off x="7028663" y="339148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7" name="rc976"/>
            <p:cNvSpPr/>
            <p:nvPr/>
          </p:nvSpPr>
          <p:spPr>
            <a:xfrm>
              <a:off x="7028663" y="3347069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8" name="rc977"/>
            <p:cNvSpPr/>
            <p:nvPr/>
          </p:nvSpPr>
          <p:spPr>
            <a:xfrm>
              <a:off x="7028663" y="3302658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9" name="rc978"/>
            <p:cNvSpPr/>
            <p:nvPr/>
          </p:nvSpPr>
          <p:spPr>
            <a:xfrm>
              <a:off x="7028663" y="3258247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0" name="rc979"/>
            <p:cNvSpPr/>
            <p:nvPr/>
          </p:nvSpPr>
          <p:spPr>
            <a:xfrm>
              <a:off x="7028663" y="3213836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1" name="rc980"/>
            <p:cNvSpPr/>
            <p:nvPr/>
          </p:nvSpPr>
          <p:spPr>
            <a:xfrm>
              <a:off x="7028663" y="3169425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2" name="rc981"/>
            <p:cNvSpPr/>
            <p:nvPr/>
          </p:nvSpPr>
          <p:spPr>
            <a:xfrm>
              <a:off x="7028663" y="312501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3" name="rc982"/>
            <p:cNvSpPr/>
            <p:nvPr/>
          </p:nvSpPr>
          <p:spPr>
            <a:xfrm>
              <a:off x="7028663" y="308060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4" name="rc983"/>
            <p:cNvSpPr/>
            <p:nvPr/>
          </p:nvSpPr>
          <p:spPr>
            <a:xfrm>
              <a:off x="7028663" y="303619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5" name="rc984"/>
            <p:cNvSpPr/>
            <p:nvPr/>
          </p:nvSpPr>
          <p:spPr>
            <a:xfrm>
              <a:off x="7028663" y="299178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6" name="rc985"/>
            <p:cNvSpPr/>
            <p:nvPr/>
          </p:nvSpPr>
          <p:spPr>
            <a:xfrm>
              <a:off x="7028663" y="294737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7" name="rc986"/>
            <p:cNvSpPr/>
            <p:nvPr/>
          </p:nvSpPr>
          <p:spPr>
            <a:xfrm>
              <a:off x="7028663" y="290296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8" name="rc987"/>
            <p:cNvSpPr/>
            <p:nvPr/>
          </p:nvSpPr>
          <p:spPr>
            <a:xfrm>
              <a:off x="7028663" y="2858549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9" name="rc988"/>
            <p:cNvSpPr/>
            <p:nvPr/>
          </p:nvSpPr>
          <p:spPr>
            <a:xfrm>
              <a:off x="7028663" y="2814138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0" name="rc989"/>
            <p:cNvSpPr/>
            <p:nvPr/>
          </p:nvSpPr>
          <p:spPr>
            <a:xfrm>
              <a:off x="7028663" y="2769727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1" name="rc990"/>
            <p:cNvSpPr/>
            <p:nvPr/>
          </p:nvSpPr>
          <p:spPr>
            <a:xfrm>
              <a:off x="7028663" y="2725316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2" name="rc991"/>
            <p:cNvSpPr/>
            <p:nvPr/>
          </p:nvSpPr>
          <p:spPr>
            <a:xfrm>
              <a:off x="7028663" y="2680905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3" name="rc992"/>
            <p:cNvSpPr/>
            <p:nvPr/>
          </p:nvSpPr>
          <p:spPr>
            <a:xfrm>
              <a:off x="7028663" y="263649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4" name="rc993"/>
            <p:cNvSpPr/>
            <p:nvPr/>
          </p:nvSpPr>
          <p:spPr>
            <a:xfrm>
              <a:off x="7028663" y="259208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5" name="rc994"/>
            <p:cNvSpPr/>
            <p:nvPr/>
          </p:nvSpPr>
          <p:spPr>
            <a:xfrm>
              <a:off x="7028663" y="254767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6" name="rc995"/>
            <p:cNvSpPr/>
            <p:nvPr/>
          </p:nvSpPr>
          <p:spPr>
            <a:xfrm>
              <a:off x="7028663" y="250326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7" name="rc996"/>
            <p:cNvSpPr/>
            <p:nvPr/>
          </p:nvSpPr>
          <p:spPr>
            <a:xfrm>
              <a:off x="7028663" y="245885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8" name="rc997"/>
            <p:cNvSpPr/>
            <p:nvPr/>
          </p:nvSpPr>
          <p:spPr>
            <a:xfrm>
              <a:off x="7028663" y="241444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9" name="rc998"/>
            <p:cNvSpPr/>
            <p:nvPr/>
          </p:nvSpPr>
          <p:spPr>
            <a:xfrm>
              <a:off x="7028663" y="2370029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0" name="rc999"/>
            <p:cNvSpPr/>
            <p:nvPr/>
          </p:nvSpPr>
          <p:spPr>
            <a:xfrm>
              <a:off x="7028663" y="2325618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1" name="rc1000"/>
            <p:cNvSpPr/>
            <p:nvPr/>
          </p:nvSpPr>
          <p:spPr>
            <a:xfrm>
              <a:off x="7028663" y="2281207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2" name="rc1001"/>
            <p:cNvSpPr/>
            <p:nvPr/>
          </p:nvSpPr>
          <p:spPr>
            <a:xfrm>
              <a:off x="7028663" y="2236796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3" name="rc1002"/>
            <p:cNvSpPr/>
            <p:nvPr/>
          </p:nvSpPr>
          <p:spPr>
            <a:xfrm>
              <a:off x="7028663" y="2192386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4" name="rc1003"/>
            <p:cNvSpPr/>
            <p:nvPr/>
          </p:nvSpPr>
          <p:spPr>
            <a:xfrm>
              <a:off x="7028663" y="2147975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5" name="rc1004"/>
            <p:cNvSpPr/>
            <p:nvPr/>
          </p:nvSpPr>
          <p:spPr>
            <a:xfrm>
              <a:off x="7028663" y="210356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6" name="rc1005"/>
            <p:cNvSpPr/>
            <p:nvPr/>
          </p:nvSpPr>
          <p:spPr>
            <a:xfrm>
              <a:off x="7028663" y="205915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7" name="rc1006"/>
            <p:cNvSpPr/>
            <p:nvPr/>
          </p:nvSpPr>
          <p:spPr>
            <a:xfrm>
              <a:off x="7028663" y="2014742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8" name="rc1007"/>
            <p:cNvSpPr/>
            <p:nvPr/>
          </p:nvSpPr>
          <p:spPr>
            <a:xfrm>
              <a:off x="7028663" y="1970331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9" name="rc1008"/>
            <p:cNvSpPr/>
            <p:nvPr/>
          </p:nvSpPr>
          <p:spPr>
            <a:xfrm>
              <a:off x="7028663" y="192592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0" name="rc1009"/>
            <p:cNvSpPr/>
            <p:nvPr/>
          </p:nvSpPr>
          <p:spPr>
            <a:xfrm>
              <a:off x="7028663" y="1881509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1" name="rc1010"/>
            <p:cNvSpPr/>
            <p:nvPr/>
          </p:nvSpPr>
          <p:spPr>
            <a:xfrm>
              <a:off x="7028663" y="1837098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2" name="rc1011"/>
            <p:cNvSpPr/>
            <p:nvPr/>
          </p:nvSpPr>
          <p:spPr>
            <a:xfrm>
              <a:off x="7028663" y="1792688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3" name="rc1012"/>
            <p:cNvSpPr/>
            <p:nvPr/>
          </p:nvSpPr>
          <p:spPr>
            <a:xfrm>
              <a:off x="7028663" y="1748277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4" name="rc1013"/>
            <p:cNvSpPr/>
            <p:nvPr/>
          </p:nvSpPr>
          <p:spPr>
            <a:xfrm>
              <a:off x="7028663" y="1703866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5" name="rc1014"/>
            <p:cNvSpPr/>
            <p:nvPr/>
          </p:nvSpPr>
          <p:spPr>
            <a:xfrm>
              <a:off x="7028663" y="1659455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6" name="rc1015"/>
            <p:cNvSpPr/>
            <p:nvPr/>
          </p:nvSpPr>
          <p:spPr>
            <a:xfrm>
              <a:off x="7028663" y="161504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7" name="rc1016"/>
            <p:cNvSpPr/>
            <p:nvPr/>
          </p:nvSpPr>
          <p:spPr>
            <a:xfrm>
              <a:off x="7028663" y="157063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8" name="rc1017"/>
            <p:cNvSpPr/>
            <p:nvPr/>
          </p:nvSpPr>
          <p:spPr>
            <a:xfrm>
              <a:off x="7028663" y="152622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9" name="rc1018"/>
            <p:cNvSpPr/>
            <p:nvPr/>
          </p:nvSpPr>
          <p:spPr>
            <a:xfrm>
              <a:off x="7028663" y="148181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0" name="rc1019"/>
            <p:cNvSpPr/>
            <p:nvPr/>
          </p:nvSpPr>
          <p:spPr>
            <a:xfrm>
              <a:off x="7028663" y="143740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1" name="rc1020"/>
            <p:cNvSpPr/>
            <p:nvPr/>
          </p:nvSpPr>
          <p:spPr>
            <a:xfrm>
              <a:off x="7028663" y="139299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4243847" y="718861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06EA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4243847" y="714420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6638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4243847" y="709978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4243847" y="705537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181A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4243847" y="701096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B80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4243847" y="696655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4243847" y="692214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4243847" y="687773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4243847" y="683332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8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4243847" y="678891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0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2" name="pl1031"/>
            <p:cNvSpPr/>
            <p:nvPr/>
          </p:nvSpPr>
          <p:spPr>
            <a:xfrm>
              <a:off x="4243847" y="674450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3" name="pl1032"/>
            <p:cNvSpPr/>
            <p:nvPr/>
          </p:nvSpPr>
          <p:spPr>
            <a:xfrm>
              <a:off x="4243847" y="670009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C516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4" name="pl1033"/>
            <p:cNvSpPr/>
            <p:nvPr/>
          </p:nvSpPr>
          <p:spPr>
            <a:xfrm>
              <a:off x="4243847" y="665568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5" name="pl1034"/>
            <p:cNvSpPr/>
            <p:nvPr/>
          </p:nvSpPr>
          <p:spPr>
            <a:xfrm>
              <a:off x="4243847" y="661126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6" name="pl1035"/>
            <p:cNvSpPr/>
            <p:nvPr/>
          </p:nvSpPr>
          <p:spPr>
            <a:xfrm>
              <a:off x="4243847" y="656685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4243847" y="652244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4243847" y="647803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9" name="pl1038"/>
            <p:cNvSpPr/>
            <p:nvPr/>
          </p:nvSpPr>
          <p:spPr>
            <a:xfrm>
              <a:off x="4243847" y="643362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578B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4243847" y="638921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4243847" y="634480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4243847" y="630039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4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4243847" y="625598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64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4243847" y="621157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4243847" y="616716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4243847" y="612274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7567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7" name="pl1046"/>
            <p:cNvSpPr/>
            <p:nvPr/>
          </p:nvSpPr>
          <p:spPr>
            <a:xfrm>
              <a:off x="4243847" y="607833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D8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8" name="pl1047"/>
            <p:cNvSpPr/>
            <p:nvPr/>
          </p:nvSpPr>
          <p:spPr>
            <a:xfrm>
              <a:off x="4243847" y="603392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9" name="pl1048"/>
            <p:cNvSpPr/>
            <p:nvPr/>
          </p:nvSpPr>
          <p:spPr>
            <a:xfrm>
              <a:off x="4243847" y="598951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4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0" name="pl1049"/>
            <p:cNvSpPr/>
            <p:nvPr/>
          </p:nvSpPr>
          <p:spPr>
            <a:xfrm>
              <a:off x="4243847" y="594510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5587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1" name="pl1050"/>
            <p:cNvSpPr/>
            <p:nvPr/>
          </p:nvSpPr>
          <p:spPr>
            <a:xfrm>
              <a:off x="4243847" y="590069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2" name="pl1051"/>
            <p:cNvSpPr/>
            <p:nvPr/>
          </p:nvSpPr>
          <p:spPr>
            <a:xfrm>
              <a:off x="4243847" y="585628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9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3" name="pl1052"/>
            <p:cNvSpPr/>
            <p:nvPr/>
          </p:nvSpPr>
          <p:spPr>
            <a:xfrm>
              <a:off x="4243847" y="581187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4" name="pl1053"/>
            <p:cNvSpPr/>
            <p:nvPr/>
          </p:nvSpPr>
          <p:spPr>
            <a:xfrm>
              <a:off x="4243847" y="576746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5" name="pl1054"/>
            <p:cNvSpPr/>
            <p:nvPr/>
          </p:nvSpPr>
          <p:spPr>
            <a:xfrm>
              <a:off x="4243847" y="572305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6" name="pl1055"/>
            <p:cNvSpPr/>
            <p:nvPr/>
          </p:nvSpPr>
          <p:spPr>
            <a:xfrm>
              <a:off x="4243847" y="567864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7" name="pl1056"/>
            <p:cNvSpPr/>
            <p:nvPr/>
          </p:nvSpPr>
          <p:spPr>
            <a:xfrm>
              <a:off x="4243847" y="563422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8" name="pl1057"/>
            <p:cNvSpPr/>
            <p:nvPr/>
          </p:nvSpPr>
          <p:spPr>
            <a:xfrm>
              <a:off x="4243847" y="558981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4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9" name="pl1058"/>
            <p:cNvSpPr/>
            <p:nvPr/>
          </p:nvSpPr>
          <p:spPr>
            <a:xfrm>
              <a:off x="4243847" y="554540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0" name="pl1059"/>
            <p:cNvSpPr/>
            <p:nvPr/>
          </p:nvSpPr>
          <p:spPr>
            <a:xfrm>
              <a:off x="4243847" y="550099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1" name="pl1060"/>
            <p:cNvSpPr/>
            <p:nvPr/>
          </p:nvSpPr>
          <p:spPr>
            <a:xfrm>
              <a:off x="4243847" y="545658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2" name="pl1061"/>
            <p:cNvSpPr/>
            <p:nvPr/>
          </p:nvSpPr>
          <p:spPr>
            <a:xfrm>
              <a:off x="4243847" y="541217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A53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3" name="pl1062"/>
            <p:cNvSpPr/>
            <p:nvPr/>
          </p:nvSpPr>
          <p:spPr>
            <a:xfrm>
              <a:off x="4243847" y="536776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D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4" name="pl1063"/>
            <p:cNvSpPr/>
            <p:nvPr/>
          </p:nvSpPr>
          <p:spPr>
            <a:xfrm>
              <a:off x="4243847" y="532335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5" name="pl1064"/>
            <p:cNvSpPr/>
            <p:nvPr/>
          </p:nvSpPr>
          <p:spPr>
            <a:xfrm>
              <a:off x="4243847" y="527894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4243847" y="523453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A6A9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4243847" y="519012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547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4243847" y="514571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B5F8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4243847" y="510129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E807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4243847" y="505688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24A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1" name="pl1070"/>
            <p:cNvSpPr/>
            <p:nvPr/>
          </p:nvSpPr>
          <p:spPr>
            <a:xfrm>
              <a:off x="4243847" y="501247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2" name="pl1071"/>
            <p:cNvSpPr/>
            <p:nvPr/>
          </p:nvSpPr>
          <p:spPr>
            <a:xfrm>
              <a:off x="4243847" y="496806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682D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3" name="pl1072"/>
            <p:cNvSpPr/>
            <p:nvPr/>
          </p:nvSpPr>
          <p:spPr>
            <a:xfrm>
              <a:off x="4243847" y="492365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4" name="pl1073"/>
            <p:cNvSpPr/>
            <p:nvPr/>
          </p:nvSpPr>
          <p:spPr>
            <a:xfrm>
              <a:off x="4243847" y="487924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5" name="pl1074"/>
            <p:cNvSpPr/>
            <p:nvPr/>
          </p:nvSpPr>
          <p:spPr>
            <a:xfrm>
              <a:off x="4243847" y="483483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6577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6" name="pl1075"/>
            <p:cNvSpPr/>
            <p:nvPr/>
          </p:nvSpPr>
          <p:spPr>
            <a:xfrm>
              <a:off x="4243847" y="479042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7" name="pl1076"/>
            <p:cNvSpPr/>
            <p:nvPr/>
          </p:nvSpPr>
          <p:spPr>
            <a:xfrm>
              <a:off x="4243847" y="474601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8" name="pl1077"/>
            <p:cNvSpPr/>
            <p:nvPr/>
          </p:nvSpPr>
          <p:spPr>
            <a:xfrm>
              <a:off x="4243847" y="470160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557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9" name="pl1078"/>
            <p:cNvSpPr/>
            <p:nvPr/>
          </p:nvSpPr>
          <p:spPr>
            <a:xfrm>
              <a:off x="4243847" y="465719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0" name="pl1079"/>
            <p:cNvSpPr/>
            <p:nvPr/>
          </p:nvSpPr>
          <p:spPr>
            <a:xfrm>
              <a:off x="4243847" y="461277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9547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1" name="pl1080"/>
            <p:cNvSpPr/>
            <p:nvPr/>
          </p:nvSpPr>
          <p:spPr>
            <a:xfrm>
              <a:off x="4243847" y="456836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F4E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2" name="pl1081"/>
            <p:cNvSpPr/>
            <p:nvPr/>
          </p:nvSpPr>
          <p:spPr>
            <a:xfrm>
              <a:off x="4243847" y="452395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25A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3" name="pl1082"/>
            <p:cNvSpPr/>
            <p:nvPr/>
          </p:nvSpPr>
          <p:spPr>
            <a:xfrm>
              <a:off x="4243847" y="447954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4" name="pl1083"/>
            <p:cNvSpPr/>
            <p:nvPr/>
          </p:nvSpPr>
          <p:spPr>
            <a:xfrm>
              <a:off x="4243847" y="443513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4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5" name="pl1084"/>
            <p:cNvSpPr/>
            <p:nvPr/>
          </p:nvSpPr>
          <p:spPr>
            <a:xfrm>
              <a:off x="4243847" y="439072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6" name="pl1085"/>
            <p:cNvSpPr/>
            <p:nvPr/>
          </p:nvSpPr>
          <p:spPr>
            <a:xfrm>
              <a:off x="4243847" y="434631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7" name="pl1086"/>
            <p:cNvSpPr/>
            <p:nvPr/>
          </p:nvSpPr>
          <p:spPr>
            <a:xfrm>
              <a:off x="4243847" y="430190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8" name="pl1087"/>
            <p:cNvSpPr/>
            <p:nvPr/>
          </p:nvSpPr>
          <p:spPr>
            <a:xfrm>
              <a:off x="4243847" y="425749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9" name="pl1088"/>
            <p:cNvSpPr/>
            <p:nvPr/>
          </p:nvSpPr>
          <p:spPr>
            <a:xfrm>
              <a:off x="4243847" y="421308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0" name="pl1089"/>
            <p:cNvSpPr/>
            <p:nvPr/>
          </p:nvSpPr>
          <p:spPr>
            <a:xfrm>
              <a:off x="4243847" y="416867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1" name="pl1090"/>
            <p:cNvSpPr/>
            <p:nvPr/>
          </p:nvSpPr>
          <p:spPr>
            <a:xfrm>
              <a:off x="4243847" y="412425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D6FA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2" name="pl1091"/>
            <p:cNvSpPr/>
            <p:nvPr/>
          </p:nvSpPr>
          <p:spPr>
            <a:xfrm>
              <a:off x="4243847" y="407984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3" name="pl1092"/>
            <p:cNvSpPr/>
            <p:nvPr/>
          </p:nvSpPr>
          <p:spPr>
            <a:xfrm>
              <a:off x="4243847" y="403543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4" name="pl1093"/>
            <p:cNvSpPr/>
            <p:nvPr/>
          </p:nvSpPr>
          <p:spPr>
            <a:xfrm>
              <a:off x="4243847" y="399102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5" name="pl1094"/>
            <p:cNvSpPr/>
            <p:nvPr/>
          </p:nvSpPr>
          <p:spPr>
            <a:xfrm>
              <a:off x="4243847" y="394661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6" name="pl1095"/>
            <p:cNvSpPr/>
            <p:nvPr/>
          </p:nvSpPr>
          <p:spPr>
            <a:xfrm>
              <a:off x="4243847" y="390220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7" name="pl1096"/>
            <p:cNvSpPr/>
            <p:nvPr/>
          </p:nvSpPr>
          <p:spPr>
            <a:xfrm>
              <a:off x="4243847" y="385779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8" name="pl1097"/>
            <p:cNvSpPr/>
            <p:nvPr/>
          </p:nvSpPr>
          <p:spPr>
            <a:xfrm>
              <a:off x="4243847" y="381338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9" name="pl1098"/>
            <p:cNvSpPr/>
            <p:nvPr/>
          </p:nvSpPr>
          <p:spPr>
            <a:xfrm>
              <a:off x="4243847" y="376897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3659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0" name="pl1099"/>
            <p:cNvSpPr/>
            <p:nvPr/>
          </p:nvSpPr>
          <p:spPr>
            <a:xfrm>
              <a:off x="4243847" y="372456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06EA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1" name="pl1100"/>
            <p:cNvSpPr/>
            <p:nvPr/>
          </p:nvSpPr>
          <p:spPr>
            <a:xfrm>
              <a:off x="4243847" y="368015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2" name="pl1101"/>
            <p:cNvSpPr/>
            <p:nvPr/>
          </p:nvSpPr>
          <p:spPr>
            <a:xfrm>
              <a:off x="4243847" y="363573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3" name="pl1102"/>
            <p:cNvSpPr/>
            <p:nvPr/>
          </p:nvSpPr>
          <p:spPr>
            <a:xfrm>
              <a:off x="4243847" y="359132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E3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4" name="pl1103"/>
            <p:cNvSpPr/>
            <p:nvPr/>
          </p:nvSpPr>
          <p:spPr>
            <a:xfrm>
              <a:off x="4243847" y="354691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E3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5" name="pl1104"/>
            <p:cNvSpPr/>
            <p:nvPr/>
          </p:nvSpPr>
          <p:spPr>
            <a:xfrm>
              <a:off x="4243847" y="350250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6" name="pl1105"/>
            <p:cNvSpPr/>
            <p:nvPr/>
          </p:nvSpPr>
          <p:spPr>
            <a:xfrm>
              <a:off x="4243847" y="345809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7" name="pl1106"/>
            <p:cNvSpPr/>
            <p:nvPr/>
          </p:nvSpPr>
          <p:spPr>
            <a:xfrm>
              <a:off x="4243847" y="341368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D394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8" name="pl1107"/>
            <p:cNvSpPr/>
            <p:nvPr/>
          </p:nvSpPr>
          <p:spPr>
            <a:xfrm>
              <a:off x="4243847" y="336927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64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9" name="pl1108"/>
            <p:cNvSpPr/>
            <p:nvPr/>
          </p:nvSpPr>
          <p:spPr>
            <a:xfrm>
              <a:off x="4243847" y="332486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A4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0" name="pl1109"/>
            <p:cNvSpPr/>
            <p:nvPr/>
          </p:nvSpPr>
          <p:spPr>
            <a:xfrm>
              <a:off x="4243847" y="328045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4243847" y="323604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1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4243847" y="319163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1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4243847" y="314722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4243847" y="310280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4243847" y="305839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4243847" y="301398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0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4243847" y="296957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4243847" y="292516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8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4243847" y="288075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9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4243847" y="283634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7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4243847" y="279193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4243847" y="274752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4243847" y="270311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4243847" y="265870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04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4243847" y="261428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8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4243847" y="256987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84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4243847" y="252546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4243847" y="248105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4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4243847" y="243664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4243847" y="239223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1" name="pl1130"/>
            <p:cNvSpPr/>
            <p:nvPr/>
          </p:nvSpPr>
          <p:spPr>
            <a:xfrm>
              <a:off x="4243847" y="234782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2" name="pl1131"/>
            <p:cNvSpPr/>
            <p:nvPr/>
          </p:nvSpPr>
          <p:spPr>
            <a:xfrm>
              <a:off x="4243847" y="230341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D8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3" name="pl1132"/>
            <p:cNvSpPr/>
            <p:nvPr/>
          </p:nvSpPr>
          <p:spPr>
            <a:xfrm>
              <a:off x="4243847" y="225900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5B8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4" name="pl1133"/>
            <p:cNvSpPr/>
            <p:nvPr/>
          </p:nvSpPr>
          <p:spPr>
            <a:xfrm>
              <a:off x="4243847" y="221459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5" name="pl1134"/>
            <p:cNvSpPr/>
            <p:nvPr/>
          </p:nvSpPr>
          <p:spPr>
            <a:xfrm>
              <a:off x="4243847" y="217018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6" name="pl1135"/>
            <p:cNvSpPr/>
            <p:nvPr/>
          </p:nvSpPr>
          <p:spPr>
            <a:xfrm>
              <a:off x="4243847" y="212576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7" name="pl1136"/>
            <p:cNvSpPr/>
            <p:nvPr/>
          </p:nvSpPr>
          <p:spPr>
            <a:xfrm>
              <a:off x="4243847" y="208135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8" name="pl1137"/>
            <p:cNvSpPr/>
            <p:nvPr/>
          </p:nvSpPr>
          <p:spPr>
            <a:xfrm>
              <a:off x="4243847" y="203694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9" name="pl1138"/>
            <p:cNvSpPr/>
            <p:nvPr/>
          </p:nvSpPr>
          <p:spPr>
            <a:xfrm>
              <a:off x="4243847" y="199253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64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0" name="pl1139"/>
            <p:cNvSpPr/>
            <p:nvPr/>
          </p:nvSpPr>
          <p:spPr>
            <a:xfrm>
              <a:off x="4243847" y="194812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C76B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1" name="pl1140"/>
            <p:cNvSpPr/>
            <p:nvPr/>
          </p:nvSpPr>
          <p:spPr>
            <a:xfrm>
              <a:off x="4243847" y="190371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81D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2" name="pl1141"/>
            <p:cNvSpPr/>
            <p:nvPr/>
          </p:nvSpPr>
          <p:spPr>
            <a:xfrm>
              <a:off x="4243847" y="185930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6C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3" name="pl1142"/>
            <p:cNvSpPr/>
            <p:nvPr/>
          </p:nvSpPr>
          <p:spPr>
            <a:xfrm>
              <a:off x="4243847" y="181489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183D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4" name="pl1143"/>
            <p:cNvSpPr/>
            <p:nvPr/>
          </p:nvSpPr>
          <p:spPr>
            <a:xfrm>
              <a:off x="4243847" y="177048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C70A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5" name="pl1144"/>
            <p:cNvSpPr/>
            <p:nvPr/>
          </p:nvSpPr>
          <p:spPr>
            <a:xfrm>
              <a:off x="4243847" y="172607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6" name="pl1145"/>
            <p:cNvSpPr/>
            <p:nvPr/>
          </p:nvSpPr>
          <p:spPr>
            <a:xfrm>
              <a:off x="4243847" y="168166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D689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7" name="pl1146"/>
            <p:cNvSpPr/>
            <p:nvPr/>
          </p:nvSpPr>
          <p:spPr>
            <a:xfrm>
              <a:off x="4243847" y="163724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D5E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8" name="pl1147"/>
            <p:cNvSpPr/>
            <p:nvPr/>
          </p:nvSpPr>
          <p:spPr>
            <a:xfrm>
              <a:off x="4243847" y="159283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D5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9" name="pl1148"/>
            <p:cNvSpPr/>
            <p:nvPr/>
          </p:nvSpPr>
          <p:spPr>
            <a:xfrm>
              <a:off x="4243847" y="154842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E5E8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50" name="pl1149"/>
            <p:cNvSpPr/>
            <p:nvPr/>
          </p:nvSpPr>
          <p:spPr>
            <a:xfrm>
              <a:off x="4243847" y="150401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51" name="pl1150"/>
            <p:cNvSpPr/>
            <p:nvPr/>
          </p:nvSpPr>
          <p:spPr>
            <a:xfrm>
              <a:off x="4243847" y="145960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D5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52" name="pl1151"/>
            <p:cNvSpPr/>
            <p:nvPr/>
          </p:nvSpPr>
          <p:spPr>
            <a:xfrm>
              <a:off x="4243847" y="141519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53" name="tx1152"/>
            <p:cNvSpPr/>
            <p:nvPr/>
          </p:nvSpPr>
          <p:spPr>
            <a:xfrm>
              <a:off x="4305276" y="7152405"/>
              <a:ext cx="589293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06EA9">
                      <a:alpha val="100000"/>
                    </a:srgbClr>
                  </a:solidFill>
                  <a:latin typeface="Arial"/>
                  <a:cs typeface="Arial"/>
                </a:rPr>
                <a:t>Paulinella micropora</a:t>
              </a:r>
            </a:p>
          </p:txBody>
        </p:sp>
        <p:sp>
          <p:nvSpPr>
            <p:cNvPr id="1154" name="tx1153"/>
            <p:cNvSpPr/>
            <p:nvPr/>
          </p:nvSpPr>
          <p:spPr>
            <a:xfrm>
              <a:off x="4305276" y="7106438"/>
              <a:ext cx="91111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6638F">
                      <a:alpha val="100000"/>
                    </a:srgbClr>
                  </a:solidFill>
                  <a:latin typeface="Arial"/>
                  <a:cs typeface="Arial"/>
                </a:rPr>
                <a:t>Bigelowiella natans CCMP2755</a:t>
              </a:r>
            </a:p>
          </p:txBody>
        </p:sp>
        <p:sp>
          <p:nvSpPr>
            <p:cNvPr id="1155" name="tx1154"/>
            <p:cNvSpPr/>
            <p:nvPr/>
          </p:nvSpPr>
          <p:spPr>
            <a:xfrm>
              <a:off x="4305276" y="7075747"/>
              <a:ext cx="56410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Lotharella oceanica</a:t>
              </a:r>
            </a:p>
          </p:txBody>
        </p:sp>
        <p:sp>
          <p:nvSpPr>
            <p:cNvPr id="1156" name="tx1155"/>
            <p:cNvSpPr/>
            <p:nvPr/>
          </p:nvSpPr>
          <p:spPr>
            <a:xfrm>
              <a:off x="4305276" y="7017616"/>
              <a:ext cx="56029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181A5">
                      <a:alpha val="100000"/>
                    </a:srgbClr>
                  </a:solidFill>
                  <a:latin typeface="Arial"/>
                  <a:cs typeface="Arial"/>
                </a:rPr>
                <a:t>Reticulomyxa filosa</a:t>
              </a:r>
            </a:p>
          </p:txBody>
        </p:sp>
        <p:sp>
          <p:nvSpPr>
            <p:cNvPr id="1157" name="tx1156"/>
            <p:cNvSpPr/>
            <p:nvPr/>
          </p:nvSpPr>
          <p:spPr>
            <a:xfrm>
              <a:off x="4305276" y="6986925"/>
              <a:ext cx="49172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B807B">
                      <a:alpha val="100000"/>
                    </a:srgbClr>
                  </a:solidFill>
                  <a:latin typeface="Arial"/>
                  <a:cs typeface="Arial"/>
                </a:rPr>
                <a:t>Bonamia ostreae</a:t>
              </a:r>
            </a:p>
          </p:txBody>
        </p:sp>
        <p:sp>
          <p:nvSpPr>
            <p:cNvPr id="1158" name="tx1157"/>
            <p:cNvSpPr/>
            <p:nvPr/>
          </p:nvSpPr>
          <p:spPr>
            <a:xfrm>
              <a:off x="4305276" y="6930350"/>
              <a:ext cx="76647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Plasmodiophora brassicae</a:t>
              </a:r>
            </a:p>
          </p:txBody>
        </p:sp>
        <p:sp>
          <p:nvSpPr>
            <p:cNvPr id="1159" name="tx1158"/>
            <p:cNvSpPr/>
            <p:nvPr/>
          </p:nvSpPr>
          <p:spPr>
            <a:xfrm>
              <a:off x="4305276" y="6885940"/>
              <a:ext cx="549499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Blepharisma stoltei</a:t>
              </a:r>
            </a:p>
          </p:txBody>
        </p:sp>
        <p:sp>
          <p:nvSpPr>
            <p:cNvPr id="1160" name="tx1159"/>
            <p:cNvSpPr/>
            <p:nvPr/>
          </p:nvSpPr>
          <p:spPr>
            <a:xfrm>
              <a:off x="4305276" y="6839941"/>
              <a:ext cx="498779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Oxytricha trifallax</a:t>
              </a:r>
            </a:p>
          </p:txBody>
        </p:sp>
        <p:sp>
          <p:nvSpPr>
            <p:cNvPr id="1161" name="tx1160"/>
            <p:cNvSpPr/>
            <p:nvPr/>
          </p:nvSpPr>
          <p:spPr>
            <a:xfrm>
              <a:off x="4305276" y="6795562"/>
              <a:ext cx="56401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83E">
                      <a:alpha val="100000"/>
                    </a:srgbClr>
                  </a:solidFill>
                  <a:latin typeface="Arial"/>
                  <a:cs typeface="Arial"/>
                </a:rPr>
                <a:t>Stylonychia lemnae</a:t>
              </a:r>
            </a:p>
          </p:txBody>
        </p:sp>
        <p:sp>
          <p:nvSpPr>
            <p:cNvPr id="1162" name="tx1161"/>
            <p:cNvSpPr/>
            <p:nvPr/>
          </p:nvSpPr>
          <p:spPr>
            <a:xfrm>
              <a:off x="4305276" y="6752707"/>
              <a:ext cx="900311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038">
                      <a:alpha val="100000"/>
                    </a:srgbClr>
                  </a:solidFill>
                  <a:latin typeface="Arial"/>
                  <a:cs typeface="Arial"/>
                </a:rPr>
                <a:t>Pseudocohnilembus persalinus</a:t>
              </a:r>
            </a:p>
          </p:txBody>
        </p:sp>
        <p:sp>
          <p:nvSpPr>
            <p:cNvPr id="1163" name="tx1162"/>
            <p:cNvSpPr/>
            <p:nvPr/>
          </p:nvSpPr>
          <p:spPr>
            <a:xfrm>
              <a:off x="4305276" y="6706740"/>
              <a:ext cx="95449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Tetrahymena thermophila SB210</a:t>
              </a:r>
            </a:p>
          </p:txBody>
        </p:sp>
        <p:sp>
          <p:nvSpPr>
            <p:cNvPr id="1164" name="tx1163"/>
            <p:cNvSpPr/>
            <p:nvPr/>
          </p:nvSpPr>
          <p:spPr>
            <a:xfrm>
              <a:off x="4305276" y="6662329"/>
              <a:ext cx="71934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C516F">
                      <a:alpha val="100000"/>
                    </a:srgbClr>
                  </a:solidFill>
                  <a:latin typeface="Arial"/>
                  <a:cs typeface="Arial"/>
                </a:rPr>
                <a:t>Ichthyophthirius multifiliis</a:t>
              </a:r>
            </a:p>
          </p:txBody>
        </p:sp>
        <p:sp>
          <p:nvSpPr>
            <p:cNvPr id="1165" name="tx1164"/>
            <p:cNvSpPr/>
            <p:nvPr/>
          </p:nvSpPr>
          <p:spPr>
            <a:xfrm>
              <a:off x="4305276" y="6631638"/>
              <a:ext cx="70499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Paramecium sonneborni</a:t>
              </a:r>
            </a:p>
          </p:txBody>
        </p:sp>
        <p:sp>
          <p:nvSpPr>
            <p:cNvPr id="1166" name="tx1165"/>
            <p:cNvSpPr/>
            <p:nvPr/>
          </p:nvSpPr>
          <p:spPr>
            <a:xfrm>
              <a:off x="4305276" y="6575063"/>
              <a:ext cx="7049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Paramecium pentaurelia</a:t>
              </a:r>
            </a:p>
          </p:txBody>
        </p:sp>
        <p:sp>
          <p:nvSpPr>
            <p:cNvPr id="1167" name="tx1166"/>
            <p:cNvSpPr/>
            <p:nvPr/>
          </p:nvSpPr>
          <p:spPr>
            <a:xfrm>
              <a:off x="4305276" y="6542816"/>
              <a:ext cx="66516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1">
                      <a:alpha val="100000"/>
                    </a:srgbClr>
                  </a:solidFill>
                  <a:latin typeface="Arial"/>
                  <a:cs typeface="Arial"/>
                </a:rPr>
                <a:t>Paramecium octaurelia</a:t>
              </a:r>
            </a:p>
          </p:txBody>
        </p:sp>
        <p:sp>
          <p:nvSpPr>
            <p:cNvPr id="1168" name="tx1167"/>
            <p:cNvSpPr/>
            <p:nvPr/>
          </p:nvSpPr>
          <p:spPr>
            <a:xfrm>
              <a:off x="4305276" y="6498215"/>
              <a:ext cx="997749" cy="47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Paramecium tetraurelia strain d4-2</a:t>
              </a:r>
            </a:p>
          </p:txBody>
        </p:sp>
        <p:sp>
          <p:nvSpPr>
            <p:cNvPr id="1169" name="tx1168"/>
            <p:cNvSpPr/>
            <p:nvPr/>
          </p:nvSpPr>
          <p:spPr>
            <a:xfrm>
              <a:off x="4305276" y="6441831"/>
              <a:ext cx="70486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Paramecium primaurelia</a:t>
              </a:r>
            </a:p>
          </p:txBody>
        </p:sp>
        <p:sp>
          <p:nvSpPr>
            <p:cNvPr id="1170" name="tx1169"/>
            <p:cNvSpPr/>
            <p:nvPr/>
          </p:nvSpPr>
          <p:spPr>
            <a:xfrm>
              <a:off x="4305276" y="6396626"/>
              <a:ext cx="683300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578BF">
                      <a:alpha val="100000"/>
                    </a:srgbClr>
                  </a:solidFill>
                  <a:latin typeface="Arial"/>
                  <a:cs typeface="Arial"/>
                </a:rPr>
                <a:t>Cardiosporidium cionae</a:t>
              </a:r>
            </a:p>
          </p:txBody>
        </p:sp>
        <p:sp>
          <p:nvSpPr>
            <p:cNvPr id="1171" name="tx1170"/>
            <p:cNvSpPr/>
            <p:nvPr/>
          </p:nvSpPr>
          <p:spPr>
            <a:xfrm>
              <a:off x="4305276" y="6353009"/>
              <a:ext cx="690446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448">
                      <a:alpha val="100000"/>
                    </a:srgbClr>
                  </a:solidFill>
                  <a:latin typeface="Arial"/>
                  <a:cs typeface="Arial"/>
                </a:rPr>
                <a:t>Theileria equi strain WA</a:t>
              </a:r>
            </a:p>
          </p:txBody>
        </p:sp>
        <p:sp>
          <p:nvSpPr>
            <p:cNvPr id="1172" name="tx1171"/>
            <p:cNvSpPr/>
            <p:nvPr/>
          </p:nvSpPr>
          <p:spPr>
            <a:xfrm>
              <a:off x="4305276" y="6307836"/>
              <a:ext cx="86045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Theileria parva strain Muguga</a:t>
              </a:r>
            </a:p>
          </p:txBody>
        </p:sp>
        <p:sp>
          <p:nvSpPr>
            <p:cNvPr id="1173" name="tx1172"/>
            <p:cNvSpPr/>
            <p:nvPr/>
          </p:nvSpPr>
          <p:spPr>
            <a:xfrm>
              <a:off x="4305276" y="6275525"/>
              <a:ext cx="976121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449">
                      <a:alpha val="100000"/>
                    </a:srgbClr>
                  </a:solidFill>
                  <a:latin typeface="Arial"/>
                  <a:cs typeface="Arial"/>
                </a:rPr>
                <a:t>Theileria orientalis strain Shintoku</a:t>
              </a:r>
            </a:p>
          </p:txBody>
        </p:sp>
        <p:sp>
          <p:nvSpPr>
            <p:cNvPr id="1174" name="tx1173"/>
            <p:cNvSpPr/>
            <p:nvPr/>
          </p:nvSpPr>
          <p:spPr>
            <a:xfrm>
              <a:off x="4305276" y="6231940"/>
              <a:ext cx="51707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64A">
                      <a:alpha val="100000"/>
                    </a:srgbClr>
                  </a:solidFill>
                  <a:latin typeface="Arial"/>
                  <a:cs typeface="Arial"/>
                </a:rPr>
                <a:t>Theileria annulata</a:t>
              </a:r>
            </a:p>
          </p:txBody>
        </p:sp>
        <p:sp>
          <p:nvSpPr>
            <p:cNvPr id="1175" name="tx1174"/>
            <p:cNvSpPr/>
            <p:nvPr/>
          </p:nvSpPr>
          <p:spPr>
            <a:xfrm>
              <a:off x="4305276" y="6187529"/>
              <a:ext cx="70486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6">
                      <a:alpha val="100000"/>
                    </a:srgbClr>
                  </a:solidFill>
                  <a:latin typeface="Arial"/>
                  <a:cs typeface="Arial"/>
                </a:rPr>
                <a:t>Babesia microti strain RI</a:t>
              </a:r>
            </a:p>
          </p:txBody>
        </p:sp>
        <p:sp>
          <p:nvSpPr>
            <p:cNvPr id="1176" name="tx1175"/>
            <p:cNvSpPr/>
            <p:nvPr/>
          </p:nvSpPr>
          <p:spPr>
            <a:xfrm>
              <a:off x="4305276" y="6142928"/>
              <a:ext cx="578495" cy="47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Babesia bovis T2Bo</a:t>
              </a:r>
            </a:p>
          </p:txBody>
        </p:sp>
        <p:sp>
          <p:nvSpPr>
            <p:cNvPr id="1177" name="tx1176"/>
            <p:cNvSpPr/>
            <p:nvPr/>
          </p:nvSpPr>
          <p:spPr>
            <a:xfrm>
              <a:off x="4305276" y="6085781"/>
              <a:ext cx="58938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75677">
                      <a:alpha val="100000"/>
                    </a:srgbClr>
                  </a:solidFill>
                  <a:latin typeface="Arial"/>
                  <a:cs typeface="Arial"/>
                </a:rPr>
                <a:t>Babesia sp. Xinjiang</a:t>
              </a:r>
            </a:p>
          </p:txBody>
        </p:sp>
        <p:sp>
          <p:nvSpPr>
            <p:cNvPr id="1178" name="tx1177"/>
            <p:cNvSpPr/>
            <p:nvPr/>
          </p:nvSpPr>
          <p:spPr>
            <a:xfrm>
              <a:off x="4305276" y="6054297"/>
              <a:ext cx="48096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F5D84">
                      <a:alpha val="100000"/>
                    </a:srgbClr>
                  </a:solidFill>
                  <a:latin typeface="Arial"/>
                  <a:cs typeface="Arial"/>
                </a:rPr>
                <a:t>Babesia duncani</a:t>
              </a:r>
            </a:p>
          </p:txBody>
        </p:sp>
        <p:sp>
          <p:nvSpPr>
            <p:cNvPr id="1179" name="tx1178"/>
            <p:cNvSpPr/>
            <p:nvPr/>
          </p:nvSpPr>
          <p:spPr>
            <a:xfrm>
              <a:off x="4305276" y="6009886"/>
              <a:ext cx="41223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B">
                      <a:alpha val="100000"/>
                    </a:srgbClr>
                  </a:solidFill>
                  <a:latin typeface="Arial"/>
                  <a:cs typeface="Arial"/>
                </a:rPr>
                <a:t>Babesia ovata</a:t>
              </a:r>
            </a:p>
          </p:txBody>
        </p:sp>
        <p:sp>
          <p:nvSpPr>
            <p:cNvPr id="1180" name="tx1179"/>
            <p:cNvSpPr/>
            <p:nvPr/>
          </p:nvSpPr>
          <p:spPr>
            <a:xfrm>
              <a:off x="4305276" y="5952549"/>
              <a:ext cx="45923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449">
                      <a:alpha val="100000"/>
                    </a:srgbClr>
                  </a:solidFill>
                  <a:latin typeface="Arial"/>
                  <a:cs typeface="Arial"/>
                </a:rPr>
                <a:t>Babesia gibsoni</a:t>
              </a:r>
            </a:p>
          </p:txBody>
        </p:sp>
        <p:sp>
          <p:nvSpPr>
            <p:cNvPr id="1181" name="tx1180"/>
            <p:cNvSpPr/>
            <p:nvPr/>
          </p:nvSpPr>
          <p:spPr>
            <a:xfrm>
              <a:off x="4305276" y="5921064"/>
              <a:ext cx="43751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5587A">
                      <a:alpha val="100000"/>
                    </a:srgbClr>
                  </a:solidFill>
                  <a:latin typeface="Arial"/>
                  <a:cs typeface="Arial"/>
                </a:rPr>
                <a:t>Babesia caballi</a:t>
              </a:r>
            </a:p>
          </p:txBody>
        </p:sp>
        <p:sp>
          <p:nvSpPr>
            <p:cNvPr id="1182" name="tx1181"/>
            <p:cNvSpPr/>
            <p:nvPr/>
          </p:nvSpPr>
          <p:spPr>
            <a:xfrm>
              <a:off x="4305276" y="5876653"/>
              <a:ext cx="36878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Babesia ovis</a:t>
              </a:r>
            </a:p>
          </p:txBody>
        </p:sp>
        <p:sp>
          <p:nvSpPr>
            <p:cNvPr id="1183" name="tx1182"/>
            <p:cNvSpPr/>
            <p:nvPr/>
          </p:nvSpPr>
          <p:spPr>
            <a:xfrm>
              <a:off x="4305276" y="5819316"/>
              <a:ext cx="51707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93E">
                      <a:alpha val="100000"/>
                    </a:srgbClr>
                  </a:solidFill>
                  <a:latin typeface="Arial"/>
                  <a:cs typeface="Arial"/>
                </a:rPr>
                <a:t>Babesia bigemina</a:t>
              </a:r>
            </a:p>
          </p:txBody>
        </p:sp>
        <p:sp>
          <p:nvSpPr>
            <p:cNvPr id="1184" name="tx1183"/>
            <p:cNvSpPr/>
            <p:nvPr/>
          </p:nvSpPr>
          <p:spPr>
            <a:xfrm>
              <a:off x="4305276" y="5774905"/>
              <a:ext cx="131597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Hepatocystis sp. ex Piliocolobus tephrosceles</a:t>
              </a:r>
            </a:p>
          </p:txBody>
        </p:sp>
        <p:sp>
          <p:nvSpPr>
            <p:cNvPr id="1185" name="tx1184"/>
            <p:cNvSpPr/>
            <p:nvPr/>
          </p:nvSpPr>
          <p:spPr>
            <a:xfrm>
              <a:off x="4305276" y="5743420"/>
              <a:ext cx="6036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Plasmodium relictum</a:t>
              </a:r>
            </a:p>
          </p:txBody>
        </p:sp>
        <p:sp>
          <p:nvSpPr>
            <p:cNvPr id="1186" name="tx1185"/>
            <p:cNvSpPr/>
            <p:nvPr/>
          </p:nvSpPr>
          <p:spPr>
            <a:xfrm>
              <a:off x="4305276" y="5686083"/>
              <a:ext cx="72303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Plasmodium gallinaceum</a:t>
              </a:r>
            </a:p>
          </p:txBody>
        </p:sp>
        <p:sp>
          <p:nvSpPr>
            <p:cNvPr id="1187" name="tx1186"/>
            <p:cNvSpPr/>
            <p:nvPr/>
          </p:nvSpPr>
          <p:spPr>
            <a:xfrm>
              <a:off x="4305276" y="5640879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G3</a:t>
              </a:r>
            </a:p>
          </p:txBody>
        </p:sp>
        <p:sp>
          <p:nvSpPr>
            <p:cNvPr id="1188" name="tx1187"/>
            <p:cNvSpPr/>
            <p:nvPr/>
          </p:nvSpPr>
          <p:spPr>
            <a:xfrm>
              <a:off x="4305276" y="5596468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G2</a:t>
              </a:r>
            </a:p>
          </p:txBody>
        </p:sp>
        <p:sp>
          <p:nvSpPr>
            <p:cNvPr id="1189" name="tx1188"/>
            <p:cNvSpPr/>
            <p:nvPr/>
          </p:nvSpPr>
          <p:spPr>
            <a:xfrm>
              <a:off x="4305276" y="5552057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43A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G1</a:t>
              </a:r>
            </a:p>
          </p:txBody>
        </p:sp>
        <p:sp>
          <p:nvSpPr>
            <p:cNvPr id="1190" name="tx1189"/>
            <p:cNvSpPr/>
            <p:nvPr/>
          </p:nvSpPr>
          <p:spPr>
            <a:xfrm>
              <a:off x="4305276" y="5508408"/>
              <a:ext cx="78435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33A">
                      <a:alpha val="100000"/>
                    </a:srgbClr>
                  </a:solidFill>
                  <a:latin typeface="Arial"/>
                  <a:cs typeface="Arial"/>
                </a:rPr>
                <a:t>Plasmodium sp. DRC-Itaito</a:t>
              </a:r>
            </a:p>
          </p:txBody>
        </p:sp>
        <p:sp>
          <p:nvSpPr>
            <p:cNvPr id="1191" name="tx1190"/>
            <p:cNvSpPr/>
            <p:nvPr/>
          </p:nvSpPr>
          <p:spPr>
            <a:xfrm>
              <a:off x="4305276" y="5464029"/>
              <a:ext cx="57125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6">
                      <a:alpha val="100000"/>
                    </a:srgbClr>
                  </a:solidFill>
                  <a:latin typeface="Arial"/>
                  <a:cs typeface="Arial"/>
                </a:rPr>
                <a:t>Plasmodium gaboni</a:t>
              </a:r>
            </a:p>
          </p:txBody>
        </p:sp>
        <p:sp>
          <p:nvSpPr>
            <p:cNvPr id="1192" name="tx1191"/>
            <p:cNvSpPr/>
            <p:nvPr/>
          </p:nvSpPr>
          <p:spPr>
            <a:xfrm>
              <a:off x="4305276" y="5432544"/>
              <a:ext cx="68685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reichenowi</a:t>
              </a:r>
            </a:p>
          </p:txBody>
        </p:sp>
        <p:sp>
          <p:nvSpPr>
            <p:cNvPr id="1193" name="tx1192"/>
            <p:cNvSpPr/>
            <p:nvPr/>
          </p:nvSpPr>
          <p:spPr>
            <a:xfrm>
              <a:off x="4305276" y="5375175"/>
              <a:ext cx="92174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A5372">
                      <a:alpha val="100000"/>
                    </a:srgbClr>
                  </a:solidFill>
                  <a:latin typeface="Arial"/>
                  <a:cs typeface="Arial"/>
                </a:rPr>
                <a:t>Plasmodium falciparum UGT5.1</a:t>
              </a:r>
            </a:p>
          </p:txBody>
        </p:sp>
        <p:sp>
          <p:nvSpPr>
            <p:cNvPr id="1194" name="tx1193"/>
            <p:cNvSpPr/>
            <p:nvPr/>
          </p:nvSpPr>
          <p:spPr>
            <a:xfrm>
              <a:off x="4305276" y="5330765"/>
              <a:ext cx="116048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D4F6C">
                      <a:alpha val="100000"/>
                    </a:srgbClr>
                  </a:solidFill>
                  <a:latin typeface="Arial"/>
                  <a:cs typeface="Arial"/>
                </a:rPr>
                <a:t>Plasmodium falciparum MaliPS096_E11</a:t>
              </a:r>
            </a:p>
          </p:txBody>
        </p:sp>
        <p:sp>
          <p:nvSpPr>
            <p:cNvPr id="1195" name="tx1194"/>
            <p:cNvSpPr/>
            <p:nvPr/>
          </p:nvSpPr>
          <p:spPr>
            <a:xfrm>
              <a:off x="4305276" y="5286354"/>
              <a:ext cx="108089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Plasmodium falciparum NF135/5.C10</a:t>
              </a:r>
            </a:p>
          </p:txBody>
        </p:sp>
        <p:sp>
          <p:nvSpPr>
            <p:cNvPr id="1196" name="tx1195"/>
            <p:cNvSpPr/>
            <p:nvPr/>
          </p:nvSpPr>
          <p:spPr>
            <a:xfrm>
              <a:off x="4305276" y="5241181"/>
              <a:ext cx="127621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Plasmodium falciparum Tanzania (2000708)</a:t>
              </a:r>
            </a:p>
          </p:txBody>
        </p:sp>
        <p:sp>
          <p:nvSpPr>
            <p:cNvPr id="1197" name="tx1196"/>
            <p:cNvSpPr/>
            <p:nvPr/>
          </p:nvSpPr>
          <p:spPr>
            <a:xfrm>
              <a:off x="4305276" y="5197532"/>
              <a:ext cx="8819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A6A9E">
                      <a:alpha val="100000"/>
                    </a:srgbClr>
                  </a:solidFill>
                  <a:latin typeface="Arial"/>
                  <a:cs typeface="Arial"/>
                </a:rPr>
                <a:t>Plasmodium falciparum FCH/4</a:t>
              </a:r>
            </a:p>
          </p:txBody>
        </p:sp>
        <p:sp>
          <p:nvSpPr>
            <p:cNvPr id="1198" name="tx1197"/>
            <p:cNvSpPr/>
            <p:nvPr/>
          </p:nvSpPr>
          <p:spPr>
            <a:xfrm>
              <a:off x="4305276" y="5152327"/>
              <a:ext cx="1431390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5475F">
                      <a:alpha val="100000"/>
                    </a:srgbClr>
                  </a:solidFill>
                  <a:latin typeface="Arial"/>
                  <a:cs typeface="Arial"/>
                </a:rPr>
                <a:t>Plasmodium falciparum Vietnam Oak-Knoll (FVO)</a:t>
              </a:r>
            </a:p>
          </p:txBody>
        </p:sp>
        <p:sp>
          <p:nvSpPr>
            <p:cNvPr id="1199" name="tx1198"/>
            <p:cNvSpPr/>
            <p:nvPr/>
          </p:nvSpPr>
          <p:spPr>
            <a:xfrm>
              <a:off x="4305276" y="5108710"/>
              <a:ext cx="997622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B5F89">
                      <a:alpha val="100000"/>
                    </a:srgbClr>
                  </a:solidFill>
                  <a:latin typeface="Arial"/>
                  <a:cs typeface="Arial"/>
                </a:rPr>
                <a:t>Plasmodium falciparum IGH-CR14</a:t>
              </a:r>
            </a:p>
          </p:txBody>
        </p:sp>
        <p:sp>
          <p:nvSpPr>
            <p:cNvPr id="1200" name="tx1199"/>
            <p:cNvSpPr/>
            <p:nvPr/>
          </p:nvSpPr>
          <p:spPr>
            <a:xfrm>
              <a:off x="4305276" y="5064299"/>
              <a:ext cx="92543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E8076">
                      <a:alpha val="100000"/>
                    </a:srgbClr>
                  </a:solidFill>
                  <a:latin typeface="Arial"/>
                  <a:cs typeface="Arial"/>
                </a:rPr>
                <a:t>Plasmodium falciparum RAJ116</a:t>
              </a:r>
            </a:p>
          </p:txBody>
        </p:sp>
        <p:sp>
          <p:nvSpPr>
            <p:cNvPr id="1201" name="tx1200"/>
            <p:cNvSpPr/>
            <p:nvPr/>
          </p:nvSpPr>
          <p:spPr>
            <a:xfrm>
              <a:off x="4305276" y="5019888"/>
              <a:ext cx="82056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24A64">
                      <a:alpha val="100000"/>
                    </a:srgbClr>
                  </a:solidFill>
                  <a:latin typeface="Arial"/>
                  <a:cs typeface="Arial"/>
                </a:rPr>
                <a:t>Plasmodium falciparum HB3</a:t>
              </a:r>
            </a:p>
          </p:txBody>
        </p:sp>
        <p:sp>
          <p:nvSpPr>
            <p:cNvPr id="1202" name="tx1201"/>
            <p:cNvSpPr/>
            <p:nvPr/>
          </p:nvSpPr>
          <p:spPr>
            <a:xfrm>
              <a:off x="4305276" y="4974715"/>
              <a:ext cx="120027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5">
                      <a:alpha val="100000"/>
                    </a:srgbClr>
                  </a:solidFill>
                  <a:latin typeface="Arial"/>
                  <a:cs typeface="Arial"/>
                </a:rPr>
                <a:t>Plasmodium falciparum Palo Alto/Uganda</a:t>
              </a:r>
            </a:p>
          </p:txBody>
        </p:sp>
        <p:sp>
          <p:nvSpPr>
            <p:cNvPr id="1203" name="tx1202"/>
            <p:cNvSpPr/>
            <p:nvPr/>
          </p:nvSpPr>
          <p:spPr>
            <a:xfrm>
              <a:off x="4305276" y="4931067"/>
              <a:ext cx="8133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682DB">
                      <a:alpha val="100000"/>
                    </a:srgbClr>
                  </a:solidFill>
                  <a:latin typeface="Arial"/>
                  <a:cs typeface="Arial"/>
                </a:rPr>
                <a:t>Plasmodium falciparum Dd2</a:t>
              </a:r>
            </a:p>
          </p:txBody>
        </p:sp>
        <p:sp>
          <p:nvSpPr>
            <p:cNvPr id="1204" name="tx1203"/>
            <p:cNvSpPr/>
            <p:nvPr/>
          </p:nvSpPr>
          <p:spPr>
            <a:xfrm>
              <a:off x="4305276" y="4886656"/>
              <a:ext cx="81697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7">
                      <a:alpha val="100000"/>
                    </a:srgbClr>
                  </a:solidFill>
                  <a:latin typeface="Arial"/>
                  <a:cs typeface="Arial"/>
                </a:rPr>
                <a:t>Plasmodium falciparum 7G8</a:t>
              </a:r>
            </a:p>
          </p:txBody>
        </p:sp>
        <p:sp>
          <p:nvSpPr>
            <p:cNvPr id="1205" name="tx1204"/>
            <p:cNvSpPr/>
            <p:nvPr/>
          </p:nvSpPr>
          <p:spPr>
            <a:xfrm>
              <a:off x="4305276" y="4842245"/>
              <a:ext cx="8133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falciparum 3D7</a:t>
              </a:r>
            </a:p>
          </p:txBody>
        </p:sp>
        <p:sp>
          <p:nvSpPr>
            <p:cNvPr id="1206" name="tx1205"/>
            <p:cNvSpPr/>
            <p:nvPr/>
          </p:nvSpPr>
          <p:spPr>
            <a:xfrm>
              <a:off x="4305276" y="4797834"/>
              <a:ext cx="85308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65779">
                      <a:alpha val="100000"/>
                    </a:srgbClr>
                  </a:solidFill>
                  <a:latin typeface="Arial"/>
                  <a:cs typeface="Arial"/>
                </a:rPr>
                <a:t>Plasmodium falciparum NF54</a:t>
              </a:r>
            </a:p>
          </p:txBody>
        </p:sp>
        <p:sp>
          <p:nvSpPr>
            <p:cNvPr id="1207" name="tx1206"/>
            <p:cNvSpPr/>
            <p:nvPr/>
          </p:nvSpPr>
          <p:spPr>
            <a:xfrm>
              <a:off x="4305276" y="4752661"/>
              <a:ext cx="115667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Plasmodium falciparum CAMP/Malaysia</a:t>
              </a:r>
            </a:p>
          </p:txBody>
        </p:sp>
        <p:sp>
          <p:nvSpPr>
            <p:cNvPr id="1208" name="tx1207"/>
            <p:cNvSpPr/>
            <p:nvPr/>
          </p:nvSpPr>
          <p:spPr>
            <a:xfrm>
              <a:off x="4305276" y="4721144"/>
              <a:ext cx="903900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1">
                      <a:alpha val="100000"/>
                    </a:srgbClr>
                  </a:solidFill>
                  <a:latin typeface="Arial"/>
                  <a:cs typeface="Arial"/>
                </a:rPr>
                <a:t>Plasmodium inui San Antonio 1</a:t>
              </a:r>
            </a:p>
          </p:txBody>
        </p:sp>
        <p:sp>
          <p:nvSpPr>
            <p:cNvPr id="1209" name="tx1208"/>
            <p:cNvSpPr/>
            <p:nvPr/>
          </p:nvSpPr>
          <p:spPr>
            <a:xfrm>
              <a:off x="4305276" y="4664633"/>
              <a:ext cx="90733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5575">
                      <a:alpha val="100000"/>
                    </a:srgbClr>
                  </a:solidFill>
                  <a:latin typeface="Arial"/>
                  <a:cs typeface="Arial"/>
                </a:rPr>
                <a:t>Plasmodium cynomolgi strain B</a:t>
              </a:r>
            </a:p>
          </p:txBody>
        </p:sp>
        <p:sp>
          <p:nvSpPr>
            <p:cNvPr id="1210" name="tx1209"/>
            <p:cNvSpPr/>
            <p:nvPr/>
          </p:nvSpPr>
          <p:spPr>
            <a:xfrm>
              <a:off x="4305276" y="4620222"/>
              <a:ext cx="59291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gonderi</a:t>
              </a:r>
            </a:p>
          </p:txBody>
        </p:sp>
        <p:sp>
          <p:nvSpPr>
            <p:cNvPr id="1211" name="tx1210"/>
            <p:cNvSpPr/>
            <p:nvPr/>
          </p:nvSpPr>
          <p:spPr>
            <a:xfrm>
              <a:off x="4305276" y="4588737"/>
              <a:ext cx="78080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95474">
                      <a:alpha val="100000"/>
                    </a:srgbClr>
                  </a:solidFill>
                  <a:latin typeface="Arial"/>
                  <a:cs typeface="Arial"/>
                </a:rPr>
                <a:t>Plasmodium ovale wallikeri</a:t>
              </a:r>
            </a:p>
          </p:txBody>
        </p:sp>
        <p:sp>
          <p:nvSpPr>
            <p:cNvPr id="1212" name="tx1211"/>
            <p:cNvSpPr/>
            <p:nvPr/>
          </p:nvSpPr>
          <p:spPr>
            <a:xfrm>
              <a:off x="4305276" y="4544326"/>
              <a:ext cx="71934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F4E6A">
                      <a:alpha val="100000"/>
                    </a:srgbClr>
                  </a:solidFill>
                  <a:latin typeface="Arial"/>
                  <a:cs typeface="Arial"/>
                </a:rPr>
                <a:t>Plasmodium ovale curtisi</a:t>
              </a:r>
            </a:p>
          </p:txBody>
        </p:sp>
        <p:sp>
          <p:nvSpPr>
            <p:cNvPr id="1213" name="tx1212"/>
            <p:cNvSpPr/>
            <p:nvPr/>
          </p:nvSpPr>
          <p:spPr>
            <a:xfrm>
              <a:off x="4305276" y="4499915"/>
              <a:ext cx="62537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25A7F">
                      <a:alpha val="100000"/>
                    </a:srgbClr>
                  </a:solidFill>
                  <a:latin typeface="Arial"/>
                  <a:cs typeface="Arial"/>
                </a:rPr>
                <a:t>Plasmodium malariae</a:t>
              </a:r>
            </a:p>
          </p:txBody>
        </p:sp>
        <p:sp>
          <p:nvSpPr>
            <p:cNvPr id="1214" name="tx1213"/>
            <p:cNvSpPr/>
            <p:nvPr/>
          </p:nvSpPr>
          <p:spPr>
            <a:xfrm>
              <a:off x="4305276" y="4441785"/>
              <a:ext cx="55308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0">
                      <a:alpha val="100000"/>
                    </a:srgbClr>
                  </a:solidFill>
                  <a:latin typeface="Arial"/>
                  <a:cs typeface="Arial"/>
                </a:rPr>
                <a:t>Plasmodium fragile</a:t>
              </a:r>
            </a:p>
          </p:txBody>
        </p:sp>
        <p:sp>
          <p:nvSpPr>
            <p:cNvPr id="1215" name="tx1214"/>
            <p:cNvSpPr/>
            <p:nvPr/>
          </p:nvSpPr>
          <p:spPr>
            <a:xfrm>
              <a:off x="4305276" y="4411094"/>
              <a:ext cx="78083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449">
                      <a:alpha val="100000"/>
                    </a:srgbClr>
                  </a:solidFill>
                  <a:latin typeface="Arial"/>
                  <a:cs typeface="Arial"/>
                </a:rPr>
                <a:t>Plasmodium vivax India VII</a:t>
              </a:r>
            </a:p>
          </p:txBody>
        </p:sp>
        <p:sp>
          <p:nvSpPr>
            <p:cNvPr id="1216" name="tx1215"/>
            <p:cNvSpPr/>
            <p:nvPr/>
          </p:nvSpPr>
          <p:spPr>
            <a:xfrm>
              <a:off x="4305276" y="4366683"/>
              <a:ext cx="88201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Plasmodium vivax Mauritania I</a:t>
              </a:r>
            </a:p>
          </p:txBody>
        </p:sp>
        <p:sp>
          <p:nvSpPr>
            <p:cNvPr id="1217" name="tx1216"/>
            <p:cNvSpPr/>
            <p:nvPr/>
          </p:nvSpPr>
          <p:spPr>
            <a:xfrm>
              <a:off x="4305276" y="4322272"/>
              <a:ext cx="92905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347">
                      <a:alpha val="100000"/>
                    </a:srgbClr>
                  </a:solidFill>
                  <a:latin typeface="Arial"/>
                  <a:cs typeface="Arial"/>
                </a:rPr>
                <a:t>Plasmodium vivax North Korean</a:t>
              </a:r>
            </a:p>
          </p:txBody>
        </p:sp>
        <p:sp>
          <p:nvSpPr>
            <p:cNvPr id="1218" name="tx1217"/>
            <p:cNvSpPr/>
            <p:nvPr/>
          </p:nvSpPr>
          <p:spPr>
            <a:xfrm>
              <a:off x="4305276" y="4277861"/>
              <a:ext cx="74097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Plasmodium vivax Brazil I</a:t>
              </a:r>
            </a:p>
          </p:txBody>
        </p:sp>
        <p:sp>
          <p:nvSpPr>
            <p:cNvPr id="1219" name="tx1218"/>
            <p:cNvSpPr/>
            <p:nvPr/>
          </p:nvSpPr>
          <p:spPr>
            <a:xfrm>
              <a:off x="4305276" y="4233450"/>
              <a:ext cx="86753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Plasmodium knowlesi strain H</a:t>
              </a:r>
            </a:p>
          </p:txBody>
        </p:sp>
        <p:sp>
          <p:nvSpPr>
            <p:cNvPr id="1220" name="tx1219"/>
            <p:cNvSpPr/>
            <p:nvPr/>
          </p:nvSpPr>
          <p:spPr>
            <a:xfrm>
              <a:off x="4305276" y="4189039"/>
              <a:ext cx="70851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359">
                      <a:alpha val="100000"/>
                    </a:srgbClr>
                  </a:solidFill>
                  <a:latin typeface="Arial"/>
                  <a:cs typeface="Arial"/>
                </a:rPr>
                <a:t>Plasmodium brasilianum</a:t>
              </a:r>
            </a:p>
          </p:txBody>
        </p:sp>
        <p:sp>
          <p:nvSpPr>
            <p:cNvPr id="1221" name="tx1220"/>
            <p:cNvSpPr/>
            <p:nvPr/>
          </p:nvSpPr>
          <p:spPr>
            <a:xfrm>
              <a:off x="4305276" y="4131512"/>
              <a:ext cx="657956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Plasmodium yoelii 17X</a:t>
              </a:r>
            </a:p>
          </p:txBody>
        </p:sp>
        <p:sp>
          <p:nvSpPr>
            <p:cNvPr id="1222" name="tx1221"/>
            <p:cNvSpPr/>
            <p:nvPr/>
          </p:nvSpPr>
          <p:spPr>
            <a:xfrm>
              <a:off x="4305276" y="4087291"/>
              <a:ext cx="69044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D6FAB">
                      <a:alpha val="100000"/>
                    </a:srgbClr>
                  </a:solidFill>
                  <a:latin typeface="Arial"/>
                  <a:cs typeface="Arial"/>
                </a:rPr>
                <a:t>Plasmodium yoelii yoelii</a:t>
              </a:r>
            </a:p>
          </p:txBody>
        </p:sp>
        <p:sp>
          <p:nvSpPr>
            <p:cNvPr id="1223" name="tx1222"/>
            <p:cNvSpPr/>
            <p:nvPr/>
          </p:nvSpPr>
          <p:spPr>
            <a:xfrm>
              <a:off x="4305276" y="4043643"/>
              <a:ext cx="7735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Plasmodium vinckei petteri</a:t>
              </a:r>
            </a:p>
          </p:txBody>
        </p:sp>
        <p:sp>
          <p:nvSpPr>
            <p:cNvPr id="1224" name="tx1223"/>
            <p:cNvSpPr/>
            <p:nvPr/>
          </p:nvSpPr>
          <p:spPr>
            <a:xfrm>
              <a:off x="4305276" y="4011396"/>
              <a:ext cx="78804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vinckei lentum</a:t>
              </a:r>
            </a:p>
          </p:txBody>
        </p:sp>
        <p:sp>
          <p:nvSpPr>
            <p:cNvPr id="1225" name="tx1224"/>
            <p:cNvSpPr/>
            <p:nvPr/>
          </p:nvSpPr>
          <p:spPr>
            <a:xfrm>
              <a:off x="4305276" y="3966985"/>
              <a:ext cx="95795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vinckei brucechwatti</a:t>
              </a:r>
            </a:p>
          </p:txBody>
        </p:sp>
        <p:sp>
          <p:nvSpPr>
            <p:cNvPr id="1226" name="tx1225"/>
            <p:cNvSpPr/>
            <p:nvPr/>
          </p:nvSpPr>
          <p:spPr>
            <a:xfrm>
              <a:off x="4305276" y="3922574"/>
              <a:ext cx="79163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vinckei vinckei</a:t>
              </a:r>
            </a:p>
          </p:txBody>
        </p:sp>
        <p:sp>
          <p:nvSpPr>
            <p:cNvPr id="1227" name="tx1226"/>
            <p:cNvSpPr/>
            <p:nvPr/>
          </p:nvSpPr>
          <p:spPr>
            <a:xfrm>
              <a:off x="4305276" y="3878163"/>
              <a:ext cx="92203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Plasmodium chabaudi chabaudi</a:t>
              </a:r>
            </a:p>
          </p:txBody>
        </p:sp>
        <p:sp>
          <p:nvSpPr>
            <p:cNvPr id="1228" name="tx1227"/>
            <p:cNvSpPr/>
            <p:nvPr/>
          </p:nvSpPr>
          <p:spPr>
            <a:xfrm>
              <a:off x="4305276" y="3833752"/>
              <a:ext cx="83517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Plasmodium chabaudi adami</a:t>
              </a:r>
            </a:p>
          </p:txBody>
        </p:sp>
        <p:sp>
          <p:nvSpPr>
            <p:cNvPr id="1229" name="tx1228"/>
            <p:cNvSpPr/>
            <p:nvPr/>
          </p:nvSpPr>
          <p:spPr>
            <a:xfrm>
              <a:off x="4305276" y="3776415"/>
              <a:ext cx="78810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berghei ANKA</a:t>
              </a:r>
            </a:p>
          </p:txBody>
        </p:sp>
        <p:sp>
          <p:nvSpPr>
            <p:cNvPr id="1230" name="tx1229"/>
            <p:cNvSpPr/>
            <p:nvPr/>
          </p:nvSpPr>
          <p:spPr>
            <a:xfrm>
              <a:off x="4305276" y="3731210"/>
              <a:ext cx="71591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36593">
                      <a:alpha val="100000"/>
                    </a:srgbClr>
                  </a:solidFill>
                  <a:latin typeface="Arial"/>
                  <a:cs typeface="Arial"/>
                </a:rPr>
                <a:t>Porospora cf. gigantea A</a:t>
              </a:r>
            </a:p>
          </p:txBody>
        </p:sp>
        <p:sp>
          <p:nvSpPr>
            <p:cNvPr id="1231" name="tx1230"/>
            <p:cNvSpPr/>
            <p:nvPr/>
          </p:nvSpPr>
          <p:spPr>
            <a:xfrm>
              <a:off x="4305276" y="3686799"/>
              <a:ext cx="70149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06EA8">
                      <a:alpha val="100000"/>
                    </a:srgbClr>
                  </a:solidFill>
                  <a:latin typeface="Arial"/>
                  <a:cs typeface="Arial"/>
                </a:rPr>
                <a:t>Gregarina niphandrodes</a:t>
              </a:r>
            </a:p>
          </p:txBody>
        </p:sp>
        <p:sp>
          <p:nvSpPr>
            <p:cNvPr id="1232" name="tx1231"/>
            <p:cNvSpPr/>
            <p:nvPr/>
          </p:nvSpPr>
          <p:spPr>
            <a:xfrm>
              <a:off x="4305276" y="3643945"/>
              <a:ext cx="82796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Neospora caninum Liverpool</a:t>
              </a:r>
            </a:p>
          </p:txBody>
        </p:sp>
        <p:sp>
          <p:nvSpPr>
            <p:cNvPr id="1233" name="tx1232"/>
            <p:cNvSpPr/>
            <p:nvPr/>
          </p:nvSpPr>
          <p:spPr>
            <a:xfrm>
              <a:off x="4305276" y="3597978"/>
              <a:ext cx="54584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Cystoisospora suis</a:t>
              </a:r>
            </a:p>
          </p:txBody>
        </p:sp>
        <p:sp>
          <p:nvSpPr>
            <p:cNvPr id="1234" name="tx1233"/>
            <p:cNvSpPr/>
            <p:nvPr/>
          </p:nvSpPr>
          <p:spPr>
            <a:xfrm>
              <a:off x="4305276" y="3567287"/>
              <a:ext cx="67240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E37">
                      <a:alpha val="100000"/>
                    </a:srgbClr>
                  </a:solidFill>
                  <a:latin typeface="Arial"/>
                  <a:cs typeface="Arial"/>
                </a:rPr>
                <a:t>Hammondia hammondi</a:t>
              </a:r>
            </a:p>
          </p:txBody>
        </p:sp>
        <p:sp>
          <p:nvSpPr>
            <p:cNvPr id="1235" name="tx1234"/>
            <p:cNvSpPr/>
            <p:nvPr/>
          </p:nvSpPr>
          <p:spPr>
            <a:xfrm>
              <a:off x="4305276" y="3522876"/>
              <a:ext cx="50983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E37">
                      <a:alpha val="100000"/>
                    </a:srgbClr>
                  </a:solidFill>
                  <a:latin typeface="Arial"/>
                  <a:cs typeface="Arial"/>
                </a:rPr>
                <a:t>Besnoitia besnoiti</a:t>
              </a:r>
            </a:p>
          </p:txBody>
        </p:sp>
        <p:sp>
          <p:nvSpPr>
            <p:cNvPr id="1236" name="tx1235"/>
            <p:cNvSpPr/>
            <p:nvPr/>
          </p:nvSpPr>
          <p:spPr>
            <a:xfrm>
              <a:off x="4305276" y="3464745"/>
              <a:ext cx="91463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Toxoplasma gondii TgCatPRC2</a:t>
              </a:r>
            </a:p>
          </p:txBody>
        </p:sp>
        <p:sp>
          <p:nvSpPr>
            <p:cNvPr id="1237" name="tx1236"/>
            <p:cNvSpPr/>
            <p:nvPr/>
          </p:nvSpPr>
          <p:spPr>
            <a:xfrm>
              <a:off x="4305276" y="3420302"/>
              <a:ext cx="1265289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C">
                      <a:alpha val="100000"/>
                    </a:srgbClr>
                  </a:solidFill>
                  <a:latin typeface="Arial"/>
                  <a:cs typeface="Arial"/>
                </a:rPr>
                <a:t>Toxoplasma gondii GAB2-2007-GAL-DOM2</a:t>
              </a:r>
            </a:p>
          </p:txBody>
        </p:sp>
        <p:sp>
          <p:nvSpPr>
            <p:cNvPr id="1238" name="tx1237"/>
            <p:cNvSpPr/>
            <p:nvPr/>
          </p:nvSpPr>
          <p:spPr>
            <a:xfrm>
              <a:off x="4305276" y="3376717"/>
              <a:ext cx="67243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D394E">
                      <a:alpha val="100000"/>
                    </a:srgbClr>
                  </a:solidFill>
                  <a:latin typeface="Arial"/>
                  <a:cs typeface="Arial"/>
                </a:rPr>
                <a:t>Toxoplasma gondii ARI</a:t>
              </a:r>
            </a:p>
          </p:txBody>
        </p:sp>
        <p:sp>
          <p:nvSpPr>
            <p:cNvPr id="1239" name="tx1238"/>
            <p:cNvSpPr/>
            <p:nvPr/>
          </p:nvSpPr>
          <p:spPr>
            <a:xfrm>
              <a:off x="4305276" y="3331481"/>
              <a:ext cx="701308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6455C">
                      <a:alpha val="100000"/>
                    </a:srgbClr>
                  </a:solidFill>
                  <a:latin typeface="Arial"/>
                  <a:cs typeface="Arial"/>
                </a:rPr>
                <a:t>Toxoplasma gondii FOU</a:t>
              </a:r>
            </a:p>
          </p:txBody>
        </p:sp>
        <p:sp>
          <p:nvSpPr>
            <p:cNvPr id="1240" name="tx1239"/>
            <p:cNvSpPr/>
            <p:nvPr/>
          </p:nvSpPr>
          <p:spPr>
            <a:xfrm>
              <a:off x="4305276" y="3287101"/>
              <a:ext cx="73748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A4F">
                      <a:alpha val="100000"/>
                    </a:srgbClr>
                  </a:solidFill>
                  <a:latin typeface="Arial"/>
                  <a:cs typeface="Arial"/>
                </a:rPr>
                <a:t>Toxoplasma gondii CAST</a:t>
              </a:r>
            </a:p>
          </p:txBody>
        </p:sp>
        <p:sp>
          <p:nvSpPr>
            <p:cNvPr id="1241" name="tx1240"/>
            <p:cNvSpPr/>
            <p:nvPr/>
          </p:nvSpPr>
          <p:spPr>
            <a:xfrm>
              <a:off x="4305276" y="3243294"/>
              <a:ext cx="672534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E53">
                      <a:alpha val="100000"/>
                    </a:srgbClr>
                  </a:solidFill>
                  <a:latin typeface="Arial"/>
                  <a:cs typeface="Arial"/>
                </a:rPr>
                <a:t>Toxoplasma gondii p89</a:t>
              </a:r>
            </a:p>
          </p:txBody>
        </p:sp>
        <p:sp>
          <p:nvSpPr>
            <p:cNvPr id="1242" name="tx1241"/>
            <p:cNvSpPr/>
            <p:nvPr/>
          </p:nvSpPr>
          <p:spPr>
            <a:xfrm>
              <a:off x="4305276" y="3198280"/>
              <a:ext cx="7049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157">
                      <a:alpha val="100000"/>
                    </a:srgbClr>
                  </a:solidFill>
                  <a:latin typeface="Arial"/>
                  <a:cs typeface="Arial"/>
                </a:rPr>
                <a:t>Toxoplasma gondii MAS</a:t>
              </a:r>
            </a:p>
          </p:txBody>
        </p:sp>
        <p:sp>
          <p:nvSpPr>
            <p:cNvPr id="1243" name="tx1242"/>
            <p:cNvSpPr/>
            <p:nvPr/>
          </p:nvSpPr>
          <p:spPr>
            <a:xfrm>
              <a:off x="4305276" y="3154663"/>
              <a:ext cx="70134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158">
                      <a:alpha val="100000"/>
                    </a:srgbClr>
                  </a:solidFill>
                  <a:latin typeface="Arial"/>
                  <a:cs typeface="Arial"/>
                </a:rPr>
                <a:t>Toxoplasma gondii RUB</a:t>
              </a:r>
            </a:p>
          </p:txBody>
        </p:sp>
        <p:sp>
          <p:nvSpPr>
            <p:cNvPr id="1244" name="tx1243"/>
            <p:cNvSpPr/>
            <p:nvPr/>
          </p:nvSpPr>
          <p:spPr>
            <a:xfrm>
              <a:off x="4305276" y="3110252"/>
              <a:ext cx="7447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C">
                      <a:alpha val="100000"/>
                    </a:srgbClr>
                  </a:solidFill>
                  <a:latin typeface="Arial"/>
                  <a:cs typeface="Arial"/>
                </a:rPr>
                <a:t>Toxoplasma gondii VAND</a:t>
              </a:r>
            </a:p>
          </p:txBody>
        </p:sp>
        <p:sp>
          <p:nvSpPr>
            <p:cNvPr id="1245" name="tx1244"/>
            <p:cNvSpPr/>
            <p:nvPr/>
          </p:nvSpPr>
          <p:spPr>
            <a:xfrm>
              <a:off x="4305276" y="3065650"/>
              <a:ext cx="733925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Toxoplasma gondii ME49</a:t>
              </a:r>
            </a:p>
          </p:txBody>
        </p:sp>
        <p:sp>
          <p:nvSpPr>
            <p:cNvPr id="1246" name="tx1245"/>
            <p:cNvSpPr/>
            <p:nvPr/>
          </p:nvSpPr>
          <p:spPr>
            <a:xfrm>
              <a:off x="4305276" y="3020636"/>
              <a:ext cx="69051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Toxoplasma gondii GT1</a:t>
              </a:r>
            </a:p>
          </p:txBody>
        </p:sp>
        <p:sp>
          <p:nvSpPr>
            <p:cNvPr id="1247" name="tx1246"/>
            <p:cNvSpPr/>
            <p:nvPr/>
          </p:nvSpPr>
          <p:spPr>
            <a:xfrm>
              <a:off x="4305276" y="2976225"/>
              <a:ext cx="70137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038">
                      <a:alpha val="100000"/>
                    </a:srgbClr>
                  </a:solidFill>
                  <a:latin typeface="Arial"/>
                  <a:cs typeface="Arial"/>
                </a:rPr>
                <a:t>Toxoplasma gondii VEG</a:t>
              </a:r>
            </a:p>
          </p:txBody>
        </p:sp>
        <p:sp>
          <p:nvSpPr>
            <p:cNvPr id="1248" name="tx1247"/>
            <p:cNvSpPr/>
            <p:nvPr/>
          </p:nvSpPr>
          <p:spPr>
            <a:xfrm>
              <a:off x="4305276" y="2931814"/>
              <a:ext cx="76641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Cryptosporidium sp. 43IA8</a:t>
              </a:r>
            </a:p>
          </p:txBody>
        </p:sp>
        <p:sp>
          <p:nvSpPr>
            <p:cNvPr id="1249" name="tx1248"/>
            <p:cNvSpPr/>
            <p:nvPr/>
          </p:nvSpPr>
          <p:spPr>
            <a:xfrm>
              <a:off x="4305276" y="2887403"/>
              <a:ext cx="119665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83E">
                      <a:alpha val="100000"/>
                    </a:srgbClr>
                  </a:solidFill>
                  <a:latin typeface="Arial"/>
                  <a:cs typeface="Arial"/>
                </a:rPr>
                <a:t>Cryptosporidium sp. chipmunk genotype I</a:t>
              </a:r>
            </a:p>
          </p:txBody>
        </p:sp>
        <p:sp>
          <p:nvSpPr>
            <p:cNvPr id="1250" name="tx1249"/>
            <p:cNvSpPr/>
            <p:nvPr/>
          </p:nvSpPr>
          <p:spPr>
            <a:xfrm>
              <a:off x="4305276" y="2842993"/>
              <a:ext cx="77362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93E">
                      <a:alpha val="100000"/>
                    </a:srgbClr>
                  </a:solidFill>
                  <a:latin typeface="Arial"/>
                  <a:cs typeface="Arial"/>
                </a:rPr>
                <a:t>Cryptosporidium ubiquitum</a:t>
              </a:r>
            </a:p>
          </p:txBody>
        </p:sp>
        <p:sp>
          <p:nvSpPr>
            <p:cNvPr id="1251" name="tx1250"/>
            <p:cNvSpPr/>
            <p:nvPr/>
          </p:nvSpPr>
          <p:spPr>
            <a:xfrm>
              <a:off x="4305276" y="2798582"/>
              <a:ext cx="67952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73C">
                      <a:alpha val="100000"/>
                    </a:srgbClr>
                  </a:solidFill>
                  <a:latin typeface="Arial"/>
                  <a:cs typeface="Arial"/>
                </a:rPr>
                <a:t>Cryptosporidium tyzzeri</a:t>
              </a:r>
            </a:p>
          </p:txBody>
        </p:sp>
        <p:sp>
          <p:nvSpPr>
            <p:cNvPr id="1252" name="tx1251"/>
            <p:cNvSpPr/>
            <p:nvPr/>
          </p:nvSpPr>
          <p:spPr>
            <a:xfrm>
              <a:off x="4305276" y="2754171"/>
              <a:ext cx="62537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2">
                      <a:alpha val="100000"/>
                    </a:srgbClr>
                  </a:solidFill>
                  <a:latin typeface="Arial"/>
                  <a:cs typeface="Arial"/>
                </a:rPr>
                <a:t>Cryptosporidium xiaoi</a:t>
              </a:r>
            </a:p>
          </p:txBody>
        </p:sp>
        <p:sp>
          <p:nvSpPr>
            <p:cNvPr id="1253" name="tx1252"/>
            <p:cNvSpPr/>
            <p:nvPr/>
          </p:nvSpPr>
          <p:spPr>
            <a:xfrm>
              <a:off x="4305276" y="2709760"/>
              <a:ext cx="69047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347">
                      <a:alpha val="100000"/>
                    </a:srgbClr>
                  </a:solidFill>
                  <a:latin typeface="Arial"/>
                  <a:cs typeface="Arial"/>
                </a:rPr>
                <a:t>Cryptosporidium ryanae</a:t>
              </a:r>
            </a:p>
          </p:txBody>
        </p:sp>
        <p:sp>
          <p:nvSpPr>
            <p:cNvPr id="1254" name="tx1253"/>
            <p:cNvSpPr/>
            <p:nvPr/>
          </p:nvSpPr>
          <p:spPr>
            <a:xfrm>
              <a:off x="4305276" y="2665349"/>
              <a:ext cx="83495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Cryptosporidium muris RN66</a:t>
              </a:r>
            </a:p>
          </p:txBody>
        </p:sp>
        <p:sp>
          <p:nvSpPr>
            <p:cNvPr id="1255" name="tx1254"/>
            <p:cNvSpPr/>
            <p:nvPr/>
          </p:nvSpPr>
          <p:spPr>
            <a:xfrm>
              <a:off x="4305276" y="2620938"/>
              <a:ext cx="64344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044">
                      <a:alpha val="100000"/>
                    </a:srgbClr>
                  </a:solidFill>
                  <a:latin typeface="Arial"/>
                  <a:cs typeface="Arial"/>
                </a:rPr>
                <a:t>Cryptosporidium bovis</a:t>
              </a:r>
            </a:p>
          </p:txBody>
        </p:sp>
        <p:sp>
          <p:nvSpPr>
            <p:cNvPr id="1256" name="tx1255"/>
            <p:cNvSpPr/>
            <p:nvPr/>
          </p:nvSpPr>
          <p:spPr>
            <a:xfrm>
              <a:off x="4305276" y="2576527"/>
              <a:ext cx="71572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83E">
                      <a:alpha val="100000"/>
                    </a:srgbClr>
                  </a:solidFill>
                  <a:latin typeface="Arial"/>
                  <a:cs typeface="Arial"/>
                </a:rPr>
                <a:t>Cryptosporidium hominis</a:t>
              </a:r>
            </a:p>
          </p:txBody>
        </p:sp>
        <p:sp>
          <p:nvSpPr>
            <p:cNvPr id="1257" name="tx1256"/>
            <p:cNvSpPr/>
            <p:nvPr/>
          </p:nvSpPr>
          <p:spPr>
            <a:xfrm>
              <a:off x="4305276" y="2532116"/>
              <a:ext cx="64344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84D">
                      <a:alpha val="100000"/>
                    </a:srgbClr>
                  </a:solidFill>
                  <a:latin typeface="Arial"/>
                  <a:cs typeface="Arial"/>
                </a:rPr>
                <a:t>Cryptosporidium canis</a:t>
              </a:r>
            </a:p>
          </p:txBody>
        </p:sp>
        <p:sp>
          <p:nvSpPr>
            <p:cNvPr id="1258" name="tx1257"/>
            <p:cNvSpPr/>
            <p:nvPr/>
          </p:nvSpPr>
          <p:spPr>
            <a:xfrm>
              <a:off x="4305276" y="2487705"/>
              <a:ext cx="77727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Cryptosporidium andersoni</a:t>
              </a:r>
            </a:p>
          </p:txBody>
        </p:sp>
        <p:sp>
          <p:nvSpPr>
            <p:cNvPr id="1259" name="tx1258"/>
            <p:cNvSpPr/>
            <p:nvPr/>
          </p:nvSpPr>
          <p:spPr>
            <a:xfrm>
              <a:off x="4305276" y="2443295"/>
              <a:ext cx="82418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43B">
                      <a:alpha val="100000"/>
                    </a:srgbClr>
                  </a:solidFill>
                  <a:latin typeface="Arial"/>
                  <a:cs typeface="Arial"/>
                </a:rPr>
                <a:t>Cryptosporidium meleagridis</a:t>
              </a:r>
            </a:p>
          </p:txBody>
        </p:sp>
        <p:sp>
          <p:nvSpPr>
            <p:cNvPr id="1260" name="tx1259"/>
            <p:cNvSpPr/>
            <p:nvPr/>
          </p:nvSpPr>
          <p:spPr>
            <a:xfrm>
              <a:off x="4305276" y="2398884"/>
              <a:ext cx="60726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E53">
                      <a:alpha val="100000"/>
                    </a:srgbClr>
                  </a:solidFill>
                  <a:latin typeface="Arial"/>
                  <a:cs typeface="Arial"/>
                </a:rPr>
                <a:t>Cryptosporidium felis</a:t>
              </a:r>
            </a:p>
          </p:txBody>
        </p:sp>
        <p:sp>
          <p:nvSpPr>
            <p:cNvPr id="1261" name="tx1260"/>
            <p:cNvSpPr/>
            <p:nvPr/>
          </p:nvSpPr>
          <p:spPr>
            <a:xfrm>
              <a:off x="4305276" y="2354473"/>
              <a:ext cx="9181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Cryptosporidium parvum Iowa II</a:t>
              </a:r>
            </a:p>
          </p:txBody>
        </p:sp>
        <p:sp>
          <p:nvSpPr>
            <p:cNvPr id="1262" name="tx1261"/>
            <p:cNvSpPr/>
            <p:nvPr/>
          </p:nvSpPr>
          <p:spPr>
            <a:xfrm>
              <a:off x="4305276" y="2310062"/>
              <a:ext cx="72306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Cyclospora cayetanensis</a:t>
              </a:r>
            </a:p>
          </p:txBody>
        </p:sp>
        <p:sp>
          <p:nvSpPr>
            <p:cNvPr id="1263" name="tx1262"/>
            <p:cNvSpPr/>
            <p:nvPr/>
          </p:nvSpPr>
          <p:spPr>
            <a:xfrm>
              <a:off x="4305276" y="2279371"/>
              <a:ext cx="45549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F5D84">
                      <a:alpha val="100000"/>
                    </a:srgbClr>
                  </a:solidFill>
                  <a:latin typeface="Arial"/>
                  <a:cs typeface="Arial"/>
                </a:rPr>
                <a:t>Eimeria brunetti</a:t>
              </a:r>
            </a:p>
          </p:txBody>
        </p:sp>
        <p:sp>
          <p:nvSpPr>
            <p:cNvPr id="1264" name="tx1263"/>
            <p:cNvSpPr/>
            <p:nvPr/>
          </p:nvSpPr>
          <p:spPr>
            <a:xfrm>
              <a:off x="4305276" y="2234960"/>
              <a:ext cx="46622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15B80">
                      <a:alpha val="100000"/>
                    </a:srgbClr>
                  </a:solidFill>
                  <a:latin typeface="Arial"/>
                  <a:cs typeface="Arial"/>
                </a:rPr>
                <a:t>Eimeria maxima</a:t>
              </a:r>
            </a:p>
          </p:txBody>
        </p:sp>
        <p:sp>
          <p:nvSpPr>
            <p:cNvPr id="1265" name="tx1264"/>
            <p:cNvSpPr/>
            <p:nvPr/>
          </p:nvSpPr>
          <p:spPr>
            <a:xfrm>
              <a:off x="4305276" y="2190549"/>
              <a:ext cx="43021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Eimeria tenella</a:t>
              </a:r>
            </a:p>
          </p:txBody>
        </p:sp>
        <p:sp>
          <p:nvSpPr>
            <p:cNvPr id="1266" name="tx1265"/>
            <p:cNvSpPr/>
            <p:nvPr/>
          </p:nvSpPr>
          <p:spPr>
            <a:xfrm>
              <a:off x="4305276" y="2146138"/>
              <a:ext cx="5350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8">
                      <a:alpha val="100000"/>
                    </a:srgbClr>
                  </a:solidFill>
                  <a:latin typeface="Arial"/>
                  <a:cs typeface="Arial"/>
                </a:rPr>
                <a:t>Eimeria acervulina</a:t>
              </a:r>
            </a:p>
          </p:txBody>
        </p:sp>
        <p:sp>
          <p:nvSpPr>
            <p:cNvPr id="1267" name="tx1266"/>
            <p:cNvSpPr/>
            <p:nvPr/>
          </p:nvSpPr>
          <p:spPr>
            <a:xfrm>
              <a:off x="4305276" y="2100870"/>
              <a:ext cx="990413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Vitrella brassicaformis CCMP3155</a:t>
              </a:r>
            </a:p>
          </p:txBody>
        </p:sp>
        <p:sp>
          <p:nvSpPr>
            <p:cNvPr id="1268" name="tx1267"/>
            <p:cNvSpPr/>
            <p:nvPr/>
          </p:nvSpPr>
          <p:spPr>
            <a:xfrm>
              <a:off x="4305276" y="2056491"/>
              <a:ext cx="795284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Chromera velia CCMP2878</a:t>
              </a:r>
            </a:p>
          </p:txBody>
        </p:sp>
        <p:sp>
          <p:nvSpPr>
            <p:cNvPr id="1269" name="tx1268"/>
            <p:cNvSpPr/>
            <p:nvPr/>
          </p:nvSpPr>
          <p:spPr>
            <a:xfrm>
              <a:off x="4305276" y="1999789"/>
              <a:ext cx="679775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Amoebophrya sp. A120</a:t>
              </a:r>
            </a:p>
          </p:txBody>
        </p:sp>
        <p:sp>
          <p:nvSpPr>
            <p:cNvPr id="1270" name="tx1269"/>
            <p:cNvSpPr/>
            <p:nvPr/>
          </p:nvSpPr>
          <p:spPr>
            <a:xfrm>
              <a:off x="4305276" y="1955378"/>
              <a:ext cx="701403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6455D">
                      <a:alpha val="100000"/>
                    </a:srgbClr>
                  </a:solidFill>
                  <a:latin typeface="Arial"/>
                  <a:cs typeface="Arial"/>
                </a:rPr>
                <a:t>Amoebophrya sp. AT5.2</a:t>
              </a:r>
            </a:p>
          </p:txBody>
        </p:sp>
        <p:sp>
          <p:nvSpPr>
            <p:cNvPr id="1271" name="tx1270"/>
            <p:cNvSpPr/>
            <p:nvPr/>
          </p:nvSpPr>
          <p:spPr>
            <a:xfrm>
              <a:off x="4305276" y="1911158"/>
              <a:ext cx="50252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C76BA">
                      <a:alpha val="100000"/>
                    </a:srgbClr>
                  </a:solidFill>
                  <a:latin typeface="Arial"/>
                  <a:cs typeface="Arial"/>
                </a:rPr>
                <a:t>Polarella glacialis</a:t>
              </a:r>
            </a:p>
          </p:txBody>
        </p:sp>
        <p:sp>
          <p:nvSpPr>
            <p:cNvPr id="1272" name="tx1271"/>
            <p:cNvSpPr/>
            <p:nvPr/>
          </p:nvSpPr>
          <p:spPr>
            <a:xfrm>
              <a:off x="4305276" y="1866747"/>
              <a:ext cx="57481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81D7">
                      <a:alpha val="100000"/>
                    </a:srgbClr>
                  </a:solidFill>
                  <a:latin typeface="Arial"/>
                  <a:cs typeface="Arial"/>
                </a:rPr>
                <a:t>Fugacium kawagutii</a:t>
              </a:r>
            </a:p>
          </p:txBody>
        </p:sp>
        <p:sp>
          <p:nvSpPr>
            <p:cNvPr id="1273" name="tx1272"/>
            <p:cNvSpPr/>
            <p:nvPr/>
          </p:nvSpPr>
          <p:spPr>
            <a:xfrm>
              <a:off x="4305276" y="1834468"/>
              <a:ext cx="531364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6CA2">
                      <a:alpha val="100000"/>
                    </a:srgbClr>
                  </a:solidFill>
                  <a:latin typeface="Arial"/>
                  <a:cs typeface="Arial"/>
                </a:rPr>
                <a:t>Effrenium voratum</a:t>
              </a:r>
            </a:p>
          </p:txBody>
        </p:sp>
        <p:sp>
          <p:nvSpPr>
            <p:cNvPr id="1274" name="tx1273"/>
            <p:cNvSpPr/>
            <p:nvPr/>
          </p:nvSpPr>
          <p:spPr>
            <a:xfrm>
              <a:off x="4305276" y="1777131"/>
              <a:ext cx="61466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183D6">
                      <a:alpha val="100000"/>
                    </a:srgbClr>
                  </a:solidFill>
                  <a:latin typeface="Arial"/>
                  <a:cs typeface="Arial"/>
                </a:rPr>
                <a:t>Cladocopium goreaui</a:t>
              </a:r>
            </a:p>
          </p:txBody>
        </p:sp>
        <p:sp>
          <p:nvSpPr>
            <p:cNvPr id="1275" name="tx1274"/>
            <p:cNvSpPr/>
            <p:nvPr/>
          </p:nvSpPr>
          <p:spPr>
            <a:xfrm>
              <a:off x="4305276" y="1746440"/>
              <a:ext cx="55664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C70AC">
                      <a:alpha val="100000"/>
                    </a:srgbClr>
                  </a:solidFill>
                  <a:latin typeface="Arial"/>
                  <a:cs typeface="Arial"/>
                </a:rPr>
                <a:t>Breviolum minutum</a:t>
              </a:r>
            </a:p>
          </p:txBody>
        </p:sp>
        <p:sp>
          <p:nvSpPr>
            <p:cNvPr id="1276" name="tx1275"/>
            <p:cNvSpPr/>
            <p:nvPr/>
          </p:nvSpPr>
          <p:spPr>
            <a:xfrm>
              <a:off x="4305276" y="1702029"/>
              <a:ext cx="592850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B">
                      <a:alpha val="100000"/>
                    </a:srgbClr>
                  </a:solidFill>
                  <a:latin typeface="Arial"/>
                  <a:cs typeface="Arial"/>
                </a:rPr>
                <a:t>Durusdinium trenchii</a:t>
              </a:r>
            </a:p>
          </p:txBody>
        </p:sp>
        <p:sp>
          <p:nvSpPr>
            <p:cNvPr id="1277" name="tx1276"/>
            <p:cNvSpPr/>
            <p:nvPr/>
          </p:nvSpPr>
          <p:spPr>
            <a:xfrm>
              <a:off x="4305276" y="1643899"/>
              <a:ext cx="62184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D689A">
                      <a:alpha val="100000"/>
                    </a:srgbClr>
                  </a:solidFill>
                  <a:latin typeface="Arial"/>
                  <a:cs typeface="Arial"/>
                </a:rPr>
                <a:t>Symbiodinium natans</a:t>
              </a:r>
            </a:p>
          </p:txBody>
        </p:sp>
        <p:sp>
          <p:nvSpPr>
            <p:cNvPr id="1278" name="tx1277"/>
            <p:cNvSpPr/>
            <p:nvPr/>
          </p:nvSpPr>
          <p:spPr>
            <a:xfrm>
              <a:off x="4305276" y="1599488"/>
              <a:ext cx="86759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D5E87">
                      <a:alpha val="100000"/>
                    </a:srgbClr>
                  </a:solidFill>
                  <a:latin typeface="Arial"/>
                  <a:cs typeface="Arial"/>
                </a:rPr>
                <a:t>Symbiodinium sp. CCMP2592</a:t>
              </a:r>
            </a:p>
          </p:txBody>
        </p:sp>
        <p:sp>
          <p:nvSpPr>
            <p:cNvPr id="1279" name="tx1278"/>
            <p:cNvSpPr/>
            <p:nvPr/>
          </p:nvSpPr>
          <p:spPr>
            <a:xfrm>
              <a:off x="4305276" y="1555077"/>
              <a:ext cx="65433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D52">
                      <a:alpha val="100000"/>
                    </a:srgbClr>
                  </a:solidFill>
                  <a:latin typeface="Arial"/>
                  <a:cs typeface="Arial"/>
                </a:rPr>
                <a:t>Symbiodinium sp. KB8</a:t>
              </a:r>
            </a:p>
          </p:txBody>
        </p:sp>
        <p:sp>
          <p:nvSpPr>
            <p:cNvPr id="1280" name="tx1279"/>
            <p:cNvSpPr/>
            <p:nvPr/>
          </p:nvSpPr>
          <p:spPr>
            <a:xfrm>
              <a:off x="4305276" y="1510666"/>
              <a:ext cx="88557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E5E85">
                      <a:alpha val="100000"/>
                    </a:srgbClr>
                  </a:solidFill>
                  <a:latin typeface="Arial"/>
                  <a:cs typeface="Arial"/>
                </a:rPr>
                <a:t>Symbiodinium microadriaticum</a:t>
              </a:r>
            </a:p>
          </p:txBody>
        </p:sp>
        <p:sp>
          <p:nvSpPr>
            <p:cNvPr id="1281" name="tx1280"/>
            <p:cNvSpPr/>
            <p:nvPr/>
          </p:nvSpPr>
          <p:spPr>
            <a:xfrm>
              <a:off x="4305276" y="1479117"/>
              <a:ext cx="929054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Perkinsus marinus ATCC 50983</a:t>
              </a:r>
            </a:p>
          </p:txBody>
        </p:sp>
        <p:sp>
          <p:nvSpPr>
            <p:cNvPr id="1282" name="tx1281"/>
            <p:cNvSpPr/>
            <p:nvPr/>
          </p:nvSpPr>
          <p:spPr>
            <a:xfrm>
              <a:off x="4305276" y="1423400"/>
              <a:ext cx="63270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D52">
                      <a:alpha val="100000"/>
                    </a:srgbClr>
                  </a:solidFill>
                  <a:latin typeface="Arial"/>
                  <a:cs typeface="Arial"/>
                </a:rPr>
                <a:t>Perkinsus chesapeaki</a:t>
              </a:r>
            </a:p>
          </p:txBody>
        </p:sp>
        <p:sp>
          <p:nvSpPr>
            <p:cNvPr id="1283" name="tx1282"/>
            <p:cNvSpPr/>
            <p:nvPr/>
          </p:nvSpPr>
          <p:spPr>
            <a:xfrm>
              <a:off x="4305276" y="1391153"/>
              <a:ext cx="47359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8">
                      <a:alpha val="100000"/>
                    </a:srgbClr>
                  </a:solidFill>
                  <a:latin typeface="Arial"/>
                  <a:cs typeface="Arial"/>
                </a:rPr>
                <a:t>Perkinsus olseni</a:t>
              </a:r>
            </a:p>
          </p:txBody>
        </p:sp>
        <p:sp>
          <p:nvSpPr>
            <p:cNvPr id="1284" name="pl1283"/>
            <p:cNvSpPr/>
            <p:nvPr/>
          </p:nvSpPr>
          <p:spPr>
            <a:xfrm>
              <a:off x="1366885" y="5879310"/>
              <a:ext cx="819063" cy="0"/>
            </a:xfrm>
            <a:custGeom>
              <a:avLst/>
              <a:pathLst>
                <a:path w="819063" h="0">
                  <a:moveTo>
                    <a:pt x="819063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rc1284"/>
            <p:cNvSpPr/>
            <p:nvPr/>
          </p:nvSpPr>
          <p:spPr>
            <a:xfrm>
              <a:off x="7458672" y="7166405"/>
              <a:ext cx="307148" cy="44410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6" name="rc1285"/>
            <p:cNvSpPr/>
            <p:nvPr/>
          </p:nvSpPr>
          <p:spPr>
            <a:xfrm>
              <a:off x="7458672" y="7121994"/>
              <a:ext cx="307148" cy="44410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7" name="rc1286"/>
            <p:cNvSpPr/>
            <p:nvPr/>
          </p:nvSpPr>
          <p:spPr>
            <a:xfrm>
              <a:off x="7458672" y="7077583"/>
              <a:ext cx="307148" cy="44410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8" name="rc1287"/>
            <p:cNvSpPr/>
            <p:nvPr/>
          </p:nvSpPr>
          <p:spPr>
            <a:xfrm>
              <a:off x="7458672" y="7033172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9" name="rc1288"/>
            <p:cNvSpPr/>
            <p:nvPr/>
          </p:nvSpPr>
          <p:spPr>
            <a:xfrm>
              <a:off x="7458672" y="698876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0" name="rc1289"/>
            <p:cNvSpPr/>
            <p:nvPr/>
          </p:nvSpPr>
          <p:spPr>
            <a:xfrm>
              <a:off x="7458672" y="6944351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1" name="rc1290"/>
            <p:cNvSpPr/>
            <p:nvPr/>
          </p:nvSpPr>
          <p:spPr>
            <a:xfrm>
              <a:off x="7458672" y="6899940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2" name="rc1291"/>
            <p:cNvSpPr/>
            <p:nvPr/>
          </p:nvSpPr>
          <p:spPr>
            <a:xfrm>
              <a:off x="7458672" y="6855529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3" name="rc1292"/>
            <p:cNvSpPr/>
            <p:nvPr/>
          </p:nvSpPr>
          <p:spPr>
            <a:xfrm>
              <a:off x="7458672" y="6811118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4" name="rc1293"/>
            <p:cNvSpPr/>
            <p:nvPr/>
          </p:nvSpPr>
          <p:spPr>
            <a:xfrm>
              <a:off x="7458672" y="6766707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5" name="rc1294"/>
            <p:cNvSpPr/>
            <p:nvPr/>
          </p:nvSpPr>
          <p:spPr>
            <a:xfrm>
              <a:off x="7458672" y="6722296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6" name="rc1295"/>
            <p:cNvSpPr/>
            <p:nvPr/>
          </p:nvSpPr>
          <p:spPr>
            <a:xfrm>
              <a:off x="7458672" y="667788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7" name="rc1296"/>
            <p:cNvSpPr/>
            <p:nvPr/>
          </p:nvSpPr>
          <p:spPr>
            <a:xfrm>
              <a:off x="7458672" y="6633474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8" name="rc1297"/>
            <p:cNvSpPr/>
            <p:nvPr/>
          </p:nvSpPr>
          <p:spPr>
            <a:xfrm>
              <a:off x="7458672" y="6589063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9" name="rc1298"/>
            <p:cNvSpPr/>
            <p:nvPr/>
          </p:nvSpPr>
          <p:spPr>
            <a:xfrm>
              <a:off x="7458672" y="6544653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0" name="rc1299"/>
            <p:cNvSpPr/>
            <p:nvPr/>
          </p:nvSpPr>
          <p:spPr>
            <a:xfrm>
              <a:off x="7458672" y="6500242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1" name="rc1300"/>
            <p:cNvSpPr/>
            <p:nvPr/>
          </p:nvSpPr>
          <p:spPr>
            <a:xfrm>
              <a:off x="7458672" y="6455831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2" name="rc1301"/>
            <p:cNvSpPr/>
            <p:nvPr/>
          </p:nvSpPr>
          <p:spPr>
            <a:xfrm>
              <a:off x="7458672" y="641142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3" name="rc1302"/>
            <p:cNvSpPr/>
            <p:nvPr/>
          </p:nvSpPr>
          <p:spPr>
            <a:xfrm>
              <a:off x="7458672" y="6367009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4" name="rc1303"/>
            <p:cNvSpPr/>
            <p:nvPr/>
          </p:nvSpPr>
          <p:spPr>
            <a:xfrm>
              <a:off x="7458672" y="632259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5" name="rc1304"/>
            <p:cNvSpPr/>
            <p:nvPr/>
          </p:nvSpPr>
          <p:spPr>
            <a:xfrm>
              <a:off x="7458672" y="6278187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6" name="rc1305"/>
            <p:cNvSpPr/>
            <p:nvPr/>
          </p:nvSpPr>
          <p:spPr>
            <a:xfrm>
              <a:off x="7458672" y="623377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7" name="rc1306"/>
            <p:cNvSpPr/>
            <p:nvPr/>
          </p:nvSpPr>
          <p:spPr>
            <a:xfrm>
              <a:off x="7458672" y="618936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8" name="rc1307"/>
            <p:cNvSpPr/>
            <p:nvPr/>
          </p:nvSpPr>
          <p:spPr>
            <a:xfrm>
              <a:off x="7458672" y="6144955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9" name="rc1308"/>
            <p:cNvSpPr/>
            <p:nvPr/>
          </p:nvSpPr>
          <p:spPr>
            <a:xfrm>
              <a:off x="7458672" y="610054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0" name="rc1309"/>
            <p:cNvSpPr/>
            <p:nvPr/>
          </p:nvSpPr>
          <p:spPr>
            <a:xfrm>
              <a:off x="7458672" y="6056133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1" name="rc1310"/>
            <p:cNvSpPr/>
            <p:nvPr/>
          </p:nvSpPr>
          <p:spPr>
            <a:xfrm>
              <a:off x="7458672" y="601172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2" name="rc1311"/>
            <p:cNvSpPr/>
            <p:nvPr/>
          </p:nvSpPr>
          <p:spPr>
            <a:xfrm>
              <a:off x="7458672" y="596731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3" name="rc1312"/>
            <p:cNvSpPr/>
            <p:nvPr/>
          </p:nvSpPr>
          <p:spPr>
            <a:xfrm>
              <a:off x="7458672" y="592290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4" name="rc1313"/>
            <p:cNvSpPr/>
            <p:nvPr/>
          </p:nvSpPr>
          <p:spPr>
            <a:xfrm>
              <a:off x="7458672" y="5878489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5" name="rc1314"/>
            <p:cNvSpPr/>
            <p:nvPr/>
          </p:nvSpPr>
          <p:spPr>
            <a:xfrm>
              <a:off x="7458672" y="583407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6" name="rc1315"/>
            <p:cNvSpPr/>
            <p:nvPr/>
          </p:nvSpPr>
          <p:spPr>
            <a:xfrm>
              <a:off x="7458672" y="578966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7" name="rc1316"/>
            <p:cNvSpPr/>
            <p:nvPr/>
          </p:nvSpPr>
          <p:spPr>
            <a:xfrm>
              <a:off x="7458672" y="5745257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8" name="rc1317"/>
            <p:cNvSpPr/>
            <p:nvPr/>
          </p:nvSpPr>
          <p:spPr>
            <a:xfrm>
              <a:off x="7458672" y="570084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9" name="rc1318"/>
            <p:cNvSpPr/>
            <p:nvPr/>
          </p:nvSpPr>
          <p:spPr>
            <a:xfrm>
              <a:off x="7458672" y="5656435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0" name="rc1319"/>
            <p:cNvSpPr/>
            <p:nvPr/>
          </p:nvSpPr>
          <p:spPr>
            <a:xfrm>
              <a:off x="7458672" y="561202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1" name="rc1320"/>
            <p:cNvSpPr/>
            <p:nvPr/>
          </p:nvSpPr>
          <p:spPr>
            <a:xfrm>
              <a:off x="7458672" y="5567613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2" name="rc1321"/>
            <p:cNvSpPr/>
            <p:nvPr/>
          </p:nvSpPr>
          <p:spPr>
            <a:xfrm>
              <a:off x="7458672" y="552320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3" name="rc1322"/>
            <p:cNvSpPr/>
            <p:nvPr/>
          </p:nvSpPr>
          <p:spPr>
            <a:xfrm>
              <a:off x="7458672" y="547879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4" name="rc1323"/>
            <p:cNvSpPr/>
            <p:nvPr/>
          </p:nvSpPr>
          <p:spPr>
            <a:xfrm>
              <a:off x="7458672" y="543438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5" name="rc1324"/>
            <p:cNvSpPr/>
            <p:nvPr/>
          </p:nvSpPr>
          <p:spPr>
            <a:xfrm>
              <a:off x="7458672" y="538997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6" name="rc1325"/>
            <p:cNvSpPr/>
            <p:nvPr/>
          </p:nvSpPr>
          <p:spPr>
            <a:xfrm>
              <a:off x="7458672" y="5345559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7" name="rc1326"/>
            <p:cNvSpPr/>
            <p:nvPr/>
          </p:nvSpPr>
          <p:spPr>
            <a:xfrm>
              <a:off x="7458672" y="530114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8" name="rc1327"/>
            <p:cNvSpPr/>
            <p:nvPr/>
          </p:nvSpPr>
          <p:spPr>
            <a:xfrm>
              <a:off x="7458672" y="5256737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9" name="rc1328"/>
            <p:cNvSpPr/>
            <p:nvPr/>
          </p:nvSpPr>
          <p:spPr>
            <a:xfrm>
              <a:off x="7458672" y="521232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0" name="rc1329"/>
            <p:cNvSpPr/>
            <p:nvPr/>
          </p:nvSpPr>
          <p:spPr>
            <a:xfrm>
              <a:off x="7458672" y="5167915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1" name="rc1330"/>
            <p:cNvSpPr/>
            <p:nvPr/>
          </p:nvSpPr>
          <p:spPr>
            <a:xfrm>
              <a:off x="7458672" y="512350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2" name="rc1331"/>
            <p:cNvSpPr/>
            <p:nvPr/>
          </p:nvSpPr>
          <p:spPr>
            <a:xfrm>
              <a:off x="7458672" y="5079093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3" name="rc1332"/>
            <p:cNvSpPr/>
            <p:nvPr/>
          </p:nvSpPr>
          <p:spPr>
            <a:xfrm>
              <a:off x="7458672" y="503468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4" name="rc1333"/>
            <p:cNvSpPr/>
            <p:nvPr/>
          </p:nvSpPr>
          <p:spPr>
            <a:xfrm>
              <a:off x="7458672" y="499027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5" name="rc1334"/>
            <p:cNvSpPr/>
            <p:nvPr/>
          </p:nvSpPr>
          <p:spPr>
            <a:xfrm>
              <a:off x="7458672" y="494586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6" name="rc1335"/>
            <p:cNvSpPr/>
            <p:nvPr/>
          </p:nvSpPr>
          <p:spPr>
            <a:xfrm>
              <a:off x="7458672" y="490145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7" name="rc1336"/>
            <p:cNvSpPr/>
            <p:nvPr/>
          </p:nvSpPr>
          <p:spPr>
            <a:xfrm>
              <a:off x="7458672" y="4857039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8" name="rc1337"/>
            <p:cNvSpPr/>
            <p:nvPr/>
          </p:nvSpPr>
          <p:spPr>
            <a:xfrm>
              <a:off x="7458672" y="481262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9" name="rc1338"/>
            <p:cNvSpPr/>
            <p:nvPr/>
          </p:nvSpPr>
          <p:spPr>
            <a:xfrm>
              <a:off x="7458672" y="4768217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0" name="rc1339"/>
            <p:cNvSpPr/>
            <p:nvPr/>
          </p:nvSpPr>
          <p:spPr>
            <a:xfrm>
              <a:off x="7458672" y="472380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1" name="rc1340"/>
            <p:cNvSpPr/>
            <p:nvPr/>
          </p:nvSpPr>
          <p:spPr>
            <a:xfrm>
              <a:off x="7458672" y="4679395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2" name="rc1341"/>
            <p:cNvSpPr/>
            <p:nvPr/>
          </p:nvSpPr>
          <p:spPr>
            <a:xfrm>
              <a:off x="7458672" y="463498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3" name="rc1342"/>
            <p:cNvSpPr/>
            <p:nvPr/>
          </p:nvSpPr>
          <p:spPr>
            <a:xfrm>
              <a:off x="7458672" y="459057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4" name="rc1343"/>
            <p:cNvSpPr/>
            <p:nvPr/>
          </p:nvSpPr>
          <p:spPr>
            <a:xfrm>
              <a:off x="7458672" y="4546163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5" name="rc1344"/>
            <p:cNvSpPr/>
            <p:nvPr/>
          </p:nvSpPr>
          <p:spPr>
            <a:xfrm>
              <a:off x="7458672" y="450175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6" name="rc1345"/>
            <p:cNvSpPr/>
            <p:nvPr/>
          </p:nvSpPr>
          <p:spPr>
            <a:xfrm>
              <a:off x="7458672" y="445734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7" name="rc1346"/>
            <p:cNvSpPr/>
            <p:nvPr/>
          </p:nvSpPr>
          <p:spPr>
            <a:xfrm>
              <a:off x="7458672" y="441293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8" name="rc1347"/>
            <p:cNvSpPr/>
            <p:nvPr/>
          </p:nvSpPr>
          <p:spPr>
            <a:xfrm>
              <a:off x="7458672" y="4368519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9" name="rc1348"/>
            <p:cNvSpPr/>
            <p:nvPr/>
          </p:nvSpPr>
          <p:spPr>
            <a:xfrm>
              <a:off x="7458672" y="432410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0" name="rc1349"/>
            <p:cNvSpPr/>
            <p:nvPr/>
          </p:nvSpPr>
          <p:spPr>
            <a:xfrm>
              <a:off x="7458672" y="4279697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1" name="rc1350"/>
            <p:cNvSpPr/>
            <p:nvPr/>
          </p:nvSpPr>
          <p:spPr>
            <a:xfrm>
              <a:off x="7458672" y="423528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2" name="rc1351"/>
            <p:cNvSpPr/>
            <p:nvPr/>
          </p:nvSpPr>
          <p:spPr>
            <a:xfrm>
              <a:off x="7458672" y="419087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3" name="rc1352"/>
            <p:cNvSpPr/>
            <p:nvPr/>
          </p:nvSpPr>
          <p:spPr>
            <a:xfrm>
              <a:off x="7458672" y="4146465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4" name="rc1353"/>
            <p:cNvSpPr/>
            <p:nvPr/>
          </p:nvSpPr>
          <p:spPr>
            <a:xfrm>
              <a:off x="7458672" y="410205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5" name="rc1354"/>
            <p:cNvSpPr/>
            <p:nvPr/>
          </p:nvSpPr>
          <p:spPr>
            <a:xfrm>
              <a:off x="7458672" y="4057643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6" name="rc1355"/>
            <p:cNvSpPr/>
            <p:nvPr/>
          </p:nvSpPr>
          <p:spPr>
            <a:xfrm>
              <a:off x="7458672" y="401323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7" name="rc1356"/>
            <p:cNvSpPr/>
            <p:nvPr/>
          </p:nvSpPr>
          <p:spPr>
            <a:xfrm>
              <a:off x="7458672" y="396882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8" name="rc1357"/>
            <p:cNvSpPr/>
            <p:nvPr/>
          </p:nvSpPr>
          <p:spPr>
            <a:xfrm>
              <a:off x="7458672" y="392441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9" name="rc1358"/>
            <p:cNvSpPr/>
            <p:nvPr/>
          </p:nvSpPr>
          <p:spPr>
            <a:xfrm>
              <a:off x="7458672" y="3879999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0" name="rc1359"/>
            <p:cNvSpPr/>
            <p:nvPr/>
          </p:nvSpPr>
          <p:spPr>
            <a:xfrm>
              <a:off x="7458672" y="383558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1" name="rc1360"/>
            <p:cNvSpPr/>
            <p:nvPr/>
          </p:nvSpPr>
          <p:spPr>
            <a:xfrm>
              <a:off x="7458672" y="379117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2" name="rc1361"/>
            <p:cNvSpPr/>
            <p:nvPr/>
          </p:nvSpPr>
          <p:spPr>
            <a:xfrm>
              <a:off x="7458672" y="3746767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3" name="rc1362"/>
            <p:cNvSpPr/>
            <p:nvPr/>
          </p:nvSpPr>
          <p:spPr>
            <a:xfrm>
              <a:off x="7458672" y="370235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4" name="rc1363"/>
            <p:cNvSpPr/>
            <p:nvPr/>
          </p:nvSpPr>
          <p:spPr>
            <a:xfrm>
              <a:off x="7458672" y="3657945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5" name="rc1364"/>
            <p:cNvSpPr/>
            <p:nvPr/>
          </p:nvSpPr>
          <p:spPr>
            <a:xfrm>
              <a:off x="7458672" y="361353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6" name="rc1365"/>
            <p:cNvSpPr/>
            <p:nvPr/>
          </p:nvSpPr>
          <p:spPr>
            <a:xfrm>
              <a:off x="7458672" y="3569123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7" name="rc1366"/>
            <p:cNvSpPr/>
            <p:nvPr/>
          </p:nvSpPr>
          <p:spPr>
            <a:xfrm>
              <a:off x="7458672" y="352471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8" name="rc1367"/>
            <p:cNvSpPr/>
            <p:nvPr/>
          </p:nvSpPr>
          <p:spPr>
            <a:xfrm>
              <a:off x="7458672" y="348030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9" name="rc1368"/>
            <p:cNvSpPr/>
            <p:nvPr/>
          </p:nvSpPr>
          <p:spPr>
            <a:xfrm>
              <a:off x="7458672" y="343589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0" name="rc1369"/>
            <p:cNvSpPr/>
            <p:nvPr/>
          </p:nvSpPr>
          <p:spPr>
            <a:xfrm>
              <a:off x="7458672" y="339148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1" name="rc1370"/>
            <p:cNvSpPr/>
            <p:nvPr/>
          </p:nvSpPr>
          <p:spPr>
            <a:xfrm>
              <a:off x="7458672" y="3347069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2" name="rc1371"/>
            <p:cNvSpPr/>
            <p:nvPr/>
          </p:nvSpPr>
          <p:spPr>
            <a:xfrm>
              <a:off x="7458672" y="330265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3" name="rc1372"/>
            <p:cNvSpPr/>
            <p:nvPr/>
          </p:nvSpPr>
          <p:spPr>
            <a:xfrm>
              <a:off x="7458672" y="3258247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4" name="rc1373"/>
            <p:cNvSpPr/>
            <p:nvPr/>
          </p:nvSpPr>
          <p:spPr>
            <a:xfrm>
              <a:off x="7458672" y="321383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5" name="rc1374"/>
            <p:cNvSpPr/>
            <p:nvPr/>
          </p:nvSpPr>
          <p:spPr>
            <a:xfrm>
              <a:off x="7458672" y="3169425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6" name="rc1375"/>
            <p:cNvSpPr/>
            <p:nvPr/>
          </p:nvSpPr>
          <p:spPr>
            <a:xfrm>
              <a:off x="7458672" y="312501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7" name="rc1376"/>
            <p:cNvSpPr/>
            <p:nvPr/>
          </p:nvSpPr>
          <p:spPr>
            <a:xfrm>
              <a:off x="7458672" y="3080603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8" name="rc1377"/>
            <p:cNvSpPr/>
            <p:nvPr/>
          </p:nvSpPr>
          <p:spPr>
            <a:xfrm>
              <a:off x="7458672" y="303619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9" name="rc1378"/>
            <p:cNvSpPr/>
            <p:nvPr/>
          </p:nvSpPr>
          <p:spPr>
            <a:xfrm>
              <a:off x="7458672" y="299178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0" name="rc1379"/>
            <p:cNvSpPr/>
            <p:nvPr/>
          </p:nvSpPr>
          <p:spPr>
            <a:xfrm>
              <a:off x="7458672" y="294737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1" name="rc1380"/>
            <p:cNvSpPr/>
            <p:nvPr/>
          </p:nvSpPr>
          <p:spPr>
            <a:xfrm>
              <a:off x="7458672" y="290296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2" name="rc1381"/>
            <p:cNvSpPr/>
            <p:nvPr/>
          </p:nvSpPr>
          <p:spPr>
            <a:xfrm>
              <a:off x="7458672" y="2858549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3" name="rc1382"/>
            <p:cNvSpPr/>
            <p:nvPr/>
          </p:nvSpPr>
          <p:spPr>
            <a:xfrm>
              <a:off x="7458672" y="281413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4" name="rc1383"/>
            <p:cNvSpPr/>
            <p:nvPr/>
          </p:nvSpPr>
          <p:spPr>
            <a:xfrm>
              <a:off x="7458672" y="2769727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5" name="rc1384"/>
            <p:cNvSpPr/>
            <p:nvPr/>
          </p:nvSpPr>
          <p:spPr>
            <a:xfrm>
              <a:off x="7458672" y="272531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6" name="rc1385"/>
            <p:cNvSpPr/>
            <p:nvPr/>
          </p:nvSpPr>
          <p:spPr>
            <a:xfrm>
              <a:off x="7458672" y="2680905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7" name="rc1386"/>
            <p:cNvSpPr/>
            <p:nvPr/>
          </p:nvSpPr>
          <p:spPr>
            <a:xfrm>
              <a:off x="7458672" y="263649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8" name="rc1387"/>
            <p:cNvSpPr/>
            <p:nvPr/>
          </p:nvSpPr>
          <p:spPr>
            <a:xfrm>
              <a:off x="7458672" y="259208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9" name="rc1388"/>
            <p:cNvSpPr/>
            <p:nvPr/>
          </p:nvSpPr>
          <p:spPr>
            <a:xfrm>
              <a:off x="7458672" y="2547673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0" name="rc1389"/>
            <p:cNvSpPr/>
            <p:nvPr/>
          </p:nvSpPr>
          <p:spPr>
            <a:xfrm>
              <a:off x="7458672" y="250326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1" name="rc1390"/>
            <p:cNvSpPr/>
            <p:nvPr/>
          </p:nvSpPr>
          <p:spPr>
            <a:xfrm>
              <a:off x="7458672" y="245885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2" name="rc1391"/>
            <p:cNvSpPr/>
            <p:nvPr/>
          </p:nvSpPr>
          <p:spPr>
            <a:xfrm>
              <a:off x="7458672" y="241444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3" name="rc1392"/>
            <p:cNvSpPr/>
            <p:nvPr/>
          </p:nvSpPr>
          <p:spPr>
            <a:xfrm>
              <a:off x="7458672" y="2370029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4" name="rc1393"/>
            <p:cNvSpPr/>
            <p:nvPr/>
          </p:nvSpPr>
          <p:spPr>
            <a:xfrm>
              <a:off x="7458672" y="232561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5" name="rc1394"/>
            <p:cNvSpPr/>
            <p:nvPr/>
          </p:nvSpPr>
          <p:spPr>
            <a:xfrm>
              <a:off x="7458672" y="2281207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6" name="rc1395"/>
            <p:cNvSpPr/>
            <p:nvPr/>
          </p:nvSpPr>
          <p:spPr>
            <a:xfrm>
              <a:off x="7458672" y="223679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7" name="rc1396"/>
            <p:cNvSpPr/>
            <p:nvPr/>
          </p:nvSpPr>
          <p:spPr>
            <a:xfrm>
              <a:off x="7458672" y="219238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8" name="rc1397"/>
            <p:cNvSpPr/>
            <p:nvPr/>
          </p:nvSpPr>
          <p:spPr>
            <a:xfrm>
              <a:off x="7458672" y="2147975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9" name="rc1398"/>
            <p:cNvSpPr/>
            <p:nvPr/>
          </p:nvSpPr>
          <p:spPr>
            <a:xfrm>
              <a:off x="7458672" y="2103564"/>
              <a:ext cx="307148" cy="44410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0" name="rc1399"/>
            <p:cNvSpPr/>
            <p:nvPr/>
          </p:nvSpPr>
          <p:spPr>
            <a:xfrm>
              <a:off x="7458672" y="2059153"/>
              <a:ext cx="307148" cy="44410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1" name="rc1400"/>
            <p:cNvSpPr/>
            <p:nvPr/>
          </p:nvSpPr>
          <p:spPr>
            <a:xfrm>
              <a:off x="7458672" y="201474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2" name="rc1401"/>
            <p:cNvSpPr/>
            <p:nvPr/>
          </p:nvSpPr>
          <p:spPr>
            <a:xfrm>
              <a:off x="7458672" y="197033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3" name="rc1402"/>
            <p:cNvSpPr/>
            <p:nvPr/>
          </p:nvSpPr>
          <p:spPr>
            <a:xfrm>
              <a:off x="7458672" y="1925920"/>
              <a:ext cx="307148" cy="44410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4" name="rc1403"/>
            <p:cNvSpPr/>
            <p:nvPr/>
          </p:nvSpPr>
          <p:spPr>
            <a:xfrm>
              <a:off x="7458672" y="1881509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5" name="rc1404"/>
            <p:cNvSpPr/>
            <p:nvPr/>
          </p:nvSpPr>
          <p:spPr>
            <a:xfrm>
              <a:off x="7458672" y="1837098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6" name="rc1405"/>
            <p:cNvSpPr/>
            <p:nvPr/>
          </p:nvSpPr>
          <p:spPr>
            <a:xfrm>
              <a:off x="7458672" y="1792688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7" name="rc1406"/>
            <p:cNvSpPr/>
            <p:nvPr/>
          </p:nvSpPr>
          <p:spPr>
            <a:xfrm>
              <a:off x="7458672" y="1748277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8" name="rc1407"/>
            <p:cNvSpPr/>
            <p:nvPr/>
          </p:nvSpPr>
          <p:spPr>
            <a:xfrm>
              <a:off x="7458672" y="1703866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9" name="rc1408"/>
            <p:cNvSpPr/>
            <p:nvPr/>
          </p:nvSpPr>
          <p:spPr>
            <a:xfrm>
              <a:off x="7458672" y="1659455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0" name="rc1409"/>
            <p:cNvSpPr/>
            <p:nvPr/>
          </p:nvSpPr>
          <p:spPr>
            <a:xfrm>
              <a:off x="7458672" y="1615044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1" name="rc1410"/>
            <p:cNvSpPr/>
            <p:nvPr/>
          </p:nvSpPr>
          <p:spPr>
            <a:xfrm>
              <a:off x="7458672" y="1570633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2" name="rc1411"/>
            <p:cNvSpPr/>
            <p:nvPr/>
          </p:nvSpPr>
          <p:spPr>
            <a:xfrm>
              <a:off x="7458672" y="1526222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3" name="rc1412"/>
            <p:cNvSpPr/>
            <p:nvPr/>
          </p:nvSpPr>
          <p:spPr>
            <a:xfrm>
              <a:off x="7458672" y="148181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4" name="rc1413"/>
            <p:cNvSpPr/>
            <p:nvPr/>
          </p:nvSpPr>
          <p:spPr>
            <a:xfrm>
              <a:off x="7458672" y="143740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5" name="rc1414"/>
            <p:cNvSpPr/>
            <p:nvPr/>
          </p:nvSpPr>
          <p:spPr>
            <a:xfrm>
              <a:off x="7458672" y="139299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6" name="rc1415"/>
            <p:cNvSpPr/>
            <p:nvPr/>
          </p:nvSpPr>
          <p:spPr>
            <a:xfrm>
              <a:off x="8816207" y="1948930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17" name="tx1416"/>
            <p:cNvSpPr/>
            <p:nvPr/>
          </p:nvSpPr>
          <p:spPr>
            <a:xfrm>
              <a:off x="8885796" y="2000970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1418" name="pic14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2199606"/>
              <a:ext cx="219455" cy="1097280"/>
            </a:xfrm>
            <a:prstGeom prst="rect">
              <a:avLst/>
            </a:prstGeom>
          </p:spPr>
        </p:pic>
        <p:sp>
          <p:nvSpPr>
            <p:cNvPr id="1419" name="pl1418"/>
            <p:cNvSpPr/>
            <p:nvPr/>
          </p:nvSpPr>
          <p:spPr>
            <a:xfrm>
              <a:off x="9061361" y="303804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l1419"/>
            <p:cNvSpPr/>
            <p:nvPr/>
          </p:nvSpPr>
          <p:spPr>
            <a:xfrm>
              <a:off x="9061361" y="275917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l1420"/>
            <p:cNvSpPr/>
            <p:nvPr/>
          </p:nvSpPr>
          <p:spPr>
            <a:xfrm>
              <a:off x="9061361" y="248030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l1421"/>
            <p:cNvSpPr/>
            <p:nvPr/>
          </p:nvSpPr>
          <p:spPr>
            <a:xfrm>
              <a:off x="9061361" y="220143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l1422"/>
            <p:cNvSpPr/>
            <p:nvPr/>
          </p:nvSpPr>
          <p:spPr>
            <a:xfrm>
              <a:off x="8885796" y="3038049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l1423"/>
            <p:cNvSpPr/>
            <p:nvPr/>
          </p:nvSpPr>
          <p:spPr>
            <a:xfrm>
              <a:off x="8885796" y="275917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l1424"/>
            <p:cNvSpPr/>
            <p:nvPr/>
          </p:nvSpPr>
          <p:spPr>
            <a:xfrm>
              <a:off x="8885796" y="248030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l1425"/>
            <p:cNvSpPr/>
            <p:nvPr/>
          </p:nvSpPr>
          <p:spPr>
            <a:xfrm>
              <a:off x="8885796" y="220143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tx1426"/>
            <p:cNvSpPr/>
            <p:nvPr/>
          </p:nvSpPr>
          <p:spPr>
            <a:xfrm>
              <a:off x="9174841" y="3013151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25</a:t>
              </a:r>
            </a:p>
          </p:txBody>
        </p:sp>
        <p:sp>
          <p:nvSpPr>
            <p:cNvPr id="1428" name="tx1427"/>
            <p:cNvSpPr/>
            <p:nvPr/>
          </p:nvSpPr>
          <p:spPr>
            <a:xfrm>
              <a:off x="9174841" y="273428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1429" name="tx1428"/>
            <p:cNvSpPr/>
            <p:nvPr/>
          </p:nvSpPr>
          <p:spPr>
            <a:xfrm>
              <a:off x="9174841" y="2456227"/>
              <a:ext cx="69850" cy="472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75</a:t>
              </a:r>
            </a:p>
          </p:txBody>
        </p:sp>
        <p:sp>
          <p:nvSpPr>
            <p:cNvPr id="1430" name="tx1429"/>
            <p:cNvSpPr/>
            <p:nvPr/>
          </p:nvSpPr>
          <p:spPr>
            <a:xfrm>
              <a:off x="9174841" y="2176537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1431" name="rc1430"/>
            <p:cNvSpPr/>
            <p:nvPr/>
          </p:nvSpPr>
          <p:spPr>
            <a:xfrm>
              <a:off x="8816207" y="3373675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32" name="tx1431"/>
            <p:cNvSpPr/>
            <p:nvPr/>
          </p:nvSpPr>
          <p:spPr>
            <a:xfrm>
              <a:off x="8885796" y="3453124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433" name="rc1432"/>
            <p:cNvSpPr/>
            <p:nvPr/>
          </p:nvSpPr>
          <p:spPr>
            <a:xfrm>
              <a:off x="8885796" y="36243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rc1433"/>
            <p:cNvSpPr/>
            <p:nvPr/>
          </p:nvSpPr>
          <p:spPr>
            <a:xfrm>
              <a:off x="8887596" y="3626150"/>
              <a:ext cx="215856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5" name="rc1434"/>
            <p:cNvSpPr/>
            <p:nvPr/>
          </p:nvSpPr>
          <p:spPr>
            <a:xfrm>
              <a:off x="8885796" y="384380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rc1435"/>
            <p:cNvSpPr/>
            <p:nvPr/>
          </p:nvSpPr>
          <p:spPr>
            <a:xfrm>
              <a:off x="8887596" y="3845606"/>
              <a:ext cx="215856" cy="21585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7" name="rc1436"/>
            <p:cNvSpPr/>
            <p:nvPr/>
          </p:nvSpPr>
          <p:spPr>
            <a:xfrm>
              <a:off x="8885796" y="40632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rc1437"/>
            <p:cNvSpPr/>
            <p:nvPr/>
          </p:nvSpPr>
          <p:spPr>
            <a:xfrm>
              <a:off x="8887596" y="4065062"/>
              <a:ext cx="215856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9" name="rc1438"/>
            <p:cNvSpPr/>
            <p:nvPr/>
          </p:nvSpPr>
          <p:spPr>
            <a:xfrm>
              <a:off x="8885796" y="42827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rc1439"/>
            <p:cNvSpPr/>
            <p:nvPr/>
          </p:nvSpPr>
          <p:spPr>
            <a:xfrm>
              <a:off x="8887596" y="4284518"/>
              <a:ext cx="215856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1" name="rc1440"/>
            <p:cNvSpPr/>
            <p:nvPr/>
          </p:nvSpPr>
          <p:spPr>
            <a:xfrm>
              <a:off x="8885796" y="45021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rc1441"/>
            <p:cNvSpPr/>
            <p:nvPr/>
          </p:nvSpPr>
          <p:spPr>
            <a:xfrm>
              <a:off x="8887596" y="4503974"/>
              <a:ext cx="215856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3" name="tx1442"/>
            <p:cNvSpPr/>
            <p:nvPr/>
          </p:nvSpPr>
          <p:spPr>
            <a:xfrm>
              <a:off x="9174841" y="3710954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444" name="tx1443"/>
            <p:cNvSpPr/>
            <p:nvPr/>
          </p:nvSpPr>
          <p:spPr>
            <a:xfrm>
              <a:off x="9174841" y="3930410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445" name="tx1444"/>
            <p:cNvSpPr/>
            <p:nvPr/>
          </p:nvSpPr>
          <p:spPr>
            <a:xfrm>
              <a:off x="9174841" y="4149866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446" name="tx1445"/>
            <p:cNvSpPr/>
            <p:nvPr/>
          </p:nvSpPr>
          <p:spPr>
            <a:xfrm>
              <a:off x="9174841" y="4369322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447" name="tx1446"/>
            <p:cNvSpPr/>
            <p:nvPr/>
          </p:nvSpPr>
          <p:spPr>
            <a:xfrm>
              <a:off x="9174841" y="4586970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448" name="rc1447"/>
            <p:cNvSpPr/>
            <p:nvPr/>
          </p:nvSpPr>
          <p:spPr>
            <a:xfrm>
              <a:off x="8816207" y="4798419"/>
              <a:ext cx="1109041" cy="1856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49" name="tx1448"/>
            <p:cNvSpPr/>
            <p:nvPr/>
          </p:nvSpPr>
          <p:spPr>
            <a:xfrm>
              <a:off x="8885796" y="4850211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1450" name="rc1449"/>
            <p:cNvSpPr/>
            <p:nvPr/>
          </p:nvSpPr>
          <p:spPr>
            <a:xfrm>
              <a:off x="8885796" y="504909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rc1450"/>
            <p:cNvSpPr/>
            <p:nvPr/>
          </p:nvSpPr>
          <p:spPr>
            <a:xfrm>
              <a:off x="8887596" y="5050894"/>
              <a:ext cx="215856" cy="215855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2" name="rc1451"/>
            <p:cNvSpPr/>
            <p:nvPr/>
          </p:nvSpPr>
          <p:spPr>
            <a:xfrm>
              <a:off x="8885796" y="52685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rc1452"/>
            <p:cNvSpPr/>
            <p:nvPr/>
          </p:nvSpPr>
          <p:spPr>
            <a:xfrm>
              <a:off x="8887596" y="5270350"/>
              <a:ext cx="215856" cy="215855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4" name="rc1453"/>
            <p:cNvSpPr/>
            <p:nvPr/>
          </p:nvSpPr>
          <p:spPr>
            <a:xfrm>
              <a:off x="8885796" y="548800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rc1454"/>
            <p:cNvSpPr/>
            <p:nvPr/>
          </p:nvSpPr>
          <p:spPr>
            <a:xfrm>
              <a:off x="8887596" y="5489806"/>
              <a:ext cx="215856" cy="215855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6" name="rc1455"/>
            <p:cNvSpPr/>
            <p:nvPr/>
          </p:nvSpPr>
          <p:spPr>
            <a:xfrm>
              <a:off x="8885796" y="57074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rc1456"/>
            <p:cNvSpPr/>
            <p:nvPr/>
          </p:nvSpPr>
          <p:spPr>
            <a:xfrm>
              <a:off x="8887596" y="5709262"/>
              <a:ext cx="215856" cy="215855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8" name="rc1457"/>
            <p:cNvSpPr/>
            <p:nvPr/>
          </p:nvSpPr>
          <p:spPr>
            <a:xfrm>
              <a:off x="8885796" y="59269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rc1458"/>
            <p:cNvSpPr/>
            <p:nvPr/>
          </p:nvSpPr>
          <p:spPr>
            <a:xfrm>
              <a:off x="8887596" y="5928718"/>
              <a:ext cx="215856" cy="215855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0" name="rc1459"/>
            <p:cNvSpPr/>
            <p:nvPr/>
          </p:nvSpPr>
          <p:spPr>
            <a:xfrm>
              <a:off x="8885796" y="61463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rc1460"/>
            <p:cNvSpPr/>
            <p:nvPr/>
          </p:nvSpPr>
          <p:spPr>
            <a:xfrm>
              <a:off x="8885796" y="636583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rc1461"/>
            <p:cNvSpPr/>
            <p:nvPr/>
          </p:nvSpPr>
          <p:spPr>
            <a:xfrm>
              <a:off x="8887596" y="6367630"/>
              <a:ext cx="215856" cy="21585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3" name="tx1462"/>
            <p:cNvSpPr/>
            <p:nvPr/>
          </p:nvSpPr>
          <p:spPr>
            <a:xfrm>
              <a:off x="9174841" y="5118508"/>
              <a:ext cx="337551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Autotrophic</a:t>
              </a:r>
            </a:p>
          </p:txBody>
        </p:sp>
        <p:sp>
          <p:nvSpPr>
            <p:cNvPr id="1464" name="tx1463"/>
            <p:cNvSpPr/>
            <p:nvPr/>
          </p:nvSpPr>
          <p:spPr>
            <a:xfrm>
              <a:off x="9174841" y="5337964"/>
              <a:ext cx="337483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Heterotroph</a:t>
              </a:r>
            </a:p>
          </p:txBody>
        </p:sp>
        <p:sp>
          <p:nvSpPr>
            <p:cNvPr id="1465" name="tx1464"/>
            <p:cNvSpPr/>
            <p:nvPr/>
          </p:nvSpPr>
          <p:spPr>
            <a:xfrm>
              <a:off x="9174841" y="5557420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1466" name="tx1465"/>
            <p:cNvSpPr/>
            <p:nvPr/>
          </p:nvSpPr>
          <p:spPr>
            <a:xfrm>
              <a:off x="9174841" y="5790860"/>
              <a:ext cx="42875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Plastid Parasite</a:t>
              </a:r>
            </a:p>
          </p:txBody>
        </p:sp>
        <p:sp>
          <p:nvSpPr>
            <p:cNvPr id="1467" name="tx1466"/>
            <p:cNvSpPr/>
            <p:nvPr/>
          </p:nvSpPr>
          <p:spPr>
            <a:xfrm>
              <a:off x="9174841" y="6010316"/>
              <a:ext cx="572306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Non-Plastid Parasite</a:t>
              </a:r>
            </a:p>
          </p:txBody>
        </p:sp>
        <p:sp>
          <p:nvSpPr>
            <p:cNvPr id="1468" name="tx1467"/>
            <p:cNvSpPr/>
            <p:nvPr/>
          </p:nvSpPr>
          <p:spPr>
            <a:xfrm>
              <a:off x="9174841" y="6215652"/>
              <a:ext cx="591610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Streptophyta parasite</a:t>
              </a:r>
            </a:p>
          </p:txBody>
        </p:sp>
        <p:sp>
          <p:nvSpPr>
            <p:cNvPr id="1469" name="tx1468"/>
            <p:cNvSpPr/>
            <p:nvPr/>
          </p:nvSpPr>
          <p:spPr>
            <a:xfrm>
              <a:off x="9174841" y="6435108"/>
              <a:ext cx="422954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Endosymbiotic</a:t>
              </a:r>
            </a:p>
          </p:txBody>
        </p:sp>
        <p:sp>
          <p:nvSpPr>
            <p:cNvPr id="1470" name="tx1469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471" name="tx1470"/>
            <p:cNvSpPr/>
            <p:nvPr/>
          </p:nvSpPr>
          <p:spPr>
            <a:xfrm>
              <a:off x="1018783" y="942406"/>
              <a:ext cx="2811489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Alveolata and Rhizaria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2025-05-21T10:58:08Z</dcterms:modified>
  <cp:category/>
</cp:coreProperties>
</file>