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05739" y="717849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73510" y="71138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510" y="704921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73510" y="698456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02427" y="6919925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73510" y="685528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3510" y="679064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05739" y="672599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73510" y="66613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73510" y="659671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2427" y="6532070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73510" y="64674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73510" y="640278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73510" y="633814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73510" y="627349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73510" y="62088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3510" y="614421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37968" y="6079572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7968" y="6014929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973510" y="59502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73510" y="588564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73510" y="582100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73510" y="575635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73510" y="569171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73510" y="56270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73510" y="55624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73510" y="549778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73510" y="543314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973510" y="53685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5739" y="530386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5739" y="523921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510" y="517457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73510" y="51099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05739" y="504529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05739" y="498064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973510" y="491600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973510" y="485136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05739" y="47867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05739" y="472207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05739" y="465743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73510" y="45927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973510" y="45281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973510" y="44635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3510" y="439886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73510" y="433422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73510" y="42695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5739" y="420493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73510" y="41402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73510" y="407565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37968" y="401101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05739" y="394636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05739" y="388172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5739" y="381708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73510" y="375244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73510" y="368779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73510" y="36231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73510" y="355851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37968" y="349387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37968" y="3429229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37968" y="3364586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37968" y="329994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37968" y="323530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05739" y="317065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05739" y="310601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73510" y="30413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73510" y="29767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73510" y="291208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05739" y="284744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05739" y="278280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05739" y="271816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3510" y="265351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73510" y="258887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73510" y="25242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73510" y="24595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73510" y="23949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37968" y="2330306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70198" y="2265663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973510" y="220102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973510" y="21363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73510" y="207173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437968" y="2007093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3510" y="194245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73510" y="187780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5739" y="181316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73510" y="174852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73510" y="16838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73510" y="161923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73510" y="15545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73510" y="148995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05739" y="142531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34656" y="61384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02427" y="7113852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5739" y="704921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02427" y="670175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37968" y="677447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5739" y="68229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37968" y="662903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02427" y="6435106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02427" y="571326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37968" y="624117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437968" y="585332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37968" y="53038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05739" y="553011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705739" y="51422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37968" y="478672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05739" y="488368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05739" y="443118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02427" y="355285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70198" y="39862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37968" y="41564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05739" y="410797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437968" y="37912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05739" y="372012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05739" y="35908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70198" y="31194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437968" y="30844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05739" y="29767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37968" y="27181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05739" y="25242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34656" y="188723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70198" y="192225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37968" y="213637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37968" y="18616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05739" y="191013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37968" y="168388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70198" y="147379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05739" y="152227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05739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73510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73510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3510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90242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973510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973510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05739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73510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73510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0242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73510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73510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73510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973510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73510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973510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37968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437968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73510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73510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73510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73510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73510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73510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73510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73510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73510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3510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05739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05739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73510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73510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05739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05739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73510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73510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05739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05739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705739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73510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73510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73510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73510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73510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73510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05739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973510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73510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437968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05739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705739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05739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73510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73510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3510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73510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37968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37968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37968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37968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37968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05739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705739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73510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73510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73510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05739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05739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05739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73510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73510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73510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73510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73510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37968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17019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973510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973510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973510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37968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973510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73510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05739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73510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73510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73510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73510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3510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05739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34656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0242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05739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90242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37968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05739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37968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0242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90242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37968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37968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437968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705739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05739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437968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705739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705739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90242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17019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37968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05739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37968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705739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05739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7019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37968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05739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37968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05739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634656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17019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37968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37968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05739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37968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17019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5739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49314" y="717849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49314" y="71138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49314" y="704921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49314" y="698456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49314" y="691992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49314" y="68552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49314" y="679064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49314" y="672599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49314" y="666135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49314" y="659671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49314" y="65320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49314" y="646742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49314" y="640278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49314" y="633814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9314" y="627349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49314" y="62088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49314" y="61442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49314" y="607957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49314" y="601492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49314" y="59502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49314" y="58856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49314" y="582100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49314" y="575635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49314" y="56917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49314" y="56270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314" y="556243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9314" y="549778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49314" y="543314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9314" y="53685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249314" y="530386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9314" y="523921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249314" y="517457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49314" y="51099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49314" y="504529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9314" y="49806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49314" y="491600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49314" y="485136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49314" y="47867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49314" y="472207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49314" y="465743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49314" y="459279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49314" y="45281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9314" y="44635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249314" y="439886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249314" y="433422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249314" y="426958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49314" y="42049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49314" y="41402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49314" y="407565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49314" y="401101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49314" y="39463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249314" y="38817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49314" y="381708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249314" y="375244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249314" y="368779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249314" y="36231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249314" y="35585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249314" y="349387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249314" y="342922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49314" y="336458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49314" y="32999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249314" y="323530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249314" y="317065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249314" y="310601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249314" y="30413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249314" y="29767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249314" y="291208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9314" y="284744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249314" y="27828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249314" y="27181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249314" y="265351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49314" y="258887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249314" y="25242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249314" y="24595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49314" y="23949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249314" y="233030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249314" y="226566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249314" y="220102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249314" y="21363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249314" y="207173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249314" y="200709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249314" y="194245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49314" y="187780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49314" y="181316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49314" y="174852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49314" y="168388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9314" y="161923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49314" y="15545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49314" y="148995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49314" y="142531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329645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329645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329645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329645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329645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329645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329645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329645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329645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329645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329645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329645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329645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329645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329645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9645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9645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645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29645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29645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29645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329645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329645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329645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329645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329645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329645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329645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329645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329645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329645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329645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329645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329645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329645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329645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329645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29645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329645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329645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329645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329645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329645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329645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329645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329645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329645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329645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329645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329645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329645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329645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329645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29645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329645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329645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329645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329645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329645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329645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329645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329645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329645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329645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329645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329645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329645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329645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329645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329645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329645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329645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329645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329645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329645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329645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329645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329645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329645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329645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329645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329645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329645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329645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329645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329645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329645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329645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329645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329645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086222" y="71461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086222" y="708153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086222" y="70168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086222" y="695224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086222" y="68876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086222" y="682296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086222" y="67583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086222" y="669367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086222" y="66290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086222" y="656439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086222" y="64997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086222" y="643510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086222" y="63704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086222" y="630582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086222" y="62411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086222" y="617653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086222" y="61118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086222" y="604725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086222" y="59826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086222" y="591796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086222" y="585332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086222" y="578868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086222" y="572403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086222" y="565939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086222" y="559475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086222" y="553011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086222" y="546546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086222" y="540082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086222" y="533618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086222" y="52715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086222" y="520689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086222" y="51422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086222" y="507761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086222" y="50129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086222" y="494832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086222" y="48836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086222" y="481904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086222" y="47544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086222" y="468975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086222" y="46251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086222" y="45604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086222" y="44958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086222" y="44311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086222" y="43665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086222" y="43019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086222" y="42372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086222" y="41726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086222" y="41079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086222" y="40433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086222" y="39786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086222" y="39140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086222" y="384940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086222" y="37847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086222" y="372012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086222" y="36554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086222" y="359083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086222" y="35261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086222" y="346155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086222" y="33969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086222" y="333226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086222" y="326762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086222" y="320298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086222" y="313833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086222" y="307369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086222" y="300905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086222" y="294441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086222" y="287976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086222" y="281512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086222" y="275048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086222" y="26858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086222" y="262119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086222" y="25565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086222" y="249191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086222" y="24272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086222" y="236262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086222" y="22979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086222" y="223334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086222" y="21687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086222" y="210405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086222" y="20394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086222" y="197477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086222" y="19101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086222" y="184548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086222" y="17808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086222" y="171620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086222" y="16515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086222" y="158691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086222" y="15222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086222" y="145763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086222" y="13929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295083" y="71461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295083" y="708153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295083" y="70168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295083" y="695224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295083" y="68876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295083" y="682296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295083" y="67583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295083" y="669367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295083" y="66290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295083" y="656439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295083" y="64997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295083" y="643510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295083" y="63704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295083" y="630582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295083" y="62411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295083" y="617653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295083" y="61118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295083" y="604725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295083" y="59826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295083" y="591796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295083" y="585332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295083" y="578868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295083" y="572403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295083" y="565939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295083" y="559475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295083" y="553011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295083" y="546546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295083" y="540082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295083" y="533618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295083" y="52715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295083" y="520689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295083" y="51422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295083" y="507761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295083" y="50129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295083" y="494832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295083" y="48836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295083" y="481904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295083" y="47544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295083" y="468975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295083" y="46251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295083" y="45604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295083" y="44958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295083" y="44311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295083" y="43665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295083" y="43019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295083" y="42372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295083" y="41726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295083" y="41079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295083" y="40433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295083" y="39786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295083" y="39140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295083" y="384940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295083" y="37847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295083" y="372012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295083" y="36554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295083" y="359083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295083" y="35261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295083" y="346155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295083" y="33969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295083" y="333226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295083" y="326762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295083" y="320298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295083" y="313833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295083" y="307369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295083" y="300905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295083" y="294441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295083" y="287976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295083" y="281512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295083" y="275048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295083" y="26858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295083" y="262119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295083" y="25565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295083" y="249191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295083" y="24272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295083" y="236262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295083" y="22979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295083" y="223334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295083" y="21687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295083" y="210405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295083" y="20394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295083" y="197477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295083" y="19101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295083" y="184548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295083" y="17808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295083" y="171620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295083" y="16515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295083" y="158691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295083" y="15222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295083" y="145763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295083" y="13929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503945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503945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503945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503945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503945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503945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503945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503945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503945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503945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503945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503945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503945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503945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503945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503945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503945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503945" y="604725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503945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503945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503945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503945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503945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503945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503945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503945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503945" y="546546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503945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503945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503945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503945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503945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503945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503945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503945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503945" y="48836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503945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503945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503945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503945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503945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503945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503945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503945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503945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503945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503945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503945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503945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503945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503945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503945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503945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503945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503945" y="3655478"/>
              <a:ext cx="208861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503945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503945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503945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503945" y="33969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503945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503945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503945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503945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503945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503945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503945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503945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503945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503945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503945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503945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503945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503945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503945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503945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503945" y="229798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503945" y="223334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503945" y="21687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503945" y="210405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503945" y="20394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503945" y="197477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503945" y="19101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503945" y="184548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503945" y="178084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503945" y="171620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503945" y="16515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503945" y="158691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503945" y="15222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503945" y="145763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503945" y="13929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712806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712806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712806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712806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712806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712806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712806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712806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712806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712806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712806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712806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712806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712806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712806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712806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712806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712806" y="6047251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712806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712806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712806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712806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712806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712806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712806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712806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712806" y="5465468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712806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712806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712806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712806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712806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712806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712806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712806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712806" y="488368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712806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712806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712806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712806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712806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712806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712806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712806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712806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712806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712806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712806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712806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712806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712806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712806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712806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712806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712806" y="36554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712806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712806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712806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712806" y="33969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712806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712806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12806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712806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712806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712806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712806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12806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712806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712806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712806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712806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12806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712806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712806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712806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712806" y="22979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712806" y="223334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712806" y="2168700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712806" y="210405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712806" y="203941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712806" y="197477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712806" y="1910130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712806" y="184548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712806" y="178084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712806" y="171620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712806" y="1651560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712806" y="158691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712806" y="152227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712806" y="1457632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712806" y="1392990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921667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921667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921667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921667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921667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921667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921667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921667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921667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921667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921667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921667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921667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921667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921667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921667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921667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921667" y="604725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921667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921667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921667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921667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921667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921667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921667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921667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921667" y="546546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921667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921667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921667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921667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921667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921667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921667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921667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921667" y="48836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921667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921667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921667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921667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921667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921667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921667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921667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921667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921667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921667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921667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921667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921667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921667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921667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921667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921667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921667" y="36554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921667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921667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921667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921667" y="3396908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921667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921667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921667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921667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921667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921667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921667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921667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921667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921667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921667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921667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921667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921667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921667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921667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921667" y="22979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921667" y="223334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921667" y="21687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921667" y="210405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921667" y="20394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921667" y="197477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921667" y="19101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921667" y="184548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921667" y="17808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921667" y="171620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921667" y="16515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921667" y="158691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921667" y="15222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921667" y="145763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921667" y="13929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307257" y="714617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307257" y="708153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307257" y="701688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307257" y="695224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307257" y="688760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307257" y="682296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307257" y="675831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307257" y="669367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307257" y="662903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307257" y="656439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307257" y="649974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307257" y="643510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307257" y="637046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307257" y="630582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307257" y="624117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307257" y="617653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307257" y="611189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307257" y="604725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307257" y="598260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307257" y="591796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307257" y="585332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307257" y="578868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307257" y="572403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307257" y="565939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307257" y="559475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307257" y="553011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307257" y="546546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307257" y="540082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307257" y="533618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307257" y="527154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307257" y="520689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307257" y="514225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307257" y="507761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307257" y="501297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307257" y="494832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307257" y="488368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307257" y="481904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307257" y="475440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307257" y="468975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307257" y="462511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307257" y="456047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307257" y="449583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307257" y="443118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307257" y="436654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307257" y="430190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307257" y="423726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307257" y="417261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307257" y="410797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307257" y="404333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307257" y="397869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307257" y="391404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307257" y="384940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307257" y="378476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307257" y="372012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307257" y="365547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307257" y="359083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307257" y="352619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307257" y="346155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307257" y="339690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307257" y="333226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307257" y="326762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307257" y="320298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307257" y="313833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307257" y="307369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307257" y="300905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307257" y="294441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307257" y="287976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307257" y="281512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307257" y="275048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307257" y="268584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307257" y="262119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307257" y="255655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307257" y="249191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307257" y="242727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307257" y="236262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307257" y="229798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307257" y="223334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307257" y="2168700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307257" y="2104057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307257" y="2039415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307257" y="197477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307257" y="191013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307257" y="184548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307257" y="178084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307257" y="171620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307257" y="165156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307257" y="158691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307257" y="152227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307257" y="145763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307257" y="139299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1366885" y="2297985"/>
              <a:ext cx="1874395" cy="4912831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1634656" y="1392990"/>
              <a:ext cx="1606625" cy="904995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8816207" y="2114382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7" name="tx986"/>
            <p:cNvSpPr/>
            <p:nvPr/>
          </p:nvSpPr>
          <p:spPr>
            <a:xfrm>
              <a:off x="8885796" y="2166422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8" name="pic9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365058"/>
              <a:ext cx="219455" cy="1097280"/>
            </a:xfrm>
            <a:prstGeom prst="rect">
              <a:avLst/>
            </a:prstGeom>
          </p:spPr>
        </p:pic>
        <p:sp>
          <p:nvSpPr>
            <p:cNvPr id="989" name="pl988"/>
            <p:cNvSpPr/>
            <p:nvPr/>
          </p:nvSpPr>
          <p:spPr>
            <a:xfrm>
              <a:off x="9061361" y="324669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9061361" y="2950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9061361" y="26552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324669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8885796" y="29509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8885796" y="26552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4"/>
            <p:cNvSpPr/>
            <p:nvPr/>
          </p:nvSpPr>
          <p:spPr>
            <a:xfrm>
              <a:off x="9174841" y="322179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9174841" y="292606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9174841" y="263032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16207" y="3539127"/>
              <a:ext cx="1109041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tx998"/>
            <p:cNvSpPr/>
            <p:nvPr/>
          </p:nvSpPr>
          <p:spPr>
            <a:xfrm>
              <a:off x="8885796" y="3590918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00" name="rc999"/>
            <p:cNvSpPr/>
            <p:nvPr/>
          </p:nvSpPr>
          <p:spPr>
            <a:xfrm>
              <a:off x="8885796" y="37898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3791602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40092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4011058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tx1003"/>
            <p:cNvSpPr/>
            <p:nvPr/>
          </p:nvSpPr>
          <p:spPr>
            <a:xfrm>
              <a:off x="9174841" y="3859216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9174841" y="407867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6" name="rc1005"/>
            <p:cNvSpPr/>
            <p:nvPr/>
          </p:nvSpPr>
          <p:spPr>
            <a:xfrm>
              <a:off x="8816207" y="43055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7" name="tx1006"/>
            <p:cNvSpPr/>
            <p:nvPr/>
          </p:nvSpPr>
          <p:spPr>
            <a:xfrm>
              <a:off x="8885796" y="43849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08" name="rc1007"/>
            <p:cNvSpPr/>
            <p:nvPr/>
          </p:nvSpPr>
          <p:spPr>
            <a:xfrm>
              <a:off x="8885796" y="45561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8887596" y="4557978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8885796" y="47756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8887596" y="4777434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8885796" y="49950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4996890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2145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216346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4340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435802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tx1017"/>
            <p:cNvSpPr/>
            <p:nvPr/>
          </p:nvSpPr>
          <p:spPr>
            <a:xfrm>
              <a:off x="9174841" y="46427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9174841" y="48622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9174841" y="50816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9174841" y="53011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9174841" y="55187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3" name="rc1022"/>
            <p:cNvSpPr/>
            <p:nvPr/>
          </p:nvSpPr>
          <p:spPr>
            <a:xfrm>
              <a:off x="8816207" y="5730247"/>
              <a:ext cx="791727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4" name="tx1023"/>
            <p:cNvSpPr/>
            <p:nvPr/>
          </p:nvSpPr>
          <p:spPr>
            <a:xfrm>
              <a:off x="8885796" y="5784457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25" name="rc1024"/>
            <p:cNvSpPr/>
            <p:nvPr/>
          </p:nvSpPr>
          <p:spPr>
            <a:xfrm>
              <a:off x="8885796" y="59809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8894796" y="5989922"/>
              <a:ext cx="201455" cy="201456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8885796" y="62003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8894796" y="6209378"/>
              <a:ext cx="201455" cy="201456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tx1028"/>
            <p:cNvSpPr/>
            <p:nvPr/>
          </p:nvSpPr>
          <p:spPr>
            <a:xfrm>
              <a:off x="9174841" y="6050200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9174841" y="6269656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1" name="tx1030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32" name="tx1031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2025-05-21T10:58:12Z</dcterms:modified>
  <cp:category/>
</cp:coreProperties>
</file>