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7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43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8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A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9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6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5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5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B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3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7B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C79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87D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6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468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5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D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4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C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A57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780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1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A5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37C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9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70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8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A7A8E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981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67F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57E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E8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5F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D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58D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B8C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365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B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60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7B8E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B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16E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C798E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87D8E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68D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4688D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5E8D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D8C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48B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2025-04-10T13:18:55Z</dcterms:modified>
  <cp:category/>
</cp:coreProperties>
</file>