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1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4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3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1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D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9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17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183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471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370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E61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164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E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D85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98C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1708D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9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A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2025-04-10T13:19:16Z</dcterms:modified>
  <cp:category/>
</cp:coreProperties>
</file>