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4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8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A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1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D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B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47E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88C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A8C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0718E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D8D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A75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E4B83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89949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89949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89949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89949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89949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89949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89949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89949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89949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89949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89949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89949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89949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89949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89949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89949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89949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89949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89949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89949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89949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89949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89949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89949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89949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89949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89949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89949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89949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89949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89949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89949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89949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89949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89949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89949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89949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89949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89949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89949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89949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89949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89949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89949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89949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89949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89949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89949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89949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89949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89949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89949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89949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89949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89949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89949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89949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89949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89949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89949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89949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89949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89949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89949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89949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89949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89949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89949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89949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89949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89949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89949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89949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89949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89949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89949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89949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89949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89949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89949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89949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89949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89949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89949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89949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89949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89949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89949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89949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89949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89949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89949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89949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89949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89949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89949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89949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89949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89949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89949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89949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89949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89949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89949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89949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89949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89949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89949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89949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89949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89949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029928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029928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029928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029928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029928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029928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029928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029928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029928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029928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029928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029928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029928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029928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029928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029928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029928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029928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029928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029928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029928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029928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029928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029928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029928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029928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029928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029928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029928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029928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029928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029928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029928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029928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029928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029928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029928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029928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029928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029928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029928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029928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029928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029928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029928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029928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029928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029928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029928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029928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029928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029928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029928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029928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029928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029928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029928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029928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029928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029928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029928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029928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029928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029928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029928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029928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029928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029928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029928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029928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029928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029928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029928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029928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029928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029928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029928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029928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029928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029928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029928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029928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029928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029928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029928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029928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029928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029928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029928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029928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029928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029928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029928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029928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029928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029928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029928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029928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029928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029928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029928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029928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029928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029928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029928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029928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029928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029928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029928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029928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029928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16035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16035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16035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16035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16035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16035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16035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16035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16035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16035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16035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16035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16035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16035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16035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16035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16035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16035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16035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16035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16035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16035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16035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16035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16035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16035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16035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16035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16035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16035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16035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16035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16035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16035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16035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16035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16035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16035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16035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16035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16035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16035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16035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16035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16035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16035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16035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16035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16035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16035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16035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16035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16035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16035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16035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16035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16035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16035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16035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16035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16035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16035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16035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16035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16035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16035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16035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16035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16035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16035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16035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16035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16035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16035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16035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16035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16035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16035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16035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16035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16035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16035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16035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16035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16035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16035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16035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16035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16035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16035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16035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16035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16035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16035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16035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16035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16035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16035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16035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16035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16035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16035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16035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16035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16035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16035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16035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16035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16035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16035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16035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290785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290785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290785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290785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290785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290785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290785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290785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290785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4290785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4290785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4290785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4290785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4290785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4290785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4290785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4290785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4290785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4290785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4290785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4290785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4290785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4290785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4290785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4290785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4290785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4290785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4290785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4290785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4290785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4290785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4290785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4290785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4290785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4290785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4290785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4290785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4290785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4290785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4290785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4290785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4290785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4290785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4290785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4290785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4290785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4290785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4290785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4290785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4290785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4290785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4290785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4290785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4290785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4290785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4290785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4290785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4290785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4290785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4290785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4290785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4290785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4290785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4290785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4290785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4290785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4290785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4290785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4290785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4290785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4290785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4290785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4290785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4290785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4290785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4290785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4290785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4290785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4290785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4290785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4290785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4290785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4290785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4290785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4290785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4290785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4290785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4290785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4290785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4290785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4290785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4290785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4290785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4290785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4290785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4290785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4290785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4290785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4290785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4290785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4290785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4290785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4290785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4290785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4290785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4290785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4290785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4290785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4290785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4290785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4290785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42121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42121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42121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42121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42121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42121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42121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42121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42121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42121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42121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42121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42121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42121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42121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42121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42121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42121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42121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42121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42121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42121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42121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42121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42121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42121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42121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42121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42121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42121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42121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42121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42121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42121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42121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42121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42121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42121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42121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42121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42121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42121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42121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42121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42121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42121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42121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42121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42121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42121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42121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42121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42121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42121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42121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42121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42121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42121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42121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42121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42121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42121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42121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42121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42121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42121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42121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42121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42121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42121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42121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42121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42121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42121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42121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42121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42121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42121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42121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42121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42121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42121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42121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42121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42121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42121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42121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42121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42121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42121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42121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42121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42121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42121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42121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42121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42121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42121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42121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42121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42121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42121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42121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42121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42121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42121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42121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42121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42121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42121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42121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2025-04-10T13:18:49Z</dcterms:modified>
  <cp:category/>
</cp:coreProperties>
</file>