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77291" y="624193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84260" y="613296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84260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84260" y="59150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5476" y="5806073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42445" y="569710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49415" y="558814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6384" y="547917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84260" y="5370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84260" y="52612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84260" y="51522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84260" y="504331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493435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84260" y="482538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84260" y="471642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84260" y="46074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70322" y="449849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438952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84260" y="42805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84260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484260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377291" y="395366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84260" y="38447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84260" y="3735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84260" y="362677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63353" y="3517808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4260" y="340884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4260" y="32998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319091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4260" y="30819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4260" y="29729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77291" y="286401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77291" y="27550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377291" y="264608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77291" y="253712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377291" y="24281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84260" y="23191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4260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77291" y="210126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77291" y="199229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84260" y="18833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84260" y="177436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77291" y="16654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77291" y="155643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35476" y="1447472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28507" y="613296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77291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28507" y="42236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735476" y="54174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842445" y="51377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949415" y="468744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531573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509780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43895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70322" y="471642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70322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77291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373573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056384" y="315496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163353" y="335436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163353" y="259274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70322" y="28821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77291" y="30274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4690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77291" y="2264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270322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377291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77291" y="613296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4260" y="602400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84260" y="6024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260" y="591503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735476" y="4223665"/>
              <a:ext cx="0" cy="1582408"/>
            </a:xfrm>
            <a:custGeom>
              <a:avLst/>
              <a:pathLst>
                <a:path w="0" h="1582408">
                  <a:moveTo>
                    <a:pt x="0" y="0"/>
                  </a:moveTo>
                  <a:lnTo>
                    <a:pt x="0" y="158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842445" y="5417450"/>
              <a:ext cx="0" cy="279657"/>
            </a:xfrm>
            <a:custGeom>
              <a:avLst/>
              <a:pathLst>
                <a:path w="0" h="279657">
                  <a:moveTo>
                    <a:pt x="0" y="0"/>
                  </a:moveTo>
                  <a:lnTo>
                    <a:pt x="0" y="279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949415" y="5137792"/>
              <a:ext cx="0" cy="450350"/>
            </a:xfrm>
            <a:custGeom>
              <a:avLst/>
              <a:pathLst>
                <a:path w="0" h="450350">
                  <a:moveTo>
                    <a:pt x="0" y="0"/>
                  </a:moveTo>
                  <a:lnTo>
                    <a:pt x="0" y="450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056384" y="4687441"/>
              <a:ext cx="0" cy="791736"/>
            </a:xfrm>
            <a:custGeom>
              <a:avLst/>
              <a:pathLst>
                <a:path w="0" h="791736">
                  <a:moveTo>
                    <a:pt x="0" y="0"/>
                  </a:moveTo>
                  <a:lnTo>
                    <a:pt x="0" y="791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484260" y="531573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484260" y="526124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84260" y="509780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484260" y="504331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70322" y="4389528"/>
              <a:ext cx="0" cy="544825"/>
            </a:xfrm>
            <a:custGeom>
              <a:avLst/>
              <a:pathLst>
                <a:path w="0" h="544825">
                  <a:moveTo>
                    <a:pt x="0" y="0"/>
                  </a:moveTo>
                  <a:lnTo>
                    <a:pt x="0" y="544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484260" y="471642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484260" y="4716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4260" y="460745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70322" y="438952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0322" y="43895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484260" y="417159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84260" y="41715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4260" y="406263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377291" y="395366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84260" y="373573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84260" y="37357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484260" y="362677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163353" y="3154969"/>
              <a:ext cx="0" cy="362838"/>
            </a:xfrm>
            <a:custGeom>
              <a:avLst/>
              <a:pathLst>
                <a:path w="0" h="362838">
                  <a:moveTo>
                    <a:pt x="0" y="0"/>
                  </a:moveTo>
                  <a:lnTo>
                    <a:pt x="0" y="362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84260" y="335436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84260" y="329987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70322" y="2592740"/>
              <a:ext cx="0" cy="598172"/>
            </a:xfrm>
            <a:custGeom>
              <a:avLst/>
              <a:pathLst>
                <a:path w="0" h="598172">
                  <a:moveTo>
                    <a:pt x="0" y="0"/>
                  </a:moveTo>
                  <a:lnTo>
                    <a:pt x="0" y="598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84260" y="3027465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484260" y="2972982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77291" y="2864017"/>
              <a:ext cx="0" cy="18160"/>
            </a:xfrm>
            <a:custGeom>
              <a:avLst/>
              <a:pathLst>
                <a:path w="0" h="18160">
                  <a:moveTo>
                    <a:pt x="0" y="18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7291" y="2755052"/>
              <a:ext cx="0" cy="127125"/>
            </a:xfrm>
            <a:custGeom>
              <a:avLst/>
              <a:pathLst>
                <a:path w="0" h="127125">
                  <a:moveTo>
                    <a:pt x="0" y="127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77291" y="2469019"/>
              <a:ext cx="0" cy="177068"/>
            </a:xfrm>
            <a:custGeom>
              <a:avLst/>
              <a:pathLst>
                <a:path w="0" h="177068">
                  <a:moveTo>
                    <a:pt x="0" y="0"/>
                  </a:moveTo>
                  <a:lnTo>
                    <a:pt x="0" y="1770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77291" y="2469019"/>
              <a:ext cx="0" cy="68103"/>
            </a:xfrm>
            <a:custGeom>
              <a:avLst/>
              <a:pathLst>
                <a:path w="0" h="68103">
                  <a:moveTo>
                    <a:pt x="0" y="0"/>
                  </a:moveTo>
                  <a:lnTo>
                    <a:pt x="0" y="68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77291" y="2428157"/>
              <a:ext cx="0" cy="40861"/>
            </a:xfrm>
            <a:custGeom>
              <a:avLst/>
              <a:pathLst>
                <a:path w="0" h="40861">
                  <a:moveTo>
                    <a:pt x="0" y="408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4260" y="226471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84260" y="221022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77291" y="182885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77291" y="1828850"/>
              <a:ext cx="0" cy="163447"/>
            </a:xfrm>
            <a:custGeom>
              <a:avLst/>
              <a:pathLst>
                <a:path w="0" h="163447">
                  <a:moveTo>
                    <a:pt x="0" y="0"/>
                  </a:moveTo>
                  <a:lnTo>
                    <a:pt x="0" y="163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484260" y="182885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484260" y="177436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377291" y="1665402"/>
              <a:ext cx="0" cy="163447"/>
            </a:xfrm>
            <a:custGeom>
              <a:avLst/>
              <a:pathLst>
                <a:path w="0" h="163447">
                  <a:moveTo>
                    <a:pt x="0" y="163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377291" y="1556437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35476" y="1447472"/>
              <a:ext cx="0" cy="2776193"/>
            </a:xfrm>
            <a:custGeom>
              <a:avLst/>
              <a:pathLst>
                <a:path w="0" h="2776193">
                  <a:moveTo>
                    <a:pt x="0" y="277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28507" y="5178317"/>
              <a:ext cx="0" cy="954651"/>
            </a:xfrm>
            <a:custGeom>
              <a:avLst/>
              <a:pathLst>
                <a:path w="0" h="954651">
                  <a:moveTo>
                    <a:pt x="0" y="0"/>
                  </a:moveTo>
                  <a:lnTo>
                    <a:pt x="0" y="95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77291" y="602400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4223665"/>
              <a:ext cx="0" cy="954651"/>
            </a:xfrm>
            <a:custGeom>
              <a:avLst/>
              <a:pathLst>
                <a:path w="0" h="954651">
                  <a:moveTo>
                    <a:pt x="0" y="95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735476" y="4223665"/>
              <a:ext cx="0" cy="1193785"/>
            </a:xfrm>
            <a:custGeom>
              <a:avLst/>
              <a:pathLst>
                <a:path w="0" h="1193785">
                  <a:moveTo>
                    <a:pt x="0" y="0"/>
                  </a:moveTo>
                  <a:lnTo>
                    <a:pt x="0" y="119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842445" y="5137792"/>
              <a:ext cx="0" cy="279657"/>
            </a:xfrm>
            <a:custGeom>
              <a:avLst/>
              <a:pathLst>
                <a:path w="0" h="279657">
                  <a:moveTo>
                    <a:pt x="0" y="279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949415" y="4687441"/>
              <a:ext cx="0" cy="450350"/>
            </a:xfrm>
            <a:custGeom>
              <a:avLst/>
              <a:pathLst>
                <a:path w="0" h="450350">
                  <a:moveTo>
                    <a:pt x="0" y="450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056384" y="4687441"/>
              <a:ext cx="0" cy="628289"/>
            </a:xfrm>
            <a:custGeom>
              <a:avLst/>
              <a:pathLst>
                <a:path w="0" h="628289">
                  <a:moveTo>
                    <a:pt x="0" y="0"/>
                  </a:moveTo>
                  <a:lnTo>
                    <a:pt x="0" y="62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56384" y="4687441"/>
              <a:ext cx="0" cy="410359"/>
            </a:xfrm>
            <a:custGeom>
              <a:avLst/>
              <a:pathLst>
                <a:path w="0" h="410359">
                  <a:moveTo>
                    <a:pt x="0" y="0"/>
                  </a:moveTo>
                  <a:lnTo>
                    <a:pt x="0" y="41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056384" y="4389528"/>
              <a:ext cx="0" cy="297913"/>
            </a:xfrm>
            <a:custGeom>
              <a:avLst/>
              <a:pathLst>
                <a:path w="0" h="297913">
                  <a:moveTo>
                    <a:pt x="0" y="29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70322" y="4389528"/>
              <a:ext cx="0" cy="326895"/>
            </a:xfrm>
            <a:custGeom>
              <a:avLst/>
              <a:pathLst>
                <a:path w="0" h="326895">
                  <a:moveTo>
                    <a:pt x="0" y="0"/>
                  </a:moveTo>
                  <a:lnTo>
                    <a:pt x="0" y="326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4062633"/>
              <a:ext cx="0" cy="326895"/>
            </a:xfrm>
            <a:custGeom>
              <a:avLst/>
              <a:pathLst>
                <a:path w="0" h="326895">
                  <a:moveTo>
                    <a:pt x="0" y="326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77291" y="406263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270322" y="3735738"/>
              <a:ext cx="0" cy="653790"/>
            </a:xfrm>
            <a:custGeom>
              <a:avLst/>
              <a:pathLst>
                <a:path w="0" h="653790">
                  <a:moveTo>
                    <a:pt x="0" y="653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56384" y="3154969"/>
              <a:ext cx="0" cy="1532472"/>
            </a:xfrm>
            <a:custGeom>
              <a:avLst/>
              <a:pathLst>
                <a:path w="0" h="1532472">
                  <a:moveTo>
                    <a:pt x="0" y="153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163353" y="3154969"/>
              <a:ext cx="0" cy="199390"/>
            </a:xfrm>
            <a:custGeom>
              <a:avLst/>
              <a:pathLst>
                <a:path w="0" h="199390">
                  <a:moveTo>
                    <a:pt x="0" y="0"/>
                  </a:moveTo>
                  <a:lnTo>
                    <a:pt x="0" y="199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163353" y="2592740"/>
              <a:ext cx="0" cy="562229"/>
            </a:xfrm>
            <a:custGeom>
              <a:avLst/>
              <a:pathLst>
                <a:path w="0" h="562229">
                  <a:moveTo>
                    <a:pt x="0" y="562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2592740"/>
              <a:ext cx="0" cy="289438"/>
            </a:xfrm>
            <a:custGeom>
              <a:avLst/>
              <a:pathLst>
                <a:path w="0" h="289438">
                  <a:moveTo>
                    <a:pt x="0" y="0"/>
                  </a:moveTo>
                  <a:lnTo>
                    <a:pt x="0" y="289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77291" y="2882178"/>
              <a:ext cx="0" cy="145286"/>
            </a:xfrm>
            <a:custGeom>
              <a:avLst/>
              <a:pathLst>
                <a:path w="0" h="145286">
                  <a:moveTo>
                    <a:pt x="0" y="0"/>
                  </a:moveTo>
                  <a:lnTo>
                    <a:pt x="0" y="1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70322" y="2469019"/>
              <a:ext cx="0" cy="123720"/>
            </a:xfrm>
            <a:custGeom>
              <a:avLst/>
              <a:pathLst>
                <a:path w="0" h="123720">
                  <a:moveTo>
                    <a:pt x="0" y="123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77291" y="2264710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1828850"/>
              <a:ext cx="0" cy="763890"/>
            </a:xfrm>
            <a:custGeom>
              <a:avLst/>
              <a:pathLst>
                <a:path w="0" h="763890">
                  <a:moveTo>
                    <a:pt x="0" y="763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77291" y="1828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596043" y="62419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96043" y="61329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96043" y="60240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596043" y="59150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9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96043" y="58060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80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96043" y="56971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83D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596043" y="55881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596043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6043" y="5370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96043" y="52612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4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96043" y="515228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0669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596043" y="504331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274B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596043" y="493435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596043" y="482538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596043" y="471642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96043" y="460745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596043" y="4498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96043" y="43895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96043" y="42805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96043" y="4171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26DA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96043" y="40626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96043" y="3953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96043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96043" y="3735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96043" y="36267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96043" y="35178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596043" y="34088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96043" y="32998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96043" y="3190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96043" y="30819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96043" y="29729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96043" y="28640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96043" y="275505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96043" y="264608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96043" y="25371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96043" y="24281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6043" y="2319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96043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596043" y="210126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596043" y="199229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96043" y="188333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96043" y="177436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96043" y="166540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96043" y="155643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96043" y="144747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2628134" y="6215220"/>
              <a:ext cx="4137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628134" y="6091893"/>
              <a:ext cx="6869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628134" y="5982046"/>
              <a:ext cx="53824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628134" y="5873963"/>
              <a:ext cx="5543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96A9E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628134" y="5765845"/>
              <a:ext cx="694963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D804C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28134" y="5655998"/>
              <a:ext cx="91590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283DC">
                      <a:alpha val="100000"/>
                    </a:srgbClr>
                  </a:solidFill>
                  <a:latin typeface="Arial"/>
                  <a:cs typeface="Arial"/>
                </a:rPr>
                <a:t>Perkinsela sp. CCAP 1560/4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628134" y="5561430"/>
              <a:ext cx="41784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628134" y="5438103"/>
              <a:ext cx="77520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Novymonas esmeraldas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628134" y="5328926"/>
              <a:ext cx="686882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628134" y="5219961"/>
              <a:ext cx="71500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36493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628134" y="5111208"/>
              <a:ext cx="62279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06697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628134" y="5001361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274B5">
                      <a:alpha val="100000"/>
                    </a:srgbClr>
                  </a:solidFill>
                  <a:latin typeface="Arial"/>
                  <a:cs typeface="Arial"/>
                </a:rPr>
                <a:t>Strigomonas culicis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628134" y="4893278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628134" y="4784313"/>
              <a:ext cx="75520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2628134" y="4675348"/>
              <a:ext cx="61856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628134" y="4566383"/>
              <a:ext cx="6748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628134" y="4457418"/>
              <a:ext cx="6265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628134" y="4347570"/>
              <a:ext cx="87973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Trypanosoma rangeli SC58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628134" y="4239276"/>
              <a:ext cx="1313634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2628134" y="4130522"/>
              <a:ext cx="106051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26DA6">
                      <a:alpha val="100000"/>
                    </a:srgbClr>
                  </a:solidFill>
                  <a:latin typeface="Arial"/>
                  <a:cs typeface="Arial"/>
                </a:rPr>
                <a:t>Trypanosoma brucei equiperdum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2628134" y="4021346"/>
              <a:ext cx="1213063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2628134" y="3912592"/>
              <a:ext cx="84359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628134" y="3803416"/>
              <a:ext cx="863499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628134" y="3694662"/>
              <a:ext cx="78717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2628134" y="3585697"/>
              <a:ext cx="9799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2628134" y="3476732"/>
              <a:ext cx="4739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628134" y="3367767"/>
              <a:ext cx="77527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628134" y="3258802"/>
              <a:ext cx="71101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628134" y="3164199"/>
              <a:ext cx="71112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628134" y="3040837"/>
              <a:ext cx="113306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2628134" y="2932754"/>
              <a:ext cx="771256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2628134" y="2837304"/>
              <a:ext cx="67890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628134" y="2728339"/>
              <a:ext cx="622658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628134" y="2605859"/>
              <a:ext cx="85563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2628134" y="2509421"/>
              <a:ext cx="1482205" cy="53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2628134" y="2387082"/>
              <a:ext cx="102423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2628134" y="2291562"/>
              <a:ext cx="92387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2628134" y="2183514"/>
              <a:ext cx="68303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2628134" y="2060187"/>
              <a:ext cx="71511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2628134" y="1951222"/>
              <a:ext cx="7432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2628134" y="1856619"/>
              <a:ext cx="57445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628134" y="1734139"/>
              <a:ext cx="77937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2628134" y="1637807"/>
              <a:ext cx="54234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2628134" y="1528771"/>
              <a:ext cx="145803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628134" y="1406397"/>
              <a:ext cx="51019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233" name="pl232"/>
            <p:cNvSpPr/>
            <p:nvPr/>
          </p:nvSpPr>
          <p:spPr>
            <a:xfrm>
              <a:off x="1200631" y="5178317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3485491" y="618745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3485491" y="607848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3485491" y="596952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3485491" y="586055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485491" y="575159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3485491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3485491" y="553366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3485491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3485491" y="531573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3485491" y="520676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3485491" y="509780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3485491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3485491" y="487987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3485491" y="477090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3485491" y="46619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3485491" y="45529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3485491" y="44440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3485491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485491" y="42260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3485491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3485491" y="40081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485491" y="38991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85491" y="37902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85491" y="36812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3485491" y="35722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3485491" y="346332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3485491" y="335436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3485491" y="324539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3485491" y="313643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3485491" y="302746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3485491" y="291850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3485491" y="280953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3485491" y="270057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485491" y="259160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485491" y="24826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3485491" y="23736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3485491" y="22647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3485491" y="21557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3485491" y="20467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3485491" y="19378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3485491" y="18288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3485491" y="17198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3485491" y="16109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3485491" y="15019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3485491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562509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562509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3562509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3562509" y="586055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3562509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3562509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3562509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3562509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3562509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3562509" y="5206766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3562509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3562509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3562509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3562509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3562509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3562509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3562509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3562509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3562509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3562509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3562509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3562509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3562509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3562509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3562509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3562509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3562509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3562509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3562509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3562509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3562509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3562509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3562509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3562509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3562509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3562509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3562509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3562509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3562509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3562509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3562509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3562509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3562509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3562509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3562509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3639527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3639527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3639527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3639527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3639527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3639527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3639527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3639527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3639527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3639527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3639527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3639527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3639527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3639527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3639527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3639527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3639527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3639527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3639527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3639527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639527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639527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639527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639527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639527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639527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639527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639527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639527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3639527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3639527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3639527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3639527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3639527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39527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3639527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3639527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3639527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3639527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3639527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3639527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3639527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3639527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3639527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3639527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3716545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3716545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3716545" y="5969521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3716545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3716545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3716545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3716545" y="553366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3716545" y="542469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3716545" y="531573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3716545" y="520676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3716545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3716545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3716545" y="487987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3716545" y="477090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3716545" y="466194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3716545" y="455297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3716545" y="444401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3716545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3716545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3716545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3716545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3716545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3716545" y="379022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3716545" y="368125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3716545" y="357229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3716545" y="346332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3716545" y="335436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3716545" y="324539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3716545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3716545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716545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716545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716545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716545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716545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716545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716545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716545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716545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716545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716545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716545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716545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716545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716545" y="1392990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793563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793563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793563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793563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793563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793563" y="564262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793563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793563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793563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793563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793563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793563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793563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793563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793563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793563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793563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793563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793563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793563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793563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793563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793563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793563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793563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793563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793563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793563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793563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793563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793563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793563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793563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793563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793563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793563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793563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793563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793563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793563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793563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793563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793563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793563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793563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0" name="tx459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461" name="pic4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462" name="pl461"/>
            <p:cNvSpPr/>
            <p:nvPr/>
          </p:nvSpPr>
          <p:spPr>
            <a:xfrm>
              <a:off x="5403761" y="36215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403761" y="33063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403761" y="2991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228196" y="36215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228196" y="330639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228196" y="29912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9"/>
            <p:cNvSpPr/>
            <p:nvPr/>
          </p:nvSpPr>
          <p:spPr>
            <a:xfrm>
              <a:off x="5517241" y="35966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5517241" y="328149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5517241" y="29663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74" name="rc473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5" name="tx474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476" name="rc475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tx489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1018783" y="942406"/>
              <a:ext cx="181547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2025-04-16T13:46:23Z</dcterms:modified>
  <cp:category/>
</cp:coreProperties>
</file>