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628507" y="6179668"/>
              <a:ext cx="534845" cy="0"/>
            </a:xfrm>
            <a:custGeom>
              <a:avLst/>
              <a:pathLst>
                <a:path w="534845" h="0">
                  <a:moveTo>
                    <a:pt x="0" y="0"/>
                  </a:moveTo>
                  <a:lnTo>
                    <a:pt x="5348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056384" y="594617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056384" y="571267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949415" y="547917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056384" y="524568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6384" y="50121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56384" y="477868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842445" y="4545192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056384" y="431169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056384" y="407819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949415" y="384470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056384" y="361120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056384" y="337771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056384" y="314421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056384" y="291071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56384" y="267722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949415" y="2443724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056384" y="221022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056384" y="197673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056384" y="174323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056384" y="150973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628507" y="48925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628507" y="5829423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8507" y="5245682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49415" y="50121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628507" y="4282509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842445" y="401982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949415" y="419494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628507" y="292531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735476" y="3377710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735476" y="247291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842445" y="2793969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842445" y="215185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949415" y="185998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628507" y="4892518"/>
              <a:ext cx="0" cy="1287149"/>
            </a:xfrm>
            <a:custGeom>
              <a:avLst/>
              <a:pathLst>
                <a:path w="0" h="1287149">
                  <a:moveTo>
                    <a:pt x="0" y="0"/>
                  </a:moveTo>
                  <a:lnTo>
                    <a:pt x="0" y="1287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056384" y="5829423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56384" y="5712675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949415" y="5245682"/>
              <a:ext cx="0" cy="233496"/>
            </a:xfrm>
            <a:custGeom>
              <a:avLst/>
              <a:pathLst>
                <a:path w="0" h="233496">
                  <a:moveTo>
                    <a:pt x="0" y="0"/>
                  </a:moveTo>
                  <a:lnTo>
                    <a:pt x="0" y="233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056384" y="5012185"/>
              <a:ext cx="0" cy="233496"/>
            </a:xfrm>
            <a:custGeom>
              <a:avLst/>
              <a:pathLst>
                <a:path w="0" h="233496">
                  <a:moveTo>
                    <a:pt x="0" y="0"/>
                  </a:moveTo>
                  <a:lnTo>
                    <a:pt x="0" y="233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056384" y="50121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056384" y="4778689"/>
              <a:ext cx="0" cy="233496"/>
            </a:xfrm>
            <a:custGeom>
              <a:avLst/>
              <a:pathLst>
                <a:path w="0" h="233496">
                  <a:moveTo>
                    <a:pt x="0" y="23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42445" y="4282509"/>
              <a:ext cx="0" cy="262683"/>
            </a:xfrm>
            <a:custGeom>
              <a:avLst/>
              <a:pathLst>
                <a:path w="0" h="262683">
                  <a:moveTo>
                    <a:pt x="0" y="0"/>
                  </a:moveTo>
                  <a:lnTo>
                    <a:pt x="0" y="262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056384" y="4194947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56384" y="4078199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949415" y="3844703"/>
              <a:ext cx="0" cy="175122"/>
            </a:xfrm>
            <a:custGeom>
              <a:avLst/>
              <a:pathLst>
                <a:path w="0" h="175122">
                  <a:moveTo>
                    <a:pt x="0" y="175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056384" y="3377710"/>
              <a:ext cx="0" cy="233496"/>
            </a:xfrm>
            <a:custGeom>
              <a:avLst/>
              <a:pathLst>
                <a:path w="0" h="233496">
                  <a:moveTo>
                    <a:pt x="0" y="0"/>
                  </a:moveTo>
                  <a:lnTo>
                    <a:pt x="0" y="233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056384" y="33777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056384" y="3144213"/>
              <a:ext cx="0" cy="233496"/>
            </a:xfrm>
            <a:custGeom>
              <a:avLst/>
              <a:pathLst>
                <a:path w="0" h="233496">
                  <a:moveTo>
                    <a:pt x="0" y="23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056384" y="2793969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056384" y="2677220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949415" y="2151853"/>
              <a:ext cx="0" cy="291870"/>
            </a:xfrm>
            <a:custGeom>
              <a:avLst/>
              <a:pathLst>
                <a:path w="0" h="291870">
                  <a:moveTo>
                    <a:pt x="0" y="0"/>
                  </a:moveTo>
                  <a:lnTo>
                    <a:pt x="0" y="2918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056384" y="1859983"/>
              <a:ext cx="0" cy="350244"/>
            </a:xfrm>
            <a:custGeom>
              <a:avLst/>
              <a:pathLst>
                <a:path w="0" h="350244">
                  <a:moveTo>
                    <a:pt x="0" y="0"/>
                  </a:moveTo>
                  <a:lnTo>
                    <a:pt x="0" y="3502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056384" y="1859983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56384" y="1743234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056384" y="1509738"/>
              <a:ext cx="0" cy="350244"/>
            </a:xfrm>
            <a:custGeom>
              <a:avLst/>
              <a:pathLst>
                <a:path w="0" h="350244">
                  <a:moveTo>
                    <a:pt x="0" y="3502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28507" y="48925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28507" y="4892518"/>
              <a:ext cx="0" cy="936904"/>
            </a:xfrm>
            <a:custGeom>
              <a:avLst/>
              <a:pathLst>
                <a:path w="0" h="936904">
                  <a:moveTo>
                    <a:pt x="0" y="0"/>
                  </a:moveTo>
                  <a:lnTo>
                    <a:pt x="0" y="936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628507" y="4892518"/>
              <a:ext cx="0" cy="353163"/>
            </a:xfrm>
            <a:custGeom>
              <a:avLst/>
              <a:pathLst>
                <a:path w="0" h="353163">
                  <a:moveTo>
                    <a:pt x="0" y="0"/>
                  </a:moveTo>
                  <a:lnTo>
                    <a:pt x="0" y="3531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949415" y="5012185"/>
              <a:ext cx="0" cy="233496"/>
            </a:xfrm>
            <a:custGeom>
              <a:avLst/>
              <a:pathLst>
                <a:path w="0" h="233496">
                  <a:moveTo>
                    <a:pt x="0" y="23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628507" y="4282509"/>
              <a:ext cx="0" cy="610009"/>
            </a:xfrm>
            <a:custGeom>
              <a:avLst/>
              <a:pathLst>
                <a:path w="0" h="610009">
                  <a:moveTo>
                    <a:pt x="0" y="6100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842445" y="4019825"/>
              <a:ext cx="0" cy="262683"/>
            </a:xfrm>
            <a:custGeom>
              <a:avLst/>
              <a:pathLst>
                <a:path w="0" h="262683">
                  <a:moveTo>
                    <a:pt x="0" y="262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949415" y="4019825"/>
              <a:ext cx="0" cy="175122"/>
            </a:xfrm>
            <a:custGeom>
              <a:avLst/>
              <a:pathLst>
                <a:path w="0" h="175122">
                  <a:moveTo>
                    <a:pt x="0" y="0"/>
                  </a:moveTo>
                  <a:lnTo>
                    <a:pt x="0" y="175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628507" y="2925310"/>
              <a:ext cx="0" cy="1967207"/>
            </a:xfrm>
            <a:custGeom>
              <a:avLst/>
              <a:pathLst>
                <a:path w="0" h="1967207">
                  <a:moveTo>
                    <a:pt x="0" y="19672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735476" y="2925310"/>
              <a:ext cx="0" cy="452399"/>
            </a:xfrm>
            <a:custGeom>
              <a:avLst/>
              <a:pathLst>
                <a:path w="0" h="452399">
                  <a:moveTo>
                    <a:pt x="0" y="0"/>
                  </a:moveTo>
                  <a:lnTo>
                    <a:pt x="0" y="452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735476" y="2472911"/>
              <a:ext cx="0" cy="452399"/>
            </a:xfrm>
            <a:custGeom>
              <a:avLst/>
              <a:pathLst>
                <a:path w="0" h="452399">
                  <a:moveTo>
                    <a:pt x="0" y="4523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842445" y="2472911"/>
              <a:ext cx="0" cy="321057"/>
            </a:xfrm>
            <a:custGeom>
              <a:avLst/>
              <a:pathLst>
                <a:path w="0" h="321057">
                  <a:moveTo>
                    <a:pt x="0" y="0"/>
                  </a:moveTo>
                  <a:lnTo>
                    <a:pt x="0" y="321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842445" y="2151853"/>
              <a:ext cx="0" cy="321057"/>
            </a:xfrm>
            <a:custGeom>
              <a:avLst/>
              <a:pathLst>
                <a:path w="0" h="321057">
                  <a:moveTo>
                    <a:pt x="0" y="3210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949415" y="1859983"/>
              <a:ext cx="0" cy="291870"/>
            </a:xfrm>
            <a:custGeom>
              <a:avLst/>
              <a:pathLst>
                <a:path w="0" h="291870">
                  <a:moveTo>
                    <a:pt x="0" y="2918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166027" y="617966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081A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166027" y="594617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166027" y="571267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166027" y="54791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4649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166027" y="524568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76BA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166027" y="501218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87BC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166027" y="477868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C819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166027" y="454519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07CC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166027" y="431169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677B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166027" y="407819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B80D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166027" y="384470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582C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166027" y="361120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280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166027" y="337771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166027" y="31442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B83D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166027" y="291071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166027" y="267722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080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166027" y="244372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812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166027" y="221022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813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166027" y="197673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81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166027" y="174323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81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166027" y="150973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81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2198118" y="6138557"/>
              <a:ext cx="634726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8081A7">
                      <a:alpha val="100000"/>
                    </a:srgbClr>
                  </a:solidFill>
                  <a:latin typeface="Arial"/>
                  <a:cs typeface="Arial"/>
                </a:rPr>
                <a:t>Barthelona sp. PCE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198118" y="5918576"/>
              <a:ext cx="855700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Anaeramoeba flamelloides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198118" y="5671599"/>
              <a:ext cx="68705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E42">
                      <a:alpha val="100000"/>
                    </a:srgbClr>
                  </a:solidFill>
                  <a:latin typeface="Arial"/>
                  <a:cs typeface="Arial"/>
                </a:rPr>
                <a:t>Anaeramoeba ignava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198118" y="5437221"/>
              <a:ext cx="75491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46492">
                      <a:alpha val="100000"/>
                    </a:srgbClr>
                  </a:solidFill>
                  <a:latin typeface="Arial"/>
                  <a:cs typeface="Arial"/>
                </a:rPr>
                <a:t>Paratrimastix pyriformis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198118" y="5218969"/>
              <a:ext cx="851572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76BA1">
                      <a:alpha val="100000"/>
                    </a:srgbClr>
                  </a:solidFill>
                  <a:latin typeface="Arial"/>
                  <a:cs typeface="Arial"/>
                </a:rPr>
                <a:t>Monocercomonoides exilis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198118" y="4971957"/>
              <a:ext cx="803615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687BC6">
                      <a:alpha val="100000"/>
                    </a:srgbClr>
                  </a:solidFill>
                  <a:latin typeface="Arial"/>
                  <a:cs typeface="Arial"/>
                </a:rPr>
                <a:t>Blattamonas nauphoetae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198118" y="4751058"/>
              <a:ext cx="590334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8C8196">
                      <a:alpha val="100000"/>
                    </a:srgbClr>
                  </a:solidFill>
                  <a:latin typeface="Arial"/>
                  <a:cs typeface="Arial"/>
                </a:rPr>
                <a:t>Streblomastix strix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2198118" y="4503235"/>
              <a:ext cx="83548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607CCB">
                      <a:alpha val="100000"/>
                    </a:srgbClr>
                  </a:solidFill>
                  <a:latin typeface="Arial"/>
                  <a:cs typeface="Arial"/>
                </a:rPr>
                <a:t>Trichomonas vaginalis G3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2198118" y="4284983"/>
              <a:ext cx="80322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677BD">
                      <a:alpha val="100000"/>
                    </a:srgbClr>
                  </a:solidFill>
                  <a:latin typeface="Arial"/>
                  <a:cs typeface="Arial"/>
                </a:rPr>
                <a:t>Tritrichomonas musculus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2198118" y="4050604"/>
              <a:ext cx="694857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B80D4">
                      <a:alpha val="100000"/>
                    </a:srgbClr>
                  </a:solidFill>
                  <a:latin typeface="Arial"/>
                  <a:cs typeface="Arial"/>
                </a:rPr>
                <a:t>Tritrichomonas foetus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198118" y="3803627"/>
              <a:ext cx="77118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5582CC">
                      <a:alpha val="100000"/>
                    </a:srgbClr>
                  </a:solidFill>
                  <a:latin typeface="Arial"/>
                  <a:cs typeface="Arial"/>
                </a:rPr>
                <a:t>Histomonas meleagridis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198118" y="3570978"/>
              <a:ext cx="703009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2806C">
                      <a:alpha val="100000"/>
                    </a:srgbClr>
                  </a:solidFill>
                  <a:latin typeface="Arial"/>
                  <a:cs typeface="Arial"/>
                </a:rPr>
                <a:t>Aduncisulcus paluster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198118" y="3336599"/>
              <a:ext cx="494139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Kipferlia bialata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198118" y="3103103"/>
              <a:ext cx="976103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B83D8">
                      <a:alpha val="100000"/>
                    </a:srgbClr>
                  </a:solidFill>
                  <a:latin typeface="Arial"/>
                  <a:cs typeface="Arial"/>
                </a:rPr>
                <a:t>Carpediemonas membranifera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2198118" y="2869606"/>
              <a:ext cx="819495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Spironucleus salmonicida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2198118" y="2649625"/>
              <a:ext cx="518170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08040">
                      <a:alpha val="100000"/>
                    </a:srgbClr>
                  </a:solidFill>
                  <a:latin typeface="Arial"/>
                  <a:cs typeface="Arial"/>
                </a:rPr>
                <a:t>Hexamita inflata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198118" y="2416093"/>
              <a:ext cx="429703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3812E">
                      <a:alpha val="100000"/>
                    </a:srgbClr>
                  </a:solidFill>
                  <a:latin typeface="Arial"/>
                  <a:cs typeface="Arial"/>
                </a:rPr>
                <a:t>Giardia muris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2198118" y="2168270"/>
              <a:ext cx="1068523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28135">
                      <a:alpha val="100000"/>
                    </a:srgbClr>
                  </a:solidFill>
                  <a:latin typeface="Arial"/>
                  <a:cs typeface="Arial"/>
                </a:rPr>
                <a:t>Giardia intestinalis assemblage B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2198118" y="1949100"/>
              <a:ext cx="630668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1813B">
                      <a:alpha val="100000"/>
                    </a:srgbClr>
                  </a:solidFill>
                  <a:latin typeface="Arial"/>
                  <a:cs typeface="Arial"/>
                </a:rPr>
                <a:t>Giardia lamblia P15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2198118" y="1715604"/>
              <a:ext cx="1028330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18138">
                      <a:alpha val="100000"/>
                    </a:srgbClr>
                  </a:solidFill>
                  <a:latin typeface="Arial"/>
                  <a:cs typeface="Arial"/>
                </a:rPr>
                <a:t>Giardia intestinalis ATCC 50581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198118" y="1482072"/>
              <a:ext cx="919854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28138">
                      <a:alpha val="100000"/>
                    </a:srgbClr>
                  </a:solidFill>
                  <a:latin typeface="Arial"/>
                  <a:cs typeface="Arial"/>
                </a:rPr>
                <a:t>Giardia lamblia ATCC 50803</a:t>
              </a:r>
            </a:p>
          </p:txBody>
        </p:sp>
        <p:sp>
          <p:nvSpPr>
            <p:cNvPr id="117" name="pl116"/>
            <p:cNvSpPr/>
            <p:nvPr/>
          </p:nvSpPr>
          <p:spPr>
            <a:xfrm>
              <a:off x="1200631" y="4892518"/>
              <a:ext cx="427876" cy="0"/>
            </a:xfrm>
            <a:custGeom>
              <a:avLst/>
              <a:pathLst>
                <a:path w="427876" h="0">
                  <a:moveTo>
                    <a:pt x="42787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3040500" y="606291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3040500" y="5829423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3040500" y="5595926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3040500" y="536243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3040500" y="5128933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3040500" y="4895437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040500" y="466194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3040500" y="4428444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3040500" y="4194947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3040500" y="3961451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3040500" y="3727954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3040500" y="3494458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3040500" y="3260961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3040500" y="3027465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3040500" y="279396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3040500" y="2560472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3040500" y="2326976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3040500" y="209347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3040500" y="1859983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3040500" y="1626486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3040500" y="139299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3083288" y="606291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3083288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3083288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3083288" y="536243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3083288" y="5128933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3083288" y="4895437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3083288" y="466194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3083288" y="442844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3083288" y="4194947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3083288" y="3961451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3083288" y="372795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3083288" y="3494458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3083288" y="3260961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3083288" y="3027465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3083288" y="279396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3083288" y="2560472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3083288" y="232697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3083288" y="209347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3083288" y="185998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3083288" y="162648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" name="rc158"/>
            <p:cNvSpPr/>
            <p:nvPr/>
          </p:nvSpPr>
          <p:spPr>
            <a:xfrm>
              <a:off x="3083288" y="139299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" name="rc159"/>
            <p:cNvSpPr/>
            <p:nvPr/>
          </p:nvSpPr>
          <p:spPr>
            <a:xfrm>
              <a:off x="3126075" y="606291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" name="rc160"/>
            <p:cNvSpPr/>
            <p:nvPr/>
          </p:nvSpPr>
          <p:spPr>
            <a:xfrm>
              <a:off x="3126075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" name="rc161"/>
            <p:cNvSpPr/>
            <p:nvPr/>
          </p:nvSpPr>
          <p:spPr>
            <a:xfrm>
              <a:off x="3126075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3126075" y="536243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3126075" y="512893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3126075" y="489543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" name="rc165"/>
            <p:cNvSpPr/>
            <p:nvPr/>
          </p:nvSpPr>
          <p:spPr>
            <a:xfrm>
              <a:off x="3126075" y="466194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3126075" y="4428444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3126075" y="419494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3126075" y="3961451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3126075" y="372795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" name="rc170"/>
            <p:cNvSpPr/>
            <p:nvPr/>
          </p:nvSpPr>
          <p:spPr>
            <a:xfrm>
              <a:off x="3126075" y="3494458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3126075" y="3260961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3126075" y="3027465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" name="rc173"/>
            <p:cNvSpPr/>
            <p:nvPr/>
          </p:nvSpPr>
          <p:spPr>
            <a:xfrm>
              <a:off x="3126075" y="279396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3126075" y="2560472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3126075" y="2326976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3126075" y="209347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3126075" y="185998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3126075" y="162648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3126075" y="139299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3168863" y="606291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3168863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3168863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3168863" y="536243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3168863" y="5128933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3168863" y="4895437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3168863" y="4661940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3168863" y="442844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3168863" y="4194947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3168863" y="3961451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3168863" y="372795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3168863" y="3494458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3168863" y="3260961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3168863" y="3027465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3168863" y="279396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3168863" y="2560472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3168863" y="2326976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3168863" y="209347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3168863" y="1859983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3168863" y="1626486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3168863" y="1392990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3211650" y="606291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3211650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3211650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3211650" y="536243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3211650" y="512893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3211650" y="489543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3211650" y="466194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3211650" y="4428444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3211650" y="419494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3211650" y="3961451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3211650" y="3727954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3211650" y="3494458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3211650" y="3260961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3211650" y="3027465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3211650" y="279396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3211650" y="2560472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" name="rc217"/>
            <p:cNvSpPr/>
            <p:nvPr/>
          </p:nvSpPr>
          <p:spPr>
            <a:xfrm>
              <a:off x="3211650" y="232697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" name="rc218"/>
            <p:cNvSpPr/>
            <p:nvPr/>
          </p:nvSpPr>
          <p:spPr>
            <a:xfrm>
              <a:off x="3211650" y="209347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" name="rc219"/>
            <p:cNvSpPr/>
            <p:nvPr/>
          </p:nvSpPr>
          <p:spPr>
            <a:xfrm>
              <a:off x="3211650" y="185998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" name="rc220"/>
            <p:cNvSpPr/>
            <p:nvPr/>
          </p:nvSpPr>
          <p:spPr>
            <a:xfrm>
              <a:off x="3211650" y="162648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" name="rc221"/>
            <p:cNvSpPr/>
            <p:nvPr/>
          </p:nvSpPr>
          <p:spPr>
            <a:xfrm>
              <a:off x="3211650" y="139299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" name="rc222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4" name="tx223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225" name="pic2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226" name="pl225"/>
            <p:cNvSpPr/>
            <p:nvPr/>
          </p:nvSpPr>
          <p:spPr>
            <a:xfrm>
              <a:off x="5403761" y="374845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5403761" y="338865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5403761" y="302885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5228196" y="374845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5228196" y="338865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5228196" y="302885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1"/>
            <p:cNvSpPr/>
            <p:nvPr/>
          </p:nvSpPr>
          <p:spPr>
            <a:xfrm>
              <a:off x="5517241" y="372355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5517241" y="336375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5517241" y="3003952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235" name="rc234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6" name="tx235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237" name="rc236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2" name="rc241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" name="tx250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252" name="tx251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253" name="tx252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254" name="tx253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1018783" y="942406"/>
              <a:ext cx="2141257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2025-04-16T13:46:28Z</dcterms:modified>
  <cp:category/>
</cp:coreProperties>
</file>