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c2a026bc5241501f3d76157a859826fa226b3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4000645" cy="49034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329339" y="626790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329339" y="6210891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329339" y="6153874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329339" y="609685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203927" y="6039841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203927" y="5982825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29339" y="592580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29339" y="586879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329339" y="5811775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329339" y="575475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203927" y="5697742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329339" y="5640725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329339" y="5583709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329339" y="552669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329339" y="5469675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29339" y="5412659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329339" y="535564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203927" y="5298626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953103" y="5241609"/>
              <a:ext cx="501648" cy="0"/>
            </a:xfrm>
            <a:custGeom>
              <a:avLst/>
              <a:pathLst>
                <a:path w="501648" h="0">
                  <a:moveTo>
                    <a:pt x="0" y="0"/>
                  </a:moveTo>
                  <a:lnTo>
                    <a:pt x="5016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329339" y="518459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329339" y="5127576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329339" y="5070559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329339" y="501354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953103" y="4956526"/>
              <a:ext cx="501648" cy="0"/>
            </a:xfrm>
            <a:custGeom>
              <a:avLst/>
              <a:pathLst>
                <a:path w="501648" h="0">
                  <a:moveTo>
                    <a:pt x="0" y="0"/>
                  </a:moveTo>
                  <a:lnTo>
                    <a:pt x="5016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078515" y="4899510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329339" y="484249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329339" y="4785476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329339" y="4728460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329339" y="467144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329339" y="461442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203927" y="4557410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203927" y="450039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203927" y="4443377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203927" y="4386360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203927" y="4329344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203927" y="4272327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203927" y="4215311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203927" y="4158294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203927" y="4101277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203927" y="4044261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203927" y="3987244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329339" y="393022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329339" y="3873211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329339" y="3816194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329339" y="375917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203927" y="3702161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203927" y="3645145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203927" y="358812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078515" y="3531112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078515" y="3474095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203927" y="341707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2329339" y="336006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2329339" y="3303045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329339" y="3246029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329339" y="318901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827691" y="3131995"/>
              <a:ext cx="627060" cy="0"/>
            </a:xfrm>
            <a:custGeom>
              <a:avLst/>
              <a:pathLst>
                <a:path w="627060" h="0">
                  <a:moveTo>
                    <a:pt x="0" y="0"/>
                  </a:moveTo>
                  <a:lnTo>
                    <a:pt x="6270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203927" y="3074979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203927" y="3017962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329339" y="2960946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329339" y="2903929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329339" y="284691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078515" y="2789896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329339" y="2732879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329339" y="267586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953103" y="2618846"/>
              <a:ext cx="501648" cy="0"/>
            </a:xfrm>
            <a:custGeom>
              <a:avLst/>
              <a:pathLst>
                <a:path w="501648" h="0">
                  <a:moveTo>
                    <a:pt x="0" y="0"/>
                  </a:moveTo>
                  <a:lnTo>
                    <a:pt x="5016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078515" y="2561830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329339" y="250481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329339" y="2447796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329339" y="2390780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329339" y="233376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203927" y="2276747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078515" y="2219730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329339" y="216271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329339" y="210569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329339" y="2048680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203927" y="1991664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329339" y="193464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329339" y="1877631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329339" y="1820614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03927" y="1763597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078515" y="1706581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203927" y="1649564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203927" y="159254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329339" y="1535531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329339" y="1478514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03927" y="142149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1702279" y="456679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1702279" y="5954316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078515" y="6068350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203927" y="618238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078515" y="584028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1702279" y="4991990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1953103" y="551243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203927" y="561221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203927" y="544116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1953103" y="509906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203927" y="5156084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203927" y="5042051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953103" y="415031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078515" y="4728460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078515" y="411838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203927" y="384470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702279" y="275406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1827691" y="3345808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203927" y="327453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1827691" y="2894426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2078515" y="299895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203927" y="2903929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1827691" y="2704371"/>
              <a:ext cx="501648" cy="0"/>
            </a:xfrm>
            <a:custGeom>
              <a:avLst/>
              <a:pathLst>
                <a:path w="501648" h="0">
                  <a:moveTo>
                    <a:pt x="0" y="0"/>
                  </a:moveTo>
                  <a:lnTo>
                    <a:pt x="5016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1827691" y="253569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1953103" y="245254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2078515" y="2476305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078515" y="2319509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203927" y="2362271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1827691" y="191207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1953103" y="2134205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078515" y="2048680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203927" y="210569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1953103" y="1689951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078515" y="1820614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203927" y="1877631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078515" y="154265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203927" y="150702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329339" y="6182383"/>
              <a:ext cx="0" cy="85524"/>
            </a:xfrm>
            <a:custGeom>
              <a:avLst/>
              <a:pathLst>
                <a:path w="0" h="85524">
                  <a:moveTo>
                    <a:pt x="0" y="0"/>
                  </a:moveTo>
                  <a:lnTo>
                    <a:pt x="0" y="855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329339" y="6182383"/>
              <a:ext cx="0" cy="28508"/>
            </a:xfrm>
            <a:custGeom>
              <a:avLst/>
              <a:pathLst>
                <a:path w="0" h="28508">
                  <a:moveTo>
                    <a:pt x="0" y="0"/>
                  </a:moveTo>
                  <a:lnTo>
                    <a:pt x="0" y="285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329339" y="6153874"/>
              <a:ext cx="0" cy="28508"/>
            </a:xfrm>
            <a:custGeom>
              <a:avLst/>
              <a:pathLst>
                <a:path w="0" h="28508">
                  <a:moveTo>
                    <a:pt x="0" y="285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329339" y="6096858"/>
              <a:ext cx="0" cy="85524"/>
            </a:xfrm>
            <a:custGeom>
              <a:avLst/>
              <a:pathLst>
                <a:path w="0" h="85524">
                  <a:moveTo>
                    <a:pt x="0" y="855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203927" y="6039841"/>
              <a:ext cx="0" cy="28508"/>
            </a:xfrm>
            <a:custGeom>
              <a:avLst/>
              <a:pathLst>
                <a:path w="0" h="28508">
                  <a:moveTo>
                    <a:pt x="0" y="285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203927" y="5982825"/>
              <a:ext cx="0" cy="85524"/>
            </a:xfrm>
            <a:custGeom>
              <a:avLst/>
              <a:pathLst>
                <a:path w="0" h="85524">
                  <a:moveTo>
                    <a:pt x="0" y="855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329339" y="5840283"/>
              <a:ext cx="0" cy="85524"/>
            </a:xfrm>
            <a:custGeom>
              <a:avLst/>
              <a:pathLst>
                <a:path w="0" h="85524">
                  <a:moveTo>
                    <a:pt x="0" y="0"/>
                  </a:moveTo>
                  <a:lnTo>
                    <a:pt x="0" y="855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329339" y="5840283"/>
              <a:ext cx="0" cy="28508"/>
            </a:xfrm>
            <a:custGeom>
              <a:avLst/>
              <a:pathLst>
                <a:path w="0" h="28508">
                  <a:moveTo>
                    <a:pt x="0" y="0"/>
                  </a:moveTo>
                  <a:lnTo>
                    <a:pt x="0" y="285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329339" y="5811775"/>
              <a:ext cx="0" cy="28508"/>
            </a:xfrm>
            <a:custGeom>
              <a:avLst/>
              <a:pathLst>
                <a:path w="0" h="28508">
                  <a:moveTo>
                    <a:pt x="0" y="285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329339" y="5754758"/>
              <a:ext cx="0" cy="85524"/>
            </a:xfrm>
            <a:custGeom>
              <a:avLst/>
              <a:pathLst>
                <a:path w="0" h="85524">
                  <a:moveTo>
                    <a:pt x="0" y="855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203927" y="5512438"/>
              <a:ext cx="0" cy="185303"/>
            </a:xfrm>
            <a:custGeom>
              <a:avLst/>
              <a:pathLst>
                <a:path w="0" h="185303">
                  <a:moveTo>
                    <a:pt x="0" y="0"/>
                  </a:moveTo>
                  <a:lnTo>
                    <a:pt x="0" y="1853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329339" y="5612217"/>
              <a:ext cx="0" cy="28508"/>
            </a:xfrm>
            <a:custGeom>
              <a:avLst/>
              <a:pathLst>
                <a:path w="0" h="28508">
                  <a:moveTo>
                    <a:pt x="0" y="0"/>
                  </a:moveTo>
                  <a:lnTo>
                    <a:pt x="0" y="285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329339" y="5583709"/>
              <a:ext cx="0" cy="28508"/>
            </a:xfrm>
            <a:custGeom>
              <a:avLst/>
              <a:pathLst>
                <a:path w="0" h="28508">
                  <a:moveTo>
                    <a:pt x="0" y="285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329339" y="5441167"/>
              <a:ext cx="0" cy="85524"/>
            </a:xfrm>
            <a:custGeom>
              <a:avLst/>
              <a:pathLst>
                <a:path w="0" h="85524">
                  <a:moveTo>
                    <a:pt x="0" y="0"/>
                  </a:moveTo>
                  <a:lnTo>
                    <a:pt x="0" y="855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329339" y="5441167"/>
              <a:ext cx="0" cy="28508"/>
            </a:xfrm>
            <a:custGeom>
              <a:avLst/>
              <a:pathLst>
                <a:path w="0" h="28508">
                  <a:moveTo>
                    <a:pt x="0" y="0"/>
                  </a:moveTo>
                  <a:lnTo>
                    <a:pt x="0" y="285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329339" y="5412659"/>
              <a:ext cx="0" cy="28508"/>
            </a:xfrm>
            <a:custGeom>
              <a:avLst/>
              <a:pathLst>
                <a:path w="0" h="28508">
                  <a:moveTo>
                    <a:pt x="0" y="285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329339" y="5355642"/>
              <a:ext cx="0" cy="85524"/>
            </a:xfrm>
            <a:custGeom>
              <a:avLst/>
              <a:pathLst>
                <a:path w="0" h="85524">
                  <a:moveTo>
                    <a:pt x="0" y="855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203927" y="5298626"/>
              <a:ext cx="0" cy="213812"/>
            </a:xfrm>
            <a:custGeom>
              <a:avLst/>
              <a:pathLst>
                <a:path w="0" h="213812">
                  <a:moveTo>
                    <a:pt x="0" y="2138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1953103" y="4991990"/>
              <a:ext cx="0" cy="249618"/>
            </a:xfrm>
            <a:custGeom>
              <a:avLst/>
              <a:pathLst>
                <a:path w="0" h="249618">
                  <a:moveTo>
                    <a:pt x="0" y="0"/>
                  </a:moveTo>
                  <a:lnTo>
                    <a:pt x="0" y="2496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329339" y="5156084"/>
              <a:ext cx="0" cy="28508"/>
            </a:xfrm>
            <a:custGeom>
              <a:avLst/>
              <a:pathLst>
                <a:path w="0" h="28508">
                  <a:moveTo>
                    <a:pt x="0" y="0"/>
                  </a:moveTo>
                  <a:lnTo>
                    <a:pt x="0" y="285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329339" y="5127576"/>
              <a:ext cx="0" cy="28508"/>
            </a:xfrm>
            <a:custGeom>
              <a:avLst/>
              <a:pathLst>
                <a:path w="0" h="28508">
                  <a:moveTo>
                    <a:pt x="0" y="285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329339" y="5042051"/>
              <a:ext cx="0" cy="28508"/>
            </a:xfrm>
            <a:custGeom>
              <a:avLst/>
              <a:pathLst>
                <a:path w="0" h="28508">
                  <a:moveTo>
                    <a:pt x="0" y="0"/>
                  </a:moveTo>
                  <a:lnTo>
                    <a:pt x="0" y="285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329339" y="5013543"/>
              <a:ext cx="0" cy="28508"/>
            </a:xfrm>
            <a:custGeom>
              <a:avLst/>
              <a:pathLst>
                <a:path w="0" h="28508">
                  <a:moveTo>
                    <a:pt x="0" y="285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1953103" y="4956526"/>
              <a:ext cx="0" cy="35464"/>
            </a:xfrm>
            <a:custGeom>
              <a:avLst/>
              <a:pathLst>
                <a:path w="0" h="35464">
                  <a:moveTo>
                    <a:pt x="0" y="354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078515" y="4150312"/>
              <a:ext cx="0" cy="749197"/>
            </a:xfrm>
            <a:custGeom>
              <a:avLst/>
              <a:pathLst>
                <a:path w="0" h="749197">
                  <a:moveTo>
                    <a:pt x="0" y="0"/>
                  </a:moveTo>
                  <a:lnTo>
                    <a:pt x="0" y="7491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329339" y="4728460"/>
              <a:ext cx="0" cy="114033"/>
            </a:xfrm>
            <a:custGeom>
              <a:avLst/>
              <a:pathLst>
                <a:path w="0" h="114033">
                  <a:moveTo>
                    <a:pt x="0" y="0"/>
                  </a:moveTo>
                  <a:lnTo>
                    <a:pt x="0" y="1140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329339" y="4728460"/>
              <a:ext cx="0" cy="57016"/>
            </a:xfrm>
            <a:custGeom>
              <a:avLst/>
              <a:pathLst>
                <a:path w="0" h="57016">
                  <a:moveTo>
                    <a:pt x="0" y="0"/>
                  </a:moveTo>
                  <a:lnTo>
                    <a:pt x="0" y="570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329339" y="472846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329339" y="4671443"/>
              <a:ext cx="0" cy="57016"/>
            </a:xfrm>
            <a:custGeom>
              <a:avLst/>
              <a:pathLst>
                <a:path w="0" h="57016">
                  <a:moveTo>
                    <a:pt x="0" y="570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329339" y="4614427"/>
              <a:ext cx="0" cy="114033"/>
            </a:xfrm>
            <a:custGeom>
              <a:avLst/>
              <a:pathLst>
                <a:path w="0" h="114033">
                  <a:moveTo>
                    <a:pt x="0" y="1140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203927" y="4118382"/>
              <a:ext cx="0" cy="439027"/>
            </a:xfrm>
            <a:custGeom>
              <a:avLst/>
              <a:pathLst>
                <a:path w="0" h="439027">
                  <a:moveTo>
                    <a:pt x="0" y="0"/>
                  </a:moveTo>
                  <a:lnTo>
                    <a:pt x="0" y="4390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203927" y="4118382"/>
              <a:ext cx="0" cy="382011"/>
            </a:xfrm>
            <a:custGeom>
              <a:avLst/>
              <a:pathLst>
                <a:path w="0" h="382011">
                  <a:moveTo>
                    <a:pt x="0" y="0"/>
                  </a:moveTo>
                  <a:lnTo>
                    <a:pt x="0" y="3820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203927" y="4118382"/>
              <a:ext cx="0" cy="324994"/>
            </a:xfrm>
            <a:custGeom>
              <a:avLst/>
              <a:pathLst>
                <a:path w="0" h="324994">
                  <a:moveTo>
                    <a:pt x="0" y="0"/>
                  </a:moveTo>
                  <a:lnTo>
                    <a:pt x="0" y="3249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03927" y="4118382"/>
              <a:ext cx="0" cy="267977"/>
            </a:xfrm>
            <a:custGeom>
              <a:avLst/>
              <a:pathLst>
                <a:path w="0" h="267977">
                  <a:moveTo>
                    <a:pt x="0" y="0"/>
                  </a:moveTo>
                  <a:lnTo>
                    <a:pt x="0" y="2679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203927" y="4118382"/>
              <a:ext cx="0" cy="210961"/>
            </a:xfrm>
            <a:custGeom>
              <a:avLst/>
              <a:pathLst>
                <a:path w="0" h="210961">
                  <a:moveTo>
                    <a:pt x="0" y="0"/>
                  </a:moveTo>
                  <a:lnTo>
                    <a:pt x="0" y="2109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203927" y="4118382"/>
              <a:ext cx="0" cy="153944"/>
            </a:xfrm>
            <a:custGeom>
              <a:avLst/>
              <a:pathLst>
                <a:path w="0" h="153944">
                  <a:moveTo>
                    <a:pt x="0" y="0"/>
                  </a:moveTo>
                  <a:lnTo>
                    <a:pt x="0" y="1539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203927" y="4118382"/>
              <a:ext cx="0" cy="96928"/>
            </a:xfrm>
            <a:custGeom>
              <a:avLst/>
              <a:pathLst>
                <a:path w="0" h="96928">
                  <a:moveTo>
                    <a:pt x="0" y="0"/>
                  </a:moveTo>
                  <a:lnTo>
                    <a:pt x="0" y="969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2203927" y="4118382"/>
              <a:ext cx="0" cy="39911"/>
            </a:xfrm>
            <a:custGeom>
              <a:avLst/>
              <a:pathLst>
                <a:path w="0" h="39911">
                  <a:moveTo>
                    <a:pt x="0" y="0"/>
                  </a:moveTo>
                  <a:lnTo>
                    <a:pt x="0" y="399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2203927" y="4101277"/>
              <a:ext cx="0" cy="17104"/>
            </a:xfrm>
            <a:custGeom>
              <a:avLst/>
              <a:pathLst>
                <a:path w="0" h="17104">
                  <a:moveTo>
                    <a:pt x="0" y="171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203927" y="4044261"/>
              <a:ext cx="0" cy="74121"/>
            </a:xfrm>
            <a:custGeom>
              <a:avLst/>
              <a:pathLst>
                <a:path w="0" h="74121">
                  <a:moveTo>
                    <a:pt x="0" y="741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203927" y="3987244"/>
              <a:ext cx="0" cy="131138"/>
            </a:xfrm>
            <a:custGeom>
              <a:avLst/>
              <a:pathLst>
                <a:path w="0" h="131138">
                  <a:moveTo>
                    <a:pt x="0" y="1311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329339" y="3844703"/>
              <a:ext cx="0" cy="85524"/>
            </a:xfrm>
            <a:custGeom>
              <a:avLst/>
              <a:pathLst>
                <a:path w="0" h="85524">
                  <a:moveTo>
                    <a:pt x="0" y="0"/>
                  </a:moveTo>
                  <a:lnTo>
                    <a:pt x="0" y="855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2329339" y="3844703"/>
              <a:ext cx="0" cy="28508"/>
            </a:xfrm>
            <a:custGeom>
              <a:avLst/>
              <a:pathLst>
                <a:path w="0" h="28508">
                  <a:moveTo>
                    <a:pt x="0" y="0"/>
                  </a:moveTo>
                  <a:lnTo>
                    <a:pt x="0" y="285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2329339" y="3816194"/>
              <a:ext cx="0" cy="28508"/>
            </a:xfrm>
            <a:custGeom>
              <a:avLst/>
              <a:pathLst>
                <a:path w="0" h="28508">
                  <a:moveTo>
                    <a:pt x="0" y="285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2329339" y="3759178"/>
              <a:ext cx="0" cy="85524"/>
            </a:xfrm>
            <a:custGeom>
              <a:avLst/>
              <a:pathLst>
                <a:path w="0" h="85524">
                  <a:moveTo>
                    <a:pt x="0" y="855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2203927" y="3702161"/>
              <a:ext cx="0" cy="416221"/>
            </a:xfrm>
            <a:custGeom>
              <a:avLst/>
              <a:pathLst>
                <a:path w="0" h="416221">
                  <a:moveTo>
                    <a:pt x="0" y="4162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2203927" y="3645145"/>
              <a:ext cx="0" cy="473237"/>
            </a:xfrm>
            <a:custGeom>
              <a:avLst/>
              <a:pathLst>
                <a:path w="0" h="473237">
                  <a:moveTo>
                    <a:pt x="0" y="4732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2203927" y="3588128"/>
              <a:ext cx="0" cy="530254"/>
            </a:xfrm>
            <a:custGeom>
              <a:avLst/>
              <a:pathLst>
                <a:path w="0" h="530254">
                  <a:moveTo>
                    <a:pt x="0" y="5302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2078515" y="3531112"/>
              <a:ext cx="0" cy="619200"/>
            </a:xfrm>
            <a:custGeom>
              <a:avLst/>
              <a:pathLst>
                <a:path w="0" h="619200">
                  <a:moveTo>
                    <a:pt x="0" y="6192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2078515" y="3474095"/>
              <a:ext cx="0" cy="676216"/>
            </a:xfrm>
            <a:custGeom>
              <a:avLst/>
              <a:pathLst>
                <a:path w="0" h="676216">
                  <a:moveTo>
                    <a:pt x="0" y="6762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2203927" y="3345808"/>
              <a:ext cx="0" cy="71270"/>
            </a:xfrm>
            <a:custGeom>
              <a:avLst/>
              <a:pathLst>
                <a:path w="0" h="71270">
                  <a:moveTo>
                    <a:pt x="0" y="0"/>
                  </a:moveTo>
                  <a:lnTo>
                    <a:pt x="0" y="712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329339" y="3274537"/>
              <a:ext cx="0" cy="85524"/>
            </a:xfrm>
            <a:custGeom>
              <a:avLst/>
              <a:pathLst>
                <a:path w="0" h="85524">
                  <a:moveTo>
                    <a:pt x="0" y="0"/>
                  </a:moveTo>
                  <a:lnTo>
                    <a:pt x="0" y="855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329339" y="3274537"/>
              <a:ext cx="0" cy="28508"/>
            </a:xfrm>
            <a:custGeom>
              <a:avLst/>
              <a:pathLst>
                <a:path w="0" h="28508">
                  <a:moveTo>
                    <a:pt x="0" y="0"/>
                  </a:moveTo>
                  <a:lnTo>
                    <a:pt x="0" y="285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329339" y="3246029"/>
              <a:ext cx="0" cy="28508"/>
            </a:xfrm>
            <a:custGeom>
              <a:avLst/>
              <a:pathLst>
                <a:path w="0" h="28508">
                  <a:moveTo>
                    <a:pt x="0" y="285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329339" y="3189012"/>
              <a:ext cx="0" cy="85524"/>
            </a:xfrm>
            <a:custGeom>
              <a:avLst/>
              <a:pathLst>
                <a:path w="0" h="85524">
                  <a:moveTo>
                    <a:pt x="0" y="855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1827691" y="2754063"/>
              <a:ext cx="0" cy="377932"/>
            </a:xfrm>
            <a:custGeom>
              <a:avLst/>
              <a:pathLst>
                <a:path w="0" h="377932">
                  <a:moveTo>
                    <a:pt x="0" y="0"/>
                  </a:moveTo>
                  <a:lnTo>
                    <a:pt x="0" y="3779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203927" y="2998957"/>
              <a:ext cx="0" cy="76022"/>
            </a:xfrm>
            <a:custGeom>
              <a:avLst/>
              <a:pathLst>
                <a:path w="0" h="76022">
                  <a:moveTo>
                    <a:pt x="0" y="0"/>
                  </a:moveTo>
                  <a:lnTo>
                    <a:pt x="0" y="760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203927" y="2998957"/>
              <a:ext cx="0" cy="19005"/>
            </a:xfrm>
            <a:custGeom>
              <a:avLst/>
              <a:pathLst>
                <a:path w="0" h="19005">
                  <a:moveTo>
                    <a:pt x="0" y="0"/>
                  </a:moveTo>
                  <a:lnTo>
                    <a:pt x="0" y="190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329339" y="2903929"/>
              <a:ext cx="0" cy="57016"/>
            </a:xfrm>
            <a:custGeom>
              <a:avLst/>
              <a:pathLst>
                <a:path w="0" h="57016">
                  <a:moveTo>
                    <a:pt x="0" y="0"/>
                  </a:moveTo>
                  <a:lnTo>
                    <a:pt x="0" y="570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329339" y="290392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329339" y="2846912"/>
              <a:ext cx="0" cy="57016"/>
            </a:xfrm>
            <a:custGeom>
              <a:avLst/>
              <a:pathLst>
                <a:path w="0" h="57016">
                  <a:moveTo>
                    <a:pt x="0" y="570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078515" y="2789896"/>
              <a:ext cx="0" cy="104530"/>
            </a:xfrm>
            <a:custGeom>
              <a:avLst/>
              <a:pathLst>
                <a:path w="0" h="104530">
                  <a:moveTo>
                    <a:pt x="0" y="1045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329339" y="2704371"/>
              <a:ext cx="0" cy="28508"/>
            </a:xfrm>
            <a:custGeom>
              <a:avLst/>
              <a:pathLst>
                <a:path w="0" h="28508">
                  <a:moveTo>
                    <a:pt x="0" y="0"/>
                  </a:moveTo>
                  <a:lnTo>
                    <a:pt x="0" y="285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329339" y="2675863"/>
              <a:ext cx="0" cy="28508"/>
            </a:xfrm>
            <a:custGeom>
              <a:avLst/>
              <a:pathLst>
                <a:path w="0" h="28508">
                  <a:moveTo>
                    <a:pt x="0" y="285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1953103" y="2535697"/>
              <a:ext cx="0" cy="83149"/>
            </a:xfrm>
            <a:custGeom>
              <a:avLst/>
              <a:pathLst>
                <a:path w="0" h="83149">
                  <a:moveTo>
                    <a:pt x="0" y="0"/>
                  </a:moveTo>
                  <a:lnTo>
                    <a:pt x="0" y="831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078515" y="2452548"/>
              <a:ext cx="0" cy="109281"/>
            </a:xfrm>
            <a:custGeom>
              <a:avLst/>
              <a:pathLst>
                <a:path w="0" h="109281">
                  <a:moveTo>
                    <a:pt x="0" y="0"/>
                  </a:moveTo>
                  <a:lnTo>
                    <a:pt x="0" y="1092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329339" y="2476305"/>
              <a:ext cx="0" cy="28508"/>
            </a:xfrm>
            <a:custGeom>
              <a:avLst/>
              <a:pathLst>
                <a:path w="0" h="28508">
                  <a:moveTo>
                    <a:pt x="0" y="0"/>
                  </a:moveTo>
                  <a:lnTo>
                    <a:pt x="0" y="285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329339" y="2447796"/>
              <a:ext cx="0" cy="28508"/>
            </a:xfrm>
            <a:custGeom>
              <a:avLst/>
              <a:pathLst>
                <a:path w="0" h="28508">
                  <a:moveTo>
                    <a:pt x="0" y="285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329339" y="2362271"/>
              <a:ext cx="0" cy="28508"/>
            </a:xfrm>
            <a:custGeom>
              <a:avLst/>
              <a:pathLst>
                <a:path w="0" h="28508">
                  <a:moveTo>
                    <a:pt x="0" y="0"/>
                  </a:moveTo>
                  <a:lnTo>
                    <a:pt x="0" y="285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329339" y="2333763"/>
              <a:ext cx="0" cy="28508"/>
            </a:xfrm>
            <a:custGeom>
              <a:avLst/>
              <a:pathLst>
                <a:path w="0" h="28508">
                  <a:moveTo>
                    <a:pt x="0" y="285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203927" y="2276747"/>
              <a:ext cx="0" cy="42762"/>
            </a:xfrm>
            <a:custGeom>
              <a:avLst/>
              <a:pathLst>
                <a:path w="0" h="42762">
                  <a:moveTo>
                    <a:pt x="0" y="427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078515" y="2134205"/>
              <a:ext cx="0" cy="85524"/>
            </a:xfrm>
            <a:custGeom>
              <a:avLst/>
              <a:pathLst>
                <a:path w="0" h="85524">
                  <a:moveTo>
                    <a:pt x="0" y="0"/>
                  </a:moveTo>
                  <a:lnTo>
                    <a:pt x="0" y="855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329339" y="2105697"/>
              <a:ext cx="0" cy="57016"/>
            </a:xfrm>
            <a:custGeom>
              <a:avLst/>
              <a:pathLst>
                <a:path w="0" h="57016">
                  <a:moveTo>
                    <a:pt x="0" y="0"/>
                  </a:moveTo>
                  <a:lnTo>
                    <a:pt x="0" y="570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329339" y="210569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329339" y="2048680"/>
              <a:ext cx="0" cy="57016"/>
            </a:xfrm>
            <a:custGeom>
              <a:avLst/>
              <a:pathLst>
                <a:path w="0" h="57016">
                  <a:moveTo>
                    <a:pt x="0" y="570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203927" y="1991664"/>
              <a:ext cx="0" cy="57016"/>
            </a:xfrm>
            <a:custGeom>
              <a:avLst/>
              <a:pathLst>
                <a:path w="0" h="57016">
                  <a:moveTo>
                    <a:pt x="0" y="570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329339" y="1877631"/>
              <a:ext cx="0" cy="57016"/>
            </a:xfrm>
            <a:custGeom>
              <a:avLst/>
              <a:pathLst>
                <a:path w="0" h="57016">
                  <a:moveTo>
                    <a:pt x="0" y="0"/>
                  </a:moveTo>
                  <a:lnTo>
                    <a:pt x="0" y="570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329339" y="18776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329339" y="1820614"/>
              <a:ext cx="0" cy="57016"/>
            </a:xfrm>
            <a:custGeom>
              <a:avLst/>
              <a:pathLst>
                <a:path w="0" h="57016">
                  <a:moveTo>
                    <a:pt x="0" y="570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203927" y="1763597"/>
              <a:ext cx="0" cy="57016"/>
            </a:xfrm>
            <a:custGeom>
              <a:avLst/>
              <a:pathLst>
                <a:path w="0" h="57016">
                  <a:moveTo>
                    <a:pt x="0" y="570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078515" y="1689951"/>
              <a:ext cx="0" cy="16629"/>
            </a:xfrm>
            <a:custGeom>
              <a:avLst/>
              <a:pathLst>
                <a:path w="0" h="16629">
                  <a:moveTo>
                    <a:pt x="0" y="0"/>
                  </a:moveTo>
                  <a:lnTo>
                    <a:pt x="0" y="166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203927" y="1542658"/>
              <a:ext cx="0" cy="106906"/>
            </a:xfrm>
            <a:custGeom>
              <a:avLst/>
              <a:pathLst>
                <a:path w="0" h="106906">
                  <a:moveTo>
                    <a:pt x="0" y="0"/>
                  </a:moveTo>
                  <a:lnTo>
                    <a:pt x="0" y="1069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2203927" y="1542658"/>
              <a:ext cx="0" cy="49889"/>
            </a:xfrm>
            <a:custGeom>
              <a:avLst/>
              <a:pathLst>
                <a:path w="0" h="49889">
                  <a:moveTo>
                    <a:pt x="0" y="0"/>
                  </a:moveTo>
                  <a:lnTo>
                    <a:pt x="0" y="498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329339" y="1507023"/>
              <a:ext cx="0" cy="28508"/>
            </a:xfrm>
            <a:custGeom>
              <a:avLst/>
              <a:pathLst>
                <a:path w="0" h="28508">
                  <a:moveTo>
                    <a:pt x="0" y="0"/>
                  </a:moveTo>
                  <a:lnTo>
                    <a:pt x="0" y="285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329339" y="1478514"/>
              <a:ext cx="0" cy="28508"/>
            </a:xfrm>
            <a:custGeom>
              <a:avLst/>
              <a:pathLst>
                <a:path w="0" h="28508">
                  <a:moveTo>
                    <a:pt x="0" y="285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203927" y="1421498"/>
              <a:ext cx="0" cy="121160"/>
            </a:xfrm>
            <a:custGeom>
              <a:avLst/>
              <a:pathLst>
                <a:path w="0" h="121160">
                  <a:moveTo>
                    <a:pt x="0" y="1211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1702279" y="456679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1702279" y="4566790"/>
              <a:ext cx="0" cy="1387526"/>
            </a:xfrm>
            <a:custGeom>
              <a:avLst/>
              <a:pathLst>
                <a:path w="0" h="1387526">
                  <a:moveTo>
                    <a:pt x="0" y="0"/>
                  </a:moveTo>
                  <a:lnTo>
                    <a:pt x="0" y="13875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078515" y="5954316"/>
              <a:ext cx="0" cy="114033"/>
            </a:xfrm>
            <a:custGeom>
              <a:avLst/>
              <a:pathLst>
                <a:path w="0" h="114033">
                  <a:moveTo>
                    <a:pt x="0" y="0"/>
                  </a:moveTo>
                  <a:lnTo>
                    <a:pt x="0" y="1140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203927" y="6068350"/>
              <a:ext cx="0" cy="114033"/>
            </a:xfrm>
            <a:custGeom>
              <a:avLst/>
              <a:pathLst>
                <a:path w="0" h="114033">
                  <a:moveTo>
                    <a:pt x="0" y="0"/>
                  </a:moveTo>
                  <a:lnTo>
                    <a:pt x="0" y="1140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078515" y="5840283"/>
              <a:ext cx="0" cy="114033"/>
            </a:xfrm>
            <a:custGeom>
              <a:avLst/>
              <a:pathLst>
                <a:path w="0" h="114033">
                  <a:moveTo>
                    <a:pt x="0" y="1140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1702279" y="4566790"/>
              <a:ext cx="0" cy="425200"/>
            </a:xfrm>
            <a:custGeom>
              <a:avLst/>
              <a:pathLst>
                <a:path w="0" h="425200">
                  <a:moveTo>
                    <a:pt x="0" y="0"/>
                  </a:moveTo>
                  <a:lnTo>
                    <a:pt x="0" y="4252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1953103" y="4991990"/>
              <a:ext cx="0" cy="520447"/>
            </a:xfrm>
            <a:custGeom>
              <a:avLst/>
              <a:pathLst>
                <a:path w="0" h="520447">
                  <a:moveTo>
                    <a:pt x="0" y="0"/>
                  </a:moveTo>
                  <a:lnTo>
                    <a:pt x="0" y="5204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203927" y="5512438"/>
              <a:ext cx="0" cy="99779"/>
            </a:xfrm>
            <a:custGeom>
              <a:avLst/>
              <a:pathLst>
                <a:path w="0" h="99779">
                  <a:moveTo>
                    <a:pt x="0" y="0"/>
                  </a:moveTo>
                  <a:lnTo>
                    <a:pt x="0" y="997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203927" y="5441167"/>
              <a:ext cx="0" cy="71270"/>
            </a:xfrm>
            <a:custGeom>
              <a:avLst/>
              <a:pathLst>
                <a:path w="0" h="71270">
                  <a:moveTo>
                    <a:pt x="0" y="712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1953103" y="4991990"/>
              <a:ext cx="0" cy="107077"/>
            </a:xfrm>
            <a:custGeom>
              <a:avLst/>
              <a:pathLst>
                <a:path w="0" h="107077">
                  <a:moveTo>
                    <a:pt x="0" y="0"/>
                  </a:moveTo>
                  <a:lnTo>
                    <a:pt x="0" y="1070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2203927" y="5099068"/>
              <a:ext cx="0" cy="57016"/>
            </a:xfrm>
            <a:custGeom>
              <a:avLst/>
              <a:pathLst>
                <a:path w="0" h="57016">
                  <a:moveTo>
                    <a:pt x="0" y="0"/>
                  </a:moveTo>
                  <a:lnTo>
                    <a:pt x="0" y="570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2203927" y="5042051"/>
              <a:ext cx="0" cy="57016"/>
            </a:xfrm>
            <a:custGeom>
              <a:avLst/>
              <a:pathLst>
                <a:path w="0" h="57016">
                  <a:moveTo>
                    <a:pt x="0" y="570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1953103" y="4150312"/>
              <a:ext cx="0" cy="841678"/>
            </a:xfrm>
            <a:custGeom>
              <a:avLst/>
              <a:pathLst>
                <a:path w="0" h="841678">
                  <a:moveTo>
                    <a:pt x="0" y="8416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2078515" y="4150312"/>
              <a:ext cx="0" cy="578148"/>
            </a:xfrm>
            <a:custGeom>
              <a:avLst/>
              <a:pathLst>
                <a:path w="0" h="578148">
                  <a:moveTo>
                    <a:pt x="0" y="0"/>
                  </a:moveTo>
                  <a:lnTo>
                    <a:pt x="0" y="5781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2078515" y="4118382"/>
              <a:ext cx="0" cy="31929"/>
            </a:xfrm>
            <a:custGeom>
              <a:avLst/>
              <a:pathLst>
                <a:path w="0" h="31929">
                  <a:moveTo>
                    <a:pt x="0" y="319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2203927" y="3844703"/>
              <a:ext cx="0" cy="273679"/>
            </a:xfrm>
            <a:custGeom>
              <a:avLst/>
              <a:pathLst>
                <a:path w="0" h="273679">
                  <a:moveTo>
                    <a:pt x="0" y="2736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1702279" y="2754063"/>
              <a:ext cx="0" cy="1812727"/>
            </a:xfrm>
            <a:custGeom>
              <a:avLst/>
              <a:pathLst>
                <a:path w="0" h="1812727">
                  <a:moveTo>
                    <a:pt x="0" y="18127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1827691" y="2754063"/>
              <a:ext cx="0" cy="591745"/>
            </a:xfrm>
            <a:custGeom>
              <a:avLst/>
              <a:pathLst>
                <a:path w="0" h="591745">
                  <a:moveTo>
                    <a:pt x="0" y="0"/>
                  </a:moveTo>
                  <a:lnTo>
                    <a:pt x="0" y="5917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2203927" y="3274537"/>
              <a:ext cx="0" cy="71270"/>
            </a:xfrm>
            <a:custGeom>
              <a:avLst/>
              <a:pathLst>
                <a:path w="0" h="71270">
                  <a:moveTo>
                    <a:pt x="0" y="712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1827691" y="2754063"/>
              <a:ext cx="0" cy="140363"/>
            </a:xfrm>
            <a:custGeom>
              <a:avLst/>
              <a:pathLst>
                <a:path w="0" h="140363">
                  <a:moveTo>
                    <a:pt x="0" y="0"/>
                  </a:moveTo>
                  <a:lnTo>
                    <a:pt x="0" y="1403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2078515" y="2894426"/>
              <a:ext cx="0" cy="104530"/>
            </a:xfrm>
            <a:custGeom>
              <a:avLst/>
              <a:pathLst>
                <a:path w="0" h="104530">
                  <a:moveTo>
                    <a:pt x="0" y="0"/>
                  </a:moveTo>
                  <a:lnTo>
                    <a:pt x="0" y="1045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2203927" y="2903929"/>
              <a:ext cx="0" cy="95027"/>
            </a:xfrm>
            <a:custGeom>
              <a:avLst/>
              <a:pathLst>
                <a:path w="0" h="95027">
                  <a:moveTo>
                    <a:pt x="0" y="950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1827691" y="2704371"/>
              <a:ext cx="0" cy="49691"/>
            </a:xfrm>
            <a:custGeom>
              <a:avLst/>
              <a:pathLst>
                <a:path w="0" h="49691">
                  <a:moveTo>
                    <a:pt x="0" y="496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1827691" y="2535697"/>
              <a:ext cx="0" cy="218365"/>
            </a:xfrm>
            <a:custGeom>
              <a:avLst/>
              <a:pathLst>
                <a:path w="0" h="218365">
                  <a:moveTo>
                    <a:pt x="0" y="2183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1953103" y="2452548"/>
              <a:ext cx="0" cy="83149"/>
            </a:xfrm>
            <a:custGeom>
              <a:avLst/>
              <a:pathLst>
                <a:path w="0" h="83149">
                  <a:moveTo>
                    <a:pt x="0" y="831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078515" y="2452548"/>
              <a:ext cx="0" cy="23756"/>
            </a:xfrm>
            <a:custGeom>
              <a:avLst/>
              <a:pathLst>
                <a:path w="0" h="23756">
                  <a:moveTo>
                    <a:pt x="0" y="0"/>
                  </a:moveTo>
                  <a:lnTo>
                    <a:pt x="0" y="237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078515" y="2319509"/>
              <a:ext cx="0" cy="133038"/>
            </a:xfrm>
            <a:custGeom>
              <a:avLst/>
              <a:pathLst>
                <a:path w="0" h="133038">
                  <a:moveTo>
                    <a:pt x="0" y="1330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203927" y="2319509"/>
              <a:ext cx="0" cy="42762"/>
            </a:xfrm>
            <a:custGeom>
              <a:avLst/>
              <a:pathLst>
                <a:path w="0" h="42762">
                  <a:moveTo>
                    <a:pt x="0" y="0"/>
                  </a:moveTo>
                  <a:lnTo>
                    <a:pt x="0" y="427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1827691" y="1912078"/>
              <a:ext cx="0" cy="841984"/>
            </a:xfrm>
            <a:custGeom>
              <a:avLst/>
              <a:pathLst>
                <a:path w="0" h="841984">
                  <a:moveTo>
                    <a:pt x="0" y="8419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1953103" y="1912078"/>
              <a:ext cx="0" cy="222127"/>
            </a:xfrm>
            <a:custGeom>
              <a:avLst/>
              <a:pathLst>
                <a:path w="0" h="222127">
                  <a:moveTo>
                    <a:pt x="0" y="0"/>
                  </a:moveTo>
                  <a:lnTo>
                    <a:pt x="0" y="2221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078515" y="2048680"/>
              <a:ext cx="0" cy="85524"/>
            </a:xfrm>
            <a:custGeom>
              <a:avLst/>
              <a:pathLst>
                <a:path w="0" h="85524">
                  <a:moveTo>
                    <a:pt x="0" y="855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203927" y="2048680"/>
              <a:ext cx="0" cy="57016"/>
            </a:xfrm>
            <a:custGeom>
              <a:avLst/>
              <a:pathLst>
                <a:path w="0" h="57016">
                  <a:moveTo>
                    <a:pt x="0" y="0"/>
                  </a:moveTo>
                  <a:lnTo>
                    <a:pt x="0" y="570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1953103" y="1689951"/>
              <a:ext cx="0" cy="222127"/>
            </a:xfrm>
            <a:custGeom>
              <a:avLst/>
              <a:pathLst>
                <a:path w="0" h="222127">
                  <a:moveTo>
                    <a:pt x="0" y="2221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078515" y="1689951"/>
              <a:ext cx="0" cy="130663"/>
            </a:xfrm>
            <a:custGeom>
              <a:avLst/>
              <a:pathLst>
                <a:path w="0" h="130663">
                  <a:moveTo>
                    <a:pt x="0" y="0"/>
                  </a:moveTo>
                  <a:lnTo>
                    <a:pt x="0" y="1306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203927" y="1820614"/>
              <a:ext cx="0" cy="57016"/>
            </a:xfrm>
            <a:custGeom>
              <a:avLst/>
              <a:pathLst>
                <a:path w="0" h="57016">
                  <a:moveTo>
                    <a:pt x="0" y="0"/>
                  </a:moveTo>
                  <a:lnTo>
                    <a:pt x="0" y="570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078515" y="1542658"/>
              <a:ext cx="0" cy="147292"/>
            </a:xfrm>
            <a:custGeom>
              <a:avLst/>
              <a:pathLst>
                <a:path w="0" h="147292">
                  <a:moveTo>
                    <a:pt x="0" y="1472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203927" y="1507023"/>
              <a:ext cx="0" cy="35635"/>
            </a:xfrm>
            <a:custGeom>
              <a:avLst/>
              <a:pathLst>
                <a:path w="0" h="35635">
                  <a:moveTo>
                    <a:pt x="0" y="356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458514" y="626790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5D82C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458514" y="6210891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F807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458514" y="6153874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F807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458514" y="609685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3597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458514" y="6039841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3597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458514" y="5982825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2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458514" y="592580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5D82C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458514" y="586879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458514" y="5811775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8819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458514" y="575475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8819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2458514" y="569774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2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2458514" y="5640725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2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2458514" y="5583709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2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2458514" y="552669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2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2458514" y="5469675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66CA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2458514" y="5412659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2458514" y="535564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2458514" y="5298626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2458514" y="5241609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2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458514" y="518459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458514" y="5127576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E804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458514" y="5070559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8819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458514" y="501354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458514" y="4956526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E804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458514" y="4899510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2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458514" y="484249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3597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458514" y="4785476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3597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2458514" y="4728460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5D82C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2458514" y="467144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3597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458514" y="461442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57CC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2458514" y="4557410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2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2458514" y="450039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5D82C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2458514" y="444337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2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2458514" y="4386360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2458514" y="4329344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E804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2458514" y="427232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2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2458514" y="4215311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2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2458514" y="4158294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8819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2458514" y="410127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2458514" y="4044261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458514" y="3987244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458514" y="39302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2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458514" y="3873211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2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458514" y="3816194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2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458514" y="37591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2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2458514" y="3702161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458514" y="3645145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57CC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458514" y="35881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2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458514" y="353111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458514" y="3474095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F807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2458514" y="34170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458514" y="336006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F807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458514" y="3303045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5D82C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458514" y="3246029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8819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2458514" y="318901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458514" y="3131995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57CC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2458514" y="3074979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458514" y="301796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E804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458514" y="2960946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8819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458514" y="2903929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57CC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2458514" y="284691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66CA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2458514" y="2789896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2458514" y="2732879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8819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2458514" y="267586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3597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2458514" y="2618846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F807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458514" y="2561830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F807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458514" y="250481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F807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2458514" y="2447796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5D82C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2458514" y="2390780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66CA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458514" y="233376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66CA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458514" y="227674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66CA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458514" y="2219730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5D82C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458514" y="216271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5D82C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458514" y="210569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66CA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458514" y="2048680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8819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458514" y="1991664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57CC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458514" y="193464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5D82C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458514" y="1877631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66CA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458514" y="1820614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2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458514" y="176359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57CC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458514" y="1706581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57CC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458514" y="1649564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8819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458514" y="159254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3597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458514" y="1535531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66CA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458514" y="1478514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458514" y="142149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66CA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9" name="tx338"/>
            <p:cNvSpPr/>
            <p:nvPr/>
          </p:nvSpPr>
          <p:spPr>
            <a:xfrm>
              <a:off x="2496138" y="6230940"/>
              <a:ext cx="61441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5D82C7">
                      <a:alpha val="100000"/>
                    </a:srgbClr>
                  </a:solidFill>
                  <a:latin typeface="Arial"/>
                  <a:cs typeface="Arial"/>
                </a:rPr>
                <a:t>Blastocystis sp. NMH</a:t>
              </a:r>
            </a:p>
          </p:txBody>
        </p:sp>
        <p:sp>
          <p:nvSpPr>
            <p:cNvPr id="340" name="tx339"/>
            <p:cNvSpPr/>
            <p:nvPr/>
          </p:nvSpPr>
          <p:spPr>
            <a:xfrm>
              <a:off x="2496138" y="6173923"/>
              <a:ext cx="59275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F8072">
                      <a:alpha val="100000"/>
                    </a:srgbClr>
                  </a:solidFill>
                  <a:latin typeface="Arial"/>
                  <a:cs typeface="Arial"/>
                </a:rPr>
                <a:t>Blastocystis sp. JDR</a:t>
              </a:r>
            </a:p>
          </p:txBody>
        </p:sp>
        <p:sp>
          <p:nvSpPr>
            <p:cNvPr id="341" name="tx340"/>
            <p:cNvSpPr/>
            <p:nvPr/>
          </p:nvSpPr>
          <p:spPr>
            <a:xfrm>
              <a:off x="2496138" y="6116716"/>
              <a:ext cx="585577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F8072">
                      <a:alpha val="100000"/>
                    </a:srgbClr>
                  </a:solidFill>
                  <a:latin typeface="Arial"/>
                  <a:cs typeface="Arial"/>
                </a:rPr>
                <a:t>Blastocystis sp. BT1</a:t>
              </a:r>
            </a:p>
          </p:txBody>
        </p:sp>
        <p:sp>
          <p:nvSpPr>
            <p:cNvPr id="342" name="tx341"/>
            <p:cNvSpPr/>
            <p:nvPr/>
          </p:nvSpPr>
          <p:spPr>
            <a:xfrm>
              <a:off x="2496138" y="6059890"/>
              <a:ext cx="73020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3597D">
                      <a:alpha val="100000"/>
                    </a:srgbClr>
                  </a:solidFill>
                  <a:latin typeface="Arial"/>
                  <a:cs typeface="Arial"/>
                </a:rPr>
                <a:t>Blastocystis sp. Blastoise</a:t>
              </a:r>
            </a:p>
          </p:txBody>
        </p:sp>
        <p:sp>
          <p:nvSpPr>
            <p:cNvPr id="343" name="tx342"/>
            <p:cNvSpPr/>
            <p:nvPr/>
          </p:nvSpPr>
          <p:spPr>
            <a:xfrm>
              <a:off x="2496138" y="6002874"/>
              <a:ext cx="74834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3597D">
                      <a:alpha val="100000"/>
                    </a:srgbClr>
                  </a:solidFill>
                  <a:latin typeface="Arial"/>
                  <a:cs typeface="Arial"/>
                </a:rPr>
                <a:t>Blastocystis sp. subtype 4</a:t>
              </a:r>
            </a:p>
          </p:txBody>
        </p:sp>
        <p:sp>
          <p:nvSpPr>
            <p:cNvPr id="344" name="tx343"/>
            <p:cNvSpPr/>
            <p:nvPr/>
          </p:nvSpPr>
          <p:spPr>
            <a:xfrm>
              <a:off x="2496138" y="5945063"/>
              <a:ext cx="107006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259">
                      <a:alpha val="100000"/>
                    </a:srgbClr>
                  </a:solidFill>
                  <a:latin typeface="Arial"/>
                  <a:cs typeface="Arial"/>
                </a:rPr>
                <a:t>Blastocystis sp. ATCC 50177/Nand II</a:t>
              </a:r>
            </a:p>
          </p:txBody>
        </p:sp>
        <p:sp>
          <p:nvSpPr>
            <p:cNvPr id="345" name="tx344"/>
            <p:cNvSpPr/>
            <p:nvPr/>
          </p:nvSpPr>
          <p:spPr>
            <a:xfrm>
              <a:off x="2496138" y="5888046"/>
              <a:ext cx="71236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5D82C7">
                      <a:alpha val="100000"/>
                    </a:srgbClr>
                  </a:solidFill>
                  <a:latin typeface="Arial"/>
                  <a:cs typeface="Arial"/>
                </a:rPr>
                <a:t>Hondaea fermentalgiana</a:t>
              </a:r>
            </a:p>
          </p:txBody>
        </p:sp>
        <p:sp>
          <p:nvSpPr>
            <p:cNvPr id="346" name="tx345"/>
            <p:cNvSpPr/>
            <p:nvPr/>
          </p:nvSpPr>
          <p:spPr>
            <a:xfrm>
              <a:off x="2496138" y="5831030"/>
              <a:ext cx="120024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Schizochytrium aggregatum ATCC 28209</a:t>
              </a:r>
            </a:p>
          </p:txBody>
        </p:sp>
        <p:sp>
          <p:nvSpPr>
            <p:cNvPr id="347" name="tx346"/>
            <p:cNvSpPr/>
            <p:nvPr/>
          </p:nvSpPr>
          <p:spPr>
            <a:xfrm>
              <a:off x="2496138" y="5774013"/>
              <a:ext cx="131934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8819C">
                      <a:alpha val="100000"/>
                    </a:srgbClr>
                  </a:solidFill>
                  <a:latin typeface="Arial"/>
                  <a:cs typeface="Arial"/>
                </a:rPr>
                <a:t>Aurantiochytrium limacinum ATCC MYA-1381</a:t>
              </a:r>
            </a:p>
          </p:txBody>
        </p:sp>
        <p:sp>
          <p:nvSpPr>
            <p:cNvPr id="348" name="tx347"/>
            <p:cNvSpPr/>
            <p:nvPr/>
          </p:nvSpPr>
          <p:spPr>
            <a:xfrm>
              <a:off x="2496138" y="5717791"/>
              <a:ext cx="82072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8819C">
                      <a:alpha val="100000"/>
                    </a:srgbClr>
                  </a:solidFill>
                  <a:latin typeface="Arial"/>
                  <a:cs typeface="Arial"/>
                </a:rPr>
                <a:t>Aplanochytrium kerguelense</a:t>
              </a:r>
            </a:p>
          </p:txBody>
        </p:sp>
        <p:sp>
          <p:nvSpPr>
            <p:cNvPr id="349" name="tx348"/>
            <p:cNvSpPr/>
            <p:nvPr/>
          </p:nvSpPr>
          <p:spPr>
            <a:xfrm>
              <a:off x="2496138" y="5660774"/>
              <a:ext cx="49538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259">
                      <a:alpha val="100000"/>
                    </a:srgbClr>
                  </a:solidFill>
                  <a:latin typeface="Arial"/>
                  <a:cs typeface="Arial"/>
                </a:rPr>
                <a:t>Achlya hypogyna</a:t>
              </a:r>
            </a:p>
          </p:txBody>
        </p:sp>
        <p:sp>
          <p:nvSpPr>
            <p:cNvPr id="350" name="tx349"/>
            <p:cNvSpPr/>
            <p:nvPr/>
          </p:nvSpPr>
          <p:spPr>
            <a:xfrm>
              <a:off x="2496138" y="5602963"/>
              <a:ext cx="72681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259">
                      <a:alpha val="100000"/>
                    </a:srgbClr>
                  </a:solidFill>
                  <a:latin typeface="Arial"/>
                  <a:cs typeface="Arial"/>
                </a:rPr>
                <a:t>Saprolegnia diclina VS20</a:t>
              </a:r>
            </a:p>
          </p:txBody>
        </p:sp>
        <p:sp>
          <p:nvSpPr>
            <p:cNvPr id="351" name="tx350"/>
            <p:cNvSpPr/>
            <p:nvPr/>
          </p:nvSpPr>
          <p:spPr>
            <a:xfrm>
              <a:off x="2496138" y="5545947"/>
              <a:ext cx="101242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259">
                      <a:alpha val="100000"/>
                    </a:srgbClr>
                  </a:solidFill>
                  <a:latin typeface="Arial"/>
                  <a:cs typeface="Arial"/>
                </a:rPr>
                <a:t>Saprolegnia parasitica CBS 223.65</a:t>
              </a:r>
            </a:p>
          </p:txBody>
        </p:sp>
        <p:sp>
          <p:nvSpPr>
            <p:cNvPr id="352" name="tx351"/>
            <p:cNvSpPr/>
            <p:nvPr/>
          </p:nvSpPr>
          <p:spPr>
            <a:xfrm>
              <a:off x="2496138" y="5489724"/>
              <a:ext cx="69060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259">
                      <a:alpha val="100000"/>
                    </a:srgbClr>
                  </a:solidFill>
                  <a:latin typeface="Arial"/>
                  <a:cs typeface="Arial"/>
                </a:rPr>
                <a:t>Aphanomyces invadans</a:t>
              </a:r>
            </a:p>
          </p:txBody>
        </p:sp>
        <p:sp>
          <p:nvSpPr>
            <p:cNvPr id="353" name="tx352"/>
            <p:cNvSpPr/>
            <p:nvPr/>
          </p:nvSpPr>
          <p:spPr>
            <a:xfrm>
              <a:off x="2496138" y="5432708"/>
              <a:ext cx="66885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66CA2">
                      <a:alpha val="100000"/>
                    </a:srgbClr>
                  </a:solidFill>
                  <a:latin typeface="Arial"/>
                  <a:cs typeface="Arial"/>
                </a:rPr>
                <a:t>Aphanomyces stellatus</a:t>
              </a:r>
            </a:p>
          </p:txBody>
        </p:sp>
        <p:sp>
          <p:nvSpPr>
            <p:cNvPr id="354" name="tx353"/>
            <p:cNvSpPr/>
            <p:nvPr/>
          </p:nvSpPr>
          <p:spPr>
            <a:xfrm>
              <a:off x="2496138" y="5375691"/>
              <a:ext cx="60015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Aphanomyces astaci</a:t>
              </a:r>
            </a:p>
          </p:txBody>
        </p:sp>
        <p:sp>
          <p:nvSpPr>
            <p:cNvPr id="355" name="tx354"/>
            <p:cNvSpPr/>
            <p:nvPr/>
          </p:nvSpPr>
          <p:spPr>
            <a:xfrm>
              <a:off x="2496138" y="5318674"/>
              <a:ext cx="70867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Aphanomyces euteiches</a:t>
              </a:r>
            </a:p>
          </p:txBody>
        </p:sp>
        <p:sp>
          <p:nvSpPr>
            <p:cNvPr id="356" name="tx355"/>
            <p:cNvSpPr/>
            <p:nvPr/>
          </p:nvSpPr>
          <p:spPr>
            <a:xfrm>
              <a:off x="2496138" y="5274584"/>
              <a:ext cx="639949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Thraustotheca clavata</a:t>
              </a:r>
            </a:p>
          </p:txBody>
        </p:sp>
        <p:sp>
          <p:nvSpPr>
            <p:cNvPr id="357" name="tx356"/>
            <p:cNvSpPr/>
            <p:nvPr/>
          </p:nvSpPr>
          <p:spPr>
            <a:xfrm>
              <a:off x="2496138" y="5204641"/>
              <a:ext cx="44844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259">
                      <a:alpha val="100000"/>
                    </a:srgbClr>
                  </a:solidFill>
                  <a:latin typeface="Arial"/>
                  <a:cs typeface="Arial"/>
                </a:rPr>
                <a:t>Albugo candida</a:t>
              </a:r>
            </a:p>
          </p:txBody>
        </p:sp>
        <p:sp>
          <p:nvSpPr>
            <p:cNvPr id="358" name="tx357"/>
            <p:cNvSpPr/>
            <p:nvPr/>
          </p:nvSpPr>
          <p:spPr>
            <a:xfrm>
              <a:off x="2496138" y="5146831"/>
              <a:ext cx="94344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[Pythium] brassicae (nom. inval.)</a:t>
              </a:r>
            </a:p>
          </p:txBody>
        </p:sp>
        <p:sp>
          <p:nvSpPr>
            <p:cNvPr id="359" name="tx358"/>
            <p:cNvSpPr/>
            <p:nvPr/>
          </p:nvSpPr>
          <p:spPr>
            <a:xfrm>
              <a:off x="2496138" y="5089814"/>
              <a:ext cx="80630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E8047">
                      <a:alpha val="100000"/>
                    </a:srgbClr>
                  </a:solidFill>
                  <a:latin typeface="Arial"/>
                  <a:cs typeface="Arial"/>
                </a:rPr>
                <a:t>Globisporangium splendens</a:t>
              </a:r>
            </a:p>
          </p:txBody>
        </p:sp>
        <p:sp>
          <p:nvSpPr>
            <p:cNvPr id="360" name="tx359"/>
            <p:cNvSpPr/>
            <p:nvPr/>
          </p:nvSpPr>
          <p:spPr>
            <a:xfrm>
              <a:off x="2496138" y="5033592"/>
              <a:ext cx="56029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8819C">
                      <a:alpha val="100000"/>
                    </a:srgbClr>
                  </a:solidFill>
                  <a:latin typeface="Arial"/>
                  <a:cs typeface="Arial"/>
                </a:rPr>
                <a:t>Pythium insidiosum</a:t>
              </a:r>
            </a:p>
          </p:txBody>
        </p:sp>
        <p:sp>
          <p:nvSpPr>
            <p:cNvPr id="361" name="tx360"/>
            <p:cNvSpPr/>
            <p:nvPr/>
          </p:nvSpPr>
          <p:spPr>
            <a:xfrm>
              <a:off x="2496138" y="4976575"/>
              <a:ext cx="57481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Pythium oligandrum</a:t>
              </a:r>
            </a:p>
          </p:txBody>
        </p:sp>
        <p:sp>
          <p:nvSpPr>
            <p:cNvPr id="362" name="tx361"/>
            <p:cNvSpPr/>
            <p:nvPr/>
          </p:nvSpPr>
          <p:spPr>
            <a:xfrm>
              <a:off x="2496138" y="4919558"/>
              <a:ext cx="65811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E8047">
                      <a:alpha val="100000"/>
                    </a:srgbClr>
                  </a:solidFill>
                  <a:latin typeface="Arial"/>
                  <a:cs typeface="Arial"/>
                </a:rPr>
                <a:t>Lagenidium giganteum</a:t>
              </a:r>
            </a:p>
          </p:txBody>
        </p:sp>
        <p:sp>
          <p:nvSpPr>
            <p:cNvPr id="363" name="tx362"/>
            <p:cNvSpPr/>
            <p:nvPr/>
          </p:nvSpPr>
          <p:spPr>
            <a:xfrm>
              <a:off x="2496138" y="4862542"/>
              <a:ext cx="82796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259">
                      <a:alpha val="100000"/>
                    </a:srgbClr>
                  </a:solidFill>
                  <a:latin typeface="Arial"/>
                  <a:cs typeface="Arial"/>
                </a:rPr>
                <a:t>Hyaloperonospora brassicae</a:t>
              </a:r>
            </a:p>
          </p:txBody>
        </p:sp>
        <p:sp>
          <p:nvSpPr>
            <p:cNvPr id="364" name="tx363"/>
            <p:cNvSpPr/>
            <p:nvPr/>
          </p:nvSpPr>
          <p:spPr>
            <a:xfrm>
              <a:off x="2496138" y="4806287"/>
              <a:ext cx="69060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3597D">
                      <a:alpha val="100000"/>
                    </a:srgbClr>
                  </a:solidFill>
                  <a:latin typeface="Arial"/>
                  <a:cs typeface="Arial"/>
                </a:rPr>
                <a:t>Peronospora matthiolae</a:t>
              </a:r>
            </a:p>
          </p:txBody>
        </p:sp>
        <p:sp>
          <p:nvSpPr>
            <p:cNvPr id="365" name="tx364"/>
            <p:cNvSpPr/>
            <p:nvPr/>
          </p:nvSpPr>
          <p:spPr>
            <a:xfrm>
              <a:off x="2496138" y="4749271"/>
              <a:ext cx="636392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3597D">
                      <a:alpha val="100000"/>
                    </a:srgbClr>
                  </a:solidFill>
                  <a:latin typeface="Arial"/>
                  <a:cs typeface="Arial"/>
                </a:rPr>
                <a:t>Peronospora belbahrii</a:t>
              </a:r>
            </a:p>
          </p:txBody>
        </p:sp>
        <p:sp>
          <p:nvSpPr>
            <p:cNvPr id="366" name="tx365"/>
            <p:cNvSpPr/>
            <p:nvPr/>
          </p:nvSpPr>
          <p:spPr>
            <a:xfrm>
              <a:off x="2496138" y="4691460"/>
              <a:ext cx="56769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5D82C7">
                      <a:alpha val="100000"/>
                    </a:srgbClr>
                  </a:solidFill>
                  <a:latin typeface="Arial"/>
                  <a:cs typeface="Arial"/>
                </a:rPr>
                <a:t>Peronospora effusa</a:t>
              </a:r>
            </a:p>
          </p:txBody>
        </p:sp>
        <p:sp>
          <p:nvSpPr>
            <p:cNvPr id="367" name="tx366"/>
            <p:cNvSpPr/>
            <p:nvPr/>
          </p:nvSpPr>
          <p:spPr>
            <a:xfrm>
              <a:off x="2496138" y="4634444"/>
              <a:ext cx="621910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3597D">
                      <a:alpha val="100000"/>
                    </a:srgbClr>
                  </a:solidFill>
                  <a:latin typeface="Arial"/>
                  <a:cs typeface="Arial"/>
                </a:rPr>
                <a:t>Peronospora farinosa</a:t>
              </a:r>
            </a:p>
          </p:txBody>
        </p:sp>
        <p:sp>
          <p:nvSpPr>
            <p:cNvPr id="368" name="tx367"/>
            <p:cNvSpPr/>
            <p:nvPr/>
          </p:nvSpPr>
          <p:spPr>
            <a:xfrm>
              <a:off x="2496138" y="4578221"/>
              <a:ext cx="679712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57CC8">
                      <a:alpha val="100000"/>
                    </a:srgbClr>
                  </a:solidFill>
                  <a:latin typeface="Arial"/>
                  <a:cs typeface="Arial"/>
                </a:rPr>
                <a:t>Peronospora destructor</a:t>
              </a:r>
            </a:p>
          </p:txBody>
        </p:sp>
        <p:sp>
          <p:nvSpPr>
            <p:cNvPr id="369" name="tx368"/>
            <p:cNvSpPr/>
            <p:nvPr/>
          </p:nvSpPr>
          <p:spPr>
            <a:xfrm>
              <a:off x="2496138" y="4520442"/>
              <a:ext cx="65449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259">
                      <a:alpha val="100000"/>
                    </a:srgbClr>
                  </a:solidFill>
                  <a:latin typeface="Arial"/>
                  <a:cs typeface="Arial"/>
                </a:rPr>
                <a:t>Phytophthora aleatoria</a:t>
              </a:r>
            </a:p>
          </p:txBody>
        </p:sp>
        <p:sp>
          <p:nvSpPr>
            <p:cNvPr id="370" name="tx369"/>
            <p:cNvSpPr/>
            <p:nvPr/>
          </p:nvSpPr>
          <p:spPr>
            <a:xfrm>
              <a:off x="2496138" y="4462632"/>
              <a:ext cx="101254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5D82C7">
                      <a:alpha val="100000"/>
                    </a:srgbClr>
                  </a:solidFill>
                  <a:latin typeface="Arial"/>
                  <a:cs typeface="Arial"/>
                </a:rPr>
                <a:t>Phytophthora kernoviae 00238/432</a:t>
              </a:r>
            </a:p>
          </p:txBody>
        </p:sp>
        <p:sp>
          <p:nvSpPr>
            <p:cNvPr id="371" name="tx370"/>
            <p:cNvSpPr/>
            <p:nvPr/>
          </p:nvSpPr>
          <p:spPr>
            <a:xfrm>
              <a:off x="2496138" y="4406409"/>
              <a:ext cx="66519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259">
                      <a:alpha val="100000"/>
                    </a:srgbClr>
                  </a:solidFill>
                  <a:latin typeface="Arial"/>
                  <a:cs typeface="Arial"/>
                </a:rPr>
                <a:t>Phytophthora ramorum</a:t>
              </a:r>
            </a:p>
          </p:txBody>
        </p:sp>
        <p:sp>
          <p:nvSpPr>
            <p:cNvPr id="372" name="tx371"/>
            <p:cNvSpPr/>
            <p:nvPr/>
          </p:nvSpPr>
          <p:spPr>
            <a:xfrm>
              <a:off x="2496138" y="4349393"/>
              <a:ext cx="513452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Phytophthora rubi</a:t>
              </a:r>
            </a:p>
          </p:txBody>
        </p:sp>
        <p:sp>
          <p:nvSpPr>
            <p:cNvPr id="373" name="tx372"/>
            <p:cNvSpPr/>
            <p:nvPr/>
          </p:nvSpPr>
          <p:spPr>
            <a:xfrm>
              <a:off x="2496138" y="4292376"/>
              <a:ext cx="748502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E8047">
                      <a:alpha val="100000"/>
                    </a:srgbClr>
                  </a:solidFill>
                  <a:latin typeface="Arial"/>
                  <a:cs typeface="Arial"/>
                </a:rPr>
                <a:t>Phytophthora boehmeriae</a:t>
              </a:r>
            </a:p>
          </p:txBody>
        </p:sp>
        <p:sp>
          <p:nvSpPr>
            <p:cNvPr id="374" name="tx373"/>
            <p:cNvSpPr/>
            <p:nvPr/>
          </p:nvSpPr>
          <p:spPr>
            <a:xfrm>
              <a:off x="2496138" y="4235359"/>
              <a:ext cx="56048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259">
                      <a:alpha val="100000"/>
                    </a:srgbClr>
                  </a:solidFill>
                  <a:latin typeface="Arial"/>
                  <a:cs typeface="Arial"/>
                </a:rPr>
                <a:t>Phytophthora sojae</a:t>
              </a:r>
            </a:p>
          </p:txBody>
        </p:sp>
        <p:sp>
          <p:nvSpPr>
            <p:cNvPr id="375" name="tx374"/>
            <p:cNvSpPr/>
            <p:nvPr/>
          </p:nvSpPr>
          <p:spPr>
            <a:xfrm>
              <a:off x="2496138" y="4178343"/>
              <a:ext cx="54241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259">
                      <a:alpha val="100000"/>
                    </a:srgbClr>
                  </a:solidFill>
                  <a:latin typeface="Arial"/>
                  <a:cs typeface="Arial"/>
                </a:rPr>
                <a:t>Phytophthora idaei</a:t>
              </a:r>
            </a:p>
          </p:txBody>
        </p:sp>
        <p:sp>
          <p:nvSpPr>
            <p:cNvPr id="376" name="tx375"/>
            <p:cNvSpPr/>
            <p:nvPr/>
          </p:nvSpPr>
          <p:spPr>
            <a:xfrm>
              <a:off x="2496138" y="4120532"/>
              <a:ext cx="66170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8819C">
                      <a:alpha val="100000"/>
                    </a:srgbClr>
                  </a:solidFill>
                  <a:latin typeface="Arial"/>
                  <a:cs typeface="Arial"/>
                </a:rPr>
                <a:t>Phytophthora fragariae</a:t>
              </a:r>
            </a:p>
          </p:txBody>
        </p:sp>
        <p:sp>
          <p:nvSpPr>
            <p:cNvPr id="377" name="tx376"/>
            <p:cNvSpPr/>
            <p:nvPr/>
          </p:nvSpPr>
          <p:spPr>
            <a:xfrm>
              <a:off x="2496138" y="4064310"/>
              <a:ext cx="67247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Phytophthora cactorum</a:t>
              </a:r>
            </a:p>
          </p:txBody>
        </p:sp>
        <p:sp>
          <p:nvSpPr>
            <p:cNvPr id="378" name="tx377"/>
            <p:cNvSpPr/>
            <p:nvPr/>
          </p:nvSpPr>
          <p:spPr>
            <a:xfrm>
              <a:off x="2496138" y="4007293"/>
              <a:ext cx="72674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Phytophthora megakarya</a:t>
              </a:r>
            </a:p>
          </p:txBody>
        </p:sp>
        <p:sp>
          <p:nvSpPr>
            <p:cNvPr id="379" name="tx378"/>
            <p:cNvSpPr/>
            <p:nvPr/>
          </p:nvSpPr>
          <p:spPr>
            <a:xfrm>
              <a:off x="2496138" y="3950276"/>
              <a:ext cx="74847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Phytophthora citrophthora</a:t>
              </a:r>
            </a:p>
          </p:txBody>
        </p:sp>
        <p:sp>
          <p:nvSpPr>
            <p:cNvPr id="380" name="tx379"/>
            <p:cNvSpPr/>
            <p:nvPr/>
          </p:nvSpPr>
          <p:spPr>
            <a:xfrm>
              <a:off x="2496138" y="3893069"/>
              <a:ext cx="907680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259">
                      <a:alpha val="100000"/>
                    </a:srgbClr>
                  </a:solidFill>
                  <a:latin typeface="Arial"/>
                  <a:cs typeface="Arial"/>
                </a:rPr>
                <a:t>Phytophthora nicotianae P1976</a:t>
              </a:r>
            </a:p>
          </p:txBody>
        </p:sp>
        <p:sp>
          <p:nvSpPr>
            <p:cNvPr id="381" name="tx380"/>
            <p:cNvSpPr/>
            <p:nvPr/>
          </p:nvSpPr>
          <p:spPr>
            <a:xfrm>
              <a:off x="2496138" y="3836053"/>
              <a:ext cx="907680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259">
                      <a:alpha val="100000"/>
                    </a:srgbClr>
                  </a:solidFill>
                  <a:latin typeface="Arial"/>
                  <a:cs typeface="Arial"/>
                </a:rPr>
                <a:t>Phytophthora nicotianae P1569</a:t>
              </a:r>
            </a:p>
          </p:txBody>
        </p:sp>
        <p:sp>
          <p:nvSpPr>
            <p:cNvPr id="382" name="tx381"/>
            <p:cNvSpPr/>
            <p:nvPr/>
          </p:nvSpPr>
          <p:spPr>
            <a:xfrm>
              <a:off x="2496138" y="3779036"/>
              <a:ext cx="943853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259">
                      <a:alpha val="100000"/>
                    </a:srgbClr>
                  </a:solidFill>
                  <a:latin typeface="Arial"/>
                  <a:cs typeface="Arial"/>
                </a:rPr>
                <a:t>Phytophthora nicotianae P10297</a:t>
              </a:r>
            </a:p>
          </p:txBody>
        </p:sp>
        <p:sp>
          <p:nvSpPr>
            <p:cNvPr id="383" name="tx382"/>
            <p:cNvSpPr/>
            <p:nvPr/>
          </p:nvSpPr>
          <p:spPr>
            <a:xfrm>
              <a:off x="2496138" y="3721416"/>
              <a:ext cx="95099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259">
                      <a:alpha val="100000"/>
                    </a:srgbClr>
                  </a:solidFill>
                  <a:latin typeface="Arial"/>
                  <a:cs typeface="Arial"/>
                </a:rPr>
                <a:t>Phytophthora nicotianae CJ01A1</a:t>
              </a:r>
            </a:p>
          </p:txBody>
        </p:sp>
        <p:sp>
          <p:nvSpPr>
            <p:cNvPr id="384" name="tx383"/>
            <p:cNvSpPr/>
            <p:nvPr/>
          </p:nvSpPr>
          <p:spPr>
            <a:xfrm>
              <a:off x="2496138" y="3664399"/>
              <a:ext cx="85330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Phytophthora infestans T30-4</a:t>
              </a:r>
            </a:p>
          </p:txBody>
        </p:sp>
        <p:sp>
          <p:nvSpPr>
            <p:cNvPr id="385" name="tx384"/>
            <p:cNvSpPr/>
            <p:nvPr/>
          </p:nvSpPr>
          <p:spPr>
            <a:xfrm>
              <a:off x="2496138" y="3608177"/>
              <a:ext cx="117852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57CC8">
                      <a:alpha val="100000"/>
                    </a:srgbClr>
                  </a:solidFill>
                  <a:latin typeface="Arial"/>
                  <a:cs typeface="Arial"/>
                </a:rPr>
                <a:t>Phytophthora cinnamomi var. cinnamomi</a:t>
              </a:r>
            </a:p>
          </p:txBody>
        </p:sp>
        <p:sp>
          <p:nvSpPr>
            <p:cNvPr id="386" name="tx385"/>
            <p:cNvSpPr/>
            <p:nvPr/>
          </p:nvSpPr>
          <p:spPr>
            <a:xfrm>
              <a:off x="2496138" y="3551160"/>
              <a:ext cx="60380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259">
                      <a:alpha val="100000"/>
                    </a:srgbClr>
                  </a:solidFill>
                  <a:latin typeface="Arial"/>
                  <a:cs typeface="Arial"/>
                </a:rPr>
                <a:t>Phytophthora capsici</a:t>
              </a:r>
            </a:p>
          </p:txBody>
        </p:sp>
        <p:sp>
          <p:nvSpPr>
            <p:cNvPr id="387" name="tx386"/>
            <p:cNvSpPr/>
            <p:nvPr/>
          </p:nvSpPr>
          <p:spPr>
            <a:xfrm>
              <a:off x="2496138" y="3494906"/>
              <a:ext cx="60377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Plasmopara halstedii</a:t>
              </a:r>
            </a:p>
          </p:txBody>
        </p:sp>
        <p:sp>
          <p:nvSpPr>
            <p:cNvPr id="388" name="tx387"/>
            <p:cNvSpPr/>
            <p:nvPr/>
          </p:nvSpPr>
          <p:spPr>
            <a:xfrm>
              <a:off x="2496138" y="3450053"/>
              <a:ext cx="46635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F8072">
                      <a:alpha val="100000"/>
                    </a:srgbClr>
                  </a:solidFill>
                  <a:latin typeface="Arial"/>
                  <a:cs typeface="Arial"/>
                </a:rPr>
                <a:t>Bremia lactucae</a:t>
              </a:r>
            </a:p>
          </p:txBody>
        </p:sp>
        <p:sp>
          <p:nvSpPr>
            <p:cNvPr id="389" name="tx388"/>
            <p:cNvSpPr/>
            <p:nvPr/>
          </p:nvSpPr>
          <p:spPr>
            <a:xfrm>
              <a:off x="2496138" y="3380111"/>
              <a:ext cx="74824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Parmales sp. scaly parma</a:t>
              </a:r>
            </a:p>
          </p:txBody>
        </p:sp>
        <p:sp>
          <p:nvSpPr>
            <p:cNvPr id="390" name="tx389"/>
            <p:cNvSpPr/>
            <p:nvPr/>
          </p:nvSpPr>
          <p:spPr>
            <a:xfrm>
              <a:off x="2496138" y="3322300"/>
              <a:ext cx="80976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F8072">
                      <a:alpha val="100000"/>
                    </a:srgbClr>
                  </a:solidFill>
                  <a:latin typeface="Arial"/>
                  <a:cs typeface="Arial"/>
                </a:rPr>
                <a:t>Triparma laevis f. longispina</a:t>
              </a:r>
            </a:p>
          </p:txBody>
        </p:sp>
        <p:sp>
          <p:nvSpPr>
            <p:cNvPr id="391" name="tx390"/>
            <p:cNvSpPr/>
            <p:nvPr/>
          </p:nvSpPr>
          <p:spPr>
            <a:xfrm>
              <a:off x="2496138" y="3266840"/>
              <a:ext cx="563854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5D82C7">
                      <a:alpha val="100000"/>
                    </a:srgbClr>
                  </a:solidFill>
                  <a:latin typeface="Arial"/>
                  <a:cs typeface="Arial"/>
                </a:rPr>
                <a:t>Triparma verrucosa</a:t>
              </a:r>
            </a:p>
          </p:txBody>
        </p:sp>
        <p:sp>
          <p:nvSpPr>
            <p:cNvPr id="392" name="tx391"/>
            <p:cNvSpPr/>
            <p:nvPr/>
          </p:nvSpPr>
          <p:spPr>
            <a:xfrm>
              <a:off x="2496138" y="3209061"/>
              <a:ext cx="49157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8819C">
                      <a:alpha val="100000"/>
                    </a:srgbClr>
                  </a:solidFill>
                  <a:latin typeface="Arial"/>
                  <a:cs typeface="Arial"/>
                </a:rPr>
                <a:t>Triparma strigata</a:t>
              </a:r>
            </a:p>
          </p:txBody>
        </p:sp>
        <p:sp>
          <p:nvSpPr>
            <p:cNvPr id="393" name="tx392"/>
            <p:cNvSpPr/>
            <p:nvPr/>
          </p:nvSpPr>
          <p:spPr>
            <a:xfrm>
              <a:off x="2496138" y="3152806"/>
              <a:ext cx="592818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Triparma columacea</a:t>
              </a:r>
            </a:p>
          </p:txBody>
        </p:sp>
        <p:sp>
          <p:nvSpPr>
            <p:cNvPr id="394" name="tx393"/>
            <p:cNvSpPr/>
            <p:nvPr/>
          </p:nvSpPr>
          <p:spPr>
            <a:xfrm>
              <a:off x="2496138" y="3094234"/>
              <a:ext cx="90755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57CC8">
                      <a:alpha val="100000"/>
                    </a:srgbClr>
                  </a:solidFill>
                  <a:latin typeface="Arial"/>
                  <a:cs typeface="Arial"/>
                </a:rPr>
                <a:t>Pelagophyceae sp. CCMP2097</a:t>
              </a:r>
            </a:p>
          </p:txBody>
        </p:sp>
        <p:sp>
          <p:nvSpPr>
            <p:cNvPr id="395" name="tx394"/>
            <p:cNvSpPr/>
            <p:nvPr/>
          </p:nvSpPr>
          <p:spPr>
            <a:xfrm>
              <a:off x="2496138" y="3038773"/>
              <a:ext cx="350717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Monodopsis</a:t>
              </a:r>
            </a:p>
          </p:txBody>
        </p:sp>
        <p:sp>
          <p:nvSpPr>
            <p:cNvPr id="396" name="tx395"/>
            <p:cNvSpPr/>
            <p:nvPr/>
          </p:nvSpPr>
          <p:spPr>
            <a:xfrm>
              <a:off x="2496138" y="2980963"/>
              <a:ext cx="102677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E8047">
                      <a:alpha val="100000"/>
                    </a:srgbClr>
                  </a:solidFill>
                  <a:latin typeface="Arial"/>
                  <a:cs typeface="Arial"/>
                </a:rPr>
                <a:t>Nannochloropsis salina CCMP1776</a:t>
              </a:r>
            </a:p>
          </p:txBody>
        </p:sp>
        <p:sp>
          <p:nvSpPr>
            <p:cNvPr id="397" name="tx396"/>
            <p:cNvSpPr/>
            <p:nvPr/>
          </p:nvSpPr>
          <p:spPr>
            <a:xfrm>
              <a:off x="2496138" y="2924740"/>
              <a:ext cx="762921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8819C">
                      <a:alpha val="100000"/>
                    </a:srgbClr>
                  </a:solidFill>
                  <a:latin typeface="Arial"/>
                  <a:cs typeface="Arial"/>
                </a:rPr>
                <a:t>Nannochloropsis oceanica</a:t>
              </a:r>
            </a:p>
          </p:txBody>
        </p:sp>
        <p:sp>
          <p:nvSpPr>
            <p:cNvPr id="398" name="tx397"/>
            <p:cNvSpPr/>
            <p:nvPr/>
          </p:nvSpPr>
          <p:spPr>
            <a:xfrm>
              <a:off x="2496138" y="2866961"/>
              <a:ext cx="75212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57CC8">
                      <a:alpha val="100000"/>
                    </a:srgbClr>
                  </a:solidFill>
                  <a:latin typeface="Arial"/>
                  <a:cs typeface="Arial"/>
                </a:rPr>
                <a:t>Nannochloropsis gaditana</a:t>
              </a:r>
            </a:p>
          </p:txBody>
        </p:sp>
        <p:sp>
          <p:nvSpPr>
            <p:cNvPr id="399" name="tx398"/>
            <p:cNvSpPr/>
            <p:nvPr/>
          </p:nvSpPr>
          <p:spPr>
            <a:xfrm>
              <a:off x="2496138" y="2810707"/>
              <a:ext cx="58932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66CA2">
                      <a:alpha val="100000"/>
                    </a:srgbClr>
                  </a:solidFill>
                  <a:latin typeface="Arial"/>
                  <a:cs typeface="Arial"/>
                </a:rPr>
                <a:t>Nannochloropsis sp.</a:t>
              </a:r>
            </a:p>
          </p:txBody>
        </p:sp>
        <p:sp>
          <p:nvSpPr>
            <p:cNvPr id="400" name="tx399"/>
            <p:cNvSpPr/>
            <p:nvPr/>
          </p:nvSpPr>
          <p:spPr>
            <a:xfrm>
              <a:off x="2496138" y="2765854"/>
              <a:ext cx="26750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Vischeria</a:t>
              </a:r>
            </a:p>
          </p:txBody>
        </p:sp>
        <p:sp>
          <p:nvSpPr>
            <p:cNvPr id="401" name="tx400"/>
            <p:cNvSpPr/>
            <p:nvPr/>
          </p:nvSpPr>
          <p:spPr>
            <a:xfrm>
              <a:off x="2496138" y="2695848"/>
              <a:ext cx="831457" cy="603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8819C">
                      <a:alpha val="100000"/>
                    </a:srgbClr>
                  </a:solidFill>
                  <a:latin typeface="Arial"/>
                  <a:cs typeface="Arial"/>
                </a:rPr>
                <a:t>Ochromonas sp. CCMP1393</a:t>
              </a:r>
            </a:p>
          </p:txBody>
        </p:sp>
        <p:sp>
          <p:nvSpPr>
            <p:cNvPr id="402" name="tx401"/>
            <p:cNvSpPr/>
            <p:nvPr/>
          </p:nvSpPr>
          <p:spPr>
            <a:xfrm>
              <a:off x="2496138" y="2638101"/>
              <a:ext cx="85321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3597D">
                      <a:alpha val="100000"/>
                    </a:srgbClr>
                  </a:solidFill>
                  <a:latin typeface="Arial"/>
                  <a:cs typeface="Arial"/>
                </a:rPr>
                <a:t>Paraphysomonas imperforata</a:t>
              </a:r>
            </a:p>
          </p:txBody>
        </p:sp>
        <p:sp>
          <p:nvSpPr>
            <p:cNvPr id="403" name="tx402"/>
            <p:cNvSpPr/>
            <p:nvPr/>
          </p:nvSpPr>
          <p:spPr>
            <a:xfrm>
              <a:off x="2496138" y="2594804"/>
              <a:ext cx="50246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F8072">
                      <a:alpha val="100000"/>
                    </a:srgbClr>
                  </a:solidFill>
                  <a:latin typeface="Arial"/>
                  <a:cs typeface="Arial"/>
                </a:rPr>
                <a:t>Tribonema minus</a:t>
              </a:r>
            </a:p>
          </p:txBody>
        </p:sp>
        <p:sp>
          <p:nvSpPr>
            <p:cNvPr id="404" name="tx403"/>
            <p:cNvSpPr/>
            <p:nvPr/>
          </p:nvSpPr>
          <p:spPr>
            <a:xfrm>
              <a:off x="2496138" y="2524068"/>
              <a:ext cx="61451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F8072">
                      <a:alpha val="100000"/>
                    </a:srgbClr>
                  </a:solidFill>
                  <a:latin typeface="Arial"/>
                  <a:cs typeface="Arial"/>
                </a:rPr>
                <a:t>Sargassum fusiforme</a:t>
              </a:r>
            </a:p>
          </p:txBody>
        </p:sp>
        <p:sp>
          <p:nvSpPr>
            <p:cNvPr id="405" name="tx404"/>
            <p:cNvSpPr/>
            <p:nvPr/>
          </p:nvSpPr>
          <p:spPr>
            <a:xfrm>
              <a:off x="2496138" y="2467813"/>
              <a:ext cx="542384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F8072">
                      <a:alpha val="100000"/>
                    </a:srgbClr>
                  </a:solidFill>
                  <a:latin typeface="Arial"/>
                  <a:cs typeface="Arial"/>
                </a:rPr>
                <a:t>Undaria pinnatifida</a:t>
              </a:r>
            </a:p>
          </p:txBody>
        </p:sp>
        <p:sp>
          <p:nvSpPr>
            <p:cNvPr id="406" name="tx405"/>
            <p:cNvSpPr/>
            <p:nvPr/>
          </p:nvSpPr>
          <p:spPr>
            <a:xfrm>
              <a:off x="2496138" y="2423755"/>
              <a:ext cx="46279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5D82C7">
                      <a:alpha val="100000"/>
                    </a:srgbClr>
                  </a:solidFill>
                  <a:latin typeface="Arial"/>
                  <a:cs typeface="Arial"/>
                </a:rPr>
                <a:t>Alaria esculenta</a:t>
              </a:r>
            </a:p>
          </p:txBody>
        </p:sp>
        <p:sp>
          <p:nvSpPr>
            <p:cNvPr id="407" name="tx406"/>
            <p:cNvSpPr/>
            <p:nvPr/>
          </p:nvSpPr>
          <p:spPr>
            <a:xfrm>
              <a:off x="2496138" y="2353812"/>
              <a:ext cx="65071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66CA2">
                      <a:alpha val="100000"/>
                    </a:srgbClr>
                  </a:solidFill>
                  <a:latin typeface="Arial"/>
                  <a:cs typeface="Arial"/>
                </a:rPr>
                <a:t>Nemacystus decipiens</a:t>
              </a:r>
            </a:p>
          </p:txBody>
        </p:sp>
        <p:sp>
          <p:nvSpPr>
            <p:cNvPr id="408" name="tx407"/>
            <p:cNvSpPr/>
            <p:nvPr/>
          </p:nvSpPr>
          <p:spPr>
            <a:xfrm>
              <a:off x="2496138" y="2296764"/>
              <a:ext cx="737609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66CA2">
                      <a:alpha val="100000"/>
                    </a:srgbClr>
                  </a:solidFill>
                  <a:latin typeface="Arial"/>
                  <a:cs typeface="Arial"/>
                </a:rPr>
                <a:t>Cladosiphon okamuranus</a:t>
              </a:r>
            </a:p>
          </p:txBody>
        </p:sp>
        <p:sp>
          <p:nvSpPr>
            <p:cNvPr id="409" name="tx408"/>
            <p:cNvSpPr/>
            <p:nvPr/>
          </p:nvSpPr>
          <p:spPr>
            <a:xfrm>
              <a:off x="2496138" y="2240541"/>
              <a:ext cx="639854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66CA2">
                      <a:alpha val="100000"/>
                    </a:srgbClr>
                  </a:solidFill>
                  <a:latin typeface="Arial"/>
                  <a:cs typeface="Arial"/>
                </a:rPr>
                <a:t>Ectocarpus siliculosus</a:t>
              </a:r>
            </a:p>
          </p:txBody>
        </p:sp>
        <p:sp>
          <p:nvSpPr>
            <p:cNvPr id="410" name="tx409"/>
            <p:cNvSpPr/>
            <p:nvPr/>
          </p:nvSpPr>
          <p:spPr>
            <a:xfrm>
              <a:off x="2496138" y="2194863"/>
              <a:ext cx="730272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5D82C7">
                      <a:alpha val="100000"/>
                    </a:srgbClr>
                  </a:solidFill>
                  <a:latin typeface="Arial"/>
                  <a:cs typeface="Arial"/>
                </a:rPr>
                <a:t>Chaetoceros tenuissimus</a:t>
              </a:r>
            </a:p>
          </p:txBody>
        </p:sp>
        <p:sp>
          <p:nvSpPr>
            <p:cNvPr id="411" name="tx410"/>
            <p:cNvSpPr/>
            <p:nvPr/>
          </p:nvSpPr>
          <p:spPr>
            <a:xfrm>
              <a:off x="2496138" y="2124952"/>
              <a:ext cx="62896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5D82C7">
                      <a:alpha val="100000"/>
                    </a:srgbClr>
                  </a:solidFill>
                  <a:latin typeface="Arial"/>
                  <a:cs typeface="Arial"/>
                </a:rPr>
                <a:t>Conticribra weissflogii</a:t>
              </a:r>
            </a:p>
          </p:txBody>
        </p:sp>
        <p:sp>
          <p:nvSpPr>
            <p:cNvPr id="412" name="tx411"/>
            <p:cNvSpPr/>
            <p:nvPr/>
          </p:nvSpPr>
          <p:spPr>
            <a:xfrm>
              <a:off x="2496138" y="2068697"/>
              <a:ext cx="111360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66CA2">
                      <a:alpha val="100000"/>
                    </a:srgbClr>
                  </a:solidFill>
                  <a:latin typeface="Arial"/>
                  <a:cs typeface="Arial"/>
                </a:rPr>
                <a:t>Thalassiosira pseudonana CCMP1335</a:t>
              </a:r>
            </a:p>
          </p:txBody>
        </p:sp>
        <p:sp>
          <p:nvSpPr>
            <p:cNvPr id="413" name="tx412"/>
            <p:cNvSpPr/>
            <p:nvPr/>
          </p:nvSpPr>
          <p:spPr>
            <a:xfrm>
              <a:off x="2496138" y="2024639"/>
              <a:ext cx="618130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8819C">
                      <a:alpha val="100000"/>
                    </a:srgbClr>
                  </a:solidFill>
                  <a:latin typeface="Arial"/>
                  <a:cs typeface="Arial"/>
                </a:rPr>
                <a:t>Minidiscus trioculatus</a:t>
              </a:r>
            </a:p>
          </p:txBody>
        </p:sp>
        <p:sp>
          <p:nvSpPr>
            <p:cNvPr id="414" name="tx413"/>
            <p:cNvSpPr/>
            <p:nvPr/>
          </p:nvSpPr>
          <p:spPr>
            <a:xfrm>
              <a:off x="2496138" y="1953902"/>
              <a:ext cx="52412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57CC8">
                      <a:alpha val="100000"/>
                    </a:srgbClr>
                  </a:solidFill>
                  <a:latin typeface="Arial"/>
                  <a:cs typeface="Arial"/>
                </a:rPr>
                <a:t>Cyclotella cryptica</a:t>
              </a:r>
            </a:p>
          </p:txBody>
        </p:sp>
        <p:sp>
          <p:nvSpPr>
            <p:cNvPr id="415" name="tx414"/>
            <p:cNvSpPr/>
            <p:nvPr/>
          </p:nvSpPr>
          <p:spPr>
            <a:xfrm>
              <a:off x="2496138" y="1897679"/>
              <a:ext cx="80617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5D82C7">
                      <a:alpha val="100000"/>
                    </a:srgbClr>
                  </a:solidFill>
                  <a:latin typeface="Arial"/>
                  <a:cs typeface="Arial"/>
                </a:rPr>
                <a:t>Mayamaea pseudoterrestris</a:t>
              </a:r>
            </a:p>
          </p:txBody>
        </p:sp>
        <p:sp>
          <p:nvSpPr>
            <p:cNvPr id="416" name="tx415"/>
            <p:cNvSpPr/>
            <p:nvPr/>
          </p:nvSpPr>
          <p:spPr>
            <a:xfrm>
              <a:off x="2496138" y="1852795"/>
              <a:ext cx="487949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66CA2">
                      <a:alpha val="100000"/>
                    </a:srgbClr>
                  </a:solidFill>
                  <a:latin typeface="Arial"/>
                  <a:cs typeface="Arial"/>
                </a:rPr>
                <a:t>Fistulifera solaris</a:t>
              </a:r>
            </a:p>
          </p:txBody>
        </p:sp>
        <p:sp>
          <p:nvSpPr>
            <p:cNvPr id="417" name="tx416"/>
            <p:cNvSpPr/>
            <p:nvPr/>
          </p:nvSpPr>
          <p:spPr>
            <a:xfrm>
              <a:off x="2496138" y="1795746"/>
              <a:ext cx="535048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259">
                      <a:alpha val="100000"/>
                    </a:srgbClr>
                  </a:solidFill>
                  <a:latin typeface="Arial"/>
                  <a:cs typeface="Arial"/>
                </a:rPr>
                <a:t>Seminavis robusta</a:t>
              </a:r>
            </a:p>
          </p:txBody>
        </p:sp>
        <p:sp>
          <p:nvSpPr>
            <p:cNvPr id="418" name="tx417"/>
            <p:cNvSpPr/>
            <p:nvPr/>
          </p:nvSpPr>
          <p:spPr>
            <a:xfrm>
              <a:off x="2496138" y="1725836"/>
              <a:ext cx="120751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57CC8">
                      <a:alpha val="100000"/>
                    </a:srgbClr>
                  </a:solidFill>
                  <a:latin typeface="Arial"/>
                  <a:cs typeface="Arial"/>
                </a:rPr>
                <a:t>Phaeodactylum tricornutum CCAP 1055/1</a:t>
              </a:r>
            </a:p>
          </p:txBody>
        </p:sp>
        <p:sp>
          <p:nvSpPr>
            <p:cNvPr id="419" name="tx418"/>
            <p:cNvSpPr/>
            <p:nvPr/>
          </p:nvSpPr>
          <p:spPr>
            <a:xfrm>
              <a:off x="2496138" y="1682539"/>
              <a:ext cx="34347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57CC8">
                      <a:alpha val="100000"/>
                    </a:srgbClr>
                  </a:solidFill>
                  <a:latin typeface="Arial"/>
                  <a:cs typeface="Arial"/>
                </a:rPr>
                <a:t>Entomoneis</a:t>
              </a:r>
            </a:p>
          </p:txBody>
        </p:sp>
        <p:sp>
          <p:nvSpPr>
            <p:cNvPr id="420" name="tx419"/>
            <p:cNvSpPr/>
            <p:nvPr/>
          </p:nvSpPr>
          <p:spPr>
            <a:xfrm>
              <a:off x="2496138" y="1611802"/>
              <a:ext cx="101575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8819C">
                      <a:alpha val="100000"/>
                    </a:srgbClr>
                  </a:solidFill>
                  <a:latin typeface="Arial"/>
                  <a:cs typeface="Arial"/>
                </a:rPr>
                <a:t>Fragilariopsis cylindrus CCMP1102</a:t>
              </a:r>
            </a:p>
          </p:txBody>
        </p:sp>
        <p:sp>
          <p:nvSpPr>
            <p:cNvPr id="421" name="tx420"/>
            <p:cNvSpPr/>
            <p:nvPr/>
          </p:nvSpPr>
          <p:spPr>
            <a:xfrm>
              <a:off x="2496138" y="1568506"/>
              <a:ext cx="82421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3597D">
                      <a:alpha val="100000"/>
                    </a:srgbClr>
                  </a:solidFill>
                  <a:latin typeface="Arial"/>
                  <a:cs typeface="Arial"/>
                </a:rPr>
                <a:t>Pseudo-nitzschia multiseries</a:t>
              </a:r>
            </a:p>
          </p:txBody>
        </p:sp>
        <p:sp>
          <p:nvSpPr>
            <p:cNvPr id="422" name="tx421"/>
            <p:cNvSpPr/>
            <p:nvPr/>
          </p:nvSpPr>
          <p:spPr>
            <a:xfrm>
              <a:off x="2496138" y="1499325"/>
              <a:ext cx="480803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66CA2">
                      <a:alpha val="100000"/>
                    </a:srgbClr>
                  </a:solidFill>
                  <a:latin typeface="Arial"/>
                  <a:cs typeface="Arial"/>
                </a:rPr>
                <a:t>Nitzschia putrida</a:t>
              </a:r>
            </a:p>
          </p:txBody>
        </p:sp>
        <p:sp>
          <p:nvSpPr>
            <p:cNvPr id="423" name="tx422"/>
            <p:cNvSpPr/>
            <p:nvPr/>
          </p:nvSpPr>
          <p:spPr>
            <a:xfrm>
              <a:off x="2496138" y="1442309"/>
              <a:ext cx="62543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Nitzschia inconspicua</a:t>
              </a:r>
            </a:p>
          </p:txBody>
        </p:sp>
        <p:sp>
          <p:nvSpPr>
            <p:cNvPr id="424" name="tx423"/>
            <p:cNvSpPr/>
            <p:nvPr/>
          </p:nvSpPr>
          <p:spPr>
            <a:xfrm>
              <a:off x="2496138" y="1383736"/>
              <a:ext cx="71213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66CA2">
                      <a:alpha val="100000"/>
                    </a:srgbClr>
                  </a:solidFill>
                  <a:latin typeface="Arial"/>
                  <a:cs typeface="Arial"/>
                </a:rPr>
                <a:t>Cylindrotheca closterium</a:t>
              </a:r>
            </a:p>
          </p:txBody>
        </p:sp>
        <p:sp>
          <p:nvSpPr>
            <p:cNvPr id="425" name="pl424"/>
            <p:cNvSpPr/>
            <p:nvPr/>
          </p:nvSpPr>
          <p:spPr>
            <a:xfrm>
              <a:off x="1200631" y="4566790"/>
              <a:ext cx="501648" cy="0"/>
            </a:xfrm>
            <a:custGeom>
              <a:avLst/>
              <a:pathLst>
                <a:path w="501648" h="0">
                  <a:moveTo>
                    <a:pt x="501648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rc425"/>
            <p:cNvSpPr/>
            <p:nvPr/>
          </p:nvSpPr>
          <p:spPr>
            <a:xfrm>
              <a:off x="3318841" y="6239399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" name="rc426"/>
            <p:cNvSpPr/>
            <p:nvPr/>
          </p:nvSpPr>
          <p:spPr>
            <a:xfrm>
              <a:off x="3318841" y="6182383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" name="rc427"/>
            <p:cNvSpPr/>
            <p:nvPr/>
          </p:nvSpPr>
          <p:spPr>
            <a:xfrm>
              <a:off x="3318841" y="6125366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" name="rc428"/>
            <p:cNvSpPr/>
            <p:nvPr/>
          </p:nvSpPr>
          <p:spPr>
            <a:xfrm>
              <a:off x="3318841" y="6068350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" name="rc429"/>
            <p:cNvSpPr/>
            <p:nvPr/>
          </p:nvSpPr>
          <p:spPr>
            <a:xfrm>
              <a:off x="3318841" y="6011333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" name="rc430"/>
            <p:cNvSpPr/>
            <p:nvPr/>
          </p:nvSpPr>
          <p:spPr>
            <a:xfrm>
              <a:off x="3318841" y="5954316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" name="rc431"/>
            <p:cNvSpPr/>
            <p:nvPr/>
          </p:nvSpPr>
          <p:spPr>
            <a:xfrm>
              <a:off x="3318841" y="5897300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" name="rc432"/>
            <p:cNvSpPr/>
            <p:nvPr/>
          </p:nvSpPr>
          <p:spPr>
            <a:xfrm>
              <a:off x="3318841" y="5840283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" name="rc433"/>
            <p:cNvSpPr/>
            <p:nvPr/>
          </p:nvSpPr>
          <p:spPr>
            <a:xfrm>
              <a:off x="3318841" y="5783267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" name="rc434"/>
            <p:cNvSpPr/>
            <p:nvPr/>
          </p:nvSpPr>
          <p:spPr>
            <a:xfrm>
              <a:off x="3318841" y="5726250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" name="rc435"/>
            <p:cNvSpPr/>
            <p:nvPr/>
          </p:nvSpPr>
          <p:spPr>
            <a:xfrm>
              <a:off x="3318841" y="5669233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" name="rc436"/>
            <p:cNvSpPr/>
            <p:nvPr/>
          </p:nvSpPr>
          <p:spPr>
            <a:xfrm>
              <a:off x="3318841" y="5612217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" name="rc437"/>
            <p:cNvSpPr/>
            <p:nvPr/>
          </p:nvSpPr>
          <p:spPr>
            <a:xfrm>
              <a:off x="3318841" y="5555200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" name="rc438"/>
            <p:cNvSpPr/>
            <p:nvPr/>
          </p:nvSpPr>
          <p:spPr>
            <a:xfrm>
              <a:off x="3318841" y="5498184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" name="rc439"/>
            <p:cNvSpPr/>
            <p:nvPr/>
          </p:nvSpPr>
          <p:spPr>
            <a:xfrm>
              <a:off x="3318841" y="5441167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" name="rc440"/>
            <p:cNvSpPr/>
            <p:nvPr/>
          </p:nvSpPr>
          <p:spPr>
            <a:xfrm>
              <a:off x="3318841" y="5384151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" name="rc441"/>
            <p:cNvSpPr/>
            <p:nvPr/>
          </p:nvSpPr>
          <p:spPr>
            <a:xfrm>
              <a:off x="3318841" y="5327134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" name="rc442"/>
            <p:cNvSpPr/>
            <p:nvPr/>
          </p:nvSpPr>
          <p:spPr>
            <a:xfrm>
              <a:off x="3318841" y="5270117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" name="rc443"/>
            <p:cNvSpPr/>
            <p:nvPr/>
          </p:nvSpPr>
          <p:spPr>
            <a:xfrm>
              <a:off x="3318841" y="5213101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" name="rc444"/>
            <p:cNvSpPr/>
            <p:nvPr/>
          </p:nvSpPr>
          <p:spPr>
            <a:xfrm>
              <a:off x="3318841" y="5156084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" name="rc445"/>
            <p:cNvSpPr/>
            <p:nvPr/>
          </p:nvSpPr>
          <p:spPr>
            <a:xfrm>
              <a:off x="3318841" y="5099068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" name="rc446"/>
            <p:cNvSpPr/>
            <p:nvPr/>
          </p:nvSpPr>
          <p:spPr>
            <a:xfrm>
              <a:off x="3318841" y="5042051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" name="rc447"/>
            <p:cNvSpPr/>
            <p:nvPr/>
          </p:nvSpPr>
          <p:spPr>
            <a:xfrm>
              <a:off x="3318841" y="4985034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" name="rc448"/>
            <p:cNvSpPr/>
            <p:nvPr/>
          </p:nvSpPr>
          <p:spPr>
            <a:xfrm>
              <a:off x="3318841" y="4928018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" name="rc449"/>
            <p:cNvSpPr/>
            <p:nvPr/>
          </p:nvSpPr>
          <p:spPr>
            <a:xfrm>
              <a:off x="3318841" y="4871001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" name="rc450"/>
            <p:cNvSpPr/>
            <p:nvPr/>
          </p:nvSpPr>
          <p:spPr>
            <a:xfrm>
              <a:off x="3318841" y="4813985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" name="rc451"/>
            <p:cNvSpPr/>
            <p:nvPr/>
          </p:nvSpPr>
          <p:spPr>
            <a:xfrm>
              <a:off x="3318841" y="4756968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" name="rc452"/>
            <p:cNvSpPr/>
            <p:nvPr/>
          </p:nvSpPr>
          <p:spPr>
            <a:xfrm>
              <a:off x="3318841" y="4699952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" name="rc453"/>
            <p:cNvSpPr/>
            <p:nvPr/>
          </p:nvSpPr>
          <p:spPr>
            <a:xfrm>
              <a:off x="3318841" y="4642935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" name="rc454"/>
            <p:cNvSpPr/>
            <p:nvPr/>
          </p:nvSpPr>
          <p:spPr>
            <a:xfrm>
              <a:off x="3318841" y="4585918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" name="rc455"/>
            <p:cNvSpPr/>
            <p:nvPr/>
          </p:nvSpPr>
          <p:spPr>
            <a:xfrm>
              <a:off x="3318841" y="4528902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" name="rc456"/>
            <p:cNvSpPr/>
            <p:nvPr/>
          </p:nvSpPr>
          <p:spPr>
            <a:xfrm>
              <a:off x="3318841" y="4471885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" name="rc457"/>
            <p:cNvSpPr/>
            <p:nvPr/>
          </p:nvSpPr>
          <p:spPr>
            <a:xfrm>
              <a:off x="3318841" y="4414869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" name="rc458"/>
            <p:cNvSpPr/>
            <p:nvPr/>
          </p:nvSpPr>
          <p:spPr>
            <a:xfrm>
              <a:off x="3318841" y="4357852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" name="rc459"/>
            <p:cNvSpPr/>
            <p:nvPr/>
          </p:nvSpPr>
          <p:spPr>
            <a:xfrm>
              <a:off x="3318841" y="4300835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" name="rc460"/>
            <p:cNvSpPr/>
            <p:nvPr/>
          </p:nvSpPr>
          <p:spPr>
            <a:xfrm>
              <a:off x="3318841" y="4243819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" name="rc461"/>
            <p:cNvSpPr/>
            <p:nvPr/>
          </p:nvSpPr>
          <p:spPr>
            <a:xfrm>
              <a:off x="3318841" y="4186802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" name="rc462"/>
            <p:cNvSpPr/>
            <p:nvPr/>
          </p:nvSpPr>
          <p:spPr>
            <a:xfrm>
              <a:off x="3318841" y="4129786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" name="rc463"/>
            <p:cNvSpPr/>
            <p:nvPr/>
          </p:nvSpPr>
          <p:spPr>
            <a:xfrm>
              <a:off x="3318841" y="4072769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" name="rc464"/>
            <p:cNvSpPr/>
            <p:nvPr/>
          </p:nvSpPr>
          <p:spPr>
            <a:xfrm>
              <a:off x="3318841" y="4015752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" name="rc465"/>
            <p:cNvSpPr/>
            <p:nvPr/>
          </p:nvSpPr>
          <p:spPr>
            <a:xfrm>
              <a:off x="3318841" y="3958736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" name="rc466"/>
            <p:cNvSpPr/>
            <p:nvPr/>
          </p:nvSpPr>
          <p:spPr>
            <a:xfrm>
              <a:off x="3318841" y="3901719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" name="rc467"/>
            <p:cNvSpPr/>
            <p:nvPr/>
          </p:nvSpPr>
          <p:spPr>
            <a:xfrm>
              <a:off x="3318841" y="3844703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" name="rc468"/>
            <p:cNvSpPr/>
            <p:nvPr/>
          </p:nvSpPr>
          <p:spPr>
            <a:xfrm>
              <a:off x="3318841" y="3787686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" name="rc469"/>
            <p:cNvSpPr/>
            <p:nvPr/>
          </p:nvSpPr>
          <p:spPr>
            <a:xfrm>
              <a:off x="3318841" y="3730670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" name="rc470"/>
            <p:cNvSpPr/>
            <p:nvPr/>
          </p:nvSpPr>
          <p:spPr>
            <a:xfrm>
              <a:off x="3318841" y="3673653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" name="rc471"/>
            <p:cNvSpPr/>
            <p:nvPr/>
          </p:nvSpPr>
          <p:spPr>
            <a:xfrm>
              <a:off x="3318841" y="3616636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" name="rc472"/>
            <p:cNvSpPr/>
            <p:nvPr/>
          </p:nvSpPr>
          <p:spPr>
            <a:xfrm>
              <a:off x="3318841" y="3559620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" name="rc473"/>
            <p:cNvSpPr/>
            <p:nvPr/>
          </p:nvSpPr>
          <p:spPr>
            <a:xfrm>
              <a:off x="3318841" y="3502603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" name="rc474"/>
            <p:cNvSpPr/>
            <p:nvPr/>
          </p:nvSpPr>
          <p:spPr>
            <a:xfrm>
              <a:off x="3318841" y="3445587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" name="rc475"/>
            <p:cNvSpPr/>
            <p:nvPr/>
          </p:nvSpPr>
          <p:spPr>
            <a:xfrm>
              <a:off x="3318841" y="3388570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" name="rc476"/>
            <p:cNvSpPr/>
            <p:nvPr/>
          </p:nvSpPr>
          <p:spPr>
            <a:xfrm>
              <a:off x="3318841" y="3331553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" name="rc477"/>
            <p:cNvSpPr/>
            <p:nvPr/>
          </p:nvSpPr>
          <p:spPr>
            <a:xfrm>
              <a:off x="3318841" y="3274537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" name="rc478"/>
            <p:cNvSpPr/>
            <p:nvPr/>
          </p:nvSpPr>
          <p:spPr>
            <a:xfrm>
              <a:off x="3318841" y="3217520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" name="rc479"/>
            <p:cNvSpPr/>
            <p:nvPr/>
          </p:nvSpPr>
          <p:spPr>
            <a:xfrm>
              <a:off x="3318841" y="3160504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" name="rc480"/>
            <p:cNvSpPr/>
            <p:nvPr/>
          </p:nvSpPr>
          <p:spPr>
            <a:xfrm>
              <a:off x="3318841" y="3103487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" name="rc481"/>
            <p:cNvSpPr/>
            <p:nvPr/>
          </p:nvSpPr>
          <p:spPr>
            <a:xfrm>
              <a:off x="3318841" y="3046471"/>
              <a:ext cx="97821" cy="57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" name="rc482"/>
            <p:cNvSpPr/>
            <p:nvPr/>
          </p:nvSpPr>
          <p:spPr>
            <a:xfrm>
              <a:off x="3318841" y="2989454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" name="rc483"/>
            <p:cNvSpPr/>
            <p:nvPr/>
          </p:nvSpPr>
          <p:spPr>
            <a:xfrm>
              <a:off x="3318841" y="2932437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" name="rc484"/>
            <p:cNvSpPr/>
            <p:nvPr/>
          </p:nvSpPr>
          <p:spPr>
            <a:xfrm>
              <a:off x="3318841" y="2875421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" name="rc485"/>
            <p:cNvSpPr/>
            <p:nvPr/>
          </p:nvSpPr>
          <p:spPr>
            <a:xfrm>
              <a:off x="3318841" y="2818404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" name="rc486"/>
            <p:cNvSpPr/>
            <p:nvPr/>
          </p:nvSpPr>
          <p:spPr>
            <a:xfrm>
              <a:off x="3318841" y="2761388"/>
              <a:ext cx="97821" cy="57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" name="rc487"/>
            <p:cNvSpPr/>
            <p:nvPr/>
          </p:nvSpPr>
          <p:spPr>
            <a:xfrm>
              <a:off x="3318841" y="2704371"/>
              <a:ext cx="97821" cy="57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" name="rc488"/>
            <p:cNvSpPr/>
            <p:nvPr/>
          </p:nvSpPr>
          <p:spPr>
            <a:xfrm>
              <a:off x="3318841" y="2647354"/>
              <a:ext cx="97821" cy="57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" name="rc489"/>
            <p:cNvSpPr/>
            <p:nvPr/>
          </p:nvSpPr>
          <p:spPr>
            <a:xfrm>
              <a:off x="3318841" y="2590338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" name="rc490"/>
            <p:cNvSpPr/>
            <p:nvPr/>
          </p:nvSpPr>
          <p:spPr>
            <a:xfrm>
              <a:off x="3318841" y="2533321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" name="rc491"/>
            <p:cNvSpPr/>
            <p:nvPr/>
          </p:nvSpPr>
          <p:spPr>
            <a:xfrm>
              <a:off x="3318841" y="2476305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" name="rc492"/>
            <p:cNvSpPr/>
            <p:nvPr/>
          </p:nvSpPr>
          <p:spPr>
            <a:xfrm>
              <a:off x="3318841" y="2419288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" name="rc493"/>
            <p:cNvSpPr/>
            <p:nvPr/>
          </p:nvSpPr>
          <p:spPr>
            <a:xfrm>
              <a:off x="3318841" y="2362271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" name="rc494"/>
            <p:cNvSpPr/>
            <p:nvPr/>
          </p:nvSpPr>
          <p:spPr>
            <a:xfrm>
              <a:off x="3318841" y="2305255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" name="rc495"/>
            <p:cNvSpPr/>
            <p:nvPr/>
          </p:nvSpPr>
          <p:spPr>
            <a:xfrm>
              <a:off x="3318841" y="2248238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" name="rc496"/>
            <p:cNvSpPr/>
            <p:nvPr/>
          </p:nvSpPr>
          <p:spPr>
            <a:xfrm>
              <a:off x="3318841" y="2191222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" name="rc497"/>
            <p:cNvSpPr/>
            <p:nvPr/>
          </p:nvSpPr>
          <p:spPr>
            <a:xfrm>
              <a:off x="3318841" y="2134205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" name="rc498"/>
            <p:cNvSpPr/>
            <p:nvPr/>
          </p:nvSpPr>
          <p:spPr>
            <a:xfrm>
              <a:off x="3318841" y="2077189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" name="rc499"/>
            <p:cNvSpPr/>
            <p:nvPr/>
          </p:nvSpPr>
          <p:spPr>
            <a:xfrm>
              <a:off x="3318841" y="2020172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" name="rc500"/>
            <p:cNvSpPr/>
            <p:nvPr/>
          </p:nvSpPr>
          <p:spPr>
            <a:xfrm>
              <a:off x="3318841" y="1963155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" name="rc501"/>
            <p:cNvSpPr/>
            <p:nvPr/>
          </p:nvSpPr>
          <p:spPr>
            <a:xfrm>
              <a:off x="3318841" y="1906139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" name="rc502"/>
            <p:cNvSpPr/>
            <p:nvPr/>
          </p:nvSpPr>
          <p:spPr>
            <a:xfrm>
              <a:off x="3318841" y="1849122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" name="rc503"/>
            <p:cNvSpPr/>
            <p:nvPr/>
          </p:nvSpPr>
          <p:spPr>
            <a:xfrm>
              <a:off x="3318841" y="1792106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" name="rc504"/>
            <p:cNvSpPr/>
            <p:nvPr/>
          </p:nvSpPr>
          <p:spPr>
            <a:xfrm>
              <a:off x="3318841" y="1735089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" name="rc505"/>
            <p:cNvSpPr/>
            <p:nvPr/>
          </p:nvSpPr>
          <p:spPr>
            <a:xfrm>
              <a:off x="3318841" y="1678072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" name="rc506"/>
            <p:cNvSpPr/>
            <p:nvPr/>
          </p:nvSpPr>
          <p:spPr>
            <a:xfrm>
              <a:off x="3318841" y="1621056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" name="rc507"/>
            <p:cNvSpPr/>
            <p:nvPr/>
          </p:nvSpPr>
          <p:spPr>
            <a:xfrm>
              <a:off x="3318841" y="1564039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" name="rc508"/>
            <p:cNvSpPr/>
            <p:nvPr/>
          </p:nvSpPr>
          <p:spPr>
            <a:xfrm>
              <a:off x="3318841" y="1507023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" name="rc509"/>
            <p:cNvSpPr/>
            <p:nvPr/>
          </p:nvSpPr>
          <p:spPr>
            <a:xfrm>
              <a:off x="3318841" y="1450006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" name="rc510"/>
            <p:cNvSpPr/>
            <p:nvPr/>
          </p:nvSpPr>
          <p:spPr>
            <a:xfrm>
              <a:off x="3318841" y="1392990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" name="rc511"/>
            <p:cNvSpPr/>
            <p:nvPr/>
          </p:nvSpPr>
          <p:spPr>
            <a:xfrm>
              <a:off x="3416662" y="6239399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" name="rc512"/>
            <p:cNvSpPr/>
            <p:nvPr/>
          </p:nvSpPr>
          <p:spPr>
            <a:xfrm>
              <a:off x="3416662" y="6182383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" name="rc513"/>
            <p:cNvSpPr/>
            <p:nvPr/>
          </p:nvSpPr>
          <p:spPr>
            <a:xfrm>
              <a:off x="3416662" y="6125366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" name="rc514"/>
            <p:cNvSpPr/>
            <p:nvPr/>
          </p:nvSpPr>
          <p:spPr>
            <a:xfrm>
              <a:off x="3416662" y="606835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" name="rc515"/>
            <p:cNvSpPr/>
            <p:nvPr/>
          </p:nvSpPr>
          <p:spPr>
            <a:xfrm>
              <a:off x="3416662" y="6011333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" name="rc516"/>
            <p:cNvSpPr/>
            <p:nvPr/>
          </p:nvSpPr>
          <p:spPr>
            <a:xfrm>
              <a:off x="3416662" y="5954316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" name="rc517"/>
            <p:cNvSpPr/>
            <p:nvPr/>
          </p:nvSpPr>
          <p:spPr>
            <a:xfrm>
              <a:off x="3416662" y="589730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" name="rc518"/>
            <p:cNvSpPr/>
            <p:nvPr/>
          </p:nvSpPr>
          <p:spPr>
            <a:xfrm>
              <a:off x="3416662" y="5840283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" name="rc519"/>
            <p:cNvSpPr/>
            <p:nvPr/>
          </p:nvSpPr>
          <p:spPr>
            <a:xfrm>
              <a:off x="3416662" y="5783267"/>
              <a:ext cx="97821" cy="57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" name="rc520"/>
            <p:cNvSpPr/>
            <p:nvPr/>
          </p:nvSpPr>
          <p:spPr>
            <a:xfrm>
              <a:off x="3416662" y="572625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" name="rc521"/>
            <p:cNvSpPr/>
            <p:nvPr/>
          </p:nvSpPr>
          <p:spPr>
            <a:xfrm>
              <a:off x="3416662" y="5669233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" name="rc522"/>
            <p:cNvSpPr/>
            <p:nvPr/>
          </p:nvSpPr>
          <p:spPr>
            <a:xfrm>
              <a:off x="3416662" y="5612217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" name="rc523"/>
            <p:cNvSpPr/>
            <p:nvPr/>
          </p:nvSpPr>
          <p:spPr>
            <a:xfrm>
              <a:off x="3416662" y="555520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" name="rc524"/>
            <p:cNvSpPr/>
            <p:nvPr/>
          </p:nvSpPr>
          <p:spPr>
            <a:xfrm>
              <a:off x="3416662" y="5498184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" name="rc525"/>
            <p:cNvSpPr/>
            <p:nvPr/>
          </p:nvSpPr>
          <p:spPr>
            <a:xfrm>
              <a:off x="3416662" y="5441167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" name="rc526"/>
            <p:cNvSpPr/>
            <p:nvPr/>
          </p:nvSpPr>
          <p:spPr>
            <a:xfrm>
              <a:off x="3416662" y="5384151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" name="rc527"/>
            <p:cNvSpPr/>
            <p:nvPr/>
          </p:nvSpPr>
          <p:spPr>
            <a:xfrm>
              <a:off x="3416662" y="5327134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" name="rc528"/>
            <p:cNvSpPr/>
            <p:nvPr/>
          </p:nvSpPr>
          <p:spPr>
            <a:xfrm>
              <a:off x="3416662" y="5270117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" name="rc529"/>
            <p:cNvSpPr/>
            <p:nvPr/>
          </p:nvSpPr>
          <p:spPr>
            <a:xfrm>
              <a:off x="3416662" y="5213101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" name="rc530"/>
            <p:cNvSpPr/>
            <p:nvPr/>
          </p:nvSpPr>
          <p:spPr>
            <a:xfrm>
              <a:off x="3416662" y="5156084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" name="rc531"/>
            <p:cNvSpPr/>
            <p:nvPr/>
          </p:nvSpPr>
          <p:spPr>
            <a:xfrm>
              <a:off x="3416662" y="5099068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" name="rc532"/>
            <p:cNvSpPr/>
            <p:nvPr/>
          </p:nvSpPr>
          <p:spPr>
            <a:xfrm>
              <a:off x="3416662" y="5042051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" name="rc533"/>
            <p:cNvSpPr/>
            <p:nvPr/>
          </p:nvSpPr>
          <p:spPr>
            <a:xfrm>
              <a:off x="3416662" y="4985034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" name="rc534"/>
            <p:cNvSpPr/>
            <p:nvPr/>
          </p:nvSpPr>
          <p:spPr>
            <a:xfrm>
              <a:off x="3416662" y="4928018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" name="rc535"/>
            <p:cNvSpPr/>
            <p:nvPr/>
          </p:nvSpPr>
          <p:spPr>
            <a:xfrm>
              <a:off x="3416662" y="4871001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" name="rc536"/>
            <p:cNvSpPr/>
            <p:nvPr/>
          </p:nvSpPr>
          <p:spPr>
            <a:xfrm>
              <a:off x="3416662" y="4813985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" name="rc537"/>
            <p:cNvSpPr/>
            <p:nvPr/>
          </p:nvSpPr>
          <p:spPr>
            <a:xfrm>
              <a:off x="3416662" y="4756968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" name="rc538"/>
            <p:cNvSpPr/>
            <p:nvPr/>
          </p:nvSpPr>
          <p:spPr>
            <a:xfrm>
              <a:off x="3416662" y="4699952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" name="rc539"/>
            <p:cNvSpPr/>
            <p:nvPr/>
          </p:nvSpPr>
          <p:spPr>
            <a:xfrm>
              <a:off x="3416662" y="4642935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" name="rc540"/>
            <p:cNvSpPr/>
            <p:nvPr/>
          </p:nvSpPr>
          <p:spPr>
            <a:xfrm>
              <a:off x="3416662" y="4585918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" name="rc541"/>
            <p:cNvSpPr/>
            <p:nvPr/>
          </p:nvSpPr>
          <p:spPr>
            <a:xfrm>
              <a:off x="3416662" y="4528902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" name="rc542"/>
            <p:cNvSpPr/>
            <p:nvPr/>
          </p:nvSpPr>
          <p:spPr>
            <a:xfrm>
              <a:off x="3416662" y="4471885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" name="rc543"/>
            <p:cNvSpPr/>
            <p:nvPr/>
          </p:nvSpPr>
          <p:spPr>
            <a:xfrm>
              <a:off x="3416662" y="4414869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" name="rc544"/>
            <p:cNvSpPr/>
            <p:nvPr/>
          </p:nvSpPr>
          <p:spPr>
            <a:xfrm>
              <a:off x="3416662" y="4357852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" name="rc545"/>
            <p:cNvSpPr/>
            <p:nvPr/>
          </p:nvSpPr>
          <p:spPr>
            <a:xfrm>
              <a:off x="3416662" y="4300835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" name="rc546"/>
            <p:cNvSpPr/>
            <p:nvPr/>
          </p:nvSpPr>
          <p:spPr>
            <a:xfrm>
              <a:off x="3416662" y="4243819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" name="rc547"/>
            <p:cNvSpPr/>
            <p:nvPr/>
          </p:nvSpPr>
          <p:spPr>
            <a:xfrm>
              <a:off x="3416662" y="4186802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" name="rc548"/>
            <p:cNvSpPr/>
            <p:nvPr/>
          </p:nvSpPr>
          <p:spPr>
            <a:xfrm>
              <a:off x="3416662" y="4129786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" name="rc549"/>
            <p:cNvSpPr/>
            <p:nvPr/>
          </p:nvSpPr>
          <p:spPr>
            <a:xfrm>
              <a:off x="3416662" y="4072769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rc550"/>
            <p:cNvSpPr/>
            <p:nvPr/>
          </p:nvSpPr>
          <p:spPr>
            <a:xfrm>
              <a:off x="3416662" y="4015752"/>
              <a:ext cx="97821" cy="5701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" name="rc551"/>
            <p:cNvSpPr/>
            <p:nvPr/>
          </p:nvSpPr>
          <p:spPr>
            <a:xfrm>
              <a:off x="3416662" y="3958736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" name="rc552"/>
            <p:cNvSpPr/>
            <p:nvPr/>
          </p:nvSpPr>
          <p:spPr>
            <a:xfrm>
              <a:off x="3416662" y="3901719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" name="rc553"/>
            <p:cNvSpPr/>
            <p:nvPr/>
          </p:nvSpPr>
          <p:spPr>
            <a:xfrm>
              <a:off x="3416662" y="3844703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" name="rc554"/>
            <p:cNvSpPr/>
            <p:nvPr/>
          </p:nvSpPr>
          <p:spPr>
            <a:xfrm>
              <a:off x="3416662" y="3787686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" name="rc555"/>
            <p:cNvSpPr/>
            <p:nvPr/>
          </p:nvSpPr>
          <p:spPr>
            <a:xfrm>
              <a:off x="3416662" y="373067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" name="rc556"/>
            <p:cNvSpPr/>
            <p:nvPr/>
          </p:nvSpPr>
          <p:spPr>
            <a:xfrm>
              <a:off x="3416662" y="3673653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rc557"/>
            <p:cNvSpPr/>
            <p:nvPr/>
          </p:nvSpPr>
          <p:spPr>
            <a:xfrm>
              <a:off x="3416662" y="3616636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rc558"/>
            <p:cNvSpPr/>
            <p:nvPr/>
          </p:nvSpPr>
          <p:spPr>
            <a:xfrm>
              <a:off x="3416662" y="355962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" name="rc559"/>
            <p:cNvSpPr/>
            <p:nvPr/>
          </p:nvSpPr>
          <p:spPr>
            <a:xfrm>
              <a:off x="3416662" y="3502603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" name="rc560"/>
            <p:cNvSpPr/>
            <p:nvPr/>
          </p:nvSpPr>
          <p:spPr>
            <a:xfrm>
              <a:off x="3416662" y="3445587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" name="rc561"/>
            <p:cNvSpPr/>
            <p:nvPr/>
          </p:nvSpPr>
          <p:spPr>
            <a:xfrm>
              <a:off x="3416662" y="338857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" name="rc562"/>
            <p:cNvSpPr/>
            <p:nvPr/>
          </p:nvSpPr>
          <p:spPr>
            <a:xfrm>
              <a:off x="3416662" y="3331553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" name="rc563"/>
            <p:cNvSpPr/>
            <p:nvPr/>
          </p:nvSpPr>
          <p:spPr>
            <a:xfrm>
              <a:off x="3416662" y="3274537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" name="rc564"/>
            <p:cNvSpPr/>
            <p:nvPr/>
          </p:nvSpPr>
          <p:spPr>
            <a:xfrm>
              <a:off x="3416662" y="321752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" name="rc565"/>
            <p:cNvSpPr/>
            <p:nvPr/>
          </p:nvSpPr>
          <p:spPr>
            <a:xfrm>
              <a:off x="3416662" y="3160504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" name="rc566"/>
            <p:cNvSpPr/>
            <p:nvPr/>
          </p:nvSpPr>
          <p:spPr>
            <a:xfrm>
              <a:off x="3416662" y="3103487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" name="rc567"/>
            <p:cNvSpPr/>
            <p:nvPr/>
          </p:nvSpPr>
          <p:spPr>
            <a:xfrm>
              <a:off x="3416662" y="3046471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" name="rc568"/>
            <p:cNvSpPr/>
            <p:nvPr/>
          </p:nvSpPr>
          <p:spPr>
            <a:xfrm>
              <a:off x="3416662" y="2989454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" name="rc569"/>
            <p:cNvSpPr/>
            <p:nvPr/>
          </p:nvSpPr>
          <p:spPr>
            <a:xfrm>
              <a:off x="3416662" y="2932437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" name="rc570"/>
            <p:cNvSpPr/>
            <p:nvPr/>
          </p:nvSpPr>
          <p:spPr>
            <a:xfrm>
              <a:off x="3416662" y="2875421"/>
              <a:ext cx="97821" cy="5701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" name="rc571"/>
            <p:cNvSpPr/>
            <p:nvPr/>
          </p:nvSpPr>
          <p:spPr>
            <a:xfrm>
              <a:off x="3416662" y="2818404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" name="rc572"/>
            <p:cNvSpPr/>
            <p:nvPr/>
          </p:nvSpPr>
          <p:spPr>
            <a:xfrm>
              <a:off x="3416662" y="2761388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" name="rc573"/>
            <p:cNvSpPr/>
            <p:nvPr/>
          </p:nvSpPr>
          <p:spPr>
            <a:xfrm>
              <a:off x="3416662" y="2704371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" name="rc574"/>
            <p:cNvSpPr/>
            <p:nvPr/>
          </p:nvSpPr>
          <p:spPr>
            <a:xfrm>
              <a:off x="3416662" y="2647354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" name="rc575"/>
            <p:cNvSpPr/>
            <p:nvPr/>
          </p:nvSpPr>
          <p:spPr>
            <a:xfrm>
              <a:off x="3416662" y="2590338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" name="rc576"/>
            <p:cNvSpPr/>
            <p:nvPr/>
          </p:nvSpPr>
          <p:spPr>
            <a:xfrm>
              <a:off x="3416662" y="2533321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" name="rc577"/>
            <p:cNvSpPr/>
            <p:nvPr/>
          </p:nvSpPr>
          <p:spPr>
            <a:xfrm>
              <a:off x="3416662" y="2476305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" name="rc578"/>
            <p:cNvSpPr/>
            <p:nvPr/>
          </p:nvSpPr>
          <p:spPr>
            <a:xfrm>
              <a:off x="3416662" y="2419288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" name="rc579"/>
            <p:cNvSpPr/>
            <p:nvPr/>
          </p:nvSpPr>
          <p:spPr>
            <a:xfrm>
              <a:off x="3416662" y="2362271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" name="rc580"/>
            <p:cNvSpPr/>
            <p:nvPr/>
          </p:nvSpPr>
          <p:spPr>
            <a:xfrm>
              <a:off x="3416662" y="2305255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" name="rc581"/>
            <p:cNvSpPr/>
            <p:nvPr/>
          </p:nvSpPr>
          <p:spPr>
            <a:xfrm>
              <a:off x="3416662" y="2248238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" name="rc582"/>
            <p:cNvSpPr/>
            <p:nvPr/>
          </p:nvSpPr>
          <p:spPr>
            <a:xfrm>
              <a:off x="3416662" y="2191222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" name="rc583"/>
            <p:cNvSpPr/>
            <p:nvPr/>
          </p:nvSpPr>
          <p:spPr>
            <a:xfrm>
              <a:off x="3416662" y="2134205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" name="rc584"/>
            <p:cNvSpPr/>
            <p:nvPr/>
          </p:nvSpPr>
          <p:spPr>
            <a:xfrm>
              <a:off x="3416662" y="2077189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" name="rc585"/>
            <p:cNvSpPr/>
            <p:nvPr/>
          </p:nvSpPr>
          <p:spPr>
            <a:xfrm>
              <a:off x="3416662" y="2020172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" name="rc586"/>
            <p:cNvSpPr/>
            <p:nvPr/>
          </p:nvSpPr>
          <p:spPr>
            <a:xfrm>
              <a:off x="3416662" y="1963155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" name="rc587"/>
            <p:cNvSpPr/>
            <p:nvPr/>
          </p:nvSpPr>
          <p:spPr>
            <a:xfrm>
              <a:off x="3416662" y="1906139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" name="rc588"/>
            <p:cNvSpPr/>
            <p:nvPr/>
          </p:nvSpPr>
          <p:spPr>
            <a:xfrm>
              <a:off x="3416662" y="1849122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" name="rc589"/>
            <p:cNvSpPr/>
            <p:nvPr/>
          </p:nvSpPr>
          <p:spPr>
            <a:xfrm>
              <a:off x="3416662" y="1792106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" name="rc590"/>
            <p:cNvSpPr/>
            <p:nvPr/>
          </p:nvSpPr>
          <p:spPr>
            <a:xfrm>
              <a:off x="3416662" y="1735089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" name="rc591"/>
            <p:cNvSpPr/>
            <p:nvPr/>
          </p:nvSpPr>
          <p:spPr>
            <a:xfrm>
              <a:off x="3416662" y="1678072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" name="rc592"/>
            <p:cNvSpPr/>
            <p:nvPr/>
          </p:nvSpPr>
          <p:spPr>
            <a:xfrm>
              <a:off x="3416662" y="1621056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" name="rc593"/>
            <p:cNvSpPr/>
            <p:nvPr/>
          </p:nvSpPr>
          <p:spPr>
            <a:xfrm>
              <a:off x="3416662" y="1564039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" name="rc594"/>
            <p:cNvSpPr/>
            <p:nvPr/>
          </p:nvSpPr>
          <p:spPr>
            <a:xfrm>
              <a:off x="3416662" y="1507023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" name="rc595"/>
            <p:cNvSpPr/>
            <p:nvPr/>
          </p:nvSpPr>
          <p:spPr>
            <a:xfrm>
              <a:off x="3416662" y="1450006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" name="rc596"/>
            <p:cNvSpPr/>
            <p:nvPr/>
          </p:nvSpPr>
          <p:spPr>
            <a:xfrm>
              <a:off x="3416662" y="1392990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" name="rc597"/>
            <p:cNvSpPr/>
            <p:nvPr/>
          </p:nvSpPr>
          <p:spPr>
            <a:xfrm>
              <a:off x="3514484" y="6239399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" name="rc598"/>
            <p:cNvSpPr/>
            <p:nvPr/>
          </p:nvSpPr>
          <p:spPr>
            <a:xfrm>
              <a:off x="3514484" y="6182383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" name="rc599"/>
            <p:cNvSpPr/>
            <p:nvPr/>
          </p:nvSpPr>
          <p:spPr>
            <a:xfrm>
              <a:off x="3514484" y="6125366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" name="rc600"/>
            <p:cNvSpPr/>
            <p:nvPr/>
          </p:nvSpPr>
          <p:spPr>
            <a:xfrm>
              <a:off x="3514484" y="606835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" name="rc601"/>
            <p:cNvSpPr/>
            <p:nvPr/>
          </p:nvSpPr>
          <p:spPr>
            <a:xfrm>
              <a:off x="3514484" y="6011333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" name="rc602"/>
            <p:cNvSpPr/>
            <p:nvPr/>
          </p:nvSpPr>
          <p:spPr>
            <a:xfrm>
              <a:off x="3514484" y="5954316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" name="rc603"/>
            <p:cNvSpPr/>
            <p:nvPr/>
          </p:nvSpPr>
          <p:spPr>
            <a:xfrm>
              <a:off x="3514484" y="589730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" name="rc604"/>
            <p:cNvSpPr/>
            <p:nvPr/>
          </p:nvSpPr>
          <p:spPr>
            <a:xfrm>
              <a:off x="3514484" y="5840283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" name="rc605"/>
            <p:cNvSpPr/>
            <p:nvPr/>
          </p:nvSpPr>
          <p:spPr>
            <a:xfrm>
              <a:off x="3514484" y="5783267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" name="rc606"/>
            <p:cNvSpPr/>
            <p:nvPr/>
          </p:nvSpPr>
          <p:spPr>
            <a:xfrm>
              <a:off x="3514484" y="572625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" name="rc607"/>
            <p:cNvSpPr/>
            <p:nvPr/>
          </p:nvSpPr>
          <p:spPr>
            <a:xfrm>
              <a:off x="3514484" y="5669233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" name="rc608"/>
            <p:cNvSpPr/>
            <p:nvPr/>
          </p:nvSpPr>
          <p:spPr>
            <a:xfrm>
              <a:off x="3514484" y="5612217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" name="rc609"/>
            <p:cNvSpPr/>
            <p:nvPr/>
          </p:nvSpPr>
          <p:spPr>
            <a:xfrm>
              <a:off x="3514484" y="555520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" name="rc610"/>
            <p:cNvSpPr/>
            <p:nvPr/>
          </p:nvSpPr>
          <p:spPr>
            <a:xfrm>
              <a:off x="3514484" y="5498184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2" name="rc611"/>
            <p:cNvSpPr/>
            <p:nvPr/>
          </p:nvSpPr>
          <p:spPr>
            <a:xfrm>
              <a:off x="3514484" y="5441167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3" name="rc612"/>
            <p:cNvSpPr/>
            <p:nvPr/>
          </p:nvSpPr>
          <p:spPr>
            <a:xfrm>
              <a:off x="3514484" y="5384151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4" name="rc613"/>
            <p:cNvSpPr/>
            <p:nvPr/>
          </p:nvSpPr>
          <p:spPr>
            <a:xfrm>
              <a:off x="3514484" y="5327134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5" name="rc614"/>
            <p:cNvSpPr/>
            <p:nvPr/>
          </p:nvSpPr>
          <p:spPr>
            <a:xfrm>
              <a:off x="3514484" y="5270117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6" name="rc615"/>
            <p:cNvSpPr/>
            <p:nvPr/>
          </p:nvSpPr>
          <p:spPr>
            <a:xfrm>
              <a:off x="3514484" y="5213101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7" name="rc616"/>
            <p:cNvSpPr/>
            <p:nvPr/>
          </p:nvSpPr>
          <p:spPr>
            <a:xfrm>
              <a:off x="3514484" y="5156084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8" name="rc617"/>
            <p:cNvSpPr/>
            <p:nvPr/>
          </p:nvSpPr>
          <p:spPr>
            <a:xfrm>
              <a:off x="3514484" y="5099068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9" name="rc618"/>
            <p:cNvSpPr/>
            <p:nvPr/>
          </p:nvSpPr>
          <p:spPr>
            <a:xfrm>
              <a:off x="3514484" y="5042051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0" name="rc619"/>
            <p:cNvSpPr/>
            <p:nvPr/>
          </p:nvSpPr>
          <p:spPr>
            <a:xfrm>
              <a:off x="3514484" y="4985034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1" name="rc620"/>
            <p:cNvSpPr/>
            <p:nvPr/>
          </p:nvSpPr>
          <p:spPr>
            <a:xfrm>
              <a:off x="3514484" y="4928018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2" name="rc621"/>
            <p:cNvSpPr/>
            <p:nvPr/>
          </p:nvSpPr>
          <p:spPr>
            <a:xfrm>
              <a:off x="3514484" y="4871001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3" name="rc622"/>
            <p:cNvSpPr/>
            <p:nvPr/>
          </p:nvSpPr>
          <p:spPr>
            <a:xfrm>
              <a:off x="3514484" y="4813985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4" name="rc623"/>
            <p:cNvSpPr/>
            <p:nvPr/>
          </p:nvSpPr>
          <p:spPr>
            <a:xfrm>
              <a:off x="3514484" y="4756968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5" name="rc624"/>
            <p:cNvSpPr/>
            <p:nvPr/>
          </p:nvSpPr>
          <p:spPr>
            <a:xfrm>
              <a:off x="3514484" y="4699952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6" name="rc625"/>
            <p:cNvSpPr/>
            <p:nvPr/>
          </p:nvSpPr>
          <p:spPr>
            <a:xfrm>
              <a:off x="3514484" y="4642935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7" name="rc626"/>
            <p:cNvSpPr/>
            <p:nvPr/>
          </p:nvSpPr>
          <p:spPr>
            <a:xfrm>
              <a:off x="3514484" y="4585918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8" name="rc627"/>
            <p:cNvSpPr/>
            <p:nvPr/>
          </p:nvSpPr>
          <p:spPr>
            <a:xfrm>
              <a:off x="3514484" y="4528902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9" name="rc628"/>
            <p:cNvSpPr/>
            <p:nvPr/>
          </p:nvSpPr>
          <p:spPr>
            <a:xfrm>
              <a:off x="3514484" y="4471885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0" name="rc629"/>
            <p:cNvSpPr/>
            <p:nvPr/>
          </p:nvSpPr>
          <p:spPr>
            <a:xfrm>
              <a:off x="3514484" y="4414869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1" name="rc630"/>
            <p:cNvSpPr/>
            <p:nvPr/>
          </p:nvSpPr>
          <p:spPr>
            <a:xfrm>
              <a:off x="3514484" y="4357852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2" name="rc631"/>
            <p:cNvSpPr/>
            <p:nvPr/>
          </p:nvSpPr>
          <p:spPr>
            <a:xfrm>
              <a:off x="3514484" y="4300835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3" name="rc632"/>
            <p:cNvSpPr/>
            <p:nvPr/>
          </p:nvSpPr>
          <p:spPr>
            <a:xfrm>
              <a:off x="3514484" y="4243819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4" name="rc633"/>
            <p:cNvSpPr/>
            <p:nvPr/>
          </p:nvSpPr>
          <p:spPr>
            <a:xfrm>
              <a:off x="3514484" y="4186802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5" name="rc634"/>
            <p:cNvSpPr/>
            <p:nvPr/>
          </p:nvSpPr>
          <p:spPr>
            <a:xfrm>
              <a:off x="3514484" y="4129786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6" name="rc635"/>
            <p:cNvSpPr/>
            <p:nvPr/>
          </p:nvSpPr>
          <p:spPr>
            <a:xfrm>
              <a:off x="3514484" y="4072769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7" name="rc636"/>
            <p:cNvSpPr/>
            <p:nvPr/>
          </p:nvSpPr>
          <p:spPr>
            <a:xfrm>
              <a:off x="3514484" y="4015752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8" name="rc637"/>
            <p:cNvSpPr/>
            <p:nvPr/>
          </p:nvSpPr>
          <p:spPr>
            <a:xfrm>
              <a:off x="3514484" y="3958736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9" name="rc638"/>
            <p:cNvSpPr/>
            <p:nvPr/>
          </p:nvSpPr>
          <p:spPr>
            <a:xfrm>
              <a:off x="3514484" y="3901719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0" name="rc639"/>
            <p:cNvSpPr/>
            <p:nvPr/>
          </p:nvSpPr>
          <p:spPr>
            <a:xfrm>
              <a:off x="3514484" y="3844703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1" name="rc640"/>
            <p:cNvSpPr/>
            <p:nvPr/>
          </p:nvSpPr>
          <p:spPr>
            <a:xfrm>
              <a:off x="3514484" y="3787686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2" name="rc641"/>
            <p:cNvSpPr/>
            <p:nvPr/>
          </p:nvSpPr>
          <p:spPr>
            <a:xfrm>
              <a:off x="3514484" y="373067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3" name="rc642"/>
            <p:cNvSpPr/>
            <p:nvPr/>
          </p:nvSpPr>
          <p:spPr>
            <a:xfrm>
              <a:off x="3514484" y="3673653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4" name="rc643"/>
            <p:cNvSpPr/>
            <p:nvPr/>
          </p:nvSpPr>
          <p:spPr>
            <a:xfrm>
              <a:off x="3514484" y="3616636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5" name="rc644"/>
            <p:cNvSpPr/>
            <p:nvPr/>
          </p:nvSpPr>
          <p:spPr>
            <a:xfrm>
              <a:off x="3514484" y="355962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6" name="rc645"/>
            <p:cNvSpPr/>
            <p:nvPr/>
          </p:nvSpPr>
          <p:spPr>
            <a:xfrm>
              <a:off x="3514484" y="3502603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7" name="rc646"/>
            <p:cNvSpPr/>
            <p:nvPr/>
          </p:nvSpPr>
          <p:spPr>
            <a:xfrm>
              <a:off x="3514484" y="3445587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8" name="rc647"/>
            <p:cNvSpPr/>
            <p:nvPr/>
          </p:nvSpPr>
          <p:spPr>
            <a:xfrm>
              <a:off x="3514484" y="338857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9" name="rc648"/>
            <p:cNvSpPr/>
            <p:nvPr/>
          </p:nvSpPr>
          <p:spPr>
            <a:xfrm>
              <a:off x="3514484" y="3331553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0" name="rc649"/>
            <p:cNvSpPr/>
            <p:nvPr/>
          </p:nvSpPr>
          <p:spPr>
            <a:xfrm>
              <a:off x="3514484" y="3274537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1" name="rc650"/>
            <p:cNvSpPr/>
            <p:nvPr/>
          </p:nvSpPr>
          <p:spPr>
            <a:xfrm>
              <a:off x="3514484" y="321752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2" name="rc651"/>
            <p:cNvSpPr/>
            <p:nvPr/>
          </p:nvSpPr>
          <p:spPr>
            <a:xfrm>
              <a:off x="3514484" y="3160504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3" name="rc652"/>
            <p:cNvSpPr/>
            <p:nvPr/>
          </p:nvSpPr>
          <p:spPr>
            <a:xfrm>
              <a:off x="3514484" y="3103487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4" name="rc653"/>
            <p:cNvSpPr/>
            <p:nvPr/>
          </p:nvSpPr>
          <p:spPr>
            <a:xfrm>
              <a:off x="3514484" y="3046471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5" name="rc654"/>
            <p:cNvSpPr/>
            <p:nvPr/>
          </p:nvSpPr>
          <p:spPr>
            <a:xfrm>
              <a:off x="3514484" y="2989454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6" name="rc655"/>
            <p:cNvSpPr/>
            <p:nvPr/>
          </p:nvSpPr>
          <p:spPr>
            <a:xfrm>
              <a:off x="3514484" y="2932437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7" name="rc656"/>
            <p:cNvSpPr/>
            <p:nvPr/>
          </p:nvSpPr>
          <p:spPr>
            <a:xfrm>
              <a:off x="3514484" y="2875421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8" name="rc657"/>
            <p:cNvSpPr/>
            <p:nvPr/>
          </p:nvSpPr>
          <p:spPr>
            <a:xfrm>
              <a:off x="3514484" y="2818404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9" name="rc658"/>
            <p:cNvSpPr/>
            <p:nvPr/>
          </p:nvSpPr>
          <p:spPr>
            <a:xfrm>
              <a:off x="3514484" y="2761388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0" name="rc659"/>
            <p:cNvSpPr/>
            <p:nvPr/>
          </p:nvSpPr>
          <p:spPr>
            <a:xfrm>
              <a:off x="3514484" y="2704371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1" name="rc660"/>
            <p:cNvSpPr/>
            <p:nvPr/>
          </p:nvSpPr>
          <p:spPr>
            <a:xfrm>
              <a:off x="3514484" y="2647354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2" name="rc661"/>
            <p:cNvSpPr/>
            <p:nvPr/>
          </p:nvSpPr>
          <p:spPr>
            <a:xfrm>
              <a:off x="3514484" y="2590338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3" name="rc662"/>
            <p:cNvSpPr/>
            <p:nvPr/>
          </p:nvSpPr>
          <p:spPr>
            <a:xfrm>
              <a:off x="3514484" y="2533321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4" name="rc663"/>
            <p:cNvSpPr/>
            <p:nvPr/>
          </p:nvSpPr>
          <p:spPr>
            <a:xfrm>
              <a:off x="3514484" y="2476305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5" name="rc664"/>
            <p:cNvSpPr/>
            <p:nvPr/>
          </p:nvSpPr>
          <p:spPr>
            <a:xfrm>
              <a:off x="3514484" y="2419288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6" name="rc665"/>
            <p:cNvSpPr/>
            <p:nvPr/>
          </p:nvSpPr>
          <p:spPr>
            <a:xfrm>
              <a:off x="3514484" y="2362271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7" name="rc666"/>
            <p:cNvSpPr/>
            <p:nvPr/>
          </p:nvSpPr>
          <p:spPr>
            <a:xfrm>
              <a:off x="3514484" y="2305255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8" name="rc667"/>
            <p:cNvSpPr/>
            <p:nvPr/>
          </p:nvSpPr>
          <p:spPr>
            <a:xfrm>
              <a:off x="3514484" y="2248238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9" name="rc668"/>
            <p:cNvSpPr/>
            <p:nvPr/>
          </p:nvSpPr>
          <p:spPr>
            <a:xfrm>
              <a:off x="3514484" y="2191222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0" name="rc669"/>
            <p:cNvSpPr/>
            <p:nvPr/>
          </p:nvSpPr>
          <p:spPr>
            <a:xfrm>
              <a:off x="3514484" y="2134205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1" name="rc670"/>
            <p:cNvSpPr/>
            <p:nvPr/>
          </p:nvSpPr>
          <p:spPr>
            <a:xfrm>
              <a:off x="3514484" y="2077189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2" name="rc671"/>
            <p:cNvSpPr/>
            <p:nvPr/>
          </p:nvSpPr>
          <p:spPr>
            <a:xfrm>
              <a:off x="3514484" y="2020172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3" name="rc672"/>
            <p:cNvSpPr/>
            <p:nvPr/>
          </p:nvSpPr>
          <p:spPr>
            <a:xfrm>
              <a:off x="3514484" y="1963155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4" name="rc673"/>
            <p:cNvSpPr/>
            <p:nvPr/>
          </p:nvSpPr>
          <p:spPr>
            <a:xfrm>
              <a:off x="3514484" y="1906139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5" name="rc674"/>
            <p:cNvSpPr/>
            <p:nvPr/>
          </p:nvSpPr>
          <p:spPr>
            <a:xfrm>
              <a:off x="3514484" y="1849122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6" name="rc675"/>
            <p:cNvSpPr/>
            <p:nvPr/>
          </p:nvSpPr>
          <p:spPr>
            <a:xfrm>
              <a:off x="3514484" y="1792106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7" name="rc676"/>
            <p:cNvSpPr/>
            <p:nvPr/>
          </p:nvSpPr>
          <p:spPr>
            <a:xfrm>
              <a:off x="3514484" y="1735089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8" name="rc677"/>
            <p:cNvSpPr/>
            <p:nvPr/>
          </p:nvSpPr>
          <p:spPr>
            <a:xfrm>
              <a:off x="3514484" y="1678072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9" name="rc678"/>
            <p:cNvSpPr/>
            <p:nvPr/>
          </p:nvSpPr>
          <p:spPr>
            <a:xfrm>
              <a:off x="3514484" y="1621056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0" name="rc679"/>
            <p:cNvSpPr/>
            <p:nvPr/>
          </p:nvSpPr>
          <p:spPr>
            <a:xfrm>
              <a:off x="3514484" y="1564039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1" name="rc680"/>
            <p:cNvSpPr/>
            <p:nvPr/>
          </p:nvSpPr>
          <p:spPr>
            <a:xfrm>
              <a:off x="3514484" y="1507023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2" name="rc681"/>
            <p:cNvSpPr/>
            <p:nvPr/>
          </p:nvSpPr>
          <p:spPr>
            <a:xfrm>
              <a:off x="3514484" y="1450006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3" name="rc682"/>
            <p:cNvSpPr/>
            <p:nvPr/>
          </p:nvSpPr>
          <p:spPr>
            <a:xfrm>
              <a:off x="3514484" y="139299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4" name="rc683"/>
            <p:cNvSpPr/>
            <p:nvPr/>
          </p:nvSpPr>
          <p:spPr>
            <a:xfrm>
              <a:off x="3612305" y="6239399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5" name="rc684"/>
            <p:cNvSpPr/>
            <p:nvPr/>
          </p:nvSpPr>
          <p:spPr>
            <a:xfrm>
              <a:off x="3612305" y="6182383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6" name="rc685"/>
            <p:cNvSpPr/>
            <p:nvPr/>
          </p:nvSpPr>
          <p:spPr>
            <a:xfrm>
              <a:off x="3612305" y="6125366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7" name="rc686"/>
            <p:cNvSpPr/>
            <p:nvPr/>
          </p:nvSpPr>
          <p:spPr>
            <a:xfrm>
              <a:off x="3612305" y="606835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8" name="rc687"/>
            <p:cNvSpPr/>
            <p:nvPr/>
          </p:nvSpPr>
          <p:spPr>
            <a:xfrm>
              <a:off x="3612305" y="6011333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9" name="rc688"/>
            <p:cNvSpPr/>
            <p:nvPr/>
          </p:nvSpPr>
          <p:spPr>
            <a:xfrm>
              <a:off x="3612305" y="5954316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0" name="rc689"/>
            <p:cNvSpPr/>
            <p:nvPr/>
          </p:nvSpPr>
          <p:spPr>
            <a:xfrm>
              <a:off x="3612305" y="589730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1" name="rc690"/>
            <p:cNvSpPr/>
            <p:nvPr/>
          </p:nvSpPr>
          <p:spPr>
            <a:xfrm>
              <a:off x="3612305" y="5840283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2" name="rc691"/>
            <p:cNvSpPr/>
            <p:nvPr/>
          </p:nvSpPr>
          <p:spPr>
            <a:xfrm>
              <a:off x="3612305" y="5783267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3" name="rc692"/>
            <p:cNvSpPr/>
            <p:nvPr/>
          </p:nvSpPr>
          <p:spPr>
            <a:xfrm>
              <a:off x="3612305" y="572625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4" name="rc693"/>
            <p:cNvSpPr/>
            <p:nvPr/>
          </p:nvSpPr>
          <p:spPr>
            <a:xfrm>
              <a:off x="3612305" y="5669233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5" name="rc694"/>
            <p:cNvSpPr/>
            <p:nvPr/>
          </p:nvSpPr>
          <p:spPr>
            <a:xfrm>
              <a:off x="3612305" y="5612217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6" name="rc695"/>
            <p:cNvSpPr/>
            <p:nvPr/>
          </p:nvSpPr>
          <p:spPr>
            <a:xfrm>
              <a:off x="3612305" y="555520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7" name="rc696"/>
            <p:cNvSpPr/>
            <p:nvPr/>
          </p:nvSpPr>
          <p:spPr>
            <a:xfrm>
              <a:off x="3612305" y="5498184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8" name="rc697"/>
            <p:cNvSpPr/>
            <p:nvPr/>
          </p:nvSpPr>
          <p:spPr>
            <a:xfrm>
              <a:off x="3612305" y="5441167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9" name="rc698"/>
            <p:cNvSpPr/>
            <p:nvPr/>
          </p:nvSpPr>
          <p:spPr>
            <a:xfrm>
              <a:off x="3612305" y="5384151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0" name="rc699"/>
            <p:cNvSpPr/>
            <p:nvPr/>
          </p:nvSpPr>
          <p:spPr>
            <a:xfrm>
              <a:off x="3612305" y="5327134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1" name="rc700"/>
            <p:cNvSpPr/>
            <p:nvPr/>
          </p:nvSpPr>
          <p:spPr>
            <a:xfrm>
              <a:off x="3612305" y="5270117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2" name="rc701"/>
            <p:cNvSpPr/>
            <p:nvPr/>
          </p:nvSpPr>
          <p:spPr>
            <a:xfrm>
              <a:off x="3612305" y="5213101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3" name="rc702"/>
            <p:cNvSpPr/>
            <p:nvPr/>
          </p:nvSpPr>
          <p:spPr>
            <a:xfrm>
              <a:off x="3612305" y="5156084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4" name="rc703"/>
            <p:cNvSpPr/>
            <p:nvPr/>
          </p:nvSpPr>
          <p:spPr>
            <a:xfrm>
              <a:off x="3612305" y="5099068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5" name="rc704"/>
            <p:cNvSpPr/>
            <p:nvPr/>
          </p:nvSpPr>
          <p:spPr>
            <a:xfrm>
              <a:off x="3612305" y="5042051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6" name="rc705"/>
            <p:cNvSpPr/>
            <p:nvPr/>
          </p:nvSpPr>
          <p:spPr>
            <a:xfrm>
              <a:off x="3612305" y="4985034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7" name="rc706"/>
            <p:cNvSpPr/>
            <p:nvPr/>
          </p:nvSpPr>
          <p:spPr>
            <a:xfrm>
              <a:off x="3612305" y="4928018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8" name="rc707"/>
            <p:cNvSpPr/>
            <p:nvPr/>
          </p:nvSpPr>
          <p:spPr>
            <a:xfrm>
              <a:off x="3612305" y="4871001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9" name="rc708"/>
            <p:cNvSpPr/>
            <p:nvPr/>
          </p:nvSpPr>
          <p:spPr>
            <a:xfrm>
              <a:off x="3612305" y="4813985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0" name="rc709"/>
            <p:cNvSpPr/>
            <p:nvPr/>
          </p:nvSpPr>
          <p:spPr>
            <a:xfrm>
              <a:off x="3612305" y="4756968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1" name="rc710"/>
            <p:cNvSpPr/>
            <p:nvPr/>
          </p:nvSpPr>
          <p:spPr>
            <a:xfrm>
              <a:off x="3612305" y="4699952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2" name="rc711"/>
            <p:cNvSpPr/>
            <p:nvPr/>
          </p:nvSpPr>
          <p:spPr>
            <a:xfrm>
              <a:off x="3612305" y="4642935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3" name="rc712"/>
            <p:cNvSpPr/>
            <p:nvPr/>
          </p:nvSpPr>
          <p:spPr>
            <a:xfrm>
              <a:off x="3612305" y="4585918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4" name="rc713"/>
            <p:cNvSpPr/>
            <p:nvPr/>
          </p:nvSpPr>
          <p:spPr>
            <a:xfrm>
              <a:off x="3612305" y="4528902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5" name="rc714"/>
            <p:cNvSpPr/>
            <p:nvPr/>
          </p:nvSpPr>
          <p:spPr>
            <a:xfrm>
              <a:off x="3612305" y="4471885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3612305" y="4414869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7" name="rc716"/>
            <p:cNvSpPr/>
            <p:nvPr/>
          </p:nvSpPr>
          <p:spPr>
            <a:xfrm>
              <a:off x="3612305" y="4357852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8" name="rc717"/>
            <p:cNvSpPr/>
            <p:nvPr/>
          </p:nvSpPr>
          <p:spPr>
            <a:xfrm>
              <a:off x="3612305" y="4300835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9" name="rc718"/>
            <p:cNvSpPr/>
            <p:nvPr/>
          </p:nvSpPr>
          <p:spPr>
            <a:xfrm>
              <a:off x="3612305" y="4243819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0" name="rc719"/>
            <p:cNvSpPr/>
            <p:nvPr/>
          </p:nvSpPr>
          <p:spPr>
            <a:xfrm>
              <a:off x="3612305" y="4186802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1" name="rc720"/>
            <p:cNvSpPr/>
            <p:nvPr/>
          </p:nvSpPr>
          <p:spPr>
            <a:xfrm>
              <a:off x="3612305" y="4129786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2" name="rc721"/>
            <p:cNvSpPr/>
            <p:nvPr/>
          </p:nvSpPr>
          <p:spPr>
            <a:xfrm>
              <a:off x="3612305" y="4072769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3" name="rc722"/>
            <p:cNvSpPr/>
            <p:nvPr/>
          </p:nvSpPr>
          <p:spPr>
            <a:xfrm>
              <a:off x="3612305" y="4015752"/>
              <a:ext cx="97821" cy="5701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4" name="rc723"/>
            <p:cNvSpPr/>
            <p:nvPr/>
          </p:nvSpPr>
          <p:spPr>
            <a:xfrm>
              <a:off x="3612305" y="3958736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5" name="rc724"/>
            <p:cNvSpPr/>
            <p:nvPr/>
          </p:nvSpPr>
          <p:spPr>
            <a:xfrm>
              <a:off x="3612305" y="3901719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6" name="rc725"/>
            <p:cNvSpPr/>
            <p:nvPr/>
          </p:nvSpPr>
          <p:spPr>
            <a:xfrm>
              <a:off x="3612305" y="3844703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7" name="rc726"/>
            <p:cNvSpPr/>
            <p:nvPr/>
          </p:nvSpPr>
          <p:spPr>
            <a:xfrm>
              <a:off x="3612305" y="3787686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8" name="rc727"/>
            <p:cNvSpPr/>
            <p:nvPr/>
          </p:nvSpPr>
          <p:spPr>
            <a:xfrm>
              <a:off x="3612305" y="373067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9" name="rc728"/>
            <p:cNvSpPr/>
            <p:nvPr/>
          </p:nvSpPr>
          <p:spPr>
            <a:xfrm>
              <a:off x="3612305" y="3673653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0" name="rc729"/>
            <p:cNvSpPr/>
            <p:nvPr/>
          </p:nvSpPr>
          <p:spPr>
            <a:xfrm>
              <a:off x="3612305" y="3616636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1" name="rc730"/>
            <p:cNvSpPr/>
            <p:nvPr/>
          </p:nvSpPr>
          <p:spPr>
            <a:xfrm>
              <a:off x="3612305" y="355962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2" name="rc731"/>
            <p:cNvSpPr/>
            <p:nvPr/>
          </p:nvSpPr>
          <p:spPr>
            <a:xfrm>
              <a:off x="3612305" y="3502603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3" name="rc732"/>
            <p:cNvSpPr/>
            <p:nvPr/>
          </p:nvSpPr>
          <p:spPr>
            <a:xfrm>
              <a:off x="3612305" y="3445587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4" name="rc733"/>
            <p:cNvSpPr/>
            <p:nvPr/>
          </p:nvSpPr>
          <p:spPr>
            <a:xfrm>
              <a:off x="3612305" y="338857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5" name="rc734"/>
            <p:cNvSpPr/>
            <p:nvPr/>
          </p:nvSpPr>
          <p:spPr>
            <a:xfrm>
              <a:off x="3612305" y="3331553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6" name="rc735"/>
            <p:cNvSpPr/>
            <p:nvPr/>
          </p:nvSpPr>
          <p:spPr>
            <a:xfrm>
              <a:off x="3612305" y="3274537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7" name="rc736"/>
            <p:cNvSpPr/>
            <p:nvPr/>
          </p:nvSpPr>
          <p:spPr>
            <a:xfrm>
              <a:off x="3612305" y="321752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8" name="rc737"/>
            <p:cNvSpPr/>
            <p:nvPr/>
          </p:nvSpPr>
          <p:spPr>
            <a:xfrm>
              <a:off x="3612305" y="3160504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9" name="rc738"/>
            <p:cNvSpPr/>
            <p:nvPr/>
          </p:nvSpPr>
          <p:spPr>
            <a:xfrm>
              <a:off x="3612305" y="3103487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0" name="rc739"/>
            <p:cNvSpPr/>
            <p:nvPr/>
          </p:nvSpPr>
          <p:spPr>
            <a:xfrm>
              <a:off x="3612305" y="3046471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1" name="rc740"/>
            <p:cNvSpPr/>
            <p:nvPr/>
          </p:nvSpPr>
          <p:spPr>
            <a:xfrm>
              <a:off x="3612305" y="2989454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2" name="rc741"/>
            <p:cNvSpPr/>
            <p:nvPr/>
          </p:nvSpPr>
          <p:spPr>
            <a:xfrm>
              <a:off x="3612305" y="2932437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3" name="rc742"/>
            <p:cNvSpPr/>
            <p:nvPr/>
          </p:nvSpPr>
          <p:spPr>
            <a:xfrm>
              <a:off x="3612305" y="2875421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4" name="rc743"/>
            <p:cNvSpPr/>
            <p:nvPr/>
          </p:nvSpPr>
          <p:spPr>
            <a:xfrm>
              <a:off x="3612305" y="2818404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5" name="rc744"/>
            <p:cNvSpPr/>
            <p:nvPr/>
          </p:nvSpPr>
          <p:spPr>
            <a:xfrm>
              <a:off x="3612305" y="2761388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6" name="rc745"/>
            <p:cNvSpPr/>
            <p:nvPr/>
          </p:nvSpPr>
          <p:spPr>
            <a:xfrm>
              <a:off x="3612305" y="2704371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7" name="rc746"/>
            <p:cNvSpPr/>
            <p:nvPr/>
          </p:nvSpPr>
          <p:spPr>
            <a:xfrm>
              <a:off x="3612305" y="2647354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8" name="rc747"/>
            <p:cNvSpPr/>
            <p:nvPr/>
          </p:nvSpPr>
          <p:spPr>
            <a:xfrm>
              <a:off x="3612305" y="2590338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9" name="rc748"/>
            <p:cNvSpPr/>
            <p:nvPr/>
          </p:nvSpPr>
          <p:spPr>
            <a:xfrm>
              <a:off x="3612305" y="2533321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0" name="rc749"/>
            <p:cNvSpPr/>
            <p:nvPr/>
          </p:nvSpPr>
          <p:spPr>
            <a:xfrm>
              <a:off x="3612305" y="2476305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1" name="rc750"/>
            <p:cNvSpPr/>
            <p:nvPr/>
          </p:nvSpPr>
          <p:spPr>
            <a:xfrm>
              <a:off x="3612305" y="2419288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2" name="rc751"/>
            <p:cNvSpPr/>
            <p:nvPr/>
          </p:nvSpPr>
          <p:spPr>
            <a:xfrm>
              <a:off x="3612305" y="2362271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3" name="rc752"/>
            <p:cNvSpPr/>
            <p:nvPr/>
          </p:nvSpPr>
          <p:spPr>
            <a:xfrm>
              <a:off x="3612305" y="2305255"/>
              <a:ext cx="97821" cy="57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4" name="rc753"/>
            <p:cNvSpPr/>
            <p:nvPr/>
          </p:nvSpPr>
          <p:spPr>
            <a:xfrm>
              <a:off x="3612305" y="2248238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5" name="rc754"/>
            <p:cNvSpPr/>
            <p:nvPr/>
          </p:nvSpPr>
          <p:spPr>
            <a:xfrm>
              <a:off x="3612305" y="2191222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6" name="rc755"/>
            <p:cNvSpPr/>
            <p:nvPr/>
          </p:nvSpPr>
          <p:spPr>
            <a:xfrm>
              <a:off x="3612305" y="2134205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7" name="rc756"/>
            <p:cNvSpPr/>
            <p:nvPr/>
          </p:nvSpPr>
          <p:spPr>
            <a:xfrm>
              <a:off x="3612305" y="2077189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8" name="rc757"/>
            <p:cNvSpPr/>
            <p:nvPr/>
          </p:nvSpPr>
          <p:spPr>
            <a:xfrm>
              <a:off x="3612305" y="2020172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9" name="rc758"/>
            <p:cNvSpPr/>
            <p:nvPr/>
          </p:nvSpPr>
          <p:spPr>
            <a:xfrm>
              <a:off x="3612305" y="1963155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0" name="rc759"/>
            <p:cNvSpPr/>
            <p:nvPr/>
          </p:nvSpPr>
          <p:spPr>
            <a:xfrm>
              <a:off x="3612305" y="1906139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1" name="rc760"/>
            <p:cNvSpPr/>
            <p:nvPr/>
          </p:nvSpPr>
          <p:spPr>
            <a:xfrm>
              <a:off x="3612305" y="1849122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2" name="rc761"/>
            <p:cNvSpPr/>
            <p:nvPr/>
          </p:nvSpPr>
          <p:spPr>
            <a:xfrm>
              <a:off x="3612305" y="1792106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3" name="rc762"/>
            <p:cNvSpPr/>
            <p:nvPr/>
          </p:nvSpPr>
          <p:spPr>
            <a:xfrm>
              <a:off x="3612305" y="1735089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4" name="rc763"/>
            <p:cNvSpPr/>
            <p:nvPr/>
          </p:nvSpPr>
          <p:spPr>
            <a:xfrm>
              <a:off x="3612305" y="1678072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5" name="rc764"/>
            <p:cNvSpPr/>
            <p:nvPr/>
          </p:nvSpPr>
          <p:spPr>
            <a:xfrm>
              <a:off x="3612305" y="1621056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6" name="rc765"/>
            <p:cNvSpPr/>
            <p:nvPr/>
          </p:nvSpPr>
          <p:spPr>
            <a:xfrm>
              <a:off x="3612305" y="1564039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7" name="rc766"/>
            <p:cNvSpPr/>
            <p:nvPr/>
          </p:nvSpPr>
          <p:spPr>
            <a:xfrm>
              <a:off x="3612305" y="1507023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8" name="rc767"/>
            <p:cNvSpPr/>
            <p:nvPr/>
          </p:nvSpPr>
          <p:spPr>
            <a:xfrm>
              <a:off x="3612305" y="1450006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9" name="rc768"/>
            <p:cNvSpPr/>
            <p:nvPr/>
          </p:nvSpPr>
          <p:spPr>
            <a:xfrm>
              <a:off x="3612305" y="139299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0" name="rc769"/>
            <p:cNvSpPr/>
            <p:nvPr/>
          </p:nvSpPr>
          <p:spPr>
            <a:xfrm>
              <a:off x="3710127" y="6239399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1" name="rc770"/>
            <p:cNvSpPr/>
            <p:nvPr/>
          </p:nvSpPr>
          <p:spPr>
            <a:xfrm>
              <a:off x="3710127" y="6182383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2" name="rc771"/>
            <p:cNvSpPr/>
            <p:nvPr/>
          </p:nvSpPr>
          <p:spPr>
            <a:xfrm>
              <a:off x="3710127" y="6125366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3" name="rc772"/>
            <p:cNvSpPr/>
            <p:nvPr/>
          </p:nvSpPr>
          <p:spPr>
            <a:xfrm>
              <a:off x="3710127" y="606835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rc773"/>
            <p:cNvSpPr/>
            <p:nvPr/>
          </p:nvSpPr>
          <p:spPr>
            <a:xfrm>
              <a:off x="3710127" y="6011333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3710127" y="5954316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rc775"/>
            <p:cNvSpPr/>
            <p:nvPr/>
          </p:nvSpPr>
          <p:spPr>
            <a:xfrm>
              <a:off x="3710127" y="589730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rc776"/>
            <p:cNvSpPr/>
            <p:nvPr/>
          </p:nvSpPr>
          <p:spPr>
            <a:xfrm>
              <a:off x="3710127" y="5840283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8" name="rc777"/>
            <p:cNvSpPr/>
            <p:nvPr/>
          </p:nvSpPr>
          <p:spPr>
            <a:xfrm>
              <a:off x="3710127" y="5783267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rc778"/>
            <p:cNvSpPr/>
            <p:nvPr/>
          </p:nvSpPr>
          <p:spPr>
            <a:xfrm>
              <a:off x="3710127" y="572625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3710127" y="5669233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rc780"/>
            <p:cNvSpPr/>
            <p:nvPr/>
          </p:nvSpPr>
          <p:spPr>
            <a:xfrm>
              <a:off x="3710127" y="5612217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rc781"/>
            <p:cNvSpPr/>
            <p:nvPr/>
          </p:nvSpPr>
          <p:spPr>
            <a:xfrm>
              <a:off x="3710127" y="555520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3" name="rc782"/>
            <p:cNvSpPr/>
            <p:nvPr/>
          </p:nvSpPr>
          <p:spPr>
            <a:xfrm>
              <a:off x="3710127" y="5498184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rc783"/>
            <p:cNvSpPr/>
            <p:nvPr/>
          </p:nvSpPr>
          <p:spPr>
            <a:xfrm>
              <a:off x="3710127" y="5441167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3710127" y="5384151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rc785"/>
            <p:cNvSpPr/>
            <p:nvPr/>
          </p:nvSpPr>
          <p:spPr>
            <a:xfrm>
              <a:off x="3710127" y="5327134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rc786"/>
            <p:cNvSpPr/>
            <p:nvPr/>
          </p:nvSpPr>
          <p:spPr>
            <a:xfrm>
              <a:off x="3710127" y="5270117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8" name="rc787"/>
            <p:cNvSpPr/>
            <p:nvPr/>
          </p:nvSpPr>
          <p:spPr>
            <a:xfrm>
              <a:off x="3710127" y="5213101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9" name="rc788"/>
            <p:cNvSpPr/>
            <p:nvPr/>
          </p:nvSpPr>
          <p:spPr>
            <a:xfrm>
              <a:off x="3710127" y="5156084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0" name="rc789"/>
            <p:cNvSpPr/>
            <p:nvPr/>
          </p:nvSpPr>
          <p:spPr>
            <a:xfrm>
              <a:off x="3710127" y="5099068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1" name="rc790"/>
            <p:cNvSpPr/>
            <p:nvPr/>
          </p:nvSpPr>
          <p:spPr>
            <a:xfrm>
              <a:off x="3710127" y="5042051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2" name="rc791"/>
            <p:cNvSpPr/>
            <p:nvPr/>
          </p:nvSpPr>
          <p:spPr>
            <a:xfrm>
              <a:off x="3710127" y="4985034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3" name="rc792"/>
            <p:cNvSpPr/>
            <p:nvPr/>
          </p:nvSpPr>
          <p:spPr>
            <a:xfrm>
              <a:off x="3710127" y="4928018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4" name="rc793"/>
            <p:cNvSpPr/>
            <p:nvPr/>
          </p:nvSpPr>
          <p:spPr>
            <a:xfrm>
              <a:off x="3710127" y="4871001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5" name="rc794"/>
            <p:cNvSpPr/>
            <p:nvPr/>
          </p:nvSpPr>
          <p:spPr>
            <a:xfrm>
              <a:off x="3710127" y="4813985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6" name="rc795"/>
            <p:cNvSpPr/>
            <p:nvPr/>
          </p:nvSpPr>
          <p:spPr>
            <a:xfrm>
              <a:off x="3710127" y="4756968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7" name="rc796"/>
            <p:cNvSpPr/>
            <p:nvPr/>
          </p:nvSpPr>
          <p:spPr>
            <a:xfrm>
              <a:off x="3710127" y="4699952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8" name="rc797"/>
            <p:cNvSpPr/>
            <p:nvPr/>
          </p:nvSpPr>
          <p:spPr>
            <a:xfrm>
              <a:off x="3710127" y="4642935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9" name="rc798"/>
            <p:cNvSpPr/>
            <p:nvPr/>
          </p:nvSpPr>
          <p:spPr>
            <a:xfrm>
              <a:off x="3710127" y="4585918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0" name="rc799"/>
            <p:cNvSpPr/>
            <p:nvPr/>
          </p:nvSpPr>
          <p:spPr>
            <a:xfrm>
              <a:off x="3710127" y="4528902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1" name="rc800"/>
            <p:cNvSpPr/>
            <p:nvPr/>
          </p:nvSpPr>
          <p:spPr>
            <a:xfrm>
              <a:off x="3710127" y="4471885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2" name="rc801"/>
            <p:cNvSpPr/>
            <p:nvPr/>
          </p:nvSpPr>
          <p:spPr>
            <a:xfrm>
              <a:off x="3710127" y="4414869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3" name="rc802"/>
            <p:cNvSpPr/>
            <p:nvPr/>
          </p:nvSpPr>
          <p:spPr>
            <a:xfrm>
              <a:off x="3710127" y="4357852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4" name="rc803"/>
            <p:cNvSpPr/>
            <p:nvPr/>
          </p:nvSpPr>
          <p:spPr>
            <a:xfrm>
              <a:off x="3710127" y="4300835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5" name="rc804"/>
            <p:cNvSpPr/>
            <p:nvPr/>
          </p:nvSpPr>
          <p:spPr>
            <a:xfrm>
              <a:off x="3710127" y="4243819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6" name="rc805"/>
            <p:cNvSpPr/>
            <p:nvPr/>
          </p:nvSpPr>
          <p:spPr>
            <a:xfrm>
              <a:off x="3710127" y="4186802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7" name="rc806"/>
            <p:cNvSpPr/>
            <p:nvPr/>
          </p:nvSpPr>
          <p:spPr>
            <a:xfrm>
              <a:off x="3710127" y="4129786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8" name="rc807"/>
            <p:cNvSpPr/>
            <p:nvPr/>
          </p:nvSpPr>
          <p:spPr>
            <a:xfrm>
              <a:off x="3710127" y="4072769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9" name="rc808"/>
            <p:cNvSpPr/>
            <p:nvPr/>
          </p:nvSpPr>
          <p:spPr>
            <a:xfrm>
              <a:off x="3710127" y="4015752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0" name="rc809"/>
            <p:cNvSpPr/>
            <p:nvPr/>
          </p:nvSpPr>
          <p:spPr>
            <a:xfrm>
              <a:off x="3710127" y="3958736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1" name="rc810"/>
            <p:cNvSpPr/>
            <p:nvPr/>
          </p:nvSpPr>
          <p:spPr>
            <a:xfrm>
              <a:off x="3710127" y="3901719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2" name="rc811"/>
            <p:cNvSpPr/>
            <p:nvPr/>
          </p:nvSpPr>
          <p:spPr>
            <a:xfrm>
              <a:off x="3710127" y="3844703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3" name="rc812"/>
            <p:cNvSpPr/>
            <p:nvPr/>
          </p:nvSpPr>
          <p:spPr>
            <a:xfrm>
              <a:off x="3710127" y="3787686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4" name="rc813"/>
            <p:cNvSpPr/>
            <p:nvPr/>
          </p:nvSpPr>
          <p:spPr>
            <a:xfrm>
              <a:off x="3710127" y="373067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5" name="rc814"/>
            <p:cNvSpPr/>
            <p:nvPr/>
          </p:nvSpPr>
          <p:spPr>
            <a:xfrm>
              <a:off x="3710127" y="3673653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6" name="rc815"/>
            <p:cNvSpPr/>
            <p:nvPr/>
          </p:nvSpPr>
          <p:spPr>
            <a:xfrm>
              <a:off x="3710127" y="3616636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7" name="rc816"/>
            <p:cNvSpPr/>
            <p:nvPr/>
          </p:nvSpPr>
          <p:spPr>
            <a:xfrm>
              <a:off x="3710127" y="355962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8" name="rc817"/>
            <p:cNvSpPr/>
            <p:nvPr/>
          </p:nvSpPr>
          <p:spPr>
            <a:xfrm>
              <a:off x="3710127" y="3502603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9" name="rc818"/>
            <p:cNvSpPr/>
            <p:nvPr/>
          </p:nvSpPr>
          <p:spPr>
            <a:xfrm>
              <a:off x="3710127" y="3445587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0" name="rc819"/>
            <p:cNvSpPr/>
            <p:nvPr/>
          </p:nvSpPr>
          <p:spPr>
            <a:xfrm>
              <a:off x="3710127" y="338857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1" name="rc820"/>
            <p:cNvSpPr/>
            <p:nvPr/>
          </p:nvSpPr>
          <p:spPr>
            <a:xfrm>
              <a:off x="3710127" y="3331553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2" name="rc821"/>
            <p:cNvSpPr/>
            <p:nvPr/>
          </p:nvSpPr>
          <p:spPr>
            <a:xfrm>
              <a:off x="3710127" y="3274537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3" name="rc822"/>
            <p:cNvSpPr/>
            <p:nvPr/>
          </p:nvSpPr>
          <p:spPr>
            <a:xfrm>
              <a:off x="3710127" y="321752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4" name="rc823"/>
            <p:cNvSpPr/>
            <p:nvPr/>
          </p:nvSpPr>
          <p:spPr>
            <a:xfrm>
              <a:off x="3710127" y="3160504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5" name="rc824"/>
            <p:cNvSpPr/>
            <p:nvPr/>
          </p:nvSpPr>
          <p:spPr>
            <a:xfrm>
              <a:off x="3710127" y="3103487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6" name="rc825"/>
            <p:cNvSpPr/>
            <p:nvPr/>
          </p:nvSpPr>
          <p:spPr>
            <a:xfrm>
              <a:off x="3710127" y="3046471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7" name="rc826"/>
            <p:cNvSpPr/>
            <p:nvPr/>
          </p:nvSpPr>
          <p:spPr>
            <a:xfrm>
              <a:off x="3710127" y="2989454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8" name="rc827"/>
            <p:cNvSpPr/>
            <p:nvPr/>
          </p:nvSpPr>
          <p:spPr>
            <a:xfrm>
              <a:off x="3710127" y="2932437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9" name="rc828"/>
            <p:cNvSpPr/>
            <p:nvPr/>
          </p:nvSpPr>
          <p:spPr>
            <a:xfrm>
              <a:off x="3710127" y="2875421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0" name="rc829"/>
            <p:cNvSpPr/>
            <p:nvPr/>
          </p:nvSpPr>
          <p:spPr>
            <a:xfrm>
              <a:off x="3710127" y="2818404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1" name="rc830"/>
            <p:cNvSpPr/>
            <p:nvPr/>
          </p:nvSpPr>
          <p:spPr>
            <a:xfrm>
              <a:off x="3710127" y="2761388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2" name="rc831"/>
            <p:cNvSpPr/>
            <p:nvPr/>
          </p:nvSpPr>
          <p:spPr>
            <a:xfrm>
              <a:off x="3710127" y="2704371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3" name="rc832"/>
            <p:cNvSpPr/>
            <p:nvPr/>
          </p:nvSpPr>
          <p:spPr>
            <a:xfrm>
              <a:off x="3710127" y="2647354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4" name="rc833"/>
            <p:cNvSpPr/>
            <p:nvPr/>
          </p:nvSpPr>
          <p:spPr>
            <a:xfrm>
              <a:off x="3710127" y="2590338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5" name="rc834"/>
            <p:cNvSpPr/>
            <p:nvPr/>
          </p:nvSpPr>
          <p:spPr>
            <a:xfrm>
              <a:off x="3710127" y="2533321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6" name="rc835"/>
            <p:cNvSpPr/>
            <p:nvPr/>
          </p:nvSpPr>
          <p:spPr>
            <a:xfrm>
              <a:off x="3710127" y="2476305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7" name="rc836"/>
            <p:cNvSpPr/>
            <p:nvPr/>
          </p:nvSpPr>
          <p:spPr>
            <a:xfrm>
              <a:off x="3710127" y="2419288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8" name="rc837"/>
            <p:cNvSpPr/>
            <p:nvPr/>
          </p:nvSpPr>
          <p:spPr>
            <a:xfrm>
              <a:off x="3710127" y="2362271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9" name="rc838"/>
            <p:cNvSpPr/>
            <p:nvPr/>
          </p:nvSpPr>
          <p:spPr>
            <a:xfrm>
              <a:off x="3710127" y="2305255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0" name="rc839"/>
            <p:cNvSpPr/>
            <p:nvPr/>
          </p:nvSpPr>
          <p:spPr>
            <a:xfrm>
              <a:off x="3710127" y="2248238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1" name="rc840"/>
            <p:cNvSpPr/>
            <p:nvPr/>
          </p:nvSpPr>
          <p:spPr>
            <a:xfrm>
              <a:off x="3710127" y="2191222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2" name="rc841"/>
            <p:cNvSpPr/>
            <p:nvPr/>
          </p:nvSpPr>
          <p:spPr>
            <a:xfrm>
              <a:off x="3710127" y="2134205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3" name="rc842"/>
            <p:cNvSpPr/>
            <p:nvPr/>
          </p:nvSpPr>
          <p:spPr>
            <a:xfrm>
              <a:off x="3710127" y="2077189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4" name="rc843"/>
            <p:cNvSpPr/>
            <p:nvPr/>
          </p:nvSpPr>
          <p:spPr>
            <a:xfrm>
              <a:off x="3710127" y="2020172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5" name="rc844"/>
            <p:cNvSpPr/>
            <p:nvPr/>
          </p:nvSpPr>
          <p:spPr>
            <a:xfrm>
              <a:off x="3710127" y="1963155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6" name="rc845"/>
            <p:cNvSpPr/>
            <p:nvPr/>
          </p:nvSpPr>
          <p:spPr>
            <a:xfrm>
              <a:off x="3710127" y="1906139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7" name="rc846"/>
            <p:cNvSpPr/>
            <p:nvPr/>
          </p:nvSpPr>
          <p:spPr>
            <a:xfrm>
              <a:off x="3710127" y="1849122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8" name="rc847"/>
            <p:cNvSpPr/>
            <p:nvPr/>
          </p:nvSpPr>
          <p:spPr>
            <a:xfrm>
              <a:off x="3710127" y="1792106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9" name="rc848"/>
            <p:cNvSpPr/>
            <p:nvPr/>
          </p:nvSpPr>
          <p:spPr>
            <a:xfrm>
              <a:off x="3710127" y="1735089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0" name="rc849"/>
            <p:cNvSpPr/>
            <p:nvPr/>
          </p:nvSpPr>
          <p:spPr>
            <a:xfrm>
              <a:off x="3710127" y="1678072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1" name="rc850"/>
            <p:cNvSpPr/>
            <p:nvPr/>
          </p:nvSpPr>
          <p:spPr>
            <a:xfrm>
              <a:off x="3710127" y="1621056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2" name="rc851"/>
            <p:cNvSpPr/>
            <p:nvPr/>
          </p:nvSpPr>
          <p:spPr>
            <a:xfrm>
              <a:off x="3710127" y="1564039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3" name="rc852"/>
            <p:cNvSpPr/>
            <p:nvPr/>
          </p:nvSpPr>
          <p:spPr>
            <a:xfrm>
              <a:off x="3710127" y="1507023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4" name="rc853"/>
            <p:cNvSpPr/>
            <p:nvPr/>
          </p:nvSpPr>
          <p:spPr>
            <a:xfrm>
              <a:off x="3710127" y="1450006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5" name="rc854"/>
            <p:cNvSpPr/>
            <p:nvPr/>
          </p:nvSpPr>
          <p:spPr>
            <a:xfrm>
              <a:off x="3710127" y="139299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6" name="rc855"/>
            <p:cNvSpPr/>
            <p:nvPr/>
          </p:nvSpPr>
          <p:spPr>
            <a:xfrm>
              <a:off x="5158607" y="2423559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57" name="tx856"/>
            <p:cNvSpPr/>
            <p:nvPr/>
          </p:nvSpPr>
          <p:spPr>
            <a:xfrm>
              <a:off x="5228196" y="2475598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858" name="pic85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8196" y="2674234"/>
              <a:ext cx="219455" cy="1097280"/>
            </a:xfrm>
            <a:prstGeom prst="rect">
              <a:avLst/>
            </a:prstGeom>
          </p:spPr>
        </p:pic>
        <p:sp>
          <p:nvSpPr>
            <p:cNvPr id="859" name="pl858"/>
            <p:cNvSpPr/>
            <p:nvPr/>
          </p:nvSpPr>
          <p:spPr>
            <a:xfrm>
              <a:off x="5403761" y="358741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9"/>
            <p:cNvSpPr/>
            <p:nvPr/>
          </p:nvSpPr>
          <p:spPr>
            <a:xfrm>
              <a:off x="5403761" y="328363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0"/>
            <p:cNvSpPr/>
            <p:nvPr/>
          </p:nvSpPr>
          <p:spPr>
            <a:xfrm>
              <a:off x="5403761" y="297984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1"/>
            <p:cNvSpPr/>
            <p:nvPr/>
          </p:nvSpPr>
          <p:spPr>
            <a:xfrm>
              <a:off x="5403761" y="267606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5228196" y="3587414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5228196" y="3283630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5228196" y="2979846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5"/>
            <p:cNvSpPr/>
            <p:nvPr/>
          </p:nvSpPr>
          <p:spPr>
            <a:xfrm>
              <a:off x="5228196" y="2676062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tx866"/>
            <p:cNvSpPr/>
            <p:nvPr/>
          </p:nvSpPr>
          <p:spPr>
            <a:xfrm>
              <a:off x="5517241" y="3562380"/>
              <a:ext cx="122237" cy="4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92.5</a:t>
              </a:r>
            </a:p>
          </p:txBody>
        </p:sp>
        <p:sp>
          <p:nvSpPr>
            <p:cNvPr id="868" name="tx867"/>
            <p:cNvSpPr/>
            <p:nvPr/>
          </p:nvSpPr>
          <p:spPr>
            <a:xfrm>
              <a:off x="5517241" y="3258596"/>
              <a:ext cx="122237" cy="4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95.0</a:t>
              </a:r>
            </a:p>
          </p:txBody>
        </p:sp>
        <p:sp>
          <p:nvSpPr>
            <p:cNvPr id="869" name="tx868"/>
            <p:cNvSpPr/>
            <p:nvPr/>
          </p:nvSpPr>
          <p:spPr>
            <a:xfrm>
              <a:off x="5517241" y="2954812"/>
              <a:ext cx="122237" cy="4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97.5</a:t>
              </a:r>
            </a:p>
          </p:txBody>
        </p:sp>
        <p:sp>
          <p:nvSpPr>
            <p:cNvPr id="870" name="tx869"/>
            <p:cNvSpPr/>
            <p:nvPr/>
          </p:nvSpPr>
          <p:spPr>
            <a:xfrm>
              <a:off x="5517241" y="2651028"/>
              <a:ext cx="157162" cy="4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100.0</a:t>
              </a:r>
            </a:p>
          </p:txBody>
        </p:sp>
        <p:sp>
          <p:nvSpPr>
            <p:cNvPr id="871" name="rc870"/>
            <p:cNvSpPr/>
            <p:nvPr/>
          </p:nvSpPr>
          <p:spPr>
            <a:xfrm>
              <a:off x="5158607" y="3848303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72" name="tx871"/>
            <p:cNvSpPr/>
            <p:nvPr/>
          </p:nvSpPr>
          <p:spPr>
            <a:xfrm>
              <a:off x="5228196" y="3927752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873" name="rc872"/>
            <p:cNvSpPr/>
            <p:nvPr/>
          </p:nvSpPr>
          <p:spPr>
            <a:xfrm>
              <a:off x="5228196" y="409897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rc873"/>
            <p:cNvSpPr/>
            <p:nvPr/>
          </p:nvSpPr>
          <p:spPr>
            <a:xfrm>
              <a:off x="5229996" y="4100778"/>
              <a:ext cx="215855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5" name="rc874"/>
            <p:cNvSpPr/>
            <p:nvPr/>
          </p:nvSpPr>
          <p:spPr>
            <a:xfrm>
              <a:off x="5228196" y="431843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rc875"/>
            <p:cNvSpPr/>
            <p:nvPr/>
          </p:nvSpPr>
          <p:spPr>
            <a:xfrm>
              <a:off x="5229996" y="4320234"/>
              <a:ext cx="215855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7" name="rc876"/>
            <p:cNvSpPr/>
            <p:nvPr/>
          </p:nvSpPr>
          <p:spPr>
            <a:xfrm>
              <a:off x="5228196" y="453789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rc877"/>
            <p:cNvSpPr/>
            <p:nvPr/>
          </p:nvSpPr>
          <p:spPr>
            <a:xfrm>
              <a:off x="5229996" y="4539690"/>
              <a:ext cx="215855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9" name="rc878"/>
            <p:cNvSpPr/>
            <p:nvPr/>
          </p:nvSpPr>
          <p:spPr>
            <a:xfrm>
              <a:off x="5228196" y="475734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rc879"/>
            <p:cNvSpPr/>
            <p:nvPr/>
          </p:nvSpPr>
          <p:spPr>
            <a:xfrm>
              <a:off x="5229996" y="4759146"/>
              <a:ext cx="215855" cy="21585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1" name="rc880"/>
            <p:cNvSpPr/>
            <p:nvPr/>
          </p:nvSpPr>
          <p:spPr>
            <a:xfrm>
              <a:off x="5228196" y="497680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rc881"/>
            <p:cNvSpPr/>
            <p:nvPr/>
          </p:nvSpPr>
          <p:spPr>
            <a:xfrm>
              <a:off x="5229996" y="4978602"/>
              <a:ext cx="215855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3" name="tx882"/>
            <p:cNvSpPr/>
            <p:nvPr/>
          </p:nvSpPr>
          <p:spPr>
            <a:xfrm>
              <a:off x="5517241" y="4185582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884" name="tx883"/>
            <p:cNvSpPr/>
            <p:nvPr/>
          </p:nvSpPr>
          <p:spPr>
            <a:xfrm>
              <a:off x="5517241" y="4405038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885" name="tx884"/>
            <p:cNvSpPr/>
            <p:nvPr/>
          </p:nvSpPr>
          <p:spPr>
            <a:xfrm>
              <a:off x="5517241" y="4624494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886" name="tx885"/>
            <p:cNvSpPr/>
            <p:nvPr/>
          </p:nvSpPr>
          <p:spPr>
            <a:xfrm>
              <a:off x="5517241" y="4843950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887" name="tx886"/>
            <p:cNvSpPr/>
            <p:nvPr/>
          </p:nvSpPr>
          <p:spPr>
            <a:xfrm>
              <a:off x="5517241" y="5061598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888" name="tx887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889" name="tx888"/>
            <p:cNvSpPr/>
            <p:nvPr/>
          </p:nvSpPr>
          <p:spPr>
            <a:xfrm>
              <a:off x="1018783" y="942406"/>
              <a:ext cx="2225240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Stramenopiles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2025-04-16T13:46:06Z</dcterms:modified>
  <cp:category/>
</cp:coreProperties>
</file>