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3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310815" cy="2473613"/>
            </a:xfrm>
            <a:custGeom>
              <a:avLst/>
              <a:gdLst/>
              <a:ahLst/>
              <a:cxnLst/>
              <a:rect l="0" t="0" r="0" b="0"/>
              <a:pathLst>
                <a:path w="1310815" h="2473613">
                  <a:moveTo>
                    <a:pt x="0" y="2473613"/>
                  </a:moveTo>
                  <a:lnTo>
                    <a:pt x="45200" y="2401277"/>
                  </a:lnTo>
                  <a:lnTo>
                    <a:pt x="90401" y="2328941"/>
                  </a:lnTo>
                  <a:lnTo>
                    <a:pt x="135601" y="2256605"/>
                  </a:lnTo>
                  <a:lnTo>
                    <a:pt x="180802" y="2184269"/>
                  </a:lnTo>
                  <a:lnTo>
                    <a:pt x="226002" y="2111934"/>
                  </a:lnTo>
                  <a:lnTo>
                    <a:pt x="271203" y="2039598"/>
                  </a:lnTo>
                  <a:lnTo>
                    <a:pt x="316403" y="1967262"/>
                  </a:lnTo>
                  <a:lnTo>
                    <a:pt x="361604" y="1894926"/>
                  </a:lnTo>
                  <a:lnTo>
                    <a:pt x="406804" y="1822590"/>
                  </a:lnTo>
                  <a:lnTo>
                    <a:pt x="452005" y="1750254"/>
                  </a:lnTo>
                  <a:lnTo>
                    <a:pt x="497205" y="1677918"/>
                  </a:lnTo>
                  <a:lnTo>
                    <a:pt x="542406" y="1605582"/>
                  </a:lnTo>
                  <a:lnTo>
                    <a:pt x="587607" y="1533246"/>
                  </a:lnTo>
                  <a:lnTo>
                    <a:pt x="632807" y="1460910"/>
                  </a:lnTo>
                  <a:lnTo>
                    <a:pt x="678008" y="1388574"/>
                  </a:lnTo>
                  <a:lnTo>
                    <a:pt x="723208" y="1316238"/>
                  </a:lnTo>
                  <a:lnTo>
                    <a:pt x="768409" y="1243902"/>
                  </a:lnTo>
                  <a:lnTo>
                    <a:pt x="813609" y="1171566"/>
                  </a:lnTo>
                  <a:lnTo>
                    <a:pt x="858810" y="1099230"/>
                  </a:lnTo>
                  <a:lnTo>
                    <a:pt x="904010" y="1026894"/>
                  </a:lnTo>
                  <a:lnTo>
                    <a:pt x="949211" y="954558"/>
                  </a:lnTo>
                  <a:lnTo>
                    <a:pt x="994411" y="882222"/>
                  </a:lnTo>
                  <a:lnTo>
                    <a:pt x="1039612" y="809886"/>
                  </a:lnTo>
                  <a:lnTo>
                    <a:pt x="1084812" y="737550"/>
                  </a:lnTo>
                  <a:lnTo>
                    <a:pt x="1130013" y="665214"/>
                  </a:lnTo>
                  <a:lnTo>
                    <a:pt x="1175214" y="592878"/>
                  </a:lnTo>
                  <a:lnTo>
                    <a:pt x="1220414" y="520542"/>
                  </a:lnTo>
                  <a:lnTo>
                    <a:pt x="1265615" y="448206"/>
                  </a:lnTo>
                  <a:lnTo>
                    <a:pt x="1310815" y="375870"/>
                  </a:lnTo>
                  <a:lnTo>
                    <a:pt x="1236806" y="331401"/>
                  </a:lnTo>
                  <a:lnTo>
                    <a:pt x="1161291" y="289542"/>
                  </a:lnTo>
                  <a:lnTo>
                    <a:pt x="1084360" y="250344"/>
                  </a:lnTo>
                  <a:lnTo>
                    <a:pt x="1006109" y="213855"/>
                  </a:lnTo>
                  <a:lnTo>
                    <a:pt x="926632" y="180119"/>
                  </a:lnTo>
                  <a:lnTo>
                    <a:pt x="846025" y="149177"/>
                  </a:lnTo>
                  <a:lnTo>
                    <a:pt x="764388" y="121067"/>
                  </a:lnTo>
                  <a:lnTo>
                    <a:pt x="681820" y="95823"/>
                  </a:lnTo>
                  <a:lnTo>
                    <a:pt x="598421" y="73476"/>
                  </a:lnTo>
                  <a:lnTo>
                    <a:pt x="514293" y="54054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2125439"/>
              <a:ext cx="1406994" cy="2097743"/>
            </a:xfrm>
            <a:custGeom>
              <a:avLst/>
              <a:gdLst/>
              <a:ahLst/>
              <a:cxnLst/>
              <a:rect l="0" t="0" r="0" b="0"/>
              <a:pathLst>
                <a:path w="1406994" h="2097743">
                  <a:moveTo>
                    <a:pt x="0" y="2097743"/>
                  </a:moveTo>
                  <a:lnTo>
                    <a:pt x="48517" y="2027588"/>
                  </a:lnTo>
                  <a:lnTo>
                    <a:pt x="97034" y="1957434"/>
                  </a:lnTo>
                  <a:lnTo>
                    <a:pt x="145551" y="1887279"/>
                  </a:lnTo>
                  <a:lnTo>
                    <a:pt x="194068" y="1817124"/>
                  </a:lnTo>
                  <a:lnTo>
                    <a:pt x="242585" y="1746970"/>
                  </a:lnTo>
                  <a:lnTo>
                    <a:pt x="291102" y="1676815"/>
                  </a:lnTo>
                  <a:lnTo>
                    <a:pt x="339619" y="1606660"/>
                  </a:lnTo>
                  <a:lnTo>
                    <a:pt x="388136" y="1536506"/>
                  </a:lnTo>
                  <a:lnTo>
                    <a:pt x="436653" y="1466351"/>
                  </a:lnTo>
                  <a:lnTo>
                    <a:pt x="485170" y="1396196"/>
                  </a:lnTo>
                  <a:lnTo>
                    <a:pt x="533687" y="1326042"/>
                  </a:lnTo>
                  <a:lnTo>
                    <a:pt x="582204" y="1255887"/>
                  </a:lnTo>
                  <a:lnTo>
                    <a:pt x="630721" y="1185732"/>
                  </a:lnTo>
                  <a:lnTo>
                    <a:pt x="679238" y="1115578"/>
                  </a:lnTo>
                  <a:lnTo>
                    <a:pt x="727755" y="1045423"/>
                  </a:lnTo>
                  <a:lnTo>
                    <a:pt x="776272" y="975268"/>
                  </a:lnTo>
                  <a:lnTo>
                    <a:pt x="824789" y="905113"/>
                  </a:lnTo>
                  <a:lnTo>
                    <a:pt x="873306" y="834959"/>
                  </a:lnTo>
                  <a:lnTo>
                    <a:pt x="921823" y="764804"/>
                  </a:lnTo>
                  <a:lnTo>
                    <a:pt x="970340" y="694649"/>
                  </a:lnTo>
                  <a:lnTo>
                    <a:pt x="1018858" y="624495"/>
                  </a:lnTo>
                  <a:lnTo>
                    <a:pt x="1067375" y="554340"/>
                  </a:lnTo>
                  <a:lnTo>
                    <a:pt x="1115892" y="484185"/>
                  </a:lnTo>
                  <a:lnTo>
                    <a:pt x="1164409" y="414031"/>
                  </a:lnTo>
                  <a:lnTo>
                    <a:pt x="1212926" y="343876"/>
                  </a:lnTo>
                  <a:lnTo>
                    <a:pt x="1261443" y="273721"/>
                  </a:lnTo>
                  <a:lnTo>
                    <a:pt x="1309960" y="203567"/>
                  </a:lnTo>
                  <a:lnTo>
                    <a:pt x="1358477" y="133412"/>
                  </a:lnTo>
                  <a:lnTo>
                    <a:pt x="1406994" y="63257"/>
                  </a:lnTo>
                  <a:lnTo>
                    <a:pt x="1310815" y="0"/>
                  </a:lnTo>
                  <a:lnTo>
                    <a:pt x="1265615" y="72335"/>
                  </a:lnTo>
                  <a:lnTo>
                    <a:pt x="1220414" y="144671"/>
                  </a:lnTo>
                  <a:lnTo>
                    <a:pt x="1175214" y="217007"/>
                  </a:lnTo>
                  <a:lnTo>
                    <a:pt x="1130013" y="289343"/>
                  </a:lnTo>
                  <a:lnTo>
                    <a:pt x="1084812" y="361679"/>
                  </a:lnTo>
                  <a:lnTo>
                    <a:pt x="1039612" y="434015"/>
                  </a:lnTo>
                  <a:lnTo>
                    <a:pt x="994411" y="506351"/>
                  </a:lnTo>
                  <a:lnTo>
                    <a:pt x="949211" y="578687"/>
                  </a:lnTo>
                  <a:lnTo>
                    <a:pt x="904010" y="651023"/>
                  </a:lnTo>
                  <a:lnTo>
                    <a:pt x="858810" y="723359"/>
                  </a:lnTo>
                  <a:lnTo>
                    <a:pt x="813609" y="795695"/>
                  </a:lnTo>
                  <a:lnTo>
                    <a:pt x="768409" y="868031"/>
                  </a:lnTo>
                  <a:lnTo>
                    <a:pt x="723208" y="940367"/>
                  </a:lnTo>
                  <a:lnTo>
                    <a:pt x="678008" y="1012703"/>
                  </a:lnTo>
                  <a:lnTo>
                    <a:pt x="632807" y="1085039"/>
                  </a:lnTo>
                  <a:lnTo>
                    <a:pt x="587607" y="1157375"/>
                  </a:lnTo>
                  <a:lnTo>
                    <a:pt x="542406" y="1229711"/>
                  </a:lnTo>
                  <a:lnTo>
                    <a:pt x="497205" y="1302047"/>
                  </a:lnTo>
                  <a:lnTo>
                    <a:pt x="452005" y="1374383"/>
                  </a:lnTo>
                  <a:lnTo>
                    <a:pt x="406804" y="1446719"/>
                  </a:lnTo>
                  <a:lnTo>
                    <a:pt x="361604" y="1519055"/>
                  </a:lnTo>
                  <a:lnTo>
                    <a:pt x="316403" y="1591391"/>
                  </a:lnTo>
                  <a:lnTo>
                    <a:pt x="271203" y="1663727"/>
                  </a:lnTo>
                  <a:lnTo>
                    <a:pt x="226002" y="1736063"/>
                  </a:lnTo>
                  <a:lnTo>
                    <a:pt x="180802" y="1808399"/>
                  </a:lnTo>
                  <a:lnTo>
                    <a:pt x="135601" y="1880735"/>
                  </a:lnTo>
                  <a:lnTo>
                    <a:pt x="90401" y="1953071"/>
                  </a:lnTo>
                  <a:lnTo>
                    <a:pt x="45200" y="2025407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2188696"/>
              <a:ext cx="1838253" cy="2034485"/>
            </a:xfrm>
            <a:custGeom>
              <a:avLst/>
              <a:gdLst/>
              <a:ahLst/>
              <a:cxnLst/>
              <a:rect l="0" t="0" r="0" b="0"/>
              <a:pathLst>
                <a:path w="1838253" h="2034485">
                  <a:moveTo>
                    <a:pt x="0" y="2034485"/>
                  </a:moveTo>
                  <a:lnTo>
                    <a:pt x="63388" y="1977410"/>
                  </a:lnTo>
                  <a:lnTo>
                    <a:pt x="126776" y="1920336"/>
                  </a:lnTo>
                  <a:lnTo>
                    <a:pt x="190164" y="1863261"/>
                  </a:lnTo>
                  <a:lnTo>
                    <a:pt x="253552" y="1806186"/>
                  </a:lnTo>
                  <a:lnTo>
                    <a:pt x="316940" y="1749111"/>
                  </a:lnTo>
                  <a:lnTo>
                    <a:pt x="380328" y="1692036"/>
                  </a:lnTo>
                  <a:lnTo>
                    <a:pt x="443716" y="1634961"/>
                  </a:lnTo>
                  <a:lnTo>
                    <a:pt x="507104" y="1577887"/>
                  </a:lnTo>
                  <a:lnTo>
                    <a:pt x="570492" y="1520812"/>
                  </a:lnTo>
                  <a:lnTo>
                    <a:pt x="633880" y="1463737"/>
                  </a:lnTo>
                  <a:lnTo>
                    <a:pt x="697268" y="1406662"/>
                  </a:lnTo>
                  <a:lnTo>
                    <a:pt x="760656" y="1349587"/>
                  </a:lnTo>
                  <a:lnTo>
                    <a:pt x="824044" y="1292512"/>
                  </a:lnTo>
                  <a:lnTo>
                    <a:pt x="887432" y="1235437"/>
                  </a:lnTo>
                  <a:lnTo>
                    <a:pt x="950820" y="1178363"/>
                  </a:lnTo>
                  <a:lnTo>
                    <a:pt x="1014208" y="1121288"/>
                  </a:lnTo>
                  <a:lnTo>
                    <a:pt x="1077596" y="1064213"/>
                  </a:lnTo>
                  <a:lnTo>
                    <a:pt x="1140984" y="1007138"/>
                  </a:lnTo>
                  <a:lnTo>
                    <a:pt x="1204372" y="950063"/>
                  </a:lnTo>
                  <a:lnTo>
                    <a:pt x="1267760" y="892988"/>
                  </a:lnTo>
                  <a:lnTo>
                    <a:pt x="1331149" y="835913"/>
                  </a:lnTo>
                  <a:lnTo>
                    <a:pt x="1394537" y="778839"/>
                  </a:lnTo>
                  <a:lnTo>
                    <a:pt x="1457925" y="721764"/>
                  </a:lnTo>
                  <a:lnTo>
                    <a:pt x="1521313" y="664689"/>
                  </a:lnTo>
                  <a:lnTo>
                    <a:pt x="1584701" y="607614"/>
                  </a:lnTo>
                  <a:lnTo>
                    <a:pt x="1648089" y="550539"/>
                  </a:lnTo>
                  <a:lnTo>
                    <a:pt x="1711477" y="493464"/>
                  </a:lnTo>
                  <a:lnTo>
                    <a:pt x="1774865" y="436389"/>
                  </a:lnTo>
                  <a:lnTo>
                    <a:pt x="1838253" y="379315"/>
                  </a:lnTo>
                  <a:lnTo>
                    <a:pt x="1772691" y="309280"/>
                  </a:lnTo>
                  <a:lnTo>
                    <a:pt x="1704462" y="241841"/>
                  </a:lnTo>
                  <a:lnTo>
                    <a:pt x="1633670" y="177098"/>
                  </a:lnTo>
                  <a:lnTo>
                    <a:pt x="1560420" y="115149"/>
                  </a:lnTo>
                  <a:lnTo>
                    <a:pt x="1484824" y="56086"/>
                  </a:lnTo>
                  <a:lnTo>
                    <a:pt x="1406994" y="0"/>
                  </a:lnTo>
                  <a:lnTo>
                    <a:pt x="1358477" y="70154"/>
                  </a:lnTo>
                  <a:lnTo>
                    <a:pt x="1309960" y="140309"/>
                  </a:lnTo>
                  <a:lnTo>
                    <a:pt x="1261443" y="210464"/>
                  </a:lnTo>
                  <a:lnTo>
                    <a:pt x="1212926" y="280618"/>
                  </a:lnTo>
                  <a:lnTo>
                    <a:pt x="1164409" y="350773"/>
                  </a:lnTo>
                  <a:lnTo>
                    <a:pt x="1115892" y="420928"/>
                  </a:lnTo>
                  <a:lnTo>
                    <a:pt x="1067375" y="491082"/>
                  </a:lnTo>
                  <a:lnTo>
                    <a:pt x="1018858" y="561237"/>
                  </a:lnTo>
                  <a:lnTo>
                    <a:pt x="970340" y="631392"/>
                  </a:lnTo>
                  <a:lnTo>
                    <a:pt x="921823" y="701546"/>
                  </a:lnTo>
                  <a:lnTo>
                    <a:pt x="873306" y="771701"/>
                  </a:lnTo>
                  <a:lnTo>
                    <a:pt x="824789" y="841856"/>
                  </a:lnTo>
                  <a:lnTo>
                    <a:pt x="776272" y="912010"/>
                  </a:lnTo>
                  <a:lnTo>
                    <a:pt x="727755" y="982165"/>
                  </a:lnTo>
                  <a:lnTo>
                    <a:pt x="679238" y="1052320"/>
                  </a:lnTo>
                  <a:lnTo>
                    <a:pt x="630721" y="1122474"/>
                  </a:lnTo>
                  <a:lnTo>
                    <a:pt x="582204" y="1192629"/>
                  </a:lnTo>
                  <a:lnTo>
                    <a:pt x="533687" y="1262784"/>
                  </a:lnTo>
                  <a:lnTo>
                    <a:pt x="485170" y="1332939"/>
                  </a:lnTo>
                  <a:lnTo>
                    <a:pt x="436653" y="1403093"/>
                  </a:lnTo>
                  <a:lnTo>
                    <a:pt x="388136" y="1473248"/>
                  </a:lnTo>
                  <a:lnTo>
                    <a:pt x="339619" y="1543403"/>
                  </a:lnTo>
                  <a:lnTo>
                    <a:pt x="291102" y="1613557"/>
                  </a:lnTo>
                  <a:lnTo>
                    <a:pt x="242585" y="1683712"/>
                  </a:lnTo>
                  <a:lnTo>
                    <a:pt x="194068" y="1753867"/>
                  </a:lnTo>
                  <a:lnTo>
                    <a:pt x="145551" y="1824021"/>
                  </a:lnTo>
                  <a:lnTo>
                    <a:pt x="97034" y="1894176"/>
                  </a:lnTo>
                  <a:lnTo>
                    <a:pt x="48517" y="1964331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19" y="1749568"/>
              <a:ext cx="4946888" cy="4947092"/>
            </a:xfrm>
            <a:custGeom>
              <a:avLst/>
              <a:gdLst/>
              <a:ahLst/>
              <a:cxnLst/>
              <a:rect l="0" t="0" r="0" b="0"/>
              <a:pathLst>
                <a:path w="4946888" h="4947092">
                  <a:moveTo>
                    <a:pt x="2473580" y="2473613"/>
                  </a:moveTo>
                  <a:lnTo>
                    <a:pt x="2473580" y="2388316"/>
                  </a:lnTo>
                  <a:lnTo>
                    <a:pt x="2473580" y="2303019"/>
                  </a:lnTo>
                  <a:lnTo>
                    <a:pt x="2473580" y="2217722"/>
                  </a:lnTo>
                  <a:lnTo>
                    <a:pt x="2473580" y="2132425"/>
                  </a:lnTo>
                  <a:lnTo>
                    <a:pt x="2473580" y="2047128"/>
                  </a:lnTo>
                  <a:lnTo>
                    <a:pt x="2473580" y="1961831"/>
                  </a:lnTo>
                  <a:lnTo>
                    <a:pt x="2473580" y="1876534"/>
                  </a:lnTo>
                  <a:lnTo>
                    <a:pt x="2473580" y="1791237"/>
                  </a:lnTo>
                  <a:lnTo>
                    <a:pt x="2473580" y="1705940"/>
                  </a:lnTo>
                  <a:lnTo>
                    <a:pt x="2473580" y="1620643"/>
                  </a:lnTo>
                  <a:lnTo>
                    <a:pt x="2473580" y="1535346"/>
                  </a:lnTo>
                  <a:lnTo>
                    <a:pt x="2473580" y="1450049"/>
                  </a:lnTo>
                  <a:lnTo>
                    <a:pt x="2473580" y="1364752"/>
                  </a:lnTo>
                  <a:lnTo>
                    <a:pt x="2473580" y="1279455"/>
                  </a:lnTo>
                  <a:lnTo>
                    <a:pt x="2473580" y="1194158"/>
                  </a:lnTo>
                  <a:lnTo>
                    <a:pt x="2473580" y="1108861"/>
                  </a:lnTo>
                  <a:lnTo>
                    <a:pt x="2473580" y="1023564"/>
                  </a:lnTo>
                  <a:lnTo>
                    <a:pt x="2473580" y="938267"/>
                  </a:lnTo>
                  <a:lnTo>
                    <a:pt x="2473580" y="852970"/>
                  </a:lnTo>
                  <a:lnTo>
                    <a:pt x="2473580" y="767673"/>
                  </a:lnTo>
                  <a:lnTo>
                    <a:pt x="2473580" y="682376"/>
                  </a:lnTo>
                  <a:lnTo>
                    <a:pt x="2473580" y="597079"/>
                  </a:lnTo>
                  <a:lnTo>
                    <a:pt x="2473580" y="511782"/>
                  </a:lnTo>
                  <a:lnTo>
                    <a:pt x="2473580" y="426485"/>
                  </a:lnTo>
                  <a:lnTo>
                    <a:pt x="2473580" y="341188"/>
                  </a:lnTo>
                  <a:lnTo>
                    <a:pt x="2473580" y="255891"/>
                  </a:lnTo>
                  <a:lnTo>
                    <a:pt x="2473580" y="170594"/>
                  </a:lnTo>
                  <a:lnTo>
                    <a:pt x="2473580" y="85297"/>
                  </a:lnTo>
                  <a:lnTo>
                    <a:pt x="2473580" y="0"/>
                  </a:lnTo>
                  <a:lnTo>
                    <a:pt x="2389409" y="1432"/>
                  </a:lnTo>
                  <a:lnTo>
                    <a:pt x="2305336" y="5728"/>
                  </a:lnTo>
                  <a:lnTo>
                    <a:pt x="2221458" y="12882"/>
                  </a:lnTo>
                  <a:lnTo>
                    <a:pt x="2137872" y="22886"/>
                  </a:lnTo>
                  <a:lnTo>
                    <a:pt x="2054674" y="35728"/>
                  </a:lnTo>
                  <a:lnTo>
                    <a:pt x="1971962" y="51394"/>
                  </a:lnTo>
                  <a:lnTo>
                    <a:pt x="1889831" y="69866"/>
                  </a:lnTo>
                  <a:lnTo>
                    <a:pt x="1808376" y="91121"/>
                  </a:lnTo>
                  <a:lnTo>
                    <a:pt x="1727691" y="115136"/>
                  </a:lnTo>
                  <a:lnTo>
                    <a:pt x="1647870" y="141882"/>
                  </a:lnTo>
                  <a:lnTo>
                    <a:pt x="1569006" y="171329"/>
                  </a:lnTo>
                  <a:lnTo>
                    <a:pt x="1491189" y="203443"/>
                  </a:lnTo>
                  <a:lnTo>
                    <a:pt x="1414510" y="238186"/>
                  </a:lnTo>
                  <a:lnTo>
                    <a:pt x="1339058" y="275517"/>
                  </a:lnTo>
                  <a:lnTo>
                    <a:pt x="1264919" y="315395"/>
                  </a:lnTo>
                  <a:lnTo>
                    <a:pt x="1192181" y="357772"/>
                  </a:lnTo>
                  <a:lnTo>
                    <a:pt x="1120926" y="402600"/>
                  </a:lnTo>
                  <a:lnTo>
                    <a:pt x="1051239" y="449827"/>
                  </a:lnTo>
                  <a:lnTo>
                    <a:pt x="983198" y="499397"/>
                  </a:lnTo>
                  <a:lnTo>
                    <a:pt x="916884" y="551254"/>
                  </a:lnTo>
                  <a:lnTo>
                    <a:pt x="852373" y="605338"/>
                  </a:lnTo>
                  <a:lnTo>
                    <a:pt x="789739" y="661585"/>
                  </a:lnTo>
                  <a:lnTo>
                    <a:pt x="729055" y="719931"/>
                  </a:lnTo>
                  <a:lnTo>
                    <a:pt x="670393" y="780308"/>
                  </a:lnTo>
                  <a:lnTo>
                    <a:pt x="613818" y="842646"/>
                  </a:lnTo>
                  <a:lnTo>
                    <a:pt x="559398" y="906874"/>
                  </a:lnTo>
                  <a:lnTo>
                    <a:pt x="507194" y="972916"/>
                  </a:lnTo>
                  <a:lnTo>
                    <a:pt x="457268" y="1040695"/>
                  </a:lnTo>
                  <a:lnTo>
                    <a:pt x="409677" y="1110135"/>
                  </a:lnTo>
                  <a:lnTo>
                    <a:pt x="364477" y="1181154"/>
                  </a:lnTo>
                  <a:lnTo>
                    <a:pt x="321719" y="1253669"/>
                  </a:lnTo>
                  <a:lnTo>
                    <a:pt x="281454" y="1327598"/>
                  </a:lnTo>
                  <a:lnTo>
                    <a:pt x="243728" y="1402854"/>
                  </a:lnTo>
                  <a:lnTo>
                    <a:pt x="208584" y="1479350"/>
                  </a:lnTo>
                  <a:lnTo>
                    <a:pt x="176063" y="1556997"/>
                  </a:lnTo>
                  <a:lnTo>
                    <a:pt x="146204" y="1635707"/>
                  </a:lnTo>
                  <a:lnTo>
                    <a:pt x="119040" y="1715386"/>
                  </a:lnTo>
                  <a:lnTo>
                    <a:pt x="94603" y="1795944"/>
                  </a:lnTo>
                  <a:lnTo>
                    <a:pt x="72921" y="1877287"/>
                  </a:lnTo>
                  <a:lnTo>
                    <a:pt x="54020" y="1959320"/>
                  </a:lnTo>
                  <a:lnTo>
                    <a:pt x="37921" y="2041949"/>
                  </a:lnTo>
                  <a:lnTo>
                    <a:pt x="24643" y="2125078"/>
                  </a:lnTo>
                  <a:lnTo>
                    <a:pt x="14202" y="2208611"/>
                  </a:lnTo>
                  <a:lnTo>
                    <a:pt x="6609" y="2292450"/>
                  </a:lnTo>
                  <a:lnTo>
                    <a:pt x="1873" y="2376500"/>
                  </a:lnTo>
                  <a:lnTo>
                    <a:pt x="0" y="2460662"/>
                  </a:lnTo>
                  <a:lnTo>
                    <a:pt x="991" y="2544839"/>
                  </a:lnTo>
                  <a:lnTo>
                    <a:pt x="4847" y="2628933"/>
                  </a:lnTo>
                  <a:lnTo>
                    <a:pt x="11561" y="2712847"/>
                  </a:lnTo>
                  <a:lnTo>
                    <a:pt x="21128" y="2796485"/>
                  </a:lnTo>
                  <a:lnTo>
                    <a:pt x="33534" y="2879748"/>
                  </a:lnTo>
                  <a:lnTo>
                    <a:pt x="48767" y="2962541"/>
                  </a:lnTo>
                  <a:lnTo>
                    <a:pt x="66808" y="3044768"/>
                  </a:lnTo>
                  <a:lnTo>
                    <a:pt x="87637" y="3126333"/>
                  </a:lnTo>
                  <a:lnTo>
                    <a:pt x="111229" y="3207143"/>
                  </a:lnTo>
                  <a:lnTo>
                    <a:pt x="137557" y="3287103"/>
                  </a:lnTo>
                  <a:lnTo>
                    <a:pt x="166591" y="3366120"/>
                  </a:lnTo>
                  <a:lnTo>
                    <a:pt x="198296" y="3444104"/>
                  </a:lnTo>
                  <a:lnTo>
                    <a:pt x="232637" y="3520964"/>
                  </a:lnTo>
                  <a:lnTo>
                    <a:pt x="269573" y="3596611"/>
                  </a:lnTo>
                  <a:lnTo>
                    <a:pt x="309062" y="3670957"/>
                  </a:lnTo>
                  <a:lnTo>
                    <a:pt x="351058" y="3743916"/>
                  </a:lnTo>
                  <a:lnTo>
                    <a:pt x="395512" y="3815404"/>
                  </a:lnTo>
                  <a:lnTo>
                    <a:pt x="442373" y="3885338"/>
                  </a:lnTo>
                  <a:lnTo>
                    <a:pt x="491587" y="3953637"/>
                  </a:lnTo>
                  <a:lnTo>
                    <a:pt x="543096" y="4020222"/>
                  </a:lnTo>
                  <a:lnTo>
                    <a:pt x="596841" y="4085016"/>
                  </a:lnTo>
                  <a:lnTo>
                    <a:pt x="652760" y="4147943"/>
                  </a:lnTo>
                  <a:lnTo>
                    <a:pt x="710787" y="4208931"/>
                  </a:lnTo>
                  <a:lnTo>
                    <a:pt x="770856" y="4267910"/>
                  </a:lnTo>
                  <a:lnTo>
                    <a:pt x="832897" y="4324810"/>
                  </a:lnTo>
                  <a:lnTo>
                    <a:pt x="896839" y="4379566"/>
                  </a:lnTo>
                  <a:lnTo>
                    <a:pt x="962606" y="4432114"/>
                  </a:lnTo>
                  <a:lnTo>
                    <a:pt x="1030124" y="4482395"/>
                  </a:lnTo>
                  <a:lnTo>
                    <a:pt x="1099313" y="4530348"/>
                  </a:lnTo>
                  <a:lnTo>
                    <a:pt x="1170094" y="4575920"/>
                  </a:lnTo>
                  <a:lnTo>
                    <a:pt x="1242385" y="4619057"/>
                  </a:lnTo>
                  <a:lnTo>
                    <a:pt x="1316102" y="4659708"/>
                  </a:lnTo>
                  <a:lnTo>
                    <a:pt x="1391159" y="4697828"/>
                  </a:lnTo>
                  <a:lnTo>
                    <a:pt x="1467470" y="4733372"/>
                  </a:lnTo>
                  <a:lnTo>
                    <a:pt x="1544946" y="4766299"/>
                  </a:lnTo>
                  <a:lnTo>
                    <a:pt x="1623498" y="4796570"/>
                  </a:lnTo>
                  <a:lnTo>
                    <a:pt x="1703034" y="4824151"/>
                  </a:lnTo>
                  <a:lnTo>
                    <a:pt x="1783463" y="4849009"/>
                  </a:lnTo>
                  <a:lnTo>
                    <a:pt x="1864691" y="4871117"/>
                  </a:lnTo>
                  <a:lnTo>
                    <a:pt x="1946625" y="4890447"/>
                  </a:lnTo>
                  <a:lnTo>
                    <a:pt x="2029168" y="4906978"/>
                  </a:lnTo>
                  <a:lnTo>
                    <a:pt x="2112227" y="4920691"/>
                  </a:lnTo>
                  <a:lnTo>
                    <a:pt x="2195703" y="4931570"/>
                  </a:lnTo>
                  <a:lnTo>
                    <a:pt x="2279502" y="4939602"/>
                  </a:lnTo>
                  <a:lnTo>
                    <a:pt x="2363525" y="4944778"/>
                  </a:lnTo>
                  <a:lnTo>
                    <a:pt x="2447676" y="4947092"/>
                  </a:lnTo>
                  <a:lnTo>
                    <a:pt x="2531857" y="4946541"/>
                  </a:lnTo>
                  <a:lnTo>
                    <a:pt x="2615971" y="4943126"/>
                  </a:lnTo>
                  <a:lnTo>
                    <a:pt x="2699919" y="4936850"/>
                  </a:lnTo>
                  <a:lnTo>
                    <a:pt x="2783606" y="4927722"/>
                  </a:lnTo>
                  <a:lnTo>
                    <a:pt x="2866933" y="4915752"/>
                  </a:lnTo>
                  <a:lnTo>
                    <a:pt x="2949805" y="4900953"/>
                  </a:lnTo>
                  <a:lnTo>
                    <a:pt x="3032125" y="4883342"/>
                  </a:lnTo>
                  <a:lnTo>
                    <a:pt x="3113798" y="4862941"/>
                  </a:lnTo>
                  <a:lnTo>
                    <a:pt x="3194730" y="4839772"/>
                  </a:lnTo>
                  <a:lnTo>
                    <a:pt x="3274826" y="4813863"/>
                  </a:lnTo>
                  <a:lnTo>
                    <a:pt x="3353995" y="4785244"/>
                  </a:lnTo>
                  <a:lnTo>
                    <a:pt x="3432143" y="4753947"/>
                  </a:lnTo>
                  <a:lnTo>
                    <a:pt x="3509182" y="4720009"/>
                  </a:lnTo>
                  <a:lnTo>
                    <a:pt x="3585021" y="4683469"/>
                  </a:lnTo>
                  <a:lnTo>
                    <a:pt x="3659573" y="4644370"/>
                  </a:lnTo>
                  <a:lnTo>
                    <a:pt x="3732751" y="4602757"/>
                  </a:lnTo>
                  <a:lnTo>
                    <a:pt x="3804471" y="4558678"/>
                  </a:lnTo>
                  <a:lnTo>
                    <a:pt x="3874650" y="4512183"/>
                  </a:lnTo>
                  <a:lnTo>
                    <a:pt x="3943206" y="4463328"/>
                  </a:lnTo>
                  <a:lnTo>
                    <a:pt x="4010059" y="4412168"/>
                  </a:lnTo>
                  <a:lnTo>
                    <a:pt x="4075133" y="4358764"/>
                  </a:lnTo>
                  <a:lnTo>
                    <a:pt x="4138353" y="4303175"/>
                  </a:lnTo>
                  <a:lnTo>
                    <a:pt x="4199644" y="4245468"/>
                  </a:lnTo>
                  <a:lnTo>
                    <a:pt x="4258936" y="4185708"/>
                  </a:lnTo>
                  <a:lnTo>
                    <a:pt x="4316160" y="4123966"/>
                  </a:lnTo>
                  <a:lnTo>
                    <a:pt x="4371250" y="4060312"/>
                  </a:lnTo>
                  <a:lnTo>
                    <a:pt x="4424142" y="3994821"/>
                  </a:lnTo>
                  <a:lnTo>
                    <a:pt x="4474775" y="3927567"/>
                  </a:lnTo>
                  <a:lnTo>
                    <a:pt x="4523091" y="3858630"/>
                  </a:lnTo>
                  <a:lnTo>
                    <a:pt x="4569032" y="3788088"/>
                  </a:lnTo>
                  <a:lnTo>
                    <a:pt x="4612547" y="3716024"/>
                  </a:lnTo>
                  <a:lnTo>
                    <a:pt x="4653584" y="3642522"/>
                  </a:lnTo>
                  <a:lnTo>
                    <a:pt x="4692096" y="3567665"/>
                  </a:lnTo>
                  <a:lnTo>
                    <a:pt x="4728039" y="3491541"/>
                  </a:lnTo>
                  <a:lnTo>
                    <a:pt x="4761371" y="3414238"/>
                  </a:lnTo>
                  <a:lnTo>
                    <a:pt x="4792053" y="3335846"/>
                  </a:lnTo>
                  <a:lnTo>
                    <a:pt x="4820050" y="3256455"/>
                  </a:lnTo>
                  <a:lnTo>
                    <a:pt x="4845329" y="3176158"/>
                  </a:lnTo>
                  <a:lnTo>
                    <a:pt x="4867862" y="3095047"/>
                  </a:lnTo>
                  <a:lnTo>
                    <a:pt x="4887621" y="3013216"/>
                  </a:lnTo>
                  <a:lnTo>
                    <a:pt x="4904584" y="2930760"/>
                  </a:lnTo>
                  <a:lnTo>
                    <a:pt x="4918732" y="2847774"/>
                  </a:lnTo>
                  <a:lnTo>
                    <a:pt x="4930047" y="2764356"/>
                  </a:lnTo>
                  <a:lnTo>
                    <a:pt x="4938518" y="2680600"/>
                  </a:lnTo>
                  <a:lnTo>
                    <a:pt x="4944134" y="2596605"/>
                  </a:lnTo>
                  <a:lnTo>
                    <a:pt x="4946888" y="2512467"/>
                  </a:lnTo>
                  <a:lnTo>
                    <a:pt x="4946778" y="2428285"/>
                  </a:lnTo>
                  <a:lnTo>
                    <a:pt x="4943803" y="2344154"/>
                  </a:lnTo>
                  <a:lnTo>
                    <a:pt x="4937968" y="2260174"/>
                  </a:lnTo>
                  <a:lnTo>
                    <a:pt x="4929278" y="2176441"/>
                  </a:lnTo>
                  <a:lnTo>
                    <a:pt x="4917744" y="2093052"/>
                  </a:lnTo>
                  <a:lnTo>
                    <a:pt x="4903379" y="2010104"/>
                  </a:lnTo>
                  <a:lnTo>
                    <a:pt x="4886200" y="1927693"/>
                  </a:lnTo>
                  <a:lnTo>
                    <a:pt x="4866227" y="1845914"/>
                  </a:lnTo>
                  <a:lnTo>
                    <a:pt x="4843482" y="1764862"/>
                  </a:lnTo>
                  <a:lnTo>
                    <a:pt x="4817993" y="1684631"/>
                  </a:lnTo>
                  <a:lnTo>
                    <a:pt x="4789788" y="1605314"/>
                  </a:lnTo>
                  <a:lnTo>
                    <a:pt x="4758901" y="1527002"/>
                  </a:lnTo>
                  <a:lnTo>
                    <a:pt x="4725367" y="1449787"/>
                  </a:lnTo>
                  <a:lnTo>
                    <a:pt x="4689225" y="1373758"/>
                  </a:lnTo>
                  <a:lnTo>
                    <a:pt x="4650516" y="1299002"/>
                  </a:lnTo>
                  <a:lnTo>
                    <a:pt x="4609287" y="1225607"/>
                  </a:lnTo>
                  <a:lnTo>
                    <a:pt x="4565584" y="1153657"/>
                  </a:lnTo>
                  <a:lnTo>
                    <a:pt x="4519458" y="1083236"/>
                  </a:lnTo>
                  <a:lnTo>
                    <a:pt x="4470962" y="1014426"/>
                  </a:lnTo>
                  <a:lnTo>
                    <a:pt x="4420153" y="947305"/>
                  </a:lnTo>
                  <a:lnTo>
                    <a:pt x="4367089" y="881952"/>
                  </a:lnTo>
                  <a:lnTo>
                    <a:pt x="4311833" y="818443"/>
                  </a:lnTo>
                  <a:lnTo>
                    <a:pt x="4248445" y="875517"/>
                  </a:lnTo>
                  <a:lnTo>
                    <a:pt x="4185057" y="932592"/>
                  </a:lnTo>
                  <a:lnTo>
                    <a:pt x="4121669" y="989667"/>
                  </a:lnTo>
                  <a:lnTo>
                    <a:pt x="4058281" y="1046742"/>
                  </a:lnTo>
                  <a:lnTo>
                    <a:pt x="3994893" y="1103817"/>
                  </a:lnTo>
                  <a:lnTo>
                    <a:pt x="3931505" y="1160892"/>
                  </a:lnTo>
                  <a:lnTo>
                    <a:pt x="3868117" y="1217967"/>
                  </a:lnTo>
                  <a:lnTo>
                    <a:pt x="3804729" y="1275041"/>
                  </a:lnTo>
                  <a:lnTo>
                    <a:pt x="3741340" y="1332116"/>
                  </a:lnTo>
                  <a:lnTo>
                    <a:pt x="3677952" y="1389191"/>
                  </a:lnTo>
                  <a:lnTo>
                    <a:pt x="3614564" y="1446266"/>
                  </a:lnTo>
                  <a:lnTo>
                    <a:pt x="3551176" y="1503341"/>
                  </a:lnTo>
                  <a:lnTo>
                    <a:pt x="3487788" y="1560416"/>
                  </a:lnTo>
                  <a:lnTo>
                    <a:pt x="3424400" y="1617491"/>
                  </a:lnTo>
                  <a:lnTo>
                    <a:pt x="3361012" y="1674565"/>
                  </a:lnTo>
                  <a:lnTo>
                    <a:pt x="3297624" y="1731640"/>
                  </a:lnTo>
                  <a:lnTo>
                    <a:pt x="3234236" y="1788715"/>
                  </a:lnTo>
                  <a:lnTo>
                    <a:pt x="3170848" y="1845790"/>
                  </a:lnTo>
                  <a:lnTo>
                    <a:pt x="3107460" y="1902865"/>
                  </a:lnTo>
                  <a:lnTo>
                    <a:pt x="3044072" y="1959940"/>
                  </a:lnTo>
                  <a:lnTo>
                    <a:pt x="2980684" y="2017015"/>
                  </a:lnTo>
                  <a:lnTo>
                    <a:pt x="2917296" y="2074089"/>
                  </a:lnTo>
                  <a:lnTo>
                    <a:pt x="2853908" y="2131164"/>
                  </a:lnTo>
                  <a:lnTo>
                    <a:pt x="2790520" y="2188239"/>
                  </a:lnTo>
                  <a:lnTo>
                    <a:pt x="2727132" y="2245314"/>
                  </a:lnTo>
                  <a:lnTo>
                    <a:pt x="2663744" y="2302389"/>
                  </a:lnTo>
                  <a:lnTo>
                    <a:pt x="2600356" y="2359464"/>
                  </a:lnTo>
                  <a:lnTo>
                    <a:pt x="2536968" y="2416539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5454525" y="1209106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77157" y="141268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8.889 %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893394" y="1400954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7116026" y="163795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0.741 %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7643489" y="199849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114561" y="2245410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3.704 %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77419" y="5113961"/>
              <a:ext cx="1011850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95152" y="5423203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86.667 %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FF3D9-7101-5262-4771-50D69E722A25}"/>
              </a:ext>
            </a:extLst>
          </p:cNvPr>
          <p:cNvCxnSpPr>
            <a:stCxn id="12" idx="2"/>
          </p:cNvCxnSpPr>
          <p:nvPr/>
        </p:nvCxnSpPr>
        <p:spPr>
          <a:xfrm flipH="1">
            <a:off x="5724128" y="1003744"/>
            <a:ext cx="905401" cy="69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DF182-DEF4-C2E4-76D1-8750BDCB5021}"/>
              </a:ext>
            </a:extLst>
          </p:cNvPr>
          <p:cNvCxnSpPr>
            <a:stCxn id="14" idx="2"/>
          </p:cNvCxnSpPr>
          <p:nvPr/>
        </p:nvCxnSpPr>
        <p:spPr>
          <a:xfrm flipH="1">
            <a:off x="5868144" y="1611202"/>
            <a:ext cx="1759920" cy="37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2480FA-E1B3-685D-8A57-A46A0D36935C}"/>
              </a:ext>
            </a:extLst>
          </p:cNvPr>
          <p:cNvCxnSpPr>
            <a:stCxn id="10" idx="2"/>
          </p:cNvCxnSpPr>
          <p:nvPr/>
        </p:nvCxnSpPr>
        <p:spPr>
          <a:xfrm flipH="1">
            <a:off x="5076056" y="778474"/>
            <a:ext cx="114604" cy="92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2025-05-13T19:24:20Z</dcterms:modified>
  <cp:category/>
</cp:coreProperties>
</file>