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9758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gdLst/>
              <a:ahLst/>
              <a:cxnLst/>
              <a:rect l="0" t="0" r="0" b="0"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555937" cy="152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Rhizaria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2025-05-13T19:28:39Z</dcterms:modified>
  <cp:category/>
</cp:coreProperties>
</file>