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16632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3" y="1753332"/>
              <a:ext cx="4947049" cy="4946871"/>
            </a:xfrm>
            <a:custGeom>
              <a:avLst/>
              <a:gdLst/>
              <a:ahLst/>
              <a:cxnLst/>
              <a:rect l="0" t="0" r="0" b="0"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588934" y="4298776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2" y="4522482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021904" y="986085"/>
              <a:ext cx="2602349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</a:t>
              </a: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Excavata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2025-05-13T19:20:26Z</dcterms:modified>
  <cp:category/>
</cp:coreProperties>
</file>