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tx610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2" name="pic6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613" name="pl612"/>
            <p:cNvSpPr/>
            <p:nvPr/>
          </p:nvSpPr>
          <p:spPr>
            <a:xfrm>
              <a:off x="9061361" y="32791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9061361" y="300972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9061361" y="2740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24708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8885796" y="32791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8885796" y="300972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27402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247086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22"/>
            <p:cNvSpPr/>
            <p:nvPr/>
          </p:nvSpPr>
          <p:spPr>
            <a:xfrm>
              <a:off x="9174841" y="325426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9174841" y="298483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9174841" y="271540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244596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28" name="rc62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tx62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tx63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4" name="tx64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5" name="rc64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6" name="tx64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47" name="rc64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6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661" name="tx660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662" name="tx661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663" name="tx662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2025-05-15T10:40:34Z</dcterms:modified>
  <cp:category/>
</cp:coreProperties>
</file>