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120677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360755" y="135856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4" y="135335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23834" y="134815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97676" y="1342955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23834" y="133775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23834" y="133255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34597" y="1327351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23834" y="132214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723834" y="131694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60755" y="131174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23834" y="13065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3834" y="130134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23834" y="129614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23834" y="129093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723834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23834" y="128053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3834" y="127533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71518" y="1270133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23834" y="12649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23834" y="125973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23834" y="1254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23834" y="124932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23834" y="124412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23834" y="123892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3834" y="123372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3834" y="122852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23834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723834" y="121811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23834" y="121291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23834" y="120771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723834" y="120251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634597" y="1197310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23834" y="119210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3834" y="118690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60755" y="1181705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60755" y="1176504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60755" y="117130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60755" y="116610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360755" y="116089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60755" y="11556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23834" y="115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723834" y="114529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3834" y="114009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3834" y="113489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723834" y="112968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723834" y="112448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723834" y="111928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23834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723834" y="110888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723834" y="110368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23834" y="109848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23834" y="10932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23834" y="108807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23834" y="108287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723834" y="107767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360755" y="1072471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360755" y="106727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360755" y="1062068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723834" y="105686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23834" y="10516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0755" y="1046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60755" y="10412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3834" y="103606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23834" y="103085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723834" y="102565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23834" y="102045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360755" y="101525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360755" y="1010052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23834" y="100485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23834" y="99964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23834" y="99444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23834" y="98924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723834" y="98404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23834" y="97884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23834" y="973641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723834" y="96843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60755" y="96323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723834" y="95803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723834" y="95283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60755" y="94763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60755" y="9424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60755" y="9372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60755" y="93202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23834" y="92682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23834" y="92162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23834" y="91642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723834" y="91122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23834" y="90602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23834" y="90081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23834" y="89561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23834" y="89041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23834" y="8852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723834" y="88001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23834" y="87481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23834" y="8696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3834" y="86440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3834" y="85920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60755" y="854004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360755" y="84880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60755" y="84360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60755" y="838399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60755" y="83319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60755" y="8279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60755" y="822794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360755" y="81759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360755" y="81239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60755" y="80718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60755" y="80198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60755" y="79678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60755" y="79158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723834" y="78638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23834" y="78118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23834" y="77597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723834" y="77077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723834" y="76557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23834" y="76037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723834" y="75517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3834" y="74997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634597" y="744770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97676" y="73956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97676" y="734366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97676" y="7291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97676" y="723963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997676" y="718761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60755" y="71356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723834" y="70835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723834" y="70315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60755" y="69795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23834" y="69275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23834" y="68755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723834" y="68235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182281" y="6771490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723834" y="67194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23834" y="6667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23834" y="66154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23834" y="65634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23834" y="65114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23834" y="64593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723834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723834" y="63553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723834" y="63033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60755" y="62513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60755" y="619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60755" y="614729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723834" y="60952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3834" y="60432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723834" y="59912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23834" y="59392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23834" y="58872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23834" y="58351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360755" y="57831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634597" y="573116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23834" y="56791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723834" y="56271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723834" y="55751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3834" y="55231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634597" y="54710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723834" y="54190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3834" y="53670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3834" y="53150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723834" y="52630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723834" y="52110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723834" y="5158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723834" y="5106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360755" y="5054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360755" y="50029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360755" y="49509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60755" y="48989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360755" y="484689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60755" y="47948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60755" y="47428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0755" y="46908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60755" y="46388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360755" y="45868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360755" y="45347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723834" y="44827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723834" y="4430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723834" y="43787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23834" y="43267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360755" y="42747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60755" y="42226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60755" y="41706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997676" y="411866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97676" y="406665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634597" y="4014633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997676" y="396261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60755" y="39106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23834" y="38585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23834" y="38065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60755" y="375455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360755" y="37025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360755" y="365052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360755" y="359850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360755" y="3546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723834" y="34944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23834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23834" y="3390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997676" y="333842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3834" y="32864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23834" y="32343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360755" y="31823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723834" y="31303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723834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723834" y="3026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634597" y="2974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997676" y="292229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723834" y="287027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23834" y="28182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23834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23834" y="27142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23834" y="26622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23834" y="26101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23834" y="25581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23834" y="2506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8439" y="2454148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271518" y="240213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997676" y="235011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360755" y="22981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723834" y="22460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723834" y="21940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634597" y="21420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723834" y="20900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723834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723834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360755" y="19339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997676" y="188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360755" y="18299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723834" y="17779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23834" y="17259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23834" y="1673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723834" y="16218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360755" y="15698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19202" y="1344256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97676" y="135465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360755" y="135075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997676" y="133515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19202" y="98198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182281" y="1318681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634597" y="131001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997676" y="131954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97676" y="130047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360755" y="130394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360755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182281" y="9116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45360" y="106024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908439" y="12186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271518" y="1240224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360755" y="12571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360755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271518" y="114557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634597" y="10938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997676" y="118950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997676" y="11608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360755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997676" y="104415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60755" y="105426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360755" y="102825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7676" y="98079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60755" y="100225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360755" y="98664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360755" y="97104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08439" y="9018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634597" y="955435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634597" y="8482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997676" y="93150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360755" y="89821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97676" y="8281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360755" y="86180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997676" y="78508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360755" y="77858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545360" y="7629757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182281" y="71567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08439" y="74379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08439" y="687552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71518" y="7525725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71518" y="73501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634597" y="725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97676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60755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19202" y="54674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182281" y="646372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97676" y="66414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997676" y="62860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360755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82281" y="549407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634597" y="59782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360755" y="60692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5360755" y="59132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634597" y="56011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5360755" y="56531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5360755" y="5549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634597" y="4688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97676" y="53930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997676" y="521100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997676" y="46544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360755" y="44047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82281" y="31404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545360" y="394051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634597" y="38663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997676" y="37701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60755" y="3832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545360" y="34337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97676" y="35291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360755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545360" y="326039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545360" y="3130359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360755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545360" y="287027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634597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7676" y="27922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360755" y="28442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360755" y="2740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7676" y="25841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360755" y="26362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360755" y="25321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545360" y="22076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908439" y="2312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71518" y="22233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634597" y="23046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997676" y="2259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360755" y="22200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908439" y="185596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997676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360755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997676" y="16999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360755" y="17519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360755" y="16478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360755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723834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23834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997676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723834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23834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634597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723834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23834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360755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23834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23834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23834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723834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23834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723834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23834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71518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23834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723834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23834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723834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23834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723834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23834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723834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23834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723834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723834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723834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723834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634597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23834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3834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360755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360755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360755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360755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360755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360755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723834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723834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723834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723834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3834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723834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723834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723834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723834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3834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723834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723834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23834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23834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723834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360755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360755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360755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723834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23834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0755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360755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23834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723834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3834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23834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360755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360755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23834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723834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3834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23834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723834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723834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23834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723834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360755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23834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723834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360755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360755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360755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60755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23834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723834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723834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23834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723834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723834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723834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723834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723834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723834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723834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723834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3834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723834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360755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5360755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360755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5360755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360755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5360755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360755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360755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360755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360755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360755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360755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360755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723834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723834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723834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723834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723834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723834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723834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723834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634597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997676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97676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997676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997676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97676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0755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723834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723834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360755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723834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723834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723834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82281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723834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723834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23834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723834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723834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23834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723834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723834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723834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360755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360755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360755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723834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723834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23834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723834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723834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723834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360755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634597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23834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723834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723834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23834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634597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723834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23834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23834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23834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3834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3834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3834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360755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360755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360755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360755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360755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360755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60755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60755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360755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360755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360755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723834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23834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23834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723834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360755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360755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360755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997676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997676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4634597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4997676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60755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23834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723834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60755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60755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60755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360755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360755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723834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23834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23834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997676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3834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23834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360755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723834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723834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723834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634597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997676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723834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723834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723834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723834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723834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723834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23834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723834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08439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271518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997676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360755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723834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723834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634597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723834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23834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23834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360755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997676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360755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23834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723834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723834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723834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360755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19202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997676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360755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4997676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819202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82281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634597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997676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997676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360755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360755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82281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545360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908439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271518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360755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360755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71518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634597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997676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97676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360755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997676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0755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360755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997676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360755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360755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360755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08439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634597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634597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997676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360755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997676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755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97676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360755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545360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182281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439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08439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1518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1518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634597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997676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360755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19202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82281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997676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997676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360755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182281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634597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360755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360755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634597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360755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360755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634597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997676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997676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997676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360755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3182281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545360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634597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97676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60755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545360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997676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360755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545360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545360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360755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545360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634597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997676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360755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360755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997676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360755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360755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545360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908439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271518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634597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997676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360755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908439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997676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360755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997676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360755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360755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366885" y="9576632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360755" y="135856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723834" y="135335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723834" y="134815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997676" y="1342955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723834" y="133775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723834" y="133255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634597" y="1327351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5723834" y="132214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723834" y="131694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360755" y="131174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723834" y="13065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723834" y="130134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723834" y="129614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723834" y="129093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723834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723834" y="128053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723834" y="127533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4271518" y="1270133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723834" y="12649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723834" y="125973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723834" y="1254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723834" y="124932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723834" y="124412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723834" y="123892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723834" y="123372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723834" y="122852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723834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723834" y="121811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723834" y="121291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723834" y="120771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723834" y="120251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634597" y="1197310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23834" y="119210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3834" y="118690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360755" y="1181705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360755" y="1176504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360755" y="117130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60755" y="116610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60755" y="116089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60755" y="11556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723834" y="115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723834" y="114529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723834" y="114009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723834" y="113489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723834" y="112968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723834" y="112448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723834" y="111928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723834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723834" y="110888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723834" y="110368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723834" y="109848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723834" y="10932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23834" y="108807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23834" y="108287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723834" y="107767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360755" y="1072471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360755" y="106727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360755" y="1062068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723834" y="105686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723834" y="10516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360755" y="1046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60755" y="10412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723834" y="103606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723834" y="103085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723834" y="102565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723834" y="102045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360755" y="101525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360755" y="1010052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723834" y="100485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723834" y="99964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723834" y="99444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723834" y="98924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723834" y="98404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723834" y="97884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723834" y="973641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723834" y="96843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360755" y="96323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723834" y="95803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723834" y="95283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360755" y="94763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360755" y="9424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360755" y="9372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360755" y="93202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723834" y="92682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723834" y="92162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723834" y="91642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723834" y="91122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723834" y="90602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723834" y="90081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723834" y="89561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723834" y="89041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723834" y="8852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723834" y="88001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723834" y="87481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723834" y="8696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723834" y="86440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723834" y="85920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360755" y="854004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360755" y="84880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360755" y="84360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360755" y="838399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360755" y="83319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360755" y="8279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360755" y="822794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360755" y="81759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360755" y="81239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360755" y="80718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360755" y="80198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360755" y="79678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360755" y="79158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723834" y="78638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23834" y="78118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23834" y="77597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3834" y="77077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723834" y="76557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723834" y="76037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23834" y="75517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23834" y="74997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634597" y="744770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97676" y="73956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97676" y="734366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97676" y="7291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97676" y="723963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97676" y="718761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5360755" y="71356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723834" y="70835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723834" y="70315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360755" y="69795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723834" y="69275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723834" y="68755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723834" y="68235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182281" y="6771490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723834" y="67194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723834" y="6667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723834" y="66154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723834" y="65634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723834" y="65114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723834" y="64593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723834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723834" y="63553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723834" y="63033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360755" y="62513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360755" y="619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360755" y="614729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723834" y="60952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723834" y="60432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723834" y="59912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5723834" y="59392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723834" y="58872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723834" y="58351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360755" y="57831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634597" y="573116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723834" y="56791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723834" y="56271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723834" y="55751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723834" y="55231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634597" y="54710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723834" y="54190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723834" y="53670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723834" y="53150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723834" y="52630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723834" y="52110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723834" y="5158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723834" y="5106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5360755" y="5054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360755" y="50029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360755" y="49509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360755" y="48989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360755" y="484689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360755" y="47948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60755" y="47428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360755" y="46908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360755" y="46388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360755" y="45868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360755" y="45347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723834" y="44827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723834" y="4430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723834" y="43787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723834" y="43267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360755" y="42747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360755" y="42226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360755" y="41706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97676" y="411866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997676" y="406665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4634597" y="4014633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997676" y="396261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60755" y="39106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723834" y="38585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723834" y="38065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60755" y="375455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360755" y="37025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360755" y="365052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360755" y="359850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360755" y="3546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723834" y="34944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23834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23834" y="3390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4997676" y="333842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3834" y="32864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23834" y="32343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360755" y="31823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723834" y="31303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723834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723834" y="3026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34597" y="2974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997676" y="292229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723834" y="287027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723834" y="28182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723834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723834" y="27142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3834" y="26622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5723834" y="26101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5723834" y="25581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723834" y="2506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908439" y="2454148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4271518" y="240213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997676" y="235011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5360755" y="22981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3834" y="22460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723834" y="21940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4634597" y="21420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5723834" y="20900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723834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723834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5360755" y="19339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4997676" y="188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5360755" y="18299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723834" y="17779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5723834" y="17259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723834" y="1673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5723834" y="16218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5360755" y="15698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819202" y="1344256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4997676" y="135465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360755" y="135075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4997676" y="133515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819202" y="98198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82281" y="1318681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634597" y="131001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4997676" y="131954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4997676" y="130047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5360755" y="130394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360755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182281" y="9116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545360" y="106024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908439" y="12186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71518" y="1240224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360755" y="12571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360755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71518" y="114557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634597" y="10938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997676" y="118950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997676" y="11608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360755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997676" y="104415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360755" y="105426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360755" y="102825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997676" y="98079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360755" y="100225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5360755" y="98664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5360755" y="97104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08439" y="9018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634597" y="955435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634597" y="8482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997676" y="93150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5360755" y="89821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997676" y="8281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5360755" y="86180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997676" y="78508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5360755" y="77858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545360" y="7629757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182281" y="71567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908439" y="74379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908439" y="687552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4271518" y="7525725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271518" y="73501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634597" y="725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4997676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5360755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819202" y="54674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182281" y="646372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4997676" y="66414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997676" y="62860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5360755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182281" y="549407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634597" y="59782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5360755" y="60692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5360755" y="59132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634597" y="56011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360755" y="56531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5360755" y="5549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634597" y="4688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997676" y="53930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997676" y="521100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997676" y="46544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360755" y="44047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182281" y="31404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545360" y="394051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634597" y="38663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997676" y="37701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60755" y="3832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545360" y="34337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997676" y="35291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360755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545360" y="326039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545360" y="3130359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360755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545360" y="287027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634597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997676" y="27922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360755" y="28442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360755" y="2740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997676" y="25841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360755" y="26362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360755" y="25321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545360" y="22076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08439" y="2312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4271518" y="22233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634597" y="23046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997676" y="2259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360755" y="22200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908439" y="185596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997676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360755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997676" y="16999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360755" y="17519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360755" y="16478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360755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23834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723834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997676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723834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5723834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634597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723834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723834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360755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723834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723834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723834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723834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723834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723834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5723834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271518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723834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723834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723834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723834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723834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723834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723834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723834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723834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723834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23834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723834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723834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634597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23834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3834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60755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360755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360755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360755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360755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360755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723834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723834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723834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23834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723834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723834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723834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723834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723834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723834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723834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723834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23834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23834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723834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0755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0755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360755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23834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723834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0755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360755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723834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723834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723834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723834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360755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360755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723834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3834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23834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723834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23834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723834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723834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23834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360755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723834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23834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60755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360755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360755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360755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723834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723834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723834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23834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723834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723834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723834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723834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723834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723834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723834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723834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723834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723834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360755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360755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360755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360755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360755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360755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360755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360755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5360755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360755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360755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5360755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5360755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723834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723834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723834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723834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723834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723834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723834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723834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634597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997676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997676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997676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997676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997676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60755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723834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723834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360755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723834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723834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723834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182281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723834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723834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723834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723834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723834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723834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723834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723834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723834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5360755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360755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360755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723834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5723834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723834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723834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723834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723834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360755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634597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723834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723834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723834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723834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634597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723834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723834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723834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723834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723834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723834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723834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360755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360755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360755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360755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360755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360755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360755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360755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360755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360755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360755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723834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723834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723834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723834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5360755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360755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360755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997676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997676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634597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997676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60755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723834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723834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60755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60755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60755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360755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360755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723834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23834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23834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997676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3834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23834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360755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723834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723834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723834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634597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997676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723834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723834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723834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723834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723834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723834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723834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723834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08439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4271518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4997676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360755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723834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723834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4634597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723834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723834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723834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5360755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4997676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5360755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5723834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5723834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723834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5723834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5360755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819202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4997676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5360755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997676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819202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3182281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4634597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4997676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4997676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5360755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5360755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182281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545360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908439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4271518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360755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360755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4271518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4634597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4997676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997676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360755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997676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0755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5360755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997676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5360755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5360755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5360755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908439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634597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634597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997676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5360755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997676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5360755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997676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5360755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545360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182281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439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08439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271518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4271518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634597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997676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5360755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819202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182281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997676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997676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5360755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3182281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634597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5360755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5360755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634597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5360755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5360755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634597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997676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997676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997676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360755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182281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545360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4634597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4997676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60755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545360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4997676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360755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545360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545360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360755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545360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4634597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997676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360755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360755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4997676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360755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360755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545360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908439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4271518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4634597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4997676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5360755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908439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4997676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5360755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4997676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5360755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5360755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092643" y="1355960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092643" y="135075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092643" y="134555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092643" y="134035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092643" y="133515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092643" y="132995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092643" y="1324750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092643" y="131954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092643" y="131434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092643" y="130914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092643" y="130394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092643" y="129874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092643" y="1293540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092643" y="1288339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092643" y="1283137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092643" y="1277935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092643" y="1272734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092643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092643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092643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092643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092643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092643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092643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092643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092643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092643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092643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092643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092643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092643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092643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092643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092643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092643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092643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092643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092643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092643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092643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092643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092643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092643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092643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092643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092643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092643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092643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092643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092643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092643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092643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092643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092643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092643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092643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092643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092643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092643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092643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092643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092643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092643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092643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092643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092643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092643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092643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092643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092643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092643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092643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092643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092643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092643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092643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092643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092643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092643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092643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092643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092643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092643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092643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092643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092643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092643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092643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092643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092643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092643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092643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092643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092643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092643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092643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092643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092643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092643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092643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092643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092643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092643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092643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092643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092643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092643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092643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092643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092643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092643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092643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092643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092643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092643" y="76297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092643" y="75777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092643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092643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092643" y="74216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092643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092643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092643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092643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092643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092643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092643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092643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092643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092643" y="69015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092643" y="68495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092643" y="67974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092643" y="674548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092643" y="66934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092643" y="66414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092643" y="65894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092643" y="65374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092643" y="64854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092643" y="64333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092643" y="63813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092643" y="63293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092643" y="62773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092643" y="62253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092643" y="61733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092643" y="612128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092643" y="606927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092643" y="601725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092643" y="596524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092643" y="591322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092643" y="586120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092643" y="580919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092643" y="575717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092643" y="570515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092643" y="565314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092643" y="560112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092643" y="554911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092643" y="549709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092643" y="544507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092643" y="539306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092643" y="534104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092643" y="528902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092643" y="523701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092643" y="518499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092643" y="513298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092643" y="508096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092643" y="502894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092643" y="497693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092643" y="492491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092643" y="487290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92643" y="482088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092643" y="476886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092643" y="471685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092643" y="466483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092643" y="461281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092643" y="456080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092643" y="450878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092643" y="445677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092643" y="440475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092643" y="43527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092643" y="43007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092643" y="424870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092643" y="419669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092643" y="414467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092643" y="409265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092643" y="404064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092643" y="39886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092643" y="39366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092643" y="38845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092643" y="38325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092643" y="37805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092643" y="37285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092643" y="36765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092643" y="36245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092643" y="357249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092643" y="35204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092643" y="34684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92643" y="34164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92643" y="33644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092643" y="331241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092643" y="326039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092643" y="320838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092643" y="31563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092643" y="31043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092643" y="30523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092643" y="30003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092643" y="29483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092643" y="28962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092643" y="28442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092643" y="27922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092643" y="27402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092643" y="26882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092643" y="26362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092643" y="25841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092643" y="25321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092643" y="24801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092643" y="24281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092643" y="23761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092643" y="23241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092643" y="22720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092643" y="22200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092643" y="21680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092643" y="21160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092643" y="20640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092643" y="20120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092643" y="19599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092643" y="19079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092643" y="18559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092643" y="18039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092643" y="17519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092643" y="16999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092643" y="16478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092643" y="15958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092643" y="15438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288705" y="135596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288705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288705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288705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288705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288705" y="132995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288705" y="132475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288705" y="131954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288705" y="131434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288705" y="130914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288705" y="130394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288705" y="129874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288705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288705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288705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288705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288705" y="12727341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288705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288705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288705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288705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288705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288705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288705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288705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288705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288705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288705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288705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288705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288705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288705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288705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288705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288705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288705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288705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288705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288705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288705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288705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288705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288705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288705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288705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288705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288705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288705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288705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288705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288705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288705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288705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288705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288705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288705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288705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288705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288705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288705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288705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288705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288705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288705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288705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288705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288705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288705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288705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288705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288705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288705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288705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288705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288705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288705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288705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288705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288705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288705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288705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288705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288705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288705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288705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288705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288705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288705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288705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288705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288705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288705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288705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288705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288705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288705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288705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288705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288705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288705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288705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288705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288705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288705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288705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288705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288705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288705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288705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288705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288705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288705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288705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288705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288705" y="762975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288705" y="75777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288705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288705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288705" y="742169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288705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288705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288705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288705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288705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288705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288705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288705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288705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288705" y="690153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288705" y="684951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288705" y="67974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288705" y="674548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288705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288705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288705" y="658943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288705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288705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288705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288705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288705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288705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288705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288705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288705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288705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288705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288705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288705" y="59132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288705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288705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288705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288705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288705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288705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288705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288705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288705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288705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288705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288705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288705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288705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288705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288705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288705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288705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288705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288705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288705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288705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288705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288705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288705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288705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288705" y="450878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288705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288705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288705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288705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288705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288705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288705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288705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288705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288705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288705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288705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288705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288705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288705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288705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288705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288705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288705" y="352048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288705" y="346846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288705" y="34164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288705" y="33644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288705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288705" y="326039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288705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288705" y="31563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288705" y="31043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288705" y="30523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288705" y="30003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288705" y="294830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288705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288705" y="28442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288705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288705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288705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288705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288705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288705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288705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288705" y="24281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288705" y="23761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288705" y="23241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288705" y="22720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288705" y="22200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288705" y="21680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288705" y="21160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288705" y="20640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288705" y="20120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288705" y="19599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288705" y="19079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288705" y="18559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288705" y="18039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288705" y="17519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288705" y="16999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288705" y="16478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288705" y="15958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288705" y="15438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484768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484768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484768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484768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484768" y="13351535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484768" y="132995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484768" y="1324750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484768" y="131954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484768" y="131434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484768" y="130914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484768" y="130394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484768" y="129874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484768" y="1293540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484768" y="128833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484768" y="128313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484768" y="127793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484768" y="127273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484768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484768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484768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484768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484768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484768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484768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484768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484768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484768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484768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484768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484768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484768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484768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484768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484768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484768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484768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484768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484768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484768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484768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484768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484768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484768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484768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484768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484768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484768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484768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484768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484768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484768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484768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484768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484768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484768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484768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484768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484768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484768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484768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484768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484768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484768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484768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484768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484768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484768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484768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484768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484768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484768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484768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484768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484768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484768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484768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484768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484768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484768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484768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484768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484768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484768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484768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484768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484768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484768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484768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484768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484768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484768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484768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484768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484768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484768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484768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484768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484768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484768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484768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484768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484768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484768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484768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484768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484768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484768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484768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484768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484768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484768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484768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484768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484768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484768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484768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484768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484768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484768" y="742169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484768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484768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484768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484768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484768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484768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484768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484768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484768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484768" y="69015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484768" y="684951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484768" y="67974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484768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484768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484768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484768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484768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484768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484768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484768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484768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484768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484768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484768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484768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484768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484768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484768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484768" y="5913223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484768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484768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484768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484768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484768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484768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484768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484768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484768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484768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484768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484768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484768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484768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484768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484768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484768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484768" y="497693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484768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484768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484768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484768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484768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484768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484768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484768" y="456080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484768" y="45087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484768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484768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484768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484768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484768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484768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484768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484768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484768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484768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484768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484768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484768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484768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484768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484768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484768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484768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484768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484768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484768" y="34164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484768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484768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484768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484768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484768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484768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484768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484768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484768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484768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484768" y="28442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484768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484768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484768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484768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484768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484768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484768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484768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484768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484768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484768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484768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484768" y="21680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484768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484768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484768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484768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484768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484768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484768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484768" y="175193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484768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484768" y="16478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484768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484768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680831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680831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680831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680831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680831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680831" y="1329951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680831" y="1324750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680831" y="1319548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680831" y="131434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680831" y="1309145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680831" y="130394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680831" y="129874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680831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680831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680831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680831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680831" y="127273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680831" y="126753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680831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680831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680831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680831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680831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680831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680831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680831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680831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680831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680831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680831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680831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680831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680831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680831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680831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680831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680831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680831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680831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680831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680831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680831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680831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680831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680831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680831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680831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680831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680831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680831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680831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680831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680831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680831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680831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680831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680831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680831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680831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680831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680831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680831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680831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680831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680831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680831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680831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680831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680831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680831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680831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680831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680831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680831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680831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680831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680831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680831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680831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680831" y="945032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680831" y="939830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680831" y="934629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680831" y="929427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680831" y="9242258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680831" y="919024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680831" y="913822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680831" y="908621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680831" y="903419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680831" y="898217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680831" y="893016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680831" y="887814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680831" y="882612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680831" y="877411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680831" y="872209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680831" y="867008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680831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680831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680831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680831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680831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680831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680831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680831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680831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680831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680831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680831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680831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680831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680831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680831" y="783782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680831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680831" y="773378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680831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680831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680831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680831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680831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680831" y="742169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680831" y="736967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680831" y="731766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680831" y="726564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680831" y="7213628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680831" y="716161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680831" y="710959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680831" y="705757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680831" y="70055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680831" y="695354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680831" y="69015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680831" y="684951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680831" y="67974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680831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680831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680831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680831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680831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680831" y="648540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680831" y="643338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680831" y="638136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680831" y="632935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680831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680831" y="622532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680831" y="617330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680831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680831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680831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680831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680831" y="591322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680831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680831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680831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680831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680831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680831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680831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680831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680831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680831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680831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680831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680831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680831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680831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680831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680831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680831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680831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680831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680831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680831" y="476886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680831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680831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680831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680831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680831" y="450878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680831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680831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680831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680831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680831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680831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680831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680831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680831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680831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680831" y="393660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680831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680831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680831" y="378056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680831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680831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680831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680831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680831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680831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680831" y="34164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680831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680831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680831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680831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680831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680831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680831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680831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680831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680831" y="289628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680831" y="28442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680831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680831" y="274023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680831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680831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680831" y="258418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680831" y="253217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680831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680831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680831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680831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680831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680831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680831" y="216806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680831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680831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680831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680831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680831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680831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680831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680831" y="175193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680831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680831" y="16478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680831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680831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876893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876893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876893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876893" y="1340355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876893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876893" y="1329951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876893" y="132475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876893" y="131954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876893" y="131434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876893" y="130914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876893" y="130394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876893" y="129874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876893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876893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876893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876893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876893" y="127273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876893" y="126753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876893" y="126233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876893" y="1257129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876893" y="1251927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876893" y="1246726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876893" y="1241524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876893" y="123632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876893" y="123112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876893" y="122591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876893" y="122071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876893" y="121551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876893" y="121031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876893" y="120511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876893" y="119991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876893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876893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876893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876893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876893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876893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876893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876893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876893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876893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876893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876893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876893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876893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876893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876893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876893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876893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876893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876893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876893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876893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876893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876893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876893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876893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876893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876893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876893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876893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876893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876893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876893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876893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876893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876893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876893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876893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876893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876893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876893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876893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876893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876893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876893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876893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876893" y="955435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876893" y="950233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876893" y="94503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876893" y="93983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876893" y="93462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876893" y="92942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876893" y="92422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876893" y="919024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876893" y="91382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876893" y="90862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876893" y="90341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876893" y="89821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876893" y="89301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876893" y="887814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876893" y="88261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876893" y="87741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876893" y="87220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876893" y="86700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876893" y="86180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876893" y="856604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876893" y="85140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876893" y="84620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876893" y="84099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876893" y="83579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876893" y="83059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876893" y="825395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876893" y="82019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876893" y="81499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876893" y="80979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876893" y="80458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876893" y="79938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876893" y="79418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876893" y="78898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876893" y="78378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876893" y="778580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876893" y="773378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876893" y="768177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876893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876893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876893" y="75257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876893" y="747370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876893" y="74216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876893" y="736967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876893" y="73176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876893" y="72656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876893" y="72136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876893" y="71616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876893" y="71095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876893" y="70575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876893" y="70055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876893" y="69535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876893" y="69015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876893" y="68495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876893" y="67974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876893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876893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876893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876893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876893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876893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876893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876893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876893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876893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876893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876893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876893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876893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876893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876893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876893" y="59132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876893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876893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876893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876893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876893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876893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876893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876893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876893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876893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876893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876893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876893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876893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876893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876893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876893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876893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876893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876893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876893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876893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876893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876893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876893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876893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876893" y="45087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876893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876893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876893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876893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876893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876893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876893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876893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876893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876893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876893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876893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876893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876893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876893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876893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876893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876893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876893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876893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876893" y="34164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876893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876893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876893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876893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876893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876893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876893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876893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876893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876893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876893" y="28442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876893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876893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876893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876893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876893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876893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876893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876893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876893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876893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876893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876893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876893" y="21680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876893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876893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876893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876893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7876893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7876893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7876893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7876893" y="175193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7876893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7876893" y="16478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7876893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7876893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03252" y="135856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103252" y="135335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103252" y="134815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03252" y="134295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103252" y="133775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103252" y="133255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103252" y="132735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103252" y="13221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103252" y="13169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03252" y="131174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103252" y="130654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103252" y="130134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03252" y="129614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03252" y="129093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03252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03252" y="128053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03252" y="127533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103252" y="12701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103252" y="1264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103252" y="125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103252" y="1254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03252" y="124932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03252" y="124412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03252" y="123892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03252" y="12337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103252" y="12285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103252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103252" y="121811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103252" y="12129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103252" y="120771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103252" y="120251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103252" y="119731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103252" y="1192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103252" y="118690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103252" y="11817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103252" y="117650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103252" y="117130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103252" y="116610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103252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103252" y="11556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103252" y="11504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103252" y="1145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103252" y="11400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103252" y="113489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03252" y="112968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03252" y="112448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103252" y="111928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103252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6103252" y="110888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6103252" y="110368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6103252" y="10984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6103252" y="10932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6103252" y="108807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6103252" y="10828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6103252" y="10776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6103252" y="10724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6103252" y="10672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6103252" y="10620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6103252" y="105686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6103252" y="1051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6103252" y="1046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6103252" y="10412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6103252" y="10360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6103252" y="103085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6103252" y="10256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6103252" y="102045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6103252" y="101525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6103252" y="101005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6103252" y="10048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6103252" y="999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6103252" y="9944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6103252" y="9892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6103252" y="98404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6103252" y="9788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6103252" y="9736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6103252" y="9684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6103252" y="9632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6103252" y="9580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6103252" y="9528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6103252" y="94763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6103252" y="9424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6103252" y="9372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6103252" y="93202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6103252" y="92682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6103252" y="921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6103252" y="916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6103252" y="91122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6103252" y="9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6103252" y="9008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6103252" y="89561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6103252" y="890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6103252" y="8852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6103252" y="88001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6103252" y="87481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6103252" y="86960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6103252" y="86440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6103252" y="85920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6103252" y="85400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6103252" y="84880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6103252" y="84360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6103252" y="83839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6103252" y="8331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6103252" y="8279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6103252" y="82279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6103252" y="8175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6103252" y="81239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6103252" y="80718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6103252" y="801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6103252" y="7967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6103252" y="79158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6103252" y="7863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6103252" y="78118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6103252" y="77597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6103252" y="7707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6103252" y="76557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6103252" y="76037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6103252" y="75517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6103252" y="74997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6103252" y="74477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6103252" y="73956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6103252" y="7343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6103252" y="7291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6103252" y="7239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6103252" y="7187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6103252" y="71356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6103252" y="70835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6103252" y="70315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6103252" y="6979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6103252" y="69275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6103252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6103252" y="6823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6103252" y="67714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6103252" y="67194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6103252" y="66674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6103252" y="66154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6103252" y="65634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6103252" y="651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6103252" y="6459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6103252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6103252" y="6355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6103252" y="63033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6103252" y="625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6103252" y="619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6103252" y="614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6103252" y="60952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6103252" y="60432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6103252" y="59912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6103252" y="59392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6103252" y="58872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6103252" y="58351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6103252" y="57831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6103252" y="5731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6103252" y="56791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6103252" y="56271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6103252" y="55751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6103252" y="5523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6103252" y="5471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6103252" y="54190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6103252" y="5367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6103252" y="5315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6103252" y="52630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6103252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6103252" y="5158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6103252" y="5106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6103252" y="5054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6103252" y="50029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6103252" y="4950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6103252" y="4898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6103252" y="484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6103252" y="47948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6103252" y="47428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6103252" y="46908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6103252" y="4638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6103252" y="4586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6103252" y="4534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6103252" y="4482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103252" y="4430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6103252" y="43787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6103252" y="43267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6103252" y="42747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6103252" y="4222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6103252" y="41706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6103252" y="4118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6103252" y="4066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6103252" y="4014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6103252" y="3962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103252" y="39106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03252" y="38585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103252" y="38065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103252" y="375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103252" y="37025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103252" y="36505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103252" y="35985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103252" y="3546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103252" y="34944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103252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103252" y="33904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103252" y="3338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103252" y="32864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103252" y="32343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103252" y="31823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103252" y="31303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103252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103252" y="30263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103252" y="297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103252" y="2922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103252" y="2870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03252" y="28182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03252" y="27662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03252" y="27142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03252" y="2662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103252" y="2610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103252" y="2558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103252" y="25061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103252" y="2454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103252" y="24021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103252" y="23501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103252" y="22981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03252" y="22460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03252" y="2194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103252" y="21420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103252" y="20900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103252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103252" y="1986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03252" y="193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03252" y="188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03252" y="1829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103252" y="17779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103252" y="1725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103252" y="16739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103252" y="16218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03252" y="1569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2" name="tx2711"/>
            <p:cNvSpPr/>
            <p:nvPr/>
          </p:nvSpPr>
          <p:spPr>
            <a:xfrm>
              <a:off x="6103252" y="13555437"/>
              <a:ext cx="491077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6103252" y="13502124"/>
              <a:ext cx="759258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6103252" y="13461541"/>
              <a:ext cx="470090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6103252" y="13398091"/>
              <a:ext cx="46691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6103252" y="13357508"/>
              <a:ext cx="409774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6103252" y="13295356"/>
              <a:ext cx="638731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6103252" y="13243340"/>
              <a:ext cx="457915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6103252" y="13190000"/>
              <a:ext cx="415649" cy="5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6103252" y="13138010"/>
              <a:ext cx="47001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6103252" y="13087291"/>
              <a:ext cx="750259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6103252" y="13033978"/>
              <a:ext cx="795411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6103252" y="12981962"/>
              <a:ext cx="59945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6103252" y="12941379"/>
              <a:ext cx="58749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6103252" y="12879226"/>
              <a:ext cx="587493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6103252" y="12837347"/>
              <a:ext cx="554305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6103252" y="12785172"/>
              <a:ext cx="831457" cy="39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6103252" y="12723178"/>
              <a:ext cx="587387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6103252" y="12670500"/>
              <a:ext cx="569417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6103252" y="12619146"/>
              <a:ext cx="575372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6103252" y="12566494"/>
              <a:ext cx="717045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6103252" y="12524562"/>
              <a:ext cx="813434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6103252" y="12473234"/>
              <a:ext cx="43089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6103252" y="12421217"/>
              <a:ext cx="587387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6103252" y="12369042"/>
              <a:ext cx="482079" cy="39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6103252" y="12306413"/>
              <a:ext cx="491157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6103252" y="12265169"/>
              <a:ext cx="400802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6103252" y="12213153"/>
              <a:ext cx="34352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6103252" y="12150365"/>
              <a:ext cx="38269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6103252" y="12109120"/>
              <a:ext cx="364596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6103252" y="12057104"/>
              <a:ext cx="30732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6103252" y="11994316"/>
              <a:ext cx="430893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6103252" y="11942300"/>
              <a:ext cx="1096647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6103252" y="11901056"/>
              <a:ext cx="503014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6103252" y="11838268"/>
              <a:ext cx="602526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6103252" y="11785590"/>
              <a:ext cx="77725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6103252" y="11733574"/>
              <a:ext cx="77725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6103252" y="11681558"/>
              <a:ext cx="77725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6103252" y="11630177"/>
              <a:ext cx="653632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6103252" y="11578187"/>
              <a:ext cx="476045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6103252" y="11536943"/>
              <a:ext cx="57238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6103252" y="11474128"/>
              <a:ext cx="768124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6103252" y="11422112"/>
              <a:ext cx="967069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6103252" y="11370096"/>
              <a:ext cx="900746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6103252" y="11317445"/>
              <a:ext cx="106351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6103252" y="11266064"/>
              <a:ext cx="734962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6103252" y="11213386"/>
              <a:ext cx="1192825" cy="5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6103252" y="11162031"/>
              <a:ext cx="831352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6103252" y="11110015"/>
              <a:ext cx="771194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6103252" y="11057999"/>
              <a:ext cx="683803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6103252" y="11005348"/>
              <a:ext cx="1000231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6103252" y="10953967"/>
              <a:ext cx="677795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6103252" y="10901950"/>
              <a:ext cx="680813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6103252" y="10849934"/>
              <a:ext cx="677795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6103252" y="10797918"/>
              <a:ext cx="710904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6103252" y="10745267"/>
              <a:ext cx="96389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6103252" y="10703996"/>
              <a:ext cx="753250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6103252" y="10641896"/>
              <a:ext cx="756108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6103252" y="10589880"/>
              <a:ext cx="494094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6103252" y="10548635"/>
              <a:ext cx="650668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6103252" y="10496619"/>
              <a:ext cx="599456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6103252" y="10444603"/>
              <a:ext cx="52114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6103252" y="10381154"/>
              <a:ext cx="46090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6103252" y="10340571"/>
              <a:ext cx="650694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6103252" y="10288555"/>
              <a:ext cx="735015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6103252" y="10236538"/>
              <a:ext cx="77421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6103252" y="10184522"/>
              <a:ext cx="61747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6103252" y="10132506"/>
              <a:ext cx="722947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6103252" y="10080490"/>
              <a:ext cx="59043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6103252" y="10017543"/>
              <a:ext cx="548297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6103252" y="9965686"/>
              <a:ext cx="57537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6103252" y="9914305"/>
              <a:ext cx="644660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6103252" y="9872425"/>
              <a:ext cx="656702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6103252" y="9820409"/>
              <a:ext cx="798295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6103252" y="9768393"/>
              <a:ext cx="65969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6103252" y="9716377"/>
              <a:ext cx="768362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6103252" y="9664361"/>
              <a:ext cx="695978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6103252" y="9601573"/>
              <a:ext cx="656755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6103252" y="9548895"/>
              <a:ext cx="596598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6103252" y="9496879"/>
              <a:ext cx="58458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6103252" y="9446159"/>
              <a:ext cx="689970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6103252" y="9392846"/>
              <a:ext cx="45487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6103252" y="9352264"/>
              <a:ext cx="56033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6103252" y="9300247"/>
              <a:ext cx="42485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6103252" y="9236798"/>
              <a:ext cx="76219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6103252" y="9184755"/>
              <a:ext cx="1054408" cy="5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6103252" y="9133427"/>
              <a:ext cx="560365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6103252" y="9080723"/>
              <a:ext cx="584423" cy="5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6103252" y="9028733"/>
              <a:ext cx="614568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6103252" y="8977220"/>
              <a:ext cx="560445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6103252" y="8924701"/>
              <a:ext cx="587467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6103252" y="8873346"/>
              <a:ext cx="58445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6103252" y="8821330"/>
              <a:ext cx="62060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6103252" y="8769155"/>
              <a:ext cx="611604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6103252" y="8716636"/>
              <a:ext cx="57542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6103252" y="8664620"/>
              <a:ext cx="58447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6103252" y="8612604"/>
              <a:ext cx="63867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6103252" y="8560588"/>
              <a:ext cx="99721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6103252" y="8508572"/>
              <a:ext cx="64468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6103252" y="8456555"/>
              <a:ext cx="566267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6103252" y="8404539"/>
              <a:ext cx="52114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6103252" y="8352523"/>
              <a:ext cx="575398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6103252" y="8300507"/>
              <a:ext cx="69579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6103252" y="8248491"/>
              <a:ext cx="53620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6103252" y="8196475"/>
              <a:ext cx="59643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6103252" y="8144458"/>
              <a:ext cx="53620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6103252" y="8092442"/>
              <a:ext cx="64773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6103252" y="8040426"/>
              <a:ext cx="68682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6103252" y="7988410"/>
              <a:ext cx="506057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6103252" y="7936394"/>
              <a:ext cx="76513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6103252" y="7884378"/>
              <a:ext cx="602552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6103252" y="7843795"/>
              <a:ext cx="379576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6103252" y="7791779"/>
              <a:ext cx="38852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6103252" y="7739763"/>
              <a:ext cx="35850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6103252" y="7687746"/>
              <a:ext cx="445847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6103252" y="7635016"/>
              <a:ext cx="825344" cy="40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6103252" y="7583026"/>
              <a:ext cx="662736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6103252" y="7520767"/>
              <a:ext cx="566479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6103252" y="7468751"/>
              <a:ext cx="584503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6103252" y="7416894"/>
              <a:ext cx="41877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6103252" y="7364878"/>
              <a:ext cx="47900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6103252" y="7322972"/>
              <a:ext cx="442803" cy="40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6103252" y="7260184"/>
              <a:ext cx="51222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6103252" y="7219601"/>
              <a:ext cx="463870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6103252" y="7167585"/>
              <a:ext cx="494042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6103252" y="7104135"/>
              <a:ext cx="51820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6103252" y="7052119"/>
              <a:ext cx="72299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6103252" y="7000103"/>
              <a:ext cx="54528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6103252" y="6948087"/>
              <a:ext cx="73797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6103252" y="6906789"/>
              <a:ext cx="774211" cy="40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6103252" y="6845351"/>
              <a:ext cx="527256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6103252" y="6803472"/>
              <a:ext cx="39466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6103252" y="6740684"/>
              <a:ext cx="638705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6103252" y="6688006"/>
              <a:ext cx="59363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6103252" y="6635990"/>
              <a:ext cx="100020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6103252" y="6583974"/>
              <a:ext cx="109945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6103252" y="6532619"/>
              <a:ext cx="683936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6103252" y="6480603"/>
              <a:ext cx="51201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6103252" y="6428587"/>
              <a:ext cx="49396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6103252" y="6376571"/>
              <a:ext cx="45786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6103252" y="6324396"/>
              <a:ext cx="487981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6103252" y="6272538"/>
              <a:ext cx="608507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6103252" y="6220522"/>
              <a:ext cx="62361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6103252" y="6167844"/>
              <a:ext cx="891721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6103252" y="6116490"/>
              <a:ext cx="412817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6103252" y="6063812"/>
              <a:ext cx="60567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6103252" y="6011796"/>
              <a:ext cx="84368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6103252" y="5960441"/>
              <a:ext cx="575504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6103252" y="5908425"/>
              <a:ext cx="62668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6103252" y="5856409"/>
              <a:ext cx="50012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6103252" y="5804393"/>
              <a:ext cx="590563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6103252" y="5763148"/>
              <a:ext cx="533291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6103252" y="5700360"/>
              <a:ext cx="37370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6103252" y="5647683"/>
              <a:ext cx="78620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6103252" y="5595666"/>
              <a:ext cx="67192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6103252" y="5544312"/>
              <a:ext cx="466914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6103252" y="5492296"/>
              <a:ext cx="47900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6103252" y="5440280"/>
              <a:ext cx="548429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6103252" y="5388105"/>
              <a:ext cx="961141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6103252" y="5336247"/>
              <a:ext cx="68997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6103252" y="5284866"/>
              <a:ext cx="575504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6103252" y="5232850"/>
              <a:ext cx="530326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6103252" y="5180172"/>
              <a:ext cx="473080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6103252" y="5128156"/>
              <a:ext cx="518258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6103252" y="5076802"/>
              <a:ext cx="566426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6103252" y="5024150"/>
              <a:ext cx="54541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6103252" y="4971472"/>
              <a:ext cx="843791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6103252" y="4920118"/>
              <a:ext cx="554331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6103252" y="4868102"/>
              <a:ext cx="427876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6103252" y="4816086"/>
              <a:ext cx="62375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6103252" y="4764069"/>
              <a:ext cx="467073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6103252" y="4712053"/>
              <a:ext cx="452013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6103252" y="4659375"/>
              <a:ext cx="55142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6103252" y="4608021"/>
              <a:ext cx="56039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6103252" y="4556005"/>
              <a:ext cx="57246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6103252" y="4503989"/>
              <a:ext cx="60562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6103252" y="4451814"/>
              <a:ext cx="756400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6103252" y="4399797"/>
              <a:ext cx="756400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6103252" y="4347781"/>
              <a:ext cx="786544" cy="50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6103252" y="4295262"/>
              <a:ext cx="79249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6103252" y="4243246"/>
              <a:ext cx="71109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6103252" y="4191892"/>
              <a:ext cx="98210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6103252" y="4139875"/>
              <a:ext cx="50317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6103252" y="4088494"/>
              <a:ext cx="503146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6103252" y="4046615"/>
              <a:ext cx="388627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6103252" y="3983827"/>
              <a:ext cx="62354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6103252" y="3931811"/>
              <a:ext cx="46387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6103252" y="3880430"/>
              <a:ext cx="451775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6103252" y="3827117"/>
              <a:ext cx="674805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6103252" y="3775736"/>
              <a:ext cx="626584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6103252" y="3724381"/>
              <a:ext cx="469878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6103252" y="3671730"/>
              <a:ext cx="409641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6103252" y="3620349"/>
              <a:ext cx="494015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6103252" y="3568333"/>
              <a:ext cx="292264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6103252" y="3515655"/>
              <a:ext cx="855647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6103252" y="3464300"/>
              <a:ext cx="635767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6103252" y="3410987"/>
              <a:ext cx="89185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6103252" y="3360268"/>
              <a:ext cx="491104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6103252" y="3318388"/>
              <a:ext cx="22292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6103252" y="3255548"/>
              <a:ext cx="692881" cy="502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6103252" y="3202923"/>
              <a:ext cx="71101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6103252" y="3150907"/>
              <a:ext cx="75629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6103252" y="3098890"/>
              <a:ext cx="53924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6103252" y="3046874"/>
              <a:ext cx="73525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6103252" y="2995520"/>
              <a:ext cx="590590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6103252" y="2954275"/>
              <a:ext cx="418719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6103252" y="2890826"/>
              <a:ext cx="512091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6103252" y="2838810"/>
              <a:ext cx="488140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6103252" y="2786793"/>
              <a:ext cx="48189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6103252" y="2735412"/>
              <a:ext cx="451987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6103252" y="2694194"/>
              <a:ext cx="385663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6103252" y="2631407"/>
              <a:ext cx="542263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6103252" y="2579364"/>
              <a:ext cx="614674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6103252" y="2527348"/>
              <a:ext cx="735147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6103252" y="2475993"/>
              <a:ext cx="533211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6103252" y="2423342"/>
              <a:ext cx="518152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6103252" y="2381409"/>
              <a:ext cx="608560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6103252" y="2329393"/>
              <a:ext cx="509154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6103252" y="2266632"/>
              <a:ext cx="524133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6103252" y="2215251"/>
              <a:ext cx="928006" cy="50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6103252" y="2173345"/>
              <a:ext cx="846570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6103252" y="2110583"/>
              <a:ext cx="436769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6103252" y="2059229"/>
              <a:ext cx="671814" cy="5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6103252" y="2017323"/>
              <a:ext cx="406624" cy="40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6103252" y="1965280"/>
              <a:ext cx="445873" cy="40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36" name="tx2935"/>
            <p:cNvSpPr/>
            <p:nvPr/>
          </p:nvSpPr>
          <p:spPr>
            <a:xfrm>
              <a:off x="6103252" y="1902519"/>
              <a:ext cx="1006266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37" name="tx2936"/>
            <p:cNvSpPr/>
            <p:nvPr/>
          </p:nvSpPr>
          <p:spPr>
            <a:xfrm>
              <a:off x="6103252" y="1861936"/>
              <a:ext cx="286230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8" name="tx2937"/>
            <p:cNvSpPr/>
            <p:nvPr/>
          </p:nvSpPr>
          <p:spPr>
            <a:xfrm>
              <a:off x="6103252" y="1798486"/>
              <a:ext cx="846464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9" name="tx2938"/>
            <p:cNvSpPr/>
            <p:nvPr/>
          </p:nvSpPr>
          <p:spPr>
            <a:xfrm>
              <a:off x="6103252" y="1757903"/>
              <a:ext cx="689864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40" name="tx2939"/>
            <p:cNvSpPr/>
            <p:nvPr/>
          </p:nvSpPr>
          <p:spPr>
            <a:xfrm>
              <a:off x="6103252" y="1705887"/>
              <a:ext cx="686847" cy="39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41" name="tx2940"/>
            <p:cNvSpPr/>
            <p:nvPr/>
          </p:nvSpPr>
          <p:spPr>
            <a:xfrm>
              <a:off x="6103252" y="1643735"/>
              <a:ext cx="400669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42" name="tx2941"/>
            <p:cNvSpPr/>
            <p:nvPr/>
          </p:nvSpPr>
          <p:spPr>
            <a:xfrm>
              <a:off x="6103252" y="1591718"/>
              <a:ext cx="521196" cy="49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43" name="tx2942"/>
            <p:cNvSpPr/>
            <p:nvPr/>
          </p:nvSpPr>
          <p:spPr>
            <a:xfrm>
              <a:off x="6103252" y="1538405"/>
              <a:ext cx="593448" cy="50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44" name="pl2943"/>
            <p:cNvSpPr/>
            <p:nvPr/>
          </p:nvSpPr>
          <p:spPr>
            <a:xfrm>
              <a:off x="1366885" y="9576632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65541" y="1355960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65541" y="13507584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65541" y="1345556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65541" y="1340355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65541" y="13351535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65541" y="1329951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65541" y="1324750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65541" y="1319548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65541" y="1314347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65541" y="1309145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65541" y="1303943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65541" y="12987422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65541" y="1293540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65541" y="1288339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65541" y="1283137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65541" y="1277935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65541" y="1272734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65541" y="1267532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65541" y="1262330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65541" y="1257129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65541" y="1251927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65541" y="1246726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65541" y="1241524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65541" y="1236322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65541" y="1231121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65541" y="1225919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65541" y="1220717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65541" y="1215516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65541" y="1210314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65541" y="1205113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65541" y="1199911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65541" y="1194709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65541" y="1189508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65541" y="1184306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65541" y="1179105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65541" y="1173903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65541" y="1168701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65541" y="1163500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65541" y="1158298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65541" y="1153096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65541" y="1147895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65541" y="1142693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65541" y="1137492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65541" y="1132290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65541" y="1127088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65541" y="1121887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65541" y="1116685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65541" y="1111484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65541" y="1106282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65541" y="1101080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65541" y="1095879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65541" y="1090677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65541" y="1085475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65541" y="1080274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65541" y="1075072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65541" y="1069871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65541" y="1064669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65541" y="1059467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65541" y="1054266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65541" y="1049064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65541" y="1043863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65541" y="1038661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65541" y="1033459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65541" y="1028258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65541" y="1023056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65541" y="1017854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65541" y="1012653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65541" y="1007451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65541" y="1002250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65541" y="997048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65541" y="991846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65541" y="986645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65541" y="981443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65541" y="976242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65541" y="971040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65541" y="965838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65541" y="960637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65541" y="955435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65541" y="950233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65541" y="945032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65541" y="939830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65541" y="934629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65541" y="929427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65541" y="924225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65541" y="919024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65541" y="913822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65541" y="908621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65541" y="903419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65541" y="898217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65541" y="893016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65541" y="887814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65541" y="882612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65541" y="877411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65541" y="872209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65541" y="867008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65541" y="861806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65541" y="856604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65541" y="851403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65541" y="846201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65541" y="840999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65541" y="835798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65541" y="830596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65541" y="825395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65541" y="820193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65541" y="814991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65541" y="809790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65541" y="804588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65541" y="799387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65541" y="794185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65541" y="788983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65541" y="783782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65541" y="778580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65541" y="773378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65541" y="768177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65541" y="762975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65541" y="757774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65541" y="752572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65541" y="747370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65541" y="742169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65541" y="7369676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65541" y="7317660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65541" y="7265644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65541" y="7213628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65541" y="7161611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65541" y="7109595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65541" y="7057579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65541" y="7005563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65541" y="6953547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65541" y="690153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65541" y="684951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65541" y="679749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65541" y="674548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65541" y="669346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65541" y="664145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65541" y="658943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65541" y="653741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65541" y="6485401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65541" y="6433385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65541" y="6381369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65541" y="6329353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65541" y="6277337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65541" y="6225320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65541" y="6173304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65541" y="612128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65541" y="606927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65541" y="601725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65541" y="596524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65541" y="591322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65541" y="586120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65541" y="580919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65541" y="575717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65541" y="570515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65541" y="565314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65541" y="560112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65541" y="554911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65541" y="549709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65541" y="544507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65541" y="539306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65541" y="534104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65541" y="528902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65541" y="523701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65541" y="518499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65541" y="513298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65541" y="508096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65541" y="502894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65541" y="497693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65541" y="492491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65541" y="487290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65541" y="482088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65541" y="476886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65541" y="471685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65541" y="466483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65541" y="461281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65541" y="456080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65541" y="450878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65541" y="445677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65541" y="440475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65541" y="435273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65541" y="430072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65541" y="424870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65541" y="419669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65541" y="414467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65541" y="409265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65541" y="404064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65541" y="3988625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65541" y="3936609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65541" y="3884593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65541" y="383257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65541" y="3780561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65541" y="3728544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65541" y="3676528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65541" y="3624512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65541" y="357249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65541" y="3520480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65541" y="346846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65541" y="341644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65541" y="336443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65541" y="331241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65541" y="3260399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65541" y="3208383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65541" y="315636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65541" y="310435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65541" y="305233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65541" y="300031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65541" y="2948302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65541" y="2896286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65541" y="284427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65541" y="279225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65541" y="274023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65541" y="268822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65541" y="263620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65541" y="2584189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65541" y="253217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65541" y="248015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65541" y="242814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65541" y="237612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65541" y="232410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65541" y="227209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65541" y="222007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65541" y="216806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65541" y="211604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65541" y="206402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65541" y="201201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65541" y="195999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165541" y="1907979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8165541" y="185596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8165541" y="180394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8165541" y="175193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8165541" y="169991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8165541" y="164789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8165541" y="159588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8165541" y="154386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4271518" y="13299519"/>
              <a:ext cx="1815395" cy="312096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2456122" y="6797498"/>
              <a:ext cx="3630791" cy="6502020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2456122" y="1543866"/>
              <a:ext cx="3630791" cy="5253632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1" name="tx3180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82" name="pic31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183" name="pl3182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7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8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9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90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92" name="tx3191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93" name="tx3192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94" name="tx3193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95" name="rc3194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6" name="tx3195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197" name="rc3196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tx3206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08" name="tx3207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09" name="tx3208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10" name="tx3209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11" name="tx3210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12" name="rc3211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3" name="tx3212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214" name="rc3213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tx3225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227" name="tx3226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228" name="tx3227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229" name="tx3228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230" name="tx3229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231" name="tx3230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32" name="rc3231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3" name="tx3232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234" name="rc3233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tx3239"/>
            <p:cNvSpPr/>
            <p:nvPr/>
          </p:nvSpPr>
          <p:spPr>
            <a:xfrm>
              <a:off x="9174841" y="9655358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241" name="tx3240"/>
            <p:cNvSpPr/>
            <p:nvPr/>
          </p:nvSpPr>
          <p:spPr>
            <a:xfrm>
              <a:off x="9174841" y="9888798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242" name="tx3241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243" name="tx3242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244" name="tx3243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245" name="tx3244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2025-05-15T10:50:53Z</dcterms:modified>
  <cp:category/>
</cp:coreProperties>
</file>