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135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79226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3318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27409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8089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2180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6272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03639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64455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1644555"/>
              <a:ext cx="0" cy="1855386"/>
            </a:xfrm>
            <a:custGeom>
              <a:avLst/>
              <a:pathLst>
                <a:path w="0" h="1855386">
                  <a:moveTo>
                    <a:pt x="0" y="0"/>
                  </a:moveTo>
                  <a:lnTo>
                    <a:pt x="0" y="18553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349994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16697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1669736"/>
              <a:ext cx="0" cy="1195123"/>
            </a:xfrm>
            <a:custGeom>
              <a:avLst/>
              <a:pathLst>
                <a:path w="0" h="1195123">
                  <a:moveTo>
                    <a:pt x="0" y="0"/>
                  </a:moveTo>
                  <a:lnTo>
                    <a:pt x="0" y="11951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864859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1644555"/>
              <a:ext cx="0" cy="1201166"/>
            </a:xfrm>
            <a:custGeom>
              <a:avLst/>
              <a:pathLst>
                <a:path w="0" h="1201166">
                  <a:moveTo>
                    <a:pt x="0" y="0"/>
                  </a:moveTo>
                  <a:lnTo>
                    <a:pt x="0" y="12011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284572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267146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2671464"/>
              <a:ext cx="0" cy="3061590"/>
            </a:xfrm>
            <a:custGeom>
              <a:avLst/>
              <a:pathLst>
                <a:path w="0" h="3061590">
                  <a:moveTo>
                    <a:pt x="0" y="0"/>
                  </a:moveTo>
                  <a:lnTo>
                    <a:pt x="0" y="3061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573305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21718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217186"/>
              <a:ext cx="0" cy="4364994"/>
            </a:xfrm>
            <a:custGeom>
              <a:avLst/>
              <a:pathLst>
                <a:path w="0" h="4364994">
                  <a:moveTo>
                    <a:pt x="0" y="0"/>
                  </a:moveTo>
                  <a:lnTo>
                    <a:pt x="0" y="4364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58218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245439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2454398"/>
              <a:ext cx="0" cy="2014535"/>
            </a:xfrm>
            <a:custGeom>
              <a:avLst/>
              <a:pathLst>
                <a:path w="0" h="2014535">
                  <a:moveTo>
                    <a:pt x="0" y="0"/>
                  </a:moveTo>
                  <a:lnTo>
                    <a:pt x="0" y="20145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44689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1644555"/>
              <a:ext cx="0" cy="1057631"/>
            </a:xfrm>
            <a:custGeom>
              <a:avLst/>
              <a:pathLst>
                <a:path w="0" h="1057631">
                  <a:moveTo>
                    <a:pt x="0" y="0"/>
                  </a:moveTo>
                  <a:lnTo>
                    <a:pt x="0" y="10576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270218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546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54627"/>
              <a:ext cx="0" cy="2014535"/>
            </a:xfrm>
            <a:custGeom>
              <a:avLst/>
              <a:pathLst>
                <a:path w="0" h="2014535">
                  <a:moveTo>
                    <a:pt x="0" y="0"/>
                  </a:moveTo>
                  <a:lnTo>
                    <a:pt x="0" y="20145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366916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1644555"/>
              <a:ext cx="0" cy="118479"/>
            </a:xfrm>
            <a:custGeom>
              <a:avLst/>
              <a:pathLst>
                <a:path w="0" h="118479">
                  <a:moveTo>
                    <a:pt x="0" y="1184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2478195"/>
              <a:ext cx="0" cy="1021747"/>
            </a:xfrm>
            <a:custGeom>
              <a:avLst/>
              <a:pathLst>
                <a:path w="0" h="1021747">
                  <a:moveTo>
                    <a:pt x="0" y="0"/>
                  </a:moveTo>
                  <a:lnTo>
                    <a:pt x="0" y="10217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1763034"/>
              <a:ext cx="788150" cy="715160"/>
            </a:xfrm>
            <a:custGeom>
              <a:avLst/>
              <a:pathLst>
                <a:path w="788150" h="715160">
                  <a:moveTo>
                    <a:pt x="0" y="0"/>
                  </a:moveTo>
                  <a:lnTo>
                    <a:pt x="0" y="715160"/>
                  </a:lnTo>
                  <a:lnTo>
                    <a:pt x="788150" y="715160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194144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1669736"/>
              <a:ext cx="0" cy="150838"/>
            </a:xfrm>
            <a:custGeom>
              <a:avLst/>
              <a:pathLst>
                <a:path w="0" h="150838">
                  <a:moveTo>
                    <a:pt x="0" y="150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246901"/>
              <a:ext cx="0" cy="617958"/>
            </a:xfrm>
            <a:custGeom>
              <a:avLst/>
              <a:pathLst>
                <a:path w="0" h="617958">
                  <a:moveTo>
                    <a:pt x="0" y="0"/>
                  </a:moveTo>
                  <a:lnTo>
                    <a:pt x="0" y="617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1820575"/>
              <a:ext cx="788150" cy="426326"/>
            </a:xfrm>
            <a:custGeom>
              <a:avLst/>
              <a:pathLst>
                <a:path w="788150" h="426326">
                  <a:moveTo>
                    <a:pt x="0" y="0"/>
                  </a:moveTo>
                  <a:lnTo>
                    <a:pt x="0" y="426326"/>
                  </a:lnTo>
                  <a:lnTo>
                    <a:pt x="788150" y="426326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198954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1644555"/>
              <a:ext cx="0" cy="38779"/>
            </a:xfrm>
            <a:custGeom>
              <a:avLst/>
              <a:pathLst>
                <a:path w="0" h="38779">
                  <a:moveTo>
                    <a:pt x="0" y="387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2157883"/>
              <a:ext cx="0" cy="687837"/>
            </a:xfrm>
            <a:custGeom>
              <a:avLst/>
              <a:pathLst>
                <a:path w="0" h="687837">
                  <a:moveTo>
                    <a:pt x="0" y="0"/>
                  </a:moveTo>
                  <a:lnTo>
                    <a:pt x="0" y="6878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1683334"/>
              <a:ext cx="788150" cy="474548"/>
            </a:xfrm>
            <a:custGeom>
              <a:avLst/>
              <a:pathLst>
                <a:path w="788150" h="474548">
                  <a:moveTo>
                    <a:pt x="0" y="0"/>
                  </a:moveTo>
                  <a:lnTo>
                    <a:pt x="0" y="474548"/>
                  </a:lnTo>
                  <a:lnTo>
                    <a:pt x="788150" y="47454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181906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2671464"/>
              <a:ext cx="0" cy="1352508"/>
            </a:xfrm>
            <a:custGeom>
              <a:avLst/>
              <a:pathLst>
                <a:path w="0" h="1352508">
                  <a:moveTo>
                    <a:pt x="0" y="1352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5490932"/>
              <a:ext cx="0" cy="242121"/>
            </a:xfrm>
            <a:custGeom>
              <a:avLst/>
              <a:pathLst>
                <a:path w="0" h="242121">
                  <a:moveTo>
                    <a:pt x="0" y="0"/>
                  </a:moveTo>
                  <a:lnTo>
                    <a:pt x="0" y="2421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4023973"/>
              <a:ext cx="788150" cy="1466959"/>
            </a:xfrm>
            <a:custGeom>
              <a:avLst/>
              <a:pathLst>
                <a:path w="788150" h="1466959">
                  <a:moveTo>
                    <a:pt x="0" y="0"/>
                  </a:moveTo>
                  <a:lnTo>
                    <a:pt x="0" y="1466959"/>
                  </a:lnTo>
                  <a:lnTo>
                    <a:pt x="788150" y="146695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469607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217186"/>
              <a:ext cx="0" cy="1164905"/>
            </a:xfrm>
            <a:custGeom>
              <a:avLst/>
              <a:pathLst>
                <a:path w="0" h="1164905">
                  <a:moveTo>
                    <a:pt x="0" y="11649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5614196"/>
              <a:ext cx="0" cy="967984"/>
            </a:xfrm>
            <a:custGeom>
              <a:avLst/>
              <a:pathLst>
                <a:path w="0" h="967984">
                  <a:moveTo>
                    <a:pt x="0" y="0"/>
                  </a:moveTo>
                  <a:lnTo>
                    <a:pt x="0" y="9679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382091"/>
              <a:ext cx="788150" cy="2232105"/>
            </a:xfrm>
            <a:custGeom>
              <a:avLst/>
              <a:pathLst>
                <a:path w="788150" h="2232105">
                  <a:moveTo>
                    <a:pt x="0" y="0"/>
                  </a:moveTo>
                  <a:lnTo>
                    <a:pt x="0" y="2232105"/>
                  </a:lnTo>
                  <a:lnTo>
                    <a:pt x="788150" y="2232105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82248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2454398"/>
              <a:ext cx="0" cy="192639"/>
            </a:xfrm>
            <a:custGeom>
              <a:avLst/>
              <a:pathLst>
                <a:path w="0" h="192639">
                  <a:moveTo>
                    <a:pt x="0" y="1926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3644233"/>
              <a:ext cx="0" cy="824700"/>
            </a:xfrm>
            <a:custGeom>
              <a:avLst/>
              <a:pathLst>
                <a:path w="0" h="824700">
                  <a:moveTo>
                    <a:pt x="0" y="0"/>
                  </a:moveTo>
                  <a:lnTo>
                    <a:pt x="0" y="8247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2647038"/>
              <a:ext cx="788150" cy="997194"/>
            </a:xfrm>
            <a:custGeom>
              <a:avLst/>
              <a:pathLst>
                <a:path w="788150" h="997194">
                  <a:moveTo>
                    <a:pt x="0" y="0"/>
                  </a:moveTo>
                  <a:lnTo>
                    <a:pt x="0" y="997194"/>
                  </a:lnTo>
                  <a:lnTo>
                    <a:pt x="788150" y="99719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3185170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1644555"/>
              <a:ext cx="0" cy="50363"/>
            </a:xfrm>
            <a:custGeom>
              <a:avLst/>
              <a:pathLst>
                <a:path w="0" h="50363">
                  <a:moveTo>
                    <a:pt x="0" y="503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2097825"/>
              <a:ext cx="0" cy="604360"/>
            </a:xfrm>
            <a:custGeom>
              <a:avLst/>
              <a:pathLst>
                <a:path w="0" h="604360">
                  <a:moveTo>
                    <a:pt x="0" y="0"/>
                  </a:moveTo>
                  <a:lnTo>
                    <a:pt x="0" y="6043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1694918"/>
              <a:ext cx="788150" cy="402907"/>
            </a:xfrm>
            <a:custGeom>
              <a:avLst/>
              <a:pathLst>
                <a:path w="788150" h="402907">
                  <a:moveTo>
                    <a:pt x="0" y="0"/>
                  </a:moveTo>
                  <a:lnTo>
                    <a:pt x="0" y="402907"/>
                  </a:lnTo>
                  <a:lnTo>
                    <a:pt x="788150" y="402907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189637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54627"/>
              <a:ext cx="0" cy="191380"/>
            </a:xfrm>
            <a:custGeom>
              <a:avLst/>
              <a:pathLst>
                <a:path w="0" h="191380">
                  <a:moveTo>
                    <a:pt x="0" y="1913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2591386"/>
              <a:ext cx="0" cy="1077776"/>
            </a:xfrm>
            <a:custGeom>
              <a:avLst/>
              <a:pathLst>
                <a:path w="0" h="1077776">
                  <a:moveTo>
                    <a:pt x="0" y="0"/>
                  </a:moveTo>
                  <a:lnTo>
                    <a:pt x="0" y="10777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846008"/>
              <a:ext cx="788150" cy="745378"/>
            </a:xfrm>
            <a:custGeom>
              <a:avLst/>
              <a:pathLst>
                <a:path w="788150" h="745378">
                  <a:moveTo>
                    <a:pt x="0" y="0"/>
                  </a:moveTo>
                  <a:lnTo>
                    <a:pt x="0" y="745378"/>
                  </a:lnTo>
                  <a:lnTo>
                    <a:pt x="788150" y="74537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211293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53190" y="6641057"/>
              <a:ext cx="5588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97310" y="5381972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97310" y="4122887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97310" y="2865113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04718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80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21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62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644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1732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44663" y="4096768"/>
              <a:ext cx="1136767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42733"/>
              <a:ext cx="2216318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2025-05-29T10:05:40Z</dcterms:modified>
  <cp:category/>
</cp:coreProperties>
</file>