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9144000" cy="6400800"/>
            <a:chOff x="914400" y="914400"/>
            <a:chExt cx="9144000" cy="64008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914400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10058399" y="914400"/>
              <a:ext cx="0" cy="64008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371700" y="605782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371700" y="481430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371700" y="3570775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371700" y="2327250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6775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371700" y="66795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371700" y="543606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371700" y="419253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371700" y="2949012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371700" y="1705487"/>
              <a:ext cx="8617110" cy="0"/>
            </a:xfrm>
            <a:custGeom>
              <a:avLst/>
              <a:pathLst>
                <a:path w="8617110" h="0">
                  <a:moveTo>
                    <a:pt x="0" y="0"/>
                  </a:moveTo>
                  <a:lnTo>
                    <a:pt x="8617110" y="0"/>
                  </a:lnTo>
                  <a:lnTo>
                    <a:pt x="861711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200222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3053087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4103955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5154822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6205689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7256556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8307423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9358290" y="1392990"/>
              <a:ext cx="0" cy="5534432"/>
            </a:xfrm>
            <a:custGeom>
              <a:avLst/>
              <a:pathLst>
                <a:path w="0" h="5534432">
                  <a:moveTo>
                    <a:pt x="0" y="5534432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EBEBEB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1739503" y="328849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2002220" y="3288495"/>
              <a:ext cx="0" cy="3316480"/>
            </a:xfrm>
            <a:custGeom>
              <a:avLst/>
              <a:pathLst>
                <a:path w="0" h="3316480">
                  <a:moveTo>
                    <a:pt x="0" y="0"/>
                  </a:moveTo>
                  <a:lnTo>
                    <a:pt x="0" y="331648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1739503" y="660497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2790371" y="2033778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3053087" y="2033778"/>
              <a:ext cx="0" cy="958757"/>
            </a:xfrm>
            <a:custGeom>
              <a:avLst/>
              <a:pathLst>
                <a:path w="0" h="958757">
                  <a:moveTo>
                    <a:pt x="0" y="0"/>
                  </a:moveTo>
                  <a:lnTo>
                    <a:pt x="0" y="95875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2790371" y="2992536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3841238" y="380082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103955" y="3800827"/>
              <a:ext cx="0" cy="859275"/>
            </a:xfrm>
            <a:custGeom>
              <a:avLst/>
              <a:pathLst>
                <a:path w="0" h="859275">
                  <a:moveTo>
                    <a:pt x="0" y="0"/>
                  </a:moveTo>
                  <a:lnTo>
                    <a:pt x="0" y="85927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3841238" y="46601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4892105" y="498963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154822" y="4989637"/>
              <a:ext cx="0" cy="1561867"/>
            </a:xfrm>
            <a:custGeom>
              <a:avLst/>
              <a:pathLst>
                <a:path w="0" h="1561867">
                  <a:moveTo>
                    <a:pt x="0" y="0"/>
                  </a:moveTo>
                  <a:lnTo>
                    <a:pt x="0" y="156186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4892105" y="6551504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5942972" y="2655540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6205689" y="2655540"/>
              <a:ext cx="0" cy="3976792"/>
            </a:xfrm>
            <a:custGeom>
              <a:avLst/>
              <a:pathLst>
                <a:path w="0" h="3976792">
                  <a:moveTo>
                    <a:pt x="0" y="0"/>
                  </a:moveTo>
                  <a:lnTo>
                    <a:pt x="0" y="3976792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5942972" y="663233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6993839" y="4208703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7256556" y="4208703"/>
              <a:ext cx="0" cy="2450987"/>
            </a:xfrm>
            <a:custGeom>
              <a:avLst/>
              <a:pathLst>
                <a:path w="0" h="2450987">
                  <a:moveTo>
                    <a:pt x="0" y="0"/>
                  </a:moveTo>
                  <a:lnTo>
                    <a:pt x="0" y="245098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6993839" y="6659691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8044706" y="244787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8307423" y="2447872"/>
              <a:ext cx="0" cy="2608915"/>
            </a:xfrm>
            <a:custGeom>
              <a:avLst/>
              <a:pathLst>
                <a:path w="0" h="2608915">
                  <a:moveTo>
                    <a:pt x="0" y="0"/>
                  </a:moveTo>
                  <a:lnTo>
                    <a:pt x="0" y="2608915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8044706" y="5056787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9095573" y="1644555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9358290" y="1644555"/>
              <a:ext cx="0" cy="567047"/>
            </a:xfrm>
            <a:custGeom>
              <a:avLst/>
              <a:pathLst>
                <a:path w="0" h="567047">
                  <a:moveTo>
                    <a:pt x="0" y="0"/>
                  </a:moveTo>
                  <a:lnTo>
                    <a:pt x="0" y="567047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9095573" y="2211602"/>
              <a:ext cx="525433" cy="0"/>
            </a:xfrm>
            <a:custGeom>
              <a:avLst/>
              <a:pathLst>
                <a:path w="525433" h="0">
                  <a:moveTo>
                    <a:pt x="0" y="0"/>
                  </a:moveTo>
                  <a:lnTo>
                    <a:pt x="525433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002220" y="3288495"/>
              <a:ext cx="0" cy="1061348"/>
            </a:xfrm>
            <a:custGeom>
              <a:avLst/>
              <a:pathLst>
                <a:path w="0" h="1061348">
                  <a:moveTo>
                    <a:pt x="0" y="10613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002220" y="6466944"/>
              <a:ext cx="0" cy="138031"/>
            </a:xfrm>
            <a:custGeom>
              <a:avLst/>
              <a:pathLst>
                <a:path w="0" h="138031">
                  <a:moveTo>
                    <a:pt x="0" y="0"/>
                  </a:moveTo>
                  <a:lnTo>
                    <a:pt x="0" y="13803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g49"/>
            <p:cNvSpPr/>
            <p:nvPr/>
          </p:nvSpPr>
          <p:spPr>
            <a:xfrm>
              <a:off x="1608145" y="4349843"/>
              <a:ext cx="788150" cy="2117101"/>
            </a:xfrm>
            <a:custGeom>
              <a:avLst/>
              <a:pathLst>
                <a:path w="788150" h="2117101">
                  <a:moveTo>
                    <a:pt x="0" y="0"/>
                  </a:moveTo>
                  <a:lnTo>
                    <a:pt x="0" y="2117101"/>
                  </a:lnTo>
                  <a:lnTo>
                    <a:pt x="788150" y="2117101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1608145" y="6396063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053087" y="2033778"/>
              <a:ext cx="0" cy="192746"/>
            </a:xfrm>
            <a:custGeom>
              <a:avLst/>
              <a:pathLst>
                <a:path w="0" h="192746">
                  <a:moveTo>
                    <a:pt x="0" y="19274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053087" y="2561654"/>
              <a:ext cx="0" cy="430881"/>
            </a:xfrm>
            <a:custGeom>
              <a:avLst/>
              <a:pathLst>
                <a:path w="0" h="430881">
                  <a:moveTo>
                    <a:pt x="0" y="0"/>
                  </a:moveTo>
                  <a:lnTo>
                    <a:pt x="0" y="430881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g53"/>
            <p:cNvSpPr/>
            <p:nvPr/>
          </p:nvSpPr>
          <p:spPr>
            <a:xfrm>
              <a:off x="2659012" y="2226524"/>
              <a:ext cx="788150" cy="335129"/>
            </a:xfrm>
            <a:custGeom>
              <a:avLst/>
              <a:pathLst>
                <a:path w="788150" h="335129">
                  <a:moveTo>
                    <a:pt x="0" y="0"/>
                  </a:moveTo>
                  <a:lnTo>
                    <a:pt x="0" y="335129"/>
                  </a:lnTo>
                  <a:lnTo>
                    <a:pt x="788150" y="33512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2659012" y="227066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103955" y="3800827"/>
              <a:ext cx="0" cy="295648"/>
            </a:xfrm>
            <a:custGeom>
              <a:avLst/>
              <a:pathLst>
                <a:path w="0" h="295648">
                  <a:moveTo>
                    <a:pt x="0" y="29564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103955" y="4349843"/>
              <a:ext cx="0" cy="310259"/>
            </a:xfrm>
            <a:custGeom>
              <a:avLst/>
              <a:pathLst>
                <a:path w="0" h="310259">
                  <a:moveTo>
                    <a:pt x="0" y="0"/>
                  </a:moveTo>
                  <a:lnTo>
                    <a:pt x="0" y="31025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g57"/>
            <p:cNvSpPr/>
            <p:nvPr/>
          </p:nvSpPr>
          <p:spPr>
            <a:xfrm>
              <a:off x="3709879" y="4096475"/>
              <a:ext cx="788150" cy="253368"/>
            </a:xfrm>
            <a:custGeom>
              <a:avLst/>
              <a:pathLst>
                <a:path w="788150" h="253368">
                  <a:moveTo>
                    <a:pt x="0" y="0"/>
                  </a:moveTo>
                  <a:lnTo>
                    <a:pt x="0" y="253368"/>
                  </a:lnTo>
                  <a:lnTo>
                    <a:pt x="788150" y="25336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3709879" y="4144662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5154822" y="4989637"/>
              <a:ext cx="0" cy="380518"/>
            </a:xfrm>
            <a:custGeom>
              <a:avLst/>
              <a:pathLst>
                <a:path w="0" h="380518">
                  <a:moveTo>
                    <a:pt x="0" y="38051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l60"/>
            <p:cNvSpPr/>
            <p:nvPr/>
          </p:nvSpPr>
          <p:spPr>
            <a:xfrm>
              <a:off x="5154822" y="6154820"/>
              <a:ext cx="0" cy="396684"/>
            </a:xfrm>
            <a:custGeom>
              <a:avLst/>
              <a:pathLst>
                <a:path w="0" h="396684">
                  <a:moveTo>
                    <a:pt x="0" y="0"/>
                  </a:moveTo>
                  <a:lnTo>
                    <a:pt x="0" y="39668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g61"/>
            <p:cNvSpPr/>
            <p:nvPr/>
          </p:nvSpPr>
          <p:spPr>
            <a:xfrm>
              <a:off x="4760746" y="5370155"/>
              <a:ext cx="788150" cy="784664"/>
            </a:xfrm>
            <a:custGeom>
              <a:avLst/>
              <a:pathLst>
                <a:path w="788150" h="784664">
                  <a:moveTo>
                    <a:pt x="0" y="0"/>
                  </a:moveTo>
                  <a:lnTo>
                    <a:pt x="0" y="784664"/>
                  </a:lnTo>
                  <a:lnTo>
                    <a:pt x="788150" y="78466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3" name="pl62"/>
            <p:cNvSpPr/>
            <p:nvPr/>
          </p:nvSpPr>
          <p:spPr>
            <a:xfrm>
              <a:off x="4760746" y="5508187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4" name="pl63"/>
            <p:cNvSpPr/>
            <p:nvPr/>
          </p:nvSpPr>
          <p:spPr>
            <a:xfrm>
              <a:off x="6205689" y="2655540"/>
              <a:ext cx="0" cy="863006"/>
            </a:xfrm>
            <a:custGeom>
              <a:avLst/>
              <a:pathLst>
                <a:path w="0" h="863006">
                  <a:moveTo>
                    <a:pt x="0" y="86300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l64"/>
            <p:cNvSpPr/>
            <p:nvPr/>
          </p:nvSpPr>
          <p:spPr>
            <a:xfrm>
              <a:off x="6205689" y="6524146"/>
              <a:ext cx="0" cy="108186"/>
            </a:xfrm>
            <a:custGeom>
              <a:avLst/>
              <a:pathLst>
                <a:path w="0" h="108186">
                  <a:moveTo>
                    <a:pt x="0" y="0"/>
                  </a:moveTo>
                  <a:lnTo>
                    <a:pt x="0" y="108186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g65"/>
            <p:cNvSpPr/>
            <p:nvPr/>
          </p:nvSpPr>
          <p:spPr>
            <a:xfrm>
              <a:off x="5811614" y="3518547"/>
              <a:ext cx="788150" cy="3005599"/>
            </a:xfrm>
            <a:custGeom>
              <a:avLst/>
              <a:pathLst>
                <a:path w="788150" h="3005599">
                  <a:moveTo>
                    <a:pt x="0" y="0"/>
                  </a:moveTo>
                  <a:lnTo>
                    <a:pt x="0" y="3005599"/>
                  </a:lnTo>
                  <a:lnTo>
                    <a:pt x="788150" y="3005599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7" name="pl66"/>
            <p:cNvSpPr/>
            <p:nvPr/>
          </p:nvSpPr>
          <p:spPr>
            <a:xfrm>
              <a:off x="5811614" y="42373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68" name="pl67"/>
            <p:cNvSpPr/>
            <p:nvPr/>
          </p:nvSpPr>
          <p:spPr>
            <a:xfrm>
              <a:off x="7256556" y="4208703"/>
              <a:ext cx="0" cy="467876"/>
            </a:xfrm>
            <a:custGeom>
              <a:avLst/>
              <a:pathLst>
                <a:path w="0" h="467876">
                  <a:moveTo>
                    <a:pt x="0" y="46787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l68"/>
            <p:cNvSpPr/>
            <p:nvPr/>
          </p:nvSpPr>
          <p:spPr>
            <a:xfrm>
              <a:off x="7256556" y="6305908"/>
              <a:ext cx="0" cy="353782"/>
            </a:xfrm>
            <a:custGeom>
              <a:avLst/>
              <a:pathLst>
                <a:path w="0" h="353782">
                  <a:moveTo>
                    <a:pt x="0" y="0"/>
                  </a:moveTo>
                  <a:lnTo>
                    <a:pt x="0" y="353782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g69"/>
            <p:cNvSpPr/>
            <p:nvPr/>
          </p:nvSpPr>
          <p:spPr>
            <a:xfrm>
              <a:off x="6862481" y="4676579"/>
              <a:ext cx="788150" cy="1629328"/>
            </a:xfrm>
            <a:custGeom>
              <a:avLst/>
              <a:pathLst>
                <a:path w="788150" h="1629328">
                  <a:moveTo>
                    <a:pt x="0" y="0"/>
                  </a:moveTo>
                  <a:lnTo>
                    <a:pt x="0" y="1629328"/>
                  </a:lnTo>
                  <a:lnTo>
                    <a:pt x="788150" y="162932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1" name="pl70"/>
            <p:cNvSpPr/>
            <p:nvPr/>
          </p:nvSpPr>
          <p:spPr>
            <a:xfrm>
              <a:off x="6862481" y="562010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2" name="pl71"/>
            <p:cNvSpPr/>
            <p:nvPr/>
          </p:nvSpPr>
          <p:spPr>
            <a:xfrm>
              <a:off x="8307423" y="2447872"/>
              <a:ext cx="0" cy="686736"/>
            </a:xfrm>
            <a:custGeom>
              <a:avLst/>
              <a:pathLst>
                <a:path w="0" h="686736">
                  <a:moveTo>
                    <a:pt x="0" y="686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l72"/>
            <p:cNvSpPr/>
            <p:nvPr/>
          </p:nvSpPr>
          <p:spPr>
            <a:xfrm>
              <a:off x="8307423" y="3917407"/>
              <a:ext cx="0" cy="1139379"/>
            </a:xfrm>
            <a:custGeom>
              <a:avLst/>
              <a:pathLst>
                <a:path w="0" h="1139379">
                  <a:moveTo>
                    <a:pt x="0" y="0"/>
                  </a:moveTo>
                  <a:lnTo>
                    <a:pt x="0" y="1139379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g73"/>
            <p:cNvSpPr/>
            <p:nvPr/>
          </p:nvSpPr>
          <p:spPr>
            <a:xfrm>
              <a:off x="7913348" y="3134608"/>
              <a:ext cx="788150" cy="782798"/>
            </a:xfrm>
            <a:custGeom>
              <a:avLst/>
              <a:pathLst>
                <a:path w="788150" h="782798">
                  <a:moveTo>
                    <a:pt x="0" y="0"/>
                  </a:moveTo>
                  <a:lnTo>
                    <a:pt x="0" y="782798"/>
                  </a:lnTo>
                  <a:lnTo>
                    <a:pt x="788150" y="782798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7913348" y="3369324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9358290" y="1644555"/>
              <a:ext cx="0" cy="87668"/>
            </a:xfrm>
            <a:custGeom>
              <a:avLst/>
              <a:pathLst>
                <a:path w="0" h="87668">
                  <a:moveTo>
                    <a:pt x="0" y="87668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9358290" y="1924348"/>
              <a:ext cx="0" cy="287254"/>
            </a:xfrm>
            <a:custGeom>
              <a:avLst/>
              <a:pathLst>
                <a:path w="0" h="287254">
                  <a:moveTo>
                    <a:pt x="0" y="0"/>
                  </a:moveTo>
                  <a:lnTo>
                    <a:pt x="0" y="287254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g77"/>
            <p:cNvSpPr/>
            <p:nvPr/>
          </p:nvSpPr>
          <p:spPr>
            <a:xfrm>
              <a:off x="8964215" y="1732223"/>
              <a:ext cx="788150" cy="192124"/>
            </a:xfrm>
            <a:custGeom>
              <a:avLst/>
              <a:pathLst>
                <a:path w="788150" h="192124">
                  <a:moveTo>
                    <a:pt x="0" y="0"/>
                  </a:moveTo>
                  <a:lnTo>
                    <a:pt x="0" y="192124"/>
                  </a:lnTo>
                  <a:lnTo>
                    <a:pt x="788150" y="192124"/>
                  </a:lnTo>
                  <a:lnTo>
                    <a:pt x="788150" y="0"/>
                  </a:lnTo>
                  <a:close/>
                </a:path>
              </a:pathLst>
            </a:custGeom>
            <a:solidFill>
              <a:srgbClr val="FFFFFF">
                <a:alpha val="100000"/>
              </a:srgbClr>
            </a:solidFill>
            <a:ln w="13550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8964215" y="1801239"/>
              <a:ext cx="788150" cy="0"/>
            </a:xfrm>
            <a:custGeom>
              <a:avLst/>
              <a:pathLst>
                <a:path w="788150" h="0">
                  <a:moveTo>
                    <a:pt x="0" y="0"/>
                  </a:moveTo>
                  <a:lnTo>
                    <a:pt x="788150" y="0"/>
                  </a:lnTo>
                </a:path>
              </a:pathLst>
            </a:custGeom>
            <a:ln w="27101" cap="flat">
              <a:solidFill>
                <a:srgbClr val="333333">
                  <a:alpha val="100000"/>
                </a:srgbClr>
              </a:solidFill>
              <a:prstDash val="solid"/>
              <a:miter/>
            </a:ln>
          </p:spPr>
          <p:txBody>
            <a:bodyPr/>
            <a:lstStyle/>
            <a:p/>
          </p:txBody>
        </p:sp>
        <p:sp>
          <p:nvSpPr>
            <p:cNvPr id="80" name="rc79"/>
            <p:cNvSpPr/>
            <p:nvPr/>
          </p:nvSpPr>
          <p:spPr>
            <a:xfrm>
              <a:off x="1371700" y="1392990"/>
              <a:ext cx="8617110" cy="5534432"/>
            </a:xfrm>
            <a:prstGeom prst="rect">
              <a:avLst/>
            </a:prstGeom>
            <a:ln w="13550" cap="rnd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tx80"/>
            <p:cNvSpPr/>
            <p:nvPr/>
          </p:nvSpPr>
          <p:spPr>
            <a:xfrm>
              <a:off x="1141430" y="66397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100</a:t>
              </a:r>
            </a:p>
          </p:txBody>
        </p:sp>
        <p:sp>
          <p:nvSpPr>
            <p:cNvPr id="82" name="tx81"/>
            <p:cNvSpPr/>
            <p:nvPr/>
          </p:nvSpPr>
          <p:spPr>
            <a:xfrm>
              <a:off x="1141430" y="539622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200</a:t>
              </a:r>
            </a:p>
          </p:txBody>
        </p:sp>
        <p:sp>
          <p:nvSpPr>
            <p:cNvPr id="83" name="tx82"/>
            <p:cNvSpPr/>
            <p:nvPr/>
          </p:nvSpPr>
          <p:spPr>
            <a:xfrm>
              <a:off x="1141430" y="415270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300</a:t>
              </a:r>
            </a:p>
          </p:txBody>
        </p:sp>
        <p:sp>
          <p:nvSpPr>
            <p:cNvPr id="84" name="tx83"/>
            <p:cNvSpPr/>
            <p:nvPr/>
          </p:nvSpPr>
          <p:spPr>
            <a:xfrm>
              <a:off x="1141430" y="2909176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400</a:t>
              </a:r>
            </a:p>
          </p:txBody>
        </p:sp>
        <p:sp>
          <p:nvSpPr>
            <p:cNvPr id="85" name="tx84"/>
            <p:cNvSpPr/>
            <p:nvPr/>
          </p:nvSpPr>
          <p:spPr>
            <a:xfrm>
              <a:off x="1141430" y="1665651"/>
              <a:ext cx="167640" cy="768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500</a:t>
              </a:r>
            </a:p>
          </p:txBody>
        </p:sp>
        <p:sp>
          <p:nvSpPr>
            <p:cNvPr id="86" name="pl85"/>
            <p:cNvSpPr/>
            <p:nvPr/>
          </p:nvSpPr>
          <p:spPr>
            <a:xfrm>
              <a:off x="1336905" y="66795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1336905" y="543606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1336905" y="419253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1336905" y="2949012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1336905" y="170548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200222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053087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103955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5154822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6205689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7256556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8307423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l97"/>
            <p:cNvSpPr/>
            <p:nvPr/>
          </p:nvSpPr>
          <p:spPr>
            <a:xfrm>
              <a:off x="9358290" y="69274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tx98"/>
            <p:cNvSpPr/>
            <p:nvPr/>
          </p:nvSpPr>
          <p:spPr>
            <a:xfrm>
              <a:off x="1785003" y="6984922"/>
              <a:ext cx="434434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Alveolata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773715" y="6962330"/>
              <a:ext cx="558745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Chlorophyta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3920844" y="6984922"/>
              <a:ext cx="36622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Discoba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4863116" y="6984922"/>
              <a:ext cx="583411" cy="7912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Metamonada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6016412" y="6985413"/>
              <a:ext cx="378554" cy="786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Rhizaria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6983377" y="6962330"/>
              <a:ext cx="546357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Rhodophyta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7987723" y="6962548"/>
              <a:ext cx="639400" cy="10150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Stramenopiles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9072724" y="6962330"/>
              <a:ext cx="571132" cy="10171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Times New Roman"/>
                  <a:cs typeface="Times New Roman"/>
                </a:rPr>
                <a:t>Streptophyta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5517329" y="7116347"/>
              <a:ext cx="325852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Clade</a:t>
              </a:r>
            </a:p>
          </p:txBody>
        </p:sp>
        <p:sp>
          <p:nvSpPr>
            <p:cNvPr id="108" name="tx107"/>
            <p:cNvSpPr/>
            <p:nvPr/>
          </p:nvSpPr>
          <p:spPr>
            <a:xfrm rot="-5400000">
              <a:off x="464411" y="4110649"/>
              <a:ext cx="1125035" cy="9911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1371700" y="1166102"/>
              <a:ext cx="1171692" cy="1271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By Associated Clade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1371700" y="976049"/>
              <a:ext cx="1350042" cy="11893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2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20">
                  <a:solidFill>
                    <a:srgbClr val="000000">
                      <a:alpha val="100000"/>
                    </a:srgbClr>
                  </a:solidFill>
                  <a:latin typeface="Times New Roman"/>
                  <a:cs typeface="Times New Roman"/>
                </a:rPr>
                <a:t>LST8 Overall Score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2025-05-29T10:05:39Z</dcterms:modified>
  <cp:category/>
</cp:coreProperties>
</file>