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0058399" y="914400"/>
              <a:ext cx="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71700" y="1392990"/>
              <a:ext cx="8617110" cy="55344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71700" y="6057825"/>
              <a:ext cx="8617110" cy="0"/>
            </a:xfrm>
            <a:custGeom>
              <a:avLst/>
              <a:pathLst>
                <a:path w="8617110" h="0">
                  <a:moveTo>
                    <a:pt x="0" y="0"/>
                  </a:moveTo>
                  <a:lnTo>
                    <a:pt x="8617110" y="0"/>
                  </a:lnTo>
                  <a:lnTo>
                    <a:pt x="86171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71700" y="4814300"/>
              <a:ext cx="8617110" cy="0"/>
            </a:xfrm>
            <a:custGeom>
              <a:avLst/>
              <a:pathLst>
                <a:path w="8617110" h="0">
                  <a:moveTo>
                    <a:pt x="0" y="0"/>
                  </a:moveTo>
                  <a:lnTo>
                    <a:pt x="8617110" y="0"/>
                  </a:lnTo>
                  <a:lnTo>
                    <a:pt x="86171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71700" y="3570775"/>
              <a:ext cx="8617110" cy="0"/>
            </a:xfrm>
            <a:custGeom>
              <a:avLst/>
              <a:pathLst>
                <a:path w="8617110" h="0">
                  <a:moveTo>
                    <a:pt x="0" y="0"/>
                  </a:moveTo>
                  <a:lnTo>
                    <a:pt x="8617110" y="0"/>
                  </a:lnTo>
                  <a:lnTo>
                    <a:pt x="86171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71700" y="2327250"/>
              <a:ext cx="8617110" cy="0"/>
            </a:xfrm>
            <a:custGeom>
              <a:avLst/>
              <a:pathLst>
                <a:path w="8617110" h="0">
                  <a:moveTo>
                    <a:pt x="0" y="0"/>
                  </a:moveTo>
                  <a:lnTo>
                    <a:pt x="8617110" y="0"/>
                  </a:lnTo>
                  <a:lnTo>
                    <a:pt x="86171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71700" y="6679587"/>
              <a:ext cx="8617110" cy="0"/>
            </a:xfrm>
            <a:custGeom>
              <a:avLst/>
              <a:pathLst>
                <a:path w="8617110" h="0">
                  <a:moveTo>
                    <a:pt x="0" y="0"/>
                  </a:moveTo>
                  <a:lnTo>
                    <a:pt x="8617110" y="0"/>
                  </a:lnTo>
                  <a:lnTo>
                    <a:pt x="86171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371700" y="5436062"/>
              <a:ext cx="8617110" cy="0"/>
            </a:xfrm>
            <a:custGeom>
              <a:avLst/>
              <a:pathLst>
                <a:path w="8617110" h="0">
                  <a:moveTo>
                    <a:pt x="0" y="0"/>
                  </a:moveTo>
                  <a:lnTo>
                    <a:pt x="8617110" y="0"/>
                  </a:lnTo>
                  <a:lnTo>
                    <a:pt x="86171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371700" y="4192537"/>
              <a:ext cx="8617110" cy="0"/>
            </a:xfrm>
            <a:custGeom>
              <a:avLst/>
              <a:pathLst>
                <a:path w="8617110" h="0">
                  <a:moveTo>
                    <a:pt x="0" y="0"/>
                  </a:moveTo>
                  <a:lnTo>
                    <a:pt x="8617110" y="0"/>
                  </a:lnTo>
                  <a:lnTo>
                    <a:pt x="86171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371700" y="2949012"/>
              <a:ext cx="8617110" cy="0"/>
            </a:xfrm>
            <a:custGeom>
              <a:avLst/>
              <a:pathLst>
                <a:path w="8617110" h="0">
                  <a:moveTo>
                    <a:pt x="0" y="0"/>
                  </a:moveTo>
                  <a:lnTo>
                    <a:pt x="8617110" y="0"/>
                  </a:lnTo>
                  <a:lnTo>
                    <a:pt x="86171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371700" y="1705487"/>
              <a:ext cx="8617110" cy="0"/>
            </a:xfrm>
            <a:custGeom>
              <a:avLst/>
              <a:pathLst>
                <a:path w="8617110" h="0">
                  <a:moveTo>
                    <a:pt x="0" y="0"/>
                  </a:moveTo>
                  <a:lnTo>
                    <a:pt x="8617110" y="0"/>
                  </a:lnTo>
                  <a:lnTo>
                    <a:pt x="86171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002220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053087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103955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5154822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6205689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7256556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8307423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9358290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739503" y="3288495"/>
              <a:ext cx="525433" cy="0"/>
            </a:xfrm>
            <a:custGeom>
              <a:avLst/>
              <a:pathLst>
                <a:path w="525433" h="0">
                  <a:moveTo>
                    <a:pt x="0" y="0"/>
                  </a:moveTo>
                  <a:lnTo>
                    <a:pt x="5254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002220" y="3288495"/>
              <a:ext cx="0" cy="3316480"/>
            </a:xfrm>
            <a:custGeom>
              <a:avLst/>
              <a:pathLst>
                <a:path w="0" h="3316480">
                  <a:moveTo>
                    <a:pt x="0" y="0"/>
                  </a:moveTo>
                  <a:lnTo>
                    <a:pt x="0" y="331648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739503" y="6604976"/>
              <a:ext cx="525433" cy="0"/>
            </a:xfrm>
            <a:custGeom>
              <a:avLst/>
              <a:pathLst>
                <a:path w="525433" h="0">
                  <a:moveTo>
                    <a:pt x="0" y="0"/>
                  </a:moveTo>
                  <a:lnTo>
                    <a:pt x="5254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790371" y="2033778"/>
              <a:ext cx="525433" cy="0"/>
            </a:xfrm>
            <a:custGeom>
              <a:avLst/>
              <a:pathLst>
                <a:path w="525433" h="0">
                  <a:moveTo>
                    <a:pt x="0" y="0"/>
                  </a:moveTo>
                  <a:lnTo>
                    <a:pt x="5254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053087" y="2033778"/>
              <a:ext cx="0" cy="958757"/>
            </a:xfrm>
            <a:custGeom>
              <a:avLst/>
              <a:pathLst>
                <a:path w="0" h="958757">
                  <a:moveTo>
                    <a:pt x="0" y="0"/>
                  </a:moveTo>
                  <a:lnTo>
                    <a:pt x="0" y="95875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790371" y="2992536"/>
              <a:ext cx="525433" cy="0"/>
            </a:xfrm>
            <a:custGeom>
              <a:avLst/>
              <a:pathLst>
                <a:path w="525433" h="0">
                  <a:moveTo>
                    <a:pt x="0" y="0"/>
                  </a:moveTo>
                  <a:lnTo>
                    <a:pt x="5254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3841238" y="3800827"/>
              <a:ext cx="525433" cy="0"/>
            </a:xfrm>
            <a:custGeom>
              <a:avLst/>
              <a:pathLst>
                <a:path w="525433" h="0">
                  <a:moveTo>
                    <a:pt x="0" y="0"/>
                  </a:moveTo>
                  <a:lnTo>
                    <a:pt x="5254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103955" y="3800827"/>
              <a:ext cx="0" cy="859275"/>
            </a:xfrm>
            <a:custGeom>
              <a:avLst/>
              <a:pathLst>
                <a:path w="0" h="859275">
                  <a:moveTo>
                    <a:pt x="0" y="0"/>
                  </a:moveTo>
                  <a:lnTo>
                    <a:pt x="0" y="85927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841238" y="4660103"/>
              <a:ext cx="525433" cy="0"/>
            </a:xfrm>
            <a:custGeom>
              <a:avLst/>
              <a:pathLst>
                <a:path w="525433" h="0">
                  <a:moveTo>
                    <a:pt x="0" y="0"/>
                  </a:moveTo>
                  <a:lnTo>
                    <a:pt x="5254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892105" y="4989637"/>
              <a:ext cx="525433" cy="0"/>
            </a:xfrm>
            <a:custGeom>
              <a:avLst/>
              <a:pathLst>
                <a:path w="525433" h="0">
                  <a:moveTo>
                    <a:pt x="0" y="0"/>
                  </a:moveTo>
                  <a:lnTo>
                    <a:pt x="5254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154822" y="4989637"/>
              <a:ext cx="0" cy="1561867"/>
            </a:xfrm>
            <a:custGeom>
              <a:avLst/>
              <a:pathLst>
                <a:path w="0" h="1561867">
                  <a:moveTo>
                    <a:pt x="0" y="0"/>
                  </a:moveTo>
                  <a:lnTo>
                    <a:pt x="0" y="156186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892105" y="6551504"/>
              <a:ext cx="525433" cy="0"/>
            </a:xfrm>
            <a:custGeom>
              <a:avLst/>
              <a:pathLst>
                <a:path w="525433" h="0">
                  <a:moveTo>
                    <a:pt x="0" y="0"/>
                  </a:moveTo>
                  <a:lnTo>
                    <a:pt x="5254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5942972" y="2655540"/>
              <a:ext cx="525433" cy="0"/>
            </a:xfrm>
            <a:custGeom>
              <a:avLst/>
              <a:pathLst>
                <a:path w="525433" h="0">
                  <a:moveTo>
                    <a:pt x="0" y="0"/>
                  </a:moveTo>
                  <a:lnTo>
                    <a:pt x="5254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6205689" y="2655540"/>
              <a:ext cx="0" cy="3976792"/>
            </a:xfrm>
            <a:custGeom>
              <a:avLst/>
              <a:pathLst>
                <a:path w="0" h="3976792">
                  <a:moveTo>
                    <a:pt x="0" y="0"/>
                  </a:moveTo>
                  <a:lnTo>
                    <a:pt x="0" y="397679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5942972" y="6632333"/>
              <a:ext cx="525433" cy="0"/>
            </a:xfrm>
            <a:custGeom>
              <a:avLst/>
              <a:pathLst>
                <a:path w="525433" h="0">
                  <a:moveTo>
                    <a:pt x="0" y="0"/>
                  </a:moveTo>
                  <a:lnTo>
                    <a:pt x="5254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6993839" y="4208703"/>
              <a:ext cx="525433" cy="0"/>
            </a:xfrm>
            <a:custGeom>
              <a:avLst/>
              <a:pathLst>
                <a:path w="525433" h="0">
                  <a:moveTo>
                    <a:pt x="0" y="0"/>
                  </a:moveTo>
                  <a:lnTo>
                    <a:pt x="5254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7256556" y="4208703"/>
              <a:ext cx="0" cy="2450987"/>
            </a:xfrm>
            <a:custGeom>
              <a:avLst/>
              <a:pathLst>
                <a:path w="0" h="2450987">
                  <a:moveTo>
                    <a:pt x="0" y="0"/>
                  </a:moveTo>
                  <a:lnTo>
                    <a:pt x="0" y="245098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6993839" y="6659691"/>
              <a:ext cx="525433" cy="0"/>
            </a:xfrm>
            <a:custGeom>
              <a:avLst/>
              <a:pathLst>
                <a:path w="525433" h="0">
                  <a:moveTo>
                    <a:pt x="0" y="0"/>
                  </a:moveTo>
                  <a:lnTo>
                    <a:pt x="5254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8044706" y="2447872"/>
              <a:ext cx="525433" cy="0"/>
            </a:xfrm>
            <a:custGeom>
              <a:avLst/>
              <a:pathLst>
                <a:path w="525433" h="0">
                  <a:moveTo>
                    <a:pt x="0" y="0"/>
                  </a:moveTo>
                  <a:lnTo>
                    <a:pt x="5254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8307423" y="2447872"/>
              <a:ext cx="0" cy="2608915"/>
            </a:xfrm>
            <a:custGeom>
              <a:avLst/>
              <a:pathLst>
                <a:path w="0" h="2608915">
                  <a:moveTo>
                    <a:pt x="0" y="0"/>
                  </a:moveTo>
                  <a:lnTo>
                    <a:pt x="0" y="260891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8044706" y="5056787"/>
              <a:ext cx="525433" cy="0"/>
            </a:xfrm>
            <a:custGeom>
              <a:avLst/>
              <a:pathLst>
                <a:path w="525433" h="0">
                  <a:moveTo>
                    <a:pt x="0" y="0"/>
                  </a:moveTo>
                  <a:lnTo>
                    <a:pt x="5254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9095573" y="1644555"/>
              <a:ext cx="525433" cy="0"/>
            </a:xfrm>
            <a:custGeom>
              <a:avLst/>
              <a:pathLst>
                <a:path w="525433" h="0">
                  <a:moveTo>
                    <a:pt x="0" y="0"/>
                  </a:moveTo>
                  <a:lnTo>
                    <a:pt x="5254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9358290" y="1644555"/>
              <a:ext cx="0" cy="567047"/>
            </a:xfrm>
            <a:custGeom>
              <a:avLst/>
              <a:pathLst>
                <a:path w="0" h="567047">
                  <a:moveTo>
                    <a:pt x="0" y="0"/>
                  </a:moveTo>
                  <a:lnTo>
                    <a:pt x="0" y="56704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9095573" y="2211602"/>
              <a:ext cx="525433" cy="0"/>
            </a:xfrm>
            <a:custGeom>
              <a:avLst/>
              <a:pathLst>
                <a:path w="525433" h="0">
                  <a:moveTo>
                    <a:pt x="0" y="0"/>
                  </a:moveTo>
                  <a:lnTo>
                    <a:pt x="5254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002220" y="3288495"/>
              <a:ext cx="0" cy="1061348"/>
            </a:xfrm>
            <a:custGeom>
              <a:avLst/>
              <a:pathLst>
                <a:path w="0" h="1061348">
                  <a:moveTo>
                    <a:pt x="0" y="106134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002220" y="6466944"/>
              <a:ext cx="0" cy="138031"/>
            </a:xfrm>
            <a:custGeom>
              <a:avLst/>
              <a:pathLst>
                <a:path w="0" h="138031">
                  <a:moveTo>
                    <a:pt x="0" y="0"/>
                  </a:moveTo>
                  <a:lnTo>
                    <a:pt x="0" y="13803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49"/>
            <p:cNvSpPr/>
            <p:nvPr/>
          </p:nvSpPr>
          <p:spPr>
            <a:xfrm>
              <a:off x="1608145" y="4349843"/>
              <a:ext cx="788150" cy="2117101"/>
            </a:xfrm>
            <a:custGeom>
              <a:avLst/>
              <a:pathLst>
                <a:path w="788150" h="2117101">
                  <a:moveTo>
                    <a:pt x="0" y="0"/>
                  </a:moveTo>
                  <a:lnTo>
                    <a:pt x="0" y="2117101"/>
                  </a:lnTo>
                  <a:lnTo>
                    <a:pt x="788150" y="2117101"/>
                  </a:lnTo>
                  <a:lnTo>
                    <a:pt x="7881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1608145" y="6396063"/>
              <a:ext cx="788150" cy="0"/>
            </a:xfrm>
            <a:custGeom>
              <a:avLst/>
              <a:pathLst>
                <a:path w="788150" h="0">
                  <a:moveTo>
                    <a:pt x="0" y="0"/>
                  </a:moveTo>
                  <a:lnTo>
                    <a:pt x="7881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053087" y="2033778"/>
              <a:ext cx="0" cy="192746"/>
            </a:xfrm>
            <a:custGeom>
              <a:avLst/>
              <a:pathLst>
                <a:path w="0" h="192746">
                  <a:moveTo>
                    <a:pt x="0" y="19274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053087" y="2561654"/>
              <a:ext cx="0" cy="430881"/>
            </a:xfrm>
            <a:custGeom>
              <a:avLst/>
              <a:pathLst>
                <a:path w="0" h="430881">
                  <a:moveTo>
                    <a:pt x="0" y="0"/>
                  </a:moveTo>
                  <a:lnTo>
                    <a:pt x="0" y="43088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3"/>
            <p:cNvSpPr/>
            <p:nvPr/>
          </p:nvSpPr>
          <p:spPr>
            <a:xfrm>
              <a:off x="2659012" y="2226524"/>
              <a:ext cx="788150" cy="335129"/>
            </a:xfrm>
            <a:custGeom>
              <a:avLst/>
              <a:pathLst>
                <a:path w="788150" h="335129">
                  <a:moveTo>
                    <a:pt x="0" y="0"/>
                  </a:moveTo>
                  <a:lnTo>
                    <a:pt x="0" y="335129"/>
                  </a:lnTo>
                  <a:lnTo>
                    <a:pt x="788150" y="335129"/>
                  </a:lnTo>
                  <a:lnTo>
                    <a:pt x="7881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659012" y="2270669"/>
              <a:ext cx="788150" cy="0"/>
            </a:xfrm>
            <a:custGeom>
              <a:avLst/>
              <a:pathLst>
                <a:path w="788150" h="0">
                  <a:moveTo>
                    <a:pt x="0" y="0"/>
                  </a:moveTo>
                  <a:lnTo>
                    <a:pt x="7881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103955" y="3800827"/>
              <a:ext cx="0" cy="295648"/>
            </a:xfrm>
            <a:custGeom>
              <a:avLst/>
              <a:pathLst>
                <a:path w="0" h="295648">
                  <a:moveTo>
                    <a:pt x="0" y="29564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103955" y="4349843"/>
              <a:ext cx="0" cy="310259"/>
            </a:xfrm>
            <a:custGeom>
              <a:avLst/>
              <a:pathLst>
                <a:path w="0" h="310259">
                  <a:moveTo>
                    <a:pt x="0" y="0"/>
                  </a:moveTo>
                  <a:lnTo>
                    <a:pt x="0" y="31025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7"/>
            <p:cNvSpPr/>
            <p:nvPr/>
          </p:nvSpPr>
          <p:spPr>
            <a:xfrm>
              <a:off x="3709879" y="4096475"/>
              <a:ext cx="788150" cy="253368"/>
            </a:xfrm>
            <a:custGeom>
              <a:avLst/>
              <a:pathLst>
                <a:path w="788150" h="253368">
                  <a:moveTo>
                    <a:pt x="0" y="0"/>
                  </a:moveTo>
                  <a:lnTo>
                    <a:pt x="0" y="253368"/>
                  </a:lnTo>
                  <a:lnTo>
                    <a:pt x="788150" y="253368"/>
                  </a:lnTo>
                  <a:lnTo>
                    <a:pt x="7881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709879" y="4144662"/>
              <a:ext cx="788150" cy="0"/>
            </a:xfrm>
            <a:custGeom>
              <a:avLst/>
              <a:pathLst>
                <a:path w="788150" h="0">
                  <a:moveTo>
                    <a:pt x="0" y="0"/>
                  </a:moveTo>
                  <a:lnTo>
                    <a:pt x="7881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5154822" y="4989637"/>
              <a:ext cx="0" cy="380518"/>
            </a:xfrm>
            <a:custGeom>
              <a:avLst/>
              <a:pathLst>
                <a:path w="0" h="380518">
                  <a:moveTo>
                    <a:pt x="0" y="3805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5154822" y="6154820"/>
              <a:ext cx="0" cy="396684"/>
            </a:xfrm>
            <a:custGeom>
              <a:avLst/>
              <a:pathLst>
                <a:path w="0" h="396684">
                  <a:moveTo>
                    <a:pt x="0" y="0"/>
                  </a:moveTo>
                  <a:lnTo>
                    <a:pt x="0" y="39668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1"/>
            <p:cNvSpPr/>
            <p:nvPr/>
          </p:nvSpPr>
          <p:spPr>
            <a:xfrm>
              <a:off x="4760746" y="5370155"/>
              <a:ext cx="788150" cy="784664"/>
            </a:xfrm>
            <a:custGeom>
              <a:avLst/>
              <a:pathLst>
                <a:path w="788150" h="784664">
                  <a:moveTo>
                    <a:pt x="0" y="0"/>
                  </a:moveTo>
                  <a:lnTo>
                    <a:pt x="0" y="784664"/>
                  </a:lnTo>
                  <a:lnTo>
                    <a:pt x="788150" y="784664"/>
                  </a:lnTo>
                  <a:lnTo>
                    <a:pt x="7881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4760746" y="5508187"/>
              <a:ext cx="788150" cy="0"/>
            </a:xfrm>
            <a:custGeom>
              <a:avLst/>
              <a:pathLst>
                <a:path w="788150" h="0">
                  <a:moveTo>
                    <a:pt x="0" y="0"/>
                  </a:moveTo>
                  <a:lnTo>
                    <a:pt x="7881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6205689" y="2655540"/>
              <a:ext cx="0" cy="863006"/>
            </a:xfrm>
            <a:custGeom>
              <a:avLst/>
              <a:pathLst>
                <a:path w="0" h="863006">
                  <a:moveTo>
                    <a:pt x="0" y="8630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6205689" y="6524146"/>
              <a:ext cx="0" cy="108186"/>
            </a:xfrm>
            <a:custGeom>
              <a:avLst/>
              <a:pathLst>
                <a:path w="0" h="108186">
                  <a:moveTo>
                    <a:pt x="0" y="0"/>
                  </a:moveTo>
                  <a:lnTo>
                    <a:pt x="0" y="10818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5"/>
            <p:cNvSpPr/>
            <p:nvPr/>
          </p:nvSpPr>
          <p:spPr>
            <a:xfrm>
              <a:off x="5811614" y="3518547"/>
              <a:ext cx="788150" cy="3005599"/>
            </a:xfrm>
            <a:custGeom>
              <a:avLst/>
              <a:pathLst>
                <a:path w="788150" h="3005599">
                  <a:moveTo>
                    <a:pt x="0" y="0"/>
                  </a:moveTo>
                  <a:lnTo>
                    <a:pt x="0" y="3005599"/>
                  </a:lnTo>
                  <a:lnTo>
                    <a:pt x="788150" y="3005599"/>
                  </a:lnTo>
                  <a:lnTo>
                    <a:pt x="7881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5811614" y="4237304"/>
              <a:ext cx="788150" cy="0"/>
            </a:xfrm>
            <a:custGeom>
              <a:avLst/>
              <a:pathLst>
                <a:path w="788150" h="0">
                  <a:moveTo>
                    <a:pt x="0" y="0"/>
                  </a:moveTo>
                  <a:lnTo>
                    <a:pt x="7881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7256556" y="4208703"/>
              <a:ext cx="0" cy="467876"/>
            </a:xfrm>
            <a:custGeom>
              <a:avLst/>
              <a:pathLst>
                <a:path w="0" h="467876">
                  <a:moveTo>
                    <a:pt x="0" y="4678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7256556" y="6305908"/>
              <a:ext cx="0" cy="353782"/>
            </a:xfrm>
            <a:custGeom>
              <a:avLst/>
              <a:pathLst>
                <a:path w="0" h="353782">
                  <a:moveTo>
                    <a:pt x="0" y="0"/>
                  </a:moveTo>
                  <a:lnTo>
                    <a:pt x="0" y="35378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69"/>
            <p:cNvSpPr/>
            <p:nvPr/>
          </p:nvSpPr>
          <p:spPr>
            <a:xfrm>
              <a:off x="6862481" y="4676579"/>
              <a:ext cx="788150" cy="1629328"/>
            </a:xfrm>
            <a:custGeom>
              <a:avLst/>
              <a:pathLst>
                <a:path w="788150" h="1629328">
                  <a:moveTo>
                    <a:pt x="0" y="0"/>
                  </a:moveTo>
                  <a:lnTo>
                    <a:pt x="0" y="1629328"/>
                  </a:lnTo>
                  <a:lnTo>
                    <a:pt x="788150" y="1629328"/>
                  </a:lnTo>
                  <a:lnTo>
                    <a:pt x="7881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6862481" y="5620104"/>
              <a:ext cx="788150" cy="0"/>
            </a:xfrm>
            <a:custGeom>
              <a:avLst/>
              <a:pathLst>
                <a:path w="788150" h="0">
                  <a:moveTo>
                    <a:pt x="0" y="0"/>
                  </a:moveTo>
                  <a:lnTo>
                    <a:pt x="7881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8307423" y="2447872"/>
              <a:ext cx="0" cy="686736"/>
            </a:xfrm>
            <a:custGeom>
              <a:avLst/>
              <a:pathLst>
                <a:path w="0" h="686736">
                  <a:moveTo>
                    <a:pt x="0" y="6867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8307423" y="3917407"/>
              <a:ext cx="0" cy="1139379"/>
            </a:xfrm>
            <a:custGeom>
              <a:avLst/>
              <a:pathLst>
                <a:path w="0" h="1139379">
                  <a:moveTo>
                    <a:pt x="0" y="0"/>
                  </a:moveTo>
                  <a:lnTo>
                    <a:pt x="0" y="113937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7913348" y="3134608"/>
              <a:ext cx="788150" cy="782798"/>
            </a:xfrm>
            <a:custGeom>
              <a:avLst/>
              <a:pathLst>
                <a:path w="788150" h="782798">
                  <a:moveTo>
                    <a:pt x="0" y="0"/>
                  </a:moveTo>
                  <a:lnTo>
                    <a:pt x="0" y="782798"/>
                  </a:lnTo>
                  <a:lnTo>
                    <a:pt x="788150" y="782798"/>
                  </a:lnTo>
                  <a:lnTo>
                    <a:pt x="7881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7913348" y="3369324"/>
              <a:ext cx="788150" cy="0"/>
            </a:xfrm>
            <a:custGeom>
              <a:avLst/>
              <a:pathLst>
                <a:path w="788150" h="0">
                  <a:moveTo>
                    <a:pt x="0" y="0"/>
                  </a:moveTo>
                  <a:lnTo>
                    <a:pt x="7881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9358290" y="1644555"/>
              <a:ext cx="0" cy="87668"/>
            </a:xfrm>
            <a:custGeom>
              <a:avLst/>
              <a:pathLst>
                <a:path w="0" h="87668">
                  <a:moveTo>
                    <a:pt x="0" y="8766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9358290" y="1924348"/>
              <a:ext cx="0" cy="287254"/>
            </a:xfrm>
            <a:custGeom>
              <a:avLst/>
              <a:pathLst>
                <a:path w="0" h="287254">
                  <a:moveTo>
                    <a:pt x="0" y="0"/>
                  </a:moveTo>
                  <a:lnTo>
                    <a:pt x="0" y="28725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8964215" y="1732223"/>
              <a:ext cx="788150" cy="192124"/>
            </a:xfrm>
            <a:custGeom>
              <a:avLst/>
              <a:pathLst>
                <a:path w="788150" h="192124">
                  <a:moveTo>
                    <a:pt x="0" y="0"/>
                  </a:moveTo>
                  <a:lnTo>
                    <a:pt x="0" y="192124"/>
                  </a:lnTo>
                  <a:lnTo>
                    <a:pt x="788150" y="192124"/>
                  </a:lnTo>
                  <a:lnTo>
                    <a:pt x="7881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8964215" y="1801239"/>
              <a:ext cx="788150" cy="0"/>
            </a:xfrm>
            <a:custGeom>
              <a:avLst/>
              <a:pathLst>
                <a:path w="788150" h="0">
                  <a:moveTo>
                    <a:pt x="0" y="0"/>
                  </a:moveTo>
                  <a:lnTo>
                    <a:pt x="7881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1371700" y="1392990"/>
              <a:ext cx="8617110" cy="553443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0"/>
            <p:cNvSpPr/>
            <p:nvPr/>
          </p:nvSpPr>
          <p:spPr>
            <a:xfrm>
              <a:off x="1141430" y="6639751"/>
              <a:ext cx="167640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141430" y="5396226"/>
              <a:ext cx="167640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200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1141430" y="4152701"/>
              <a:ext cx="167640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300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1141430" y="2909176"/>
              <a:ext cx="167640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400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1141430" y="1665651"/>
              <a:ext cx="167640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500</a:t>
              </a:r>
            </a:p>
          </p:txBody>
        </p:sp>
        <p:sp>
          <p:nvSpPr>
            <p:cNvPr id="86" name="pl85"/>
            <p:cNvSpPr/>
            <p:nvPr/>
          </p:nvSpPr>
          <p:spPr>
            <a:xfrm>
              <a:off x="1336905" y="66795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336905" y="54360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336905" y="41925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336905" y="29490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336905" y="17054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002220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053087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103955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5154822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6205689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7256556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8307423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9358290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8"/>
            <p:cNvSpPr/>
            <p:nvPr/>
          </p:nvSpPr>
          <p:spPr>
            <a:xfrm>
              <a:off x="1785003" y="6984922"/>
              <a:ext cx="434434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Alveolata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773715" y="6962330"/>
              <a:ext cx="558745" cy="1017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Chlorophyta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920844" y="6984922"/>
              <a:ext cx="36622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Discoba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863116" y="6984922"/>
              <a:ext cx="58341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Metamonada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016412" y="6985413"/>
              <a:ext cx="378554" cy="786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Rhizaria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983377" y="6962330"/>
              <a:ext cx="546357" cy="1017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Rhodophyta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7987723" y="6962548"/>
              <a:ext cx="639400" cy="1015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Stramenopiles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9072724" y="6962330"/>
              <a:ext cx="571132" cy="1017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Streptophyta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5517329" y="7116347"/>
              <a:ext cx="325852" cy="991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Clade</a:t>
              </a:r>
            </a:p>
          </p:txBody>
        </p:sp>
        <p:sp>
          <p:nvSpPr>
            <p:cNvPr id="108" name="tx107"/>
            <p:cNvSpPr/>
            <p:nvPr/>
          </p:nvSpPr>
          <p:spPr>
            <a:xfrm rot="-5400000">
              <a:off x="448824" y="4110649"/>
              <a:ext cx="1156208" cy="991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LST8 Domain Score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1371700" y="1166102"/>
              <a:ext cx="1171692" cy="1271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By Associated Clade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1371700" y="976049"/>
              <a:ext cx="1387450" cy="1189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LST8 Domain Score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2025-05-29T10:05:38Z</dcterms:modified>
  <cp:category/>
</cp:coreProperties>
</file>