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20619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4614109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302202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1429942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541015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381806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222598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792998" y="574066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54011" y="5740667"/>
              <a:ext cx="0" cy="557547"/>
            </a:xfrm>
            <a:custGeom>
              <a:avLst/>
              <a:pathLst>
                <a:path w="0" h="557547">
                  <a:moveTo>
                    <a:pt x="0" y="0"/>
                  </a:moveTo>
                  <a:lnTo>
                    <a:pt x="0" y="5575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629821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837051" y="27485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98064" y="2748505"/>
              <a:ext cx="0" cy="1457393"/>
            </a:xfrm>
            <a:custGeom>
              <a:avLst/>
              <a:pathLst>
                <a:path w="0" h="1457393">
                  <a:moveTo>
                    <a:pt x="0" y="0"/>
                  </a:moveTo>
                  <a:lnTo>
                    <a:pt x="0" y="145739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42058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881103" y="380150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142116" y="3801509"/>
              <a:ext cx="0" cy="1574570"/>
            </a:xfrm>
            <a:custGeom>
              <a:avLst/>
              <a:pathLst>
                <a:path w="0" h="1574570">
                  <a:moveTo>
                    <a:pt x="0" y="0"/>
                  </a:moveTo>
                  <a:lnTo>
                    <a:pt x="0" y="157457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537608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5156" y="348309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86169" y="3483093"/>
              <a:ext cx="0" cy="2932617"/>
            </a:xfrm>
            <a:custGeom>
              <a:avLst/>
              <a:pathLst>
                <a:path w="0" h="2932617">
                  <a:moveTo>
                    <a:pt x="0" y="0"/>
                  </a:moveTo>
                  <a:lnTo>
                    <a:pt x="0" y="29326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641571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969208" y="332770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6230221" y="3327705"/>
              <a:ext cx="0" cy="3348151"/>
            </a:xfrm>
            <a:custGeom>
              <a:avLst/>
              <a:pathLst>
                <a:path w="0" h="3348151">
                  <a:moveTo>
                    <a:pt x="0" y="0"/>
                  </a:moveTo>
                  <a:lnTo>
                    <a:pt x="0" y="334815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013261" y="360345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274274" y="3603454"/>
              <a:ext cx="0" cy="988046"/>
            </a:xfrm>
            <a:custGeom>
              <a:avLst/>
              <a:pathLst>
                <a:path w="0" h="988046">
                  <a:moveTo>
                    <a:pt x="0" y="0"/>
                  </a:moveTo>
                  <a:lnTo>
                    <a:pt x="0" y="988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59150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8057313" y="259662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8318326" y="2596620"/>
              <a:ext cx="0" cy="3812402"/>
            </a:xfrm>
            <a:custGeom>
              <a:avLst/>
              <a:pathLst>
                <a:path w="0" h="3812402">
                  <a:moveTo>
                    <a:pt x="0" y="0"/>
                  </a:moveTo>
                  <a:lnTo>
                    <a:pt x="0" y="381240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640902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9362379" y="1644555"/>
              <a:ext cx="0" cy="616773"/>
            </a:xfrm>
            <a:custGeom>
              <a:avLst/>
              <a:pathLst>
                <a:path w="0" h="616773">
                  <a:moveTo>
                    <a:pt x="0" y="0"/>
                  </a:moveTo>
                  <a:lnTo>
                    <a:pt x="0" y="6167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226132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4011" y="5740667"/>
              <a:ext cx="0" cy="192403"/>
            </a:xfrm>
            <a:custGeom>
              <a:avLst/>
              <a:pathLst>
                <a:path w="0" h="192403">
                  <a:moveTo>
                    <a:pt x="0" y="19240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4011" y="6222590"/>
              <a:ext cx="0" cy="75623"/>
            </a:xfrm>
            <a:custGeom>
              <a:avLst/>
              <a:pathLst>
                <a:path w="0" h="75623">
                  <a:moveTo>
                    <a:pt x="0" y="0"/>
                  </a:moveTo>
                  <a:lnTo>
                    <a:pt x="0" y="7562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662492" y="5933070"/>
              <a:ext cx="783039" cy="289520"/>
            </a:xfrm>
            <a:custGeom>
              <a:avLst/>
              <a:pathLst>
                <a:path w="783039" h="289520">
                  <a:moveTo>
                    <a:pt x="0" y="0"/>
                  </a:moveTo>
                  <a:lnTo>
                    <a:pt x="0" y="289520"/>
                  </a:lnTo>
                  <a:lnTo>
                    <a:pt x="783039" y="28952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662492" y="597979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8064" y="2748505"/>
              <a:ext cx="0" cy="297719"/>
            </a:xfrm>
            <a:custGeom>
              <a:avLst/>
              <a:pathLst>
                <a:path w="0" h="297719">
                  <a:moveTo>
                    <a:pt x="0" y="29771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064" y="3569065"/>
              <a:ext cx="0" cy="636833"/>
            </a:xfrm>
            <a:custGeom>
              <a:avLst/>
              <a:pathLst>
                <a:path w="0" h="636833">
                  <a:moveTo>
                    <a:pt x="0" y="0"/>
                  </a:moveTo>
                  <a:lnTo>
                    <a:pt x="0" y="63683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06544" y="3046225"/>
              <a:ext cx="783039" cy="522840"/>
            </a:xfrm>
            <a:custGeom>
              <a:avLst/>
              <a:pathLst>
                <a:path w="783039" h="522840">
                  <a:moveTo>
                    <a:pt x="0" y="0"/>
                  </a:moveTo>
                  <a:lnTo>
                    <a:pt x="0" y="522840"/>
                  </a:lnTo>
                  <a:lnTo>
                    <a:pt x="783039" y="52284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06544" y="316340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142116" y="3801509"/>
              <a:ext cx="0" cy="393722"/>
            </a:xfrm>
            <a:custGeom>
              <a:avLst/>
              <a:pathLst>
                <a:path w="0" h="393722">
                  <a:moveTo>
                    <a:pt x="0" y="39372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2116" y="4734788"/>
              <a:ext cx="0" cy="641291"/>
            </a:xfrm>
            <a:custGeom>
              <a:avLst/>
              <a:pathLst>
                <a:path w="0" h="641291">
                  <a:moveTo>
                    <a:pt x="0" y="0"/>
                  </a:moveTo>
                  <a:lnTo>
                    <a:pt x="0" y="64129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50597" y="4195231"/>
              <a:ext cx="783039" cy="539557"/>
            </a:xfrm>
            <a:custGeom>
              <a:avLst/>
              <a:pathLst>
                <a:path w="783039" h="539557">
                  <a:moveTo>
                    <a:pt x="0" y="0"/>
                  </a:moveTo>
                  <a:lnTo>
                    <a:pt x="0" y="539557"/>
                  </a:lnTo>
                  <a:lnTo>
                    <a:pt x="783039" y="53955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3750597" y="4516673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186169" y="3483093"/>
              <a:ext cx="0" cy="1409710"/>
            </a:xfrm>
            <a:custGeom>
              <a:avLst/>
              <a:pathLst>
                <a:path w="0" h="1409710">
                  <a:moveTo>
                    <a:pt x="0" y="14097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186169" y="6022784"/>
              <a:ext cx="0" cy="392926"/>
            </a:xfrm>
            <a:custGeom>
              <a:avLst/>
              <a:pathLst>
                <a:path w="0" h="392926">
                  <a:moveTo>
                    <a:pt x="0" y="0"/>
                  </a:moveTo>
                  <a:lnTo>
                    <a:pt x="0" y="39292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4794649" y="4892803"/>
              <a:ext cx="783039" cy="1129981"/>
            </a:xfrm>
            <a:custGeom>
              <a:avLst/>
              <a:pathLst>
                <a:path w="783039" h="1129981">
                  <a:moveTo>
                    <a:pt x="0" y="0"/>
                  </a:moveTo>
                  <a:lnTo>
                    <a:pt x="0" y="1129981"/>
                  </a:lnTo>
                  <a:lnTo>
                    <a:pt x="783039" y="1129981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794649" y="5424638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6230221" y="3327705"/>
              <a:ext cx="0" cy="1765063"/>
            </a:xfrm>
            <a:custGeom>
              <a:avLst/>
              <a:pathLst>
                <a:path w="0" h="1765063">
                  <a:moveTo>
                    <a:pt x="0" y="176506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6230221" y="6371132"/>
              <a:ext cx="0" cy="304724"/>
            </a:xfrm>
            <a:custGeom>
              <a:avLst/>
              <a:pathLst>
                <a:path w="0" h="304724">
                  <a:moveTo>
                    <a:pt x="0" y="0"/>
                  </a:moveTo>
                  <a:lnTo>
                    <a:pt x="0" y="3047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5838702" y="5092768"/>
              <a:ext cx="783039" cy="1278363"/>
            </a:xfrm>
            <a:custGeom>
              <a:avLst/>
              <a:pathLst>
                <a:path w="783039" h="1278363">
                  <a:moveTo>
                    <a:pt x="0" y="0"/>
                  </a:moveTo>
                  <a:lnTo>
                    <a:pt x="0" y="1278363"/>
                  </a:lnTo>
                  <a:lnTo>
                    <a:pt x="783039" y="1278363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5838702" y="597534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7274274" y="3603454"/>
              <a:ext cx="0" cy="172820"/>
            </a:xfrm>
            <a:custGeom>
              <a:avLst/>
              <a:pathLst>
                <a:path w="0" h="172820">
                  <a:moveTo>
                    <a:pt x="0" y="17282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7274274" y="4333345"/>
              <a:ext cx="0" cy="258156"/>
            </a:xfrm>
            <a:custGeom>
              <a:avLst/>
              <a:pathLst>
                <a:path w="0" h="258156">
                  <a:moveTo>
                    <a:pt x="0" y="0"/>
                  </a:moveTo>
                  <a:lnTo>
                    <a:pt x="0" y="25815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6882754" y="3776275"/>
              <a:ext cx="783039" cy="557069"/>
            </a:xfrm>
            <a:custGeom>
              <a:avLst/>
              <a:pathLst>
                <a:path w="783039" h="557069">
                  <a:moveTo>
                    <a:pt x="0" y="0"/>
                  </a:moveTo>
                  <a:lnTo>
                    <a:pt x="0" y="557069"/>
                  </a:lnTo>
                  <a:lnTo>
                    <a:pt x="783039" y="55706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6882754" y="406754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8318326" y="2596620"/>
              <a:ext cx="0" cy="285301"/>
            </a:xfrm>
            <a:custGeom>
              <a:avLst/>
              <a:pathLst>
                <a:path w="0" h="285301">
                  <a:moveTo>
                    <a:pt x="0" y="28530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318326" y="4616576"/>
              <a:ext cx="0" cy="1792447"/>
            </a:xfrm>
            <a:custGeom>
              <a:avLst/>
              <a:pathLst>
                <a:path w="0" h="1792447">
                  <a:moveTo>
                    <a:pt x="0" y="0"/>
                  </a:moveTo>
                  <a:lnTo>
                    <a:pt x="0" y="179244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7926807" y="2881922"/>
              <a:ext cx="783039" cy="1734654"/>
            </a:xfrm>
            <a:custGeom>
              <a:avLst/>
              <a:pathLst>
                <a:path w="783039" h="1734654">
                  <a:moveTo>
                    <a:pt x="0" y="0"/>
                  </a:moveTo>
                  <a:lnTo>
                    <a:pt x="0" y="1734654"/>
                  </a:lnTo>
                  <a:lnTo>
                    <a:pt x="783039" y="173465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926807" y="349694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9362379" y="1644555"/>
              <a:ext cx="0" cy="107545"/>
            </a:xfrm>
            <a:custGeom>
              <a:avLst/>
              <a:pathLst>
                <a:path w="0" h="107545">
                  <a:moveTo>
                    <a:pt x="0" y="10754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9362379" y="1957797"/>
              <a:ext cx="0" cy="303530"/>
            </a:xfrm>
            <a:custGeom>
              <a:avLst/>
              <a:pathLst>
                <a:path w="0" h="303530">
                  <a:moveTo>
                    <a:pt x="0" y="0"/>
                  </a:moveTo>
                  <a:lnTo>
                    <a:pt x="0" y="30353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970859" y="1752100"/>
              <a:ext cx="783039" cy="205697"/>
            </a:xfrm>
            <a:custGeom>
              <a:avLst/>
              <a:pathLst>
                <a:path w="783039" h="205697">
                  <a:moveTo>
                    <a:pt x="0" y="0"/>
                  </a:moveTo>
                  <a:lnTo>
                    <a:pt x="0" y="205697"/>
                  </a:lnTo>
                  <a:lnTo>
                    <a:pt x="783039" y="20569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8970859" y="183226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rc77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tx78"/>
            <p:cNvSpPr/>
            <p:nvPr/>
          </p:nvSpPr>
          <p:spPr>
            <a:xfrm>
              <a:off x="1197310" y="5370314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141430" y="3778231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1430" y="2186147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392785" y="54101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392785" y="38180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392785" y="22259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tx92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54526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2" name="tx101"/>
            <p:cNvSpPr/>
            <p:nvPr/>
          </p:nvSpPr>
          <p:spPr>
            <a:xfrm rot="-5400000">
              <a:off x="347937" y="4110649"/>
              <a:ext cx="135798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42758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427580" y="976049"/>
              <a:ext cx="1694817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RAPTOR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2025-05-29T10:05:34Z</dcterms:modified>
  <cp:category/>
</cp:coreProperties>
</file>