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46236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506088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3659411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2257934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5761626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436015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295867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7580" y="1557196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410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3007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1913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0819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8972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8631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537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43751" y="2975490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41016" y="2975490"/>
              <a:ext cx="0" cy="3676073"/>
            </a:xfrm>
            <a:custGeom>
              <a:avLst/>
              <a:pathLst>
                <a:path w="0" h="3676073">
                  <a:moveTo>
                    <a:pt x="0" y="0"/>
                  </a:moveTo>
                  <a:lnTo>
                    <a:pt x="0" y="36760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43751" y="6651564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2811" y="3375379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30076" y="3375379"/>
              <a:ext cx="0" cy="2031674"/>
            </a:xfrm>
            <a:custGeom>
              <a:avLst/>
              <a:pathLst>
                <a:path w="0" h="2031674">
                  <a:moveTo>
                    <a:pt x="0" y="0"/>
                  </a:moveTo>
                  <a:lnTo>
                    <a:pt x="0" y="203167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32811" y="5407053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21870" y="1644555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19135" y="1644555"/>
              <a:ext cx="0" cy="5031301"/>
            </a:xfrm>
            <a:custGeom>
              <a:avLst/>
              <a:pathLst>
                <a:path w="0" h="5031301">
                  <a:moveTo>
                    <a:pt x="0" y="0"/>
                  </a:moveTo>
                  <a:lnTo>
                    <a:pt x="0" y="5031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21870" y="6675857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10930" y="5238876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08195" y="5238876"/>
              <a:ext cx="0" cy="1351023"/>
            </a:xfrm>
            <a:custGeom>
              <a:avLst/>
              <a:pathLst>
                <a:path w="0" h="1351023">
                  <a:moveTo>
                    <a:pt x="0" y="0"/>
                  </a:moveTo>
                  <a:lnTo>
                    <a:pt x="0" y="13510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10930" y="6589899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89050" y="1865054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86315" y="1865054"/>
              <a:ext cx="0" cy="4761751"/>
            </a:xfrm>
            <a:custGeom>
              <a:avLst/>
              <a:pathLst>
                <a:path w="0" h="4761751">
                  <a:moveTo>
                    <a:pt x="0" y="0"/>
                  </a:moveTo>
                  <a:lnTo>
                    <a:pt x="0" y="47617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89050" y="6626805"/>
              <a:ext cx="594529" cy="0"/>
            </a:xfrm>
            <a:custGeom>
              <a:avLst/>
              <a:pathLst>
                <a:path w="594529" h="0">
                  <a:moveTo>
                    <a:pt x="0" y="0"/>
                  </a:moveTo>
                  <a:lnTo>
                    <a:pt x="59452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41016" y="2975490"/>
              <a:ext cx="0" cy="52088"/>
            </a:xfrm>
            <a:custGeom>
              <a:avLst/>
              <a:pathLst>
                <a:path w="0" h="52088">
                  <a:moveTo>
                    <a:pt x="0" y="520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41016" y="6262654"/>
              <a:ext cx="0" cy="388909"/>
            </a:xfrm>
            <a:custGeom>
              <a:avLst/>
              <a:pathLst>
                <a:path w="0" h="388909">
                  <a:moveTo>
                    <a:pt x="0" y="0"/>
                  </a:moveTo>
                  <a:lnTo>
                    <a:pt x="0" y="3889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695118" y="3027579"/>
              <a:ext cx="891794" cy="3235075"/>
            </a:xfrm>
            <a:custGeom>
              <a:avLst/>
              <a:pathLst>
                <a:path w="891794" h="3235075">
                  <a:moveTo>
                    <a:pt x="0" y="0"/>
                  </a:moveTo>
                  <a:lnTo>
                    <a:pt x="0" y="3235075"/>
                  </a:lnTo>
                  <a:lnTo>
                    <a:pt x="891794" y="3235075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95118" y="4280265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0076" y="3375379"/>
              <a:ext cx="0" cy="411099"/>
            </a:xfrm>
            <a:custGeom>
              <a:avLst/>
              <a:pathLst>
                <a:path w="0" h="411099">
                  <a:moveTo>
                    <a:pt x="0" y="4110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30076" y="4480209"/>
              <a:ext cx="0" cy="926843"/>
            </a:xfrm>
            <a:custGeom>
              <a:avLst/>
              <a:pathLst>
                <a:path w="0" h="926843">
                  <a:moveTo>
                    <a:pt x="0" y="0"/>
                  </a:moveTo>
                  <a:lnTo>
                    <a:pt x="0" y="9268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884178" y="3786478"/>
              <a:ext cx="891794" cy="693731"/>
            </a:xfrm>
            <a:custGeom>
              <a:avLst/>
              <a:pathLst>
                <a:path w="891794" h="693731">
                  <a:moveTo>
                    <a:pt x="0" y="0"/>
                  </a:moveTo>
                  <a:lnTo>
                    <a:pt x="0" y="693731"/>
                  </a:lnTo>
                  <a:lnTo>
                    <a:pt x="891794" y="693731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884178" y="3920086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19135" y="1644555"/>
              <a:ext cx="0" cy="1459404"/>
            </a:xfrm>
            <a:custGeom>
              <a:avLst/>
              <a:pathLst>
                <a:path w="0" h="1459404">
                  <a:moveTo>
                    <a:pt x="0" y="145940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19135" y="6101485"/>
              <a:ext cx="0" cy="574371"/>
            </a:xfrm>
            <a:custGeom>
              <a:avLst/>
              <a:pathLst>
                <a:path w="0" h="574371">
                  <a:moveTo>
                    <a:pt x="0" y="0"/>
                  </a:moveTo>
                  <a:lnTo>
                    <a:pt x="0" y="5743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73238" y="3103959"/>
              <a:ext cx="891794" cy="2997525"/>
            </a:xfrm>
            <a:custGeom>
              <a:avLst/>
              <a:pathLst>
                <a:path w="891794" h="2997525">
                  <a:moveTo>
                    <a:pt x="0" y="0"/>
                  </a:moveTo>
                  <a:lnTo>
                    <a:pt x="0" y="2997525"/>
                  </a:lnTo>
                  <a:lnTo>
                    <a:pt x="891794" y="2997525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73238" y="5673333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08195" y="5238876"/>
              <a:ext cx="0" cy="239652"/>
            </a:xfrm>
            <a:custGeom>
              <a:avLst/>
              <a:pathLst>
                <a:path w="0" h="239652">
                  <a:moveTo>
                    <a:pt x="0" y="2396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08195" y="5970446"/>
              <a:ext cx="0" cy="619452"/>
            </a:xfrm>
            <a:custGeom>
              <a:avLst/>
              <a:pathLst>
                <a:path w="0" h="619452">
                  <a:moveTo>
                    <a:pt x="0" y="0"/>
                  </a:moveTo>
                  <a:lnTo>
                    <a:pt x="0" y="6194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62298" y="5478528"/>
              <a:ext cx="891794" cy="491918"/>
            </a:xfrm>
            <a:custGeom>
              <a:avLst/>
              <a:pathLst>
                <a:path w="891794" h="491918">
                  <a:moveTo>
                    <a:pt x="0" y="0"/>
                  </a:moveTo>
                  <a:lnTo>
                    <a:pt x="0" y="491918"/>
                  </a:lnTo>
                  <a:lnTo>
                    <a:pt x="891794" y="491918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62298" y="5661187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86315" y="1865054"/>
              <a:ext cx="0" cy="167476"/>
            </a:xfrm>
            <a:custGeom>
              <a:avLst/>
              <a:pathLst>
                <a:path w="0" h="167476">
                  <a:moveTo>
                    <a:pt x="0" y="1674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86315" y="4964887"/>
              <a:ext cx="0" cy="1661917"/>
            </a:xfrm>
            <a:custGeom>
              <a:avLst/>
              <a:pathLst>
                <a:path w="0" h="1661917">
                  <a:moveTo>
                    <a:pt x="0" y="0"/>
                  </a:moveTo>
                  <a:lnTo>
                    <a:pt x="0" y="16619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0417" y="2032530"/>
              <a:ext cx="891794" cy="2932356"/>
            </a:xfrm>
            <a:custGeom>
              <a:avLst/>
              <a:pathLst>
                <a:path w="891794" h="2932356">
                  <a:moveTo>
                    <a:pt x="0" y="0"/>
                  </a:moveTo>
                  <a:lnTo>
                    <a:pt x="0" y="2932356"/>
                  </a:lnTo>
                  <a:lnTo>
                    <a:pt x="891794" y="2932356"/>
                  </a:lnTo>
                  <a:lnTo>
                    <a:pt x="89179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0417" y="3056309"/>
              <a:ext cx="891794" cy="0"/>
            </a:xfrm>
            <a:custGeom>
              <a:avLst/>
              <a:pathLst>
                <a:path w="891794" h="0">
                  <a:moveTo>
                    <a:pt x="0" y="0"/>
                  </a:moveTo>
                  <a:lnTo>
                    <a:pt x="891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197310" y="5721790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97310" y="4320313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197310" y="2918618"/>
              <a:ext cx="16764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1430" y="1517360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392785" y="5761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92785" y="436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92785" y="2958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92785" y="15571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410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3007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1913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0819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8972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8631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537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23799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46965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27430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8918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24076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66615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89808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54526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67378" y="4110649"/>
              <a:ext cx="1319100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Overall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2758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27580" y="976049"/>
              <a:ext cx="1648159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2025-05-29T10:05:32Z</dcterms:modified>
  <cp:category/>
</cp:coreProperties>
</file>