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39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71700" y="5980944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71700" y="4277728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71700" y="2574511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71700" y="6832552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1700" y="5129336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71700" y="3426119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71700" y="1722903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89793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86613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48343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8025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87707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8073897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270718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0587" y="3313707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9793" y="3313707"/>
              <a:ext cx="0" cy="596125"/>
            </a:xfrm>
            <a:custGeom>
              <a:avLst/>
              <a:pathLst>
                <a:path w="0" h="596125">
                  <a:moveTo>
                    <a:pt x="0" y="0"/>
                  </a:moveTo>
                  <a:lnTo>
                    <a:pt x="0" y="5961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790587" y="3909833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184229" y="5711836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483434" y="5711836"/>
              <a:ext cx="0" cy="333830"/>
            </a:xfrm>
            <a:custGeom>
              <a:avLst/>
              <a:pathLst>
                <a:path w="0" h="333830">
                  <a:moveTo>
                    <a:pt x="0" y="0"/>
                  </a:moveTo>
                  <a:lnTo>
                    <a:pt x="0" y="3338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84229" y="6045666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7774692" y="1644555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8073897" y="1644555"/>
              <a:ext cx="0" cy="5031301"/>
            </a:xfrm>
            <a:custGeom>
              <a:avLst/>
              <a:pathLst>
                <a:path w="0" h="5031301">
                  <a:moveTo>
                    <a:pt x="0" y="0"/>
                  </a:moveTo>
                  <a:lnTo>
                    <a:pt x="0" y="50313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774692" y="6675857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089793" y="3313707"/>
              <a:ext cx="0" cy="4258"/>
            </a:xfrm>
            <a:custGeom>
              <a:avLst/>
              <a:pathLst>
                <a:path w="0" h="4258">
                  <a:moveTo>
                    <a:pt x="0" y="42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089793" y="3757395"/>
              <a:ext cx="0" cy="152437"/>
            </a:xfrm>
            <a:custGeom>
              <a:avLst/>
              <a:pathLst>
                <a:path w="0" h="152437">
                  <a:moveTo>
                    <a:pt x="0" y="0"/>
                  </a:moveTo>
                  <a:lnTo>
                    <a:pt x="0" y="1524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640985" y="3317965"/>
              <a:ext cx="897615" cy="439429"/>
            </a:xfrm>
            <a:custGeom>
              <a:avLst/>
              <a:pathLst>
                <a:path w="897615" h="439429">
                  <a:moveTo>
                    <a:pt x="0" y="0"/>
                  </a:moveTo>
                  <a:lnTo>
                    <a:pt x="0" y="439429"/>
                  </a:lnTo>
                  <a:lnTo>
                    <a:pt x="897615" y="439429"/>
                  </a:lnTo>
                  <a:lnTo>
                    <a:pt x="89761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40985" y="3524906"/>
              <a:ext cx="897615" cy="0"/>
            </a:xfrm>
            <a:custGeom>
              <a:avLst/>
              <a:pathLst>
                <a:path w="897615" h="0">
                  <a:moveTo>
                    <a:pt x="0" y="0"/>
                  </a:moveTo>
                  <a:lnTo>
                    <a:pt x="8976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483434" y="5711836"/>
              <a:ext cx="0" cy="83457"/>
            </a:xfrm>
            <a:custGeom>
              <a:avLst/>
              <a:pathLst>
                <a:path w="0" h="83457">
                  <a:moveTo>
                    <a:pt x="0" y="834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3434" y="5962209"/>
              <a:ext cx="0" cy="83457"/>
            </a:xfrm>
            <a:custGeom>
              <a:avLst/>
              <a:pathLst>
                <a:path w="0" h="83457">
                  <a:moveTo>
                    <a:pt x="0" y="0"/>
                  </a:moveTo>
                  <a:lnTo>
                    <a:pt x="0" y="834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4034626" y="5795294"/>
              <a:ext cx="897615" cy="166915"/>
            </a:xfrm>
            <a:custGeom>
              <a:avLst/>
              <a:pathLst>
                <a:path w="897615" h="166915">
                  <a:moveTo>
                    <a:pt x="0" y="0"/>
                  </a:moveTo>
                  <a:lnTo>
                    <a:pt x="0" y="166915"/>
                  </a:lnTo>
                  <a:lnTo>
                    <a:pt x="897615" y="166915"/>
                  </a:lnTo>
                  <a:lnTo>
                    <a:pt x="89761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34626" y="5878751"/>
              <a:ext cx="897615" cy="0"/>
            </a:xfrm>
            <a:custGeom>
              <a:avLst/>
              <a:pathLst>
                <a:path w="897615" h="0">
                  <a:moveTo>
                    <a:pt x="0" y="0"/>
                  </a:moveTo>
                  <a:lnTo>
                    <a:pt x="8976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8073897" y="1644555"/>
              <a:ext cx="0" cy="813285"/>
            </a:xfrm>
            <a:custGeom>
              <a:avLst/>
              <a:pathLst>
                <a:path w="0" h="813285">
                  <a:moveTo>
                    <a:pt x="0" y="8132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8073897" y="4511920"/>
              <a:ext cx="0" cy="2163936"/>
            </a:xfrm>
            <a:custGeom>
              <a:avLst/>
              <a:pathLst>
                <a:path w="0" h="2163936">
                  <a:moveTo>
                    <a:pt x="0" y="0"/>
                  </a:moveTo>
                  <a:lnTo>
                    <a:pt x="0" y="21639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7625089" y="2457841"/>
              <a:ext cx="897615" cy="2054079"/>
            </a:xfrm>
            <a:custGeom>
              <a:avLst/>
              <a:pathLst>
                <a:path w="897615" h="2054079">
                  <a:moveTo>
                    <a:pt x="0" y="0"/>
                  </a:moveTo>
                  <a:lnTo>
                    <a:pt x="0" y="2054079"/>
                  </a:lnTo>
                  <a:lnTo>
                    <a:pt x="897615" y="2054079"/>
                  </a:lnTo>
                  <a:lnTo>
                    <a:pt x="89761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625089" y="3066741"/>
              <a:ext cx="897615" cy="0"/>
            </a:xfrm>
            <a:custGeom>
              <a:avLst/>
              <a:pathLst>
                <a:path w="897615" h="0">
                  <a:moveTo>
                    <a:pt x="0" y="0"/>
                  </a:moveTo>
                  <a:lnTo>
                    <a:pt x="8976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1141430" y="6792716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41430" y="5089499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150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141430" y="3386283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141430" y="1683066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1336905" y="6832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336905" y="5129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336905" y="3426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336905" y="1722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089793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86613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48343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68025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87707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8073897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9270718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872575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03503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191729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90978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603897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754197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8985151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517329" y="7116347"/>
              <a:ext cx="325852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6041" y="4110649"/>
              <a:ext cx="1101774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SIN1 Overall Score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371700" y="1166102"/>
              <a:ext cx="11716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371700" y="976049"/>
              <a:ext cx="1387368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SIN1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2025-05-29T10:05:37Z</dcterms:modified>
  <cp:category/>
</cp:coreProperties>
</file>