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7580" y="1392990"/>
              <a:ext cx="8561230" cy="55344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7580" y="6366738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7580" y="5221855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7580" y="4076973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27580" y="2932090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27580" y="1787207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27580" y="5794297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27580" y="4649414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27580" y="3504531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27580" y="2359648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054011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098064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142116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5186169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6230221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7274274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8318326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362379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792998" y="3957676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054011" y="3957676"/>
              <a:ext cx="0" cy="2677880"/>
            </a:xfrm>
            <a:custGeom>
              <a:avLst/>
              <a:pathLst>
                <a:path w="0" h="2677880">
                  <a:moveTo>
                    <a:pt x="0" y="0"/>
                  </a:moveTo>
                  <a:lnTo>
                    <a:pt x="0" y="267788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792998" y="6635557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37051" y="2904613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098064" y="2904613"/>
              <a:ext cx="0" cy="2707647"/>
            </a:xfrm>
            <a:custGeom>
              <a:avLst/>
              <a:pathLst>
                <a:path w="0" h="2707647">
                  <a:moveTo>
                    <a:pt x="0" y="0"/>
                  </a:moveTo>
                  <a:lnTo>
                    <a:pt x="0" y="27076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837051" y="5612260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881103" y="4608198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142116" y="4608198"/>
              <a:ext cx="0" cy="220046"/>
            </a:xfrm>
            <a:custGeom>
              <a:avLst/>
              <a:pathLst>
                <a:path w="0" h="220046">
                  <a:moveTo>
                    <a:pt x="0" y="0"/>
                  </a:moveTo>
                  <a:lnTo>
                    <a:pt x="0" y="2200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881103" y="4828245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925156" y="4193751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186169" y="4193751"/>
              <a:ext cx="0" cy="1556582"/>
            </a:xfrm>
            <a:custGeom>
              <a:avLst/>
              <a:pathLst>
                <a:path w="0" h="1556582">
                  <a:moveTo>
                    <a:pt x="0" y="0"/>
                  </a:moveTo>
                  <a:lnTo>
                    <a:pt x="0" y="15565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925156" y="5750333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5969208" y="3366687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6230221" y="3366687"/>
              <a:ext cx="0" cy="3309169"/>
            </a:xfrm>
            <a:custGeom>
              <a:avLst/>
              <a:pathLst>
                <a:path w="0" h="3309169">
                  <a:moveTo>
                    <a:pt x="0" y="0"/>
                  </a:moveTo>
                  <a:lnTo>
                    <a:pt x="0" y="330916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969208" y="6675857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7013261" y="4016294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7274274" y="4016294"/>
              <a:ext cx="0" cy="806684"/>
            </a:xfrm>
            <a:custGeom>
              <a:avLst/>
              <a:pathLst>
                <a:path w="0" h="806684">
                  <a:moveTo>
                    <a:pt x="0" y="0"/>
                  </a:moveTo>
                  <a:lnTo>
                    <a:pt x="0" y="8066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7013261" y="4822978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8057313" y="1922303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8318326" y="1922303"/>
              <a:ext cx="0" cy="3905424"/>
            </a:xfrm>
            <a:custGeom>
              <a:avLst/>
              <a:pathLst>
                <a:path w="0" h="3905424">
                  <a:moveTo>
                    <a:pt x="0" y="0"/>
                  </a:moveTo>
                  <a:lnTo>
                    <a:pt x="0" y="39054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8057313" y="5827727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9101366" y="1644555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9362379" y="1644555"/>
              <a:ext cx="0" cy="1972404"/>
            </a:xfrm>
            <a:custGeom>
              <a:avLst/>
              <a:pathLst>
                <a:path w="0" h="1972404">
                  <a:moveTo>
                    <a:pt x="0" y="0"/>
                  </a:moveTo>
                  <a:lnTo>
                    <a:pt x="0" y="197240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9101366" y="3616959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054011" y="3957676"/>
              <a:ext cx="0" cy="1302418"/>
            </a:xfrm>
            <a:custGeom>
              <a:avLst/>
              <a:pathLst>
                <a:path w="0" h="1302418">
                  <a:moveTo>
                    <a:pt x="0" y="13024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054011" y="6171020"/>
              <a:ext cx="0" cy="464536"/>
            </a:xfrm>
            <a:custGeom>
              <a:avLst/>
              <a:pathLst>
                <a:path w="0" h="464536">
                  <a:moveTo>
                    <a:pt x="0" y="0"/>
                  </a:moveTo>
                  <a:lnTo>
                    <a:pt x="0" y="46453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1662492" y="5260094"/>
              <a:ext cx="783039" cy="910925"/>
            </a:xfrm>
            <a:custGeom>
              <a:avLst/>
              <a:pathLst>
                <a:path w="783039" h="910925">
                  <a:moveTo>
                    <a:pt x="0" y="0"/>
                  </a:moveTo>
                  <a:lnTo>
                    <a:pt x="0" y="910925"/>
                  </a:lnTo>
                  <a:lnTo>
                    <a:pt x="783039" y="910925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662492" y="5904206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098064" y="2904613"/>
              <a:ext cx="0" cy="297383"/>
            </a:xfrm>
            <a:custGeom>
              <a:avLst/>
              <a:pathLst>
                <a:path w="0" h="297383">
                  <a:moveTo>
                    <a:pt x="0" y="2973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098064" y="4168620"/>
              <a:ext cx="0" cy="1443639"/>
            </a:xfrm>
            <a:custGeom>
              <a:avLst/>
              <a:pathLst>
                <a:path w="0" h="1443639">
                  <a:moveTo>
                    <a:pt x="0" y="0"/>
                  </a:moveTo>
                  <a:lnTo>
                    <a:pt x="0" y="144363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2706544" y="3201996"/>
              <a:ext cx="783039" cy="966624"/>
            </a:xfrm>
            <a:custGeom>
              <a:avLst/>
              <a:pathLst>
                <a:path w="783039" h="966624">
                  <a:moveTo>
                    <a:pt x="0" y="0"/>
                  </a:moveTo>
                  <a:lnTo>
                    <a:pt x="0" y="966624"/>
                  </a:lnTo>
                  <a:lnTo>
                    <a:pt x="783039" y="966624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706544" y="3364855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142116" y="4608198"/>
              <a:ext cx="0" cy="22668"/>
            </a:xfrm>
            <a:custGeom>
              <a:avLst/>
              <a:pathLst>
                <a:path w="0" h="22668">
                  <a:moveTo>
                    <a:pt x="0" y="226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142116" y="4764131"/>
              <a:ext cx="0" cy="64113"/>
            </a:xfrm>
            <a:custGeom>
              <a:avLst/>
              <a:pathLst>
                <a:path w="0" h="64113">
                  <a:moveTo>
                    <a:pt x="0" y="0"/>
                  </a:moveTo>
                  <a:lnTo>
                    <a:pt x="0" y="6411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3750597" y="4630867"/>
              <a:ext cx="783039" cy="133264"/>
            </a:xfrm>
            <a:custGeom>
              <a:avLst/>
              <a:pathLst>
                <a:path w="783039" h="133264">
                  <a:moveTo>
                    <a:pt x="0" y="0"/>
                  </a:moveTo>
                  <a:lnTo>
                    <a:pt x="0" y="133264"/>
                  </a:lnTo>
                  <a:lnTo>
                    <a:pt x="783039" y="133264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750597" y="4661779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186169" y="4193751"/>
              <a:ext cx="0" cy="627910"/>
            </a:xfrm>
            <a:custGeom>
              <a:avLst/>
              <a:pathLst>
                <a:path w="0" h="627910">
                  <a:moveTo>
                    <a:pt x="0" y="62791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186169" y="5354891"/>
              <a:ext cx="0" cy="395442"/>
            </a:xfrm>
            <a:custGeom>
              <a:avLst/>
              <a:pathLst>
                <a:path w="0" h="395442">
                  <a:moveTo>
                    <a:pt x="0" y="0"/>
                  </a:moveTo>
                  <a:lnTo>
                    <a:pt x="0" y="39544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4794649" y="4821662"/>
              <a:ext cx="783039" cy="533229"/>
            </a:xfrm>
            <a:custGeom>
              <a:avLst/>
              <a:pathLst>
                <a:path w="783039" h="533229">
                  <a:moveTo>
                    <a:pt x="0" y="0"/>
                  </a:moveTo>
                  <a:lnTo>
                    <a:pt x="0" y="533229"/>
                  </a:lnTo>
                  <a:lnTo>
                    <a:pt x="783039" y="533229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794649" y="5115152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6230221" y="3366687"/>
              <a:ext cx="0" cy="546338"/>
            </a:xfrm>
            <a:custGeom>
              <a:avLst/>
              <a:pathLst>
                <a:path w="0" h="546338">
                  <a:moveTo>
                    <a:pt x="0" y="54633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6230221" y="6336628"/>
              <a:ext cx="0" cy="339228"/>
            </a:xfrm>
            <a:custGeom>
              <a:avLst/>
              <a:pathLst>
                <a:path w="0" h="339228">
                  <a:moveTo>
                    <a:pt x="0" y="0"/>
                  </a:moveTo>
                  <a:lnTo>
                    <a:pt x="0" y="33922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5838702" y="3913025"/>
              <a:ext cx="783039" cy="2423602"/>
            </a:xfrm>
            <a:custGeom>
              <a:avLst/>
              <a:pathLst>
                <a:path w="783039" h="2423602">
                  <a:moveTo>
                    <a:pt x="0" y="0"/>
                  </a:moveTo>
                  <a:lnTo>
                    <a:pt x="0" y="2423602"/>
                  </a:lnTo>
                  <a:lnTo>
                    <a:pt x="783039" y="2423602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5838702" y="5683930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7274274" y="4016294"/>
              <a:ext cx="0" cy="96112"/>
            </a:xfrm>
            <a:custGeom>
              <a:avLst/>
              <a:pathLst>
                <a:path w="0" h="96112">
                  <a:moveTo>
                    <a:pt x="0" y="9611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7274274" y="4462855"/>
              <a:ext cx="0" cy="360122"/>
            </a:xfrm>
            <a:custGeom>
              <a:avLst/>
              <a:pathLst>
                <a:path w="0" h="360122">
                  <a:moveTo>
                    <a:pt x="0" y="0"/>
                  </a:moveTo>
                  <a:lnTo>
                    <a:pt x="0" y="36012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6882754" y="4112407"/>
              <a:ext cx="783039" cy="350448"/>
            </a:xfrm>
            <a:custGeom>
              <a:avLst/>
              <a:pathLst>
                <a:path w="783039" h="350448">
                  <a:moveTo>
                    <a:pt x="0" y="0"/>
                  </a:moveTo>
                  <a:lnTo>
                    <a:pt x="0" y="350448"/>
                  </a:lnTo>
                  <a:lnTo>
                    <a:pt x="783039" y="350448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6882754" y="4293241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8318326" y="1922303"/>
              <a:ext cx="0" cy="530195"/>
            </a:xfrm>
            <a:custGeom>
              <a:avLst/>
              <a:pathLst>
                <a:path w="0" h="530195">
                  <a:moveTo>
                    <a:pt x="0" y="5301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8318326" y="4294729"/>
              <a:ext cx="0" cy="1532998"/>
            </a:xfrm>
            <a:custGeom>
              <a:avLst/>
              <a:pathLst>
                <a:path w="0" h="1532998">
                  <a:moveTo>
                    <a:pt x="0" y="0"/>
                  </a:moveTo>
                  <a:lnTo>
                    <a:pt x="0" y="153299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7926807" y="2452498"/>
              <a:ext cx="783039" cy="1842230"/>
            </a:xfrm>
            <a:custGeom>
              <a:avLst/>
              <a:pathLst>
                <a:path w="783039" h="1842230">
                  <a:moveTo>
                    <a:pt x="0" y="0"/>
                  </a:moveTo>
                  <a:lnTo>
                    <a:pt x="0" y="1842230"/>
                  </a:lnTo>
                  <a:lnTo>
                    <a:pt x="783039" y="1842230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926807" y="3863452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9362379" y="1644555"/>
              <a:ext cx="0" cy="300474"/>
            </a:xfrm>
            <a:custGeom>
              <a:avLst/>
              <a:pathLst>
                <a:path w="0" h="300474">
                  <a:moveTo>
                    <a:pt x="0" y="30047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9362379" y="2635737"/>
              <a:ext cx="0" cy="981221"/>
            </a:xfrm>
            <a:custGeom>
              <a:avLst/>
              <a:pathLst>
                <a:path w="0" h="981221">
                  <a:moveTo>
                    <a:pt x="0" y="0"/>
                  </a:moveTo>
                  <a:lnTo>
                    <a:pt x="0" y="98122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8970859" y="1945029"/>
              <a:ext cx="783039" cy="690707"/>
            </a:xfrm>
            <a:custGeom>
              <a:avLst/>
              <a:pathLst>
                <a:path w="783039" h="690707">
                  <a:moveTo>
                    <a:pt x="0" y="0"/>
                  </a:moveTo>
                  <a:lnTo>
                    <a:pt x="0" y="690707"/>
                  </a:lnTo>
                  <a:lnTo>
                    <a:pt x="783039" y="690707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8970859" y="2130214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1427580" y="1392990"/>
              <a:ext cx="8561230" cy="553443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1197310" y="5754460"/>
              <a:ext cx="16764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141430" y="4609578"/>
              <a:ext cx="22352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141430" y="3464695"/>
              <a:ext cx="22352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1500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141430" y="2319812"/>
              <a:ext cx="22352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2000</a:t>
              </a:r>
            </a:p>
          </p:txBody>
        </p:sp>
        <p:sp>
          <p:nvSpPr>
            <p:cNvPr id="85" name="pl84"/>
            <p:cNvSpPr/>
            <p:nvPr/>
          </p:nvSpPr>
          <p:spPr>
            <a:xfrm>
              <a:off x="1392785" y="57942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392785" y="46494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392785" y="35045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392785" y="23596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054011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098064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4142116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5186169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6230221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7274274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8318326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9362379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1836794" y="6984922"/>
              <a:ext cx="434434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Alveolata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818691" y="6962330"/>
              <a:ext cx="558745" cy="1017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959006" y="6984922"/>
              <a:ext cx="36622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Discoba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894463" y="6984922"/>
              <a:ext cx="5834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040944" y="6985413"/>
              <a:ext cx="378554" cy="786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Rhizaria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001095" y="6962330"/>
              <a:ext cx="546357" cy="1017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998626" y="6962548"/>
              <a:ext cx="639400" cy="1015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9076813" y="6962330"/>
              <a:ext cx="571132" cy="1017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545269" y="7116347"/>
              <a:ext cx="325852" cy="991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Clade</a:t>
              </a:r>
            </a:p>
          </p:txBody>
        </p:sp>
        <p:sp>
          <p:nvSpPr>
            <p:cNvPr id="106" name="tx105"/>
            <p:cNvSpPr/>
            <p:nvPr/>
          </p:nvSpPr>
          <p:spPr>
            <a:xfrm rot="-5400000">
              <a:off x="483818" y="4110649"/>
              <a:ext cx="1086222" cy="991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Overall Score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1427580" y="1166102"/>
              <a:ext cx="1171692" cy="1271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By Associated Clade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1427580" y="976049"/>
              <a:ext cx="1368705" cy="118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Overall Scores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2025-05-29T10:05:36Z</dcterms:modified>
  <cp:category/>
</cp:coreProperties>
</file>