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36673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22185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40769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93209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178720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579429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464941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350453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27580" y="235964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3957676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4011" y="3957676"/>
              <a:ext cx="0" cy="2677880"/>
            </a:xfrm>
            <a:custGeom>
              <a:avLst/>
              <a:pathLst>
                <a:path w="0" h="2677880">
                  <a:moveTo>
                    <a:pt x="0" y="0"/>
                  </a:moveTo>
                  <a:lnTo>
                    <a:pt x="0" y="2677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2998" y="66355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290461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98064" y="2904613"/>
              <a:ext cx="0" cy="2707647"/>
            </a:xfrm>
            <a:custGeom>
              <a:avLst/>
              <a:pathLst>
                <a:path w="0" h="2707647">
                  <a:moveTo>
                    <a:pt x="0" y="0"/>
                  </a:moveTo>
                  <a:lnTo>
                    <a:pt x="0" y="270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37051" y="561226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46081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42116" y="4608198"/>
              <a:ext cx="0" cy="220046"/>
            </a:xfrm>
            <a:custGeom>
              <a:avLst/>
              <a:pathLst>
                <a:path w="0" h="220046">
                  <a:moveTo>
                    <a:pt x="0" y="0"/>
                  </a:moveTo>
                  <a:lnTo>
                    <a:pt x="0" y="220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103" y="482824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419375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86169" y="4193751"/>
              <a:ext cx="0" cy="1556582"/>
            </a:xfrm>
            <a:custGeom>
              <a:avLst/>
              <a:pathLst>
                <a:path w="0" h="1556582">
                  <a:moveTo>
                    <a:pt x="0" y="0"/>
                  </a:moveTo>
                  <a:lnTo>
                    <a:pt x="0" y="1556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25156" y="575033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336668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30221" y="3366687"/>
              <a:ext cx="0" cy="3309169"/>
            </a:xfrm>
            <a:custGeom>
              <a:avLst/>
              <a:pathLst>
                <a:path w="0" h="3309169">
                  <a:moveTo>
                    <a:pt x="0" y="0"/>
                  </a:moveTo>
                  <a:lnTo>
                    <a:pt x="0" y="330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01629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74274" y="4016294"/>
              <a:ext cx="0" cy="806684"/>
            </a:xfrm>
            <a:custGeom>
              <a:avLst/>
              <a:pathLst>
                <a:path w="0" h="806684">
                  <a:moveTo>
                    <a:pt x="0" y="0"/>
                  </a:moveTo>
                  <a:lnTo>
                    <a:pt x="0" y="806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13261" y="482297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192230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8326" y="1922303"/>
              <a:ext cx="0" cy="3905424"/>
            </a:xfrm>
            <a:custGeom>
              <a:avLst/>
              <a:pathLst>
                <a:path w="0" h="3905424">
                  <a:moveTo>
                    <a:pt x="0" y="0"/>
                  </a:moveTo>
                  <a:lnTo>
                    <a:pt x="0" y="3905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7313" y="582772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2379" y="1644555"/>
              <a:ext cx="0" cy="1972404"/>
            </a:xfrm>
            <a:custGeom>
              <a:avLst/>
              <a:pathLst>
                <a:path w="0" h="1972404">
                  <a:moveTo>
                    <a:pt x="0" y="0"/>
                  </a:moveTo>
                  <a:lnTo>
                    <a:pt x="0" y="19724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1366" y="361695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54011" y="3957676"/>
              <a:ext cx="0" cy="1302418"/>
            </a:xfrm>
            <a:custGeom>
              <a:avLst/>
              <a:pathLst>
                <a:path w="0" h="1302418">
                  <a:moveTo>
                    <a:pt x="0" y="1302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4011" y="6171020"/>
              <a:ext cx="0" cy="464536"/>
            </a:xfrm>
            <a:custGeom>
              <a:avLst/>
              <a:pathLst>
                <a:path w="0" h="464536">
                  <a:moveTo>
                    <a:pt x="0" y="0"/>
                  </a:moveTo>
                  <a:lnTo>
                    <a:pt x="0" y="464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62492" y="5260094"/>
              <a:ext cx="783039" cy="910925"/>
            </a:xfrm>
            <a:custGeom>
              <a:avLst/>
              <a:pathLst>
                <a:path w="783039" h="910925">
                  <a:moveTo>
                    <a:pt x="0" y="0"/>
                  </a:moveTo>
                  <a:lnTo>
                    <a:pt x="0" y="910925"/>
                  </a:lnTo>
                  <a:lnTo>
                    <a:pt x="783039" y="910925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2492" y="590420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98064" y="2904613"/>
              <a:ext cx="0" cy="297383"/>
            </a:xfrm>
            <a:custGeom>
              <a:avLst/>
              <a:pathLst>
                <a:path w="0" h="297383">
                  <a:moveTo>
                    <a:pt x="0" y="297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98064" y="4168620"/>
              <a:ext cx="0" cy="1443639"/>
            </a:xfrm>
            <a:custGeom>
              <a:avLst/>
              <a:pathLst>
                <a:path w="0" h="1443639">
                  <a:moveTo>
                    <a:pt x="0" y="0"/>
                  </a:moveTo>
                  <a:lnTo>
                    <a:pt x="0" y="14436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06544" y="3201996"/>
              <a:ext cx="783039" cy="966624"/>
            </a:xfrm>
            <a:custGeom>
              <a:avLst/>
              <a:pathLst>
                <a:path w="783039" h="966624">
                  <a:moveTo>
                    <a:pt x="0" y="0"/>
                  </a:moveTo>
                  <a:lnTo>
                    <a:pt x="0" y="966624"/>
                  </a:lnTo>
                  <a:lnTo>
                    <a:pt x="783039" y="96662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6544" y="3364855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42116" y="4608198"/>
              <a:ext cx="0" cy="22668"/>
            </a:xfrm>
            <a:custGeom>
              <a:avLst/>
              <a:pathLst>
                <a:path w="0" h="22668">
                  <a:moveTo>
                    <a:pt x="0" y="2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42116" y="4764131"/>
              <a:ext cx="0" cy="64113"/>
            </a:xfrm>
            <a:custGeom>
              <a:avLst/>
              <a:pathLst>
                <a:path w="0" h="64113">
                  <a:moveTo>
                    <a:pt x="0" y="0"/>
                  </a:moveTo>
                  <a:lnTo>
                    <a:pt x="0" y="641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50597" y="4630867"/>
              <a:ext cx="783039" cy="133264"/>
            </a:xfrm>
            <a:custGeom>
              <a:avLst/>
              <a:pathLst>
                <a:path w="783039" h="133264">
                  <a:moveTo>
                    <a:pt x="0" y="0"/>
                  </a:moveTo>
                  <a:lnTo>
                    <a:pt x="0" y="133264"/>
                  </a:lnTo>
                  <a:lnTo>
                    <a:pt x="783039" y="13326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50597" y="4661779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86169" y="4193751"/>
              <a:ext cx="0" cy="627910"/>
            </a:xfrm>
            <a:custGeom>
              <a:avLst/>
              <a:pathLst>
                <a:path w="0" h="627910">
                  <a:moveTo>
                    <a:pt x="0" y="627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86169" y="5354891"/>
              <a:ext cx="0" cy="395442"/>
            </a:xfrm>
            <a:custGeom>
              <a:avLst/>
              <a:pathLst>
                <a:path w="0" h="395442">
                  <a:moveTo>
                    <a:pt x="0" y="0"/>
                  </a:moveTo>
                  <a:lnTo>
                    <a:pt x="0" y="395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94649" y="4821662"/>
              <a:ext cx="783039" cy="533229"/>
            </a:xfrm>
            <a:custGeom>
              <a:avLst/>
              <a:pathLst>
                <a:path w="783039" h="533229">
                  <a:moveTo>
                    <a:pt x="0" y="0"/>
                  </a:moveTo>
                  <a:lnTo>
                    <a:pt x="0" y="533229"/>
                  </a:lnTo>
                  <a:lnTo>
                    <a:pt x="783039" y="53322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94649" y="51151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30221" y="3366687"/>
              <a:ext cx="0" cy="546338"/>
            </a:xfrm>
            <a:custGeom>
              <a:avLst/>
              <a:pathLst>
                <a:path w="0" h="546338">
                  <a:moveTo>
                    <a:pt x="0" y="546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30221" y="6336628"/>
              <a:ext cx="0" cy="339228"/>
            </a:xfrm>
            <a:custGeom>
              <a:avLst/>
              <a:pathLst>
                <a:path w="0" h="339228">
                  <a:moveTo>
                    <a:pt x="0" y="0"/>
                  </a:moveTo>
                  <a:lnTo>
                    <a:pt x="0" y="339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38702" y="3913025"/>
              <a:ext cx="783039" cy="2423602"/>
            </a:xfrm>
            <a:custGeom>
              <a:avLst/>
              <a:pathLst>
                <a:path w="783039" h="2423602">
                  <a:moveTo>
                    <a:pt x="0" y="0"/>
                  </a:moveTo>
                  <a:lnTo>
                    <a:pt x="0" y="2423602"/>
                  </a:lnTo>
                  <a:lnTo>
                    <a:pt x="783039" y="2423602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38702" y="568393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74274" y="4016294"/>
              <a:ext cx="0" cy="96112"/>
            </a:xfrm>
            <a:custGeom>
              <a:avLst/>
              <a:pathLst>
                <a:path w="0" h="96112">
                  <a:moveTo>
                    <a:pt x="0" y="961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74274" y="4462855"/>
              <a:ext cx="0" cy="360122"/>
            </a:xfrm>
            <a:custGeom>
              <a:avLst/>
              <a:pathLst>
                <a:path w="0" h="360122">
                  <a:moveTo>
                    <a:pt x="0" y="0"/>
                  </a:moveTo>
                  <a:lnTo>
                    <a:pt x="0" y="36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82754" y="4112407"/>
              <a:ext cx="783039" cy="350448"/>
            </a:xfrm>
            <a:custGeom>
              <a:avLst/>
              <a:pathLst>
                <a:path w="783039" h="350448">
                  <a:moveTo>
                    <a:pt x="0" y="0"/>
                  </a:moveTo>
                  <a:lnTo>
                    <a:pt x="0" y="350448"/>
                  </a:lnTo>
                  <a:lnTo>
                    <a:pt x="783039" y="350448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82754" y="429324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8326" y="1922303"/>
              <a:ext cx="0" cy="530195"/>
            </a:xfrm>
            <a:custGeom>
              <a:avLst/>
              <a:pathLst>
                <a:path w="0" h="530195">
                  <a:moveTo>
                    <a:pt x="0" y="530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8326" y="4294729"/>
              <a:ext cx="0" cy="1532998"/>
            </a:xfrm>
            <a:custGeom>
              <a:avLst/>
              <a:pathLst>
                <a:path w="0" h="1532998">
                  <a:moveTo>
                    <a:pt x="0" y="0"/>
                  </a:moveTo>
                  <a:lnTo>
                    <a:pt x="0" y="15329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26807" y="2452498"/>
              <a:ext cx="783039" cy="1842230"/>
            </a:xfrm>
            <a:custGeom>
              <a:avLst/>
              <a:pathLst>
                <a:path w="783039" h="1842230">
                  <a:moveTo>
                    <a:pt x="0" y="0"/>
                  </a:moveTo>
                  <a:lnTo>
                    <a:pt x="0" y="1842230"/>
                  </a:lnTo>
                  <a:lnTo>
                    <a:pt x="783039" y="184223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26807" y="38634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2379" y="1644555"/>
              <a:ext cx="0" cy="300474"/>
            </a:xfrm>
            <a:custGeom>
              <a:avLst/>
              <a:pathLst>
                <a:path w="0" h="300474">
                  <a:moveTo>
                    <a:pt x="0" y="30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2379" y="2635737"/>
              <a:ext cx="0" cy="981221"/>
            </a:xfrm>
            <a:custGeom>
              <a:avLst/>
              <a:pathLst>
                <a:path w="0" h="981221">
                  <a:moveTo>
                    <a:pt x="0" y="0"/>
                  </a:moveTo>
                  <a:lnTo>
                    <a:pt x="0" y="9812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0859" y="1945029"/>
              <a:ext cx="783039" cy="690707"/>
            </a:xfrm>
            <a:custGeom>
              <a:avLst/>
              <a:pathLst>
                <a:path w="783039" h="690707">
                  <a:moveTo>
                    <a:pt x="0" y="0"/>
                  </a:moveTo>
                  <a:lnTo>
                    <a:pt x="0" y="690707"/>
                  </a:lnTo>
                  <a:lnTo>
                    <a:pt x="783039" y="69070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0859" y="213021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97310" y="575446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4609578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3464695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319812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392785" y="5794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392785" y="4649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92785" y="3504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92785" y="2359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4526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68231" y="4110649"/>
              <a:ext cx="111739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2758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27580" y="976049"/>
              <a:ext cx="1406113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2025-05-29T10:05:35Z</dcterms:modified>
  <cp:category/>
</cp:coreProperties>
</file>