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3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4000645" cy="49034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77291" y="624193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484260" y="613296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484260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484260" y="59150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5476" y="5806073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842445" y="569710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949415" y="5588143"/>
              <a:ext cx="641814" cy="0"/>
            </a:xfrm>
            <a:custGeom>
              <a:avLst/>
              <a:pathLst>
                <a:path w="641814" h="0">
                  <a:moveTo>
                    <a:pt x="0" y="0"/>
                  </a:moveTo>
                  <a:lnTo>
                    <a:pt x="641814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056384" y="5479178"/>
              <a:ext cx="534845" cy="0"/>
            </a:xfrm>
            <a:custGeom>
              <a:avLst/>
              <a:pathLst>
                <a:path w="534845" h="0">
                  <a:moveTo>
                    <a:pt x="0" y="0"/>
                  </a:moveTo>
                  <a:lnTo>
                    <a:pt x="53484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484260" y="537021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484260" y="52612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484260" y="515228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484260" y="504331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270322" y="493435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84260" y="482538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484260" y="471642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84260" y="460745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270322" y="449849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270322" y="4389528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84260" y="428056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484260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484260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377291" y="395366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484260" y="38447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84260" y="373573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84260" y="362677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63353" y="3517808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4260" y="340884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484260" y="32998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270322" y="3190913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84260" y="308194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2484260" y="297298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77291" y="286401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77291" y="275505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377291" y="264608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77291" y="253712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2377291" y="242815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484260" y="23191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84260" y="221022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377291" y="210126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77291" y="199229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484260" y="188333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484260" y="1774367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377291" y="1665402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77291" y="1556437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735476" y="1447472"/>
              <a:ext cx="855753" cy="0"/>
            </a:xfrm>
            <a:custGeom>
              <a:avLst/>
              <a:pathLst>
                <a:path w="855753" h="0">
                  <a:moveTo>
                    <a:pt x="0" y="0"/>
                  </a:moveTo>
                  <a:lnTo>
                    <a:pt x="85575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1628507" y="6132968"/>
              <a:ext cx="748783" cy="0"/>
            </a:xfrm>
            <a:custGeom>
              <a:avLst/>
              <a:pathLst>
                <a:path w="748783" h="0">
                  <a:moveTo>
                    <a:pt x="0" y="0"/>
                  </a:moveTo>
                  <a:lnTo>
                    <a:pt x="74878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377291" y="602400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28507" y="42236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735476" y="54174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842445" y="5137792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1949415" y="4687441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2056384" y="531573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2056384" y="5097801"/>
              <a:ext cx="427876" cy="0"/>
            </a:xfrm>
            <a:custGeom>
              <a:avLst/>
              <a:pathLst>
                <a:path w="427876" h="0">
                  <a:moveTo>
                    <a:pt x="0" y="0"/>
                  </a:moveTo>
                  <a:lnTo>
                    <a:pt x="427876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056384" y="438952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270322" y="4716423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270322" y="4062633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77291" y="417159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270322" y="3735738"/>
              <a:ext cx="213938" cy="0"/>
            </a:xfrm>
            <a:custGeom>
              <a:avLst/>
              <a:pathLst>
                <a:path w="213938" h="0">
                  <a:moveTo>
                    <a:pt x="0" y="0"/>
                  </a:moveTo>
                  <a:lnTo>
                    <a:pt x="21393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056384" y="315496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163353" y="3354360"/>
              <a:ext cx="320907" cy="0"/>
            </a:xfrm>
            <a:custGeom>
              <a:avLst/>
              <a:pathLst>
                <a:path w="320907" h="0">
                  <a:moveTo>
                    <a:pt x="0" y="0"/>
                  </a:moveTo>
                  <a:lnTo>
                    <a:pt x="32090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163353" y="259274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270322" y="2882178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377291" y="3027465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270322" y="2469019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377291" y="226471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270322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377291" y="1828850"/>
              <a:ext cx="106969" cy="0"/>
            </a:xfrm>
            <a:custGeom>
              <a:avLst/>
              <a:pathLst>
                <a:path w="106969" h="0">
                  <a:moveTo>
                    <a:pt x="0" y="0"/>
                  </a:moveTo>
                  <a:lnTo>
                    <a:pt x="10696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377291" y="613296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484260" y="602400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484260" y="602400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484260" y="591503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735476" y="4223665"/>
              <a:ext cx="0" cy="1582408"/>
            </a:xfrm>
            <a:custGeom>
              <a:avLst/>
              <a:pathLst>
                <a:path w="0" h="1582408">
                  <a:moveTo>
                    <a:pt x="0" y="0"/>
                  </a:moveTo>
                  <a:lnTo>
                    <a:pt x="0" y="15824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842445" y="5417450"/>
              <a:ext cx="0" cy="279657"/>
            </a:xfrm>
            <a:custGeom>
              <a:avLst/>
              <a:pathLst>
                <a:path w="0" h="279657">
                  <a:moveTo>
                    <a:pt x="0" y="0"/>
                  </a:moveTo>
                  <a:lnTo>
                    <a:pt x="0" y="27965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949415" y="5137792"/>
              <a:ext cx="0" cy="450350"/>
            </a:xfrm>
            <a:custGeom>
              <a:avLst/>
              <a:pathLst>
                <a:path w="0" h="450350">
                  <a:moveTo>
                    <a:pt x="0" y="0"/>
                  </a:moveTo>
                  <a:lnTo>
                    <a:pt x="0" y="4503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056384" y="4687441"/>
              <a:ext cx="0" cy="791736"/>
            </a:xfrm>
            <a:custGeom>
              <a:avLst/>
              <a:pathLst>
                <a:path w="0" h="791736">
                  <a:moveTo>
                    <a:pt x="0" y="0"/>
                  </a:moveTo>
                  <a:lnTo>
                    <a:pt x="0" y="79173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484260" y="531573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484260" y="526124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484260" y="5097801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484260" y="504331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270322" y="4389528"/>
              <a:ext cx="0" cy="544825"/>
            </a:xfrm>
            <a:custGeom>
              <a:avLst/>
              <a:pathLst>
                <a:path w="0" h="544825">
                  <a:moveTo>
                    <a:pt x="0" y="0"/>
                  </a:moveTo>
                  <a:lnTo>
                    <a:pt x="0" y="54482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484260" y="471642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484260" y="47164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484260" y="460745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270322" y="438952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0322" y="438952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484260" y="417159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484260" y="417159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484260" y="406263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377291" y="3953668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484260" y="3735738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484260" y="373573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484260" y="362677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163353" y="3154969"/>
              <a:ext cx="0" cy="362838"/>
            </a:xfrm>
            <a:custGeom>
              <a:avLst/>
              <a:pathLst>
                <a:path w="0" h="362838">
                  <a:moveTo>
                    <a:pt x="0" y="0"/>
                  </a:moveTo>
                  <a:lnTo>
                    <a:pt x="0" y="3628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484260" y="335436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484260" y="3299878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270322" y="2592740"/>
              <a:ext cx="0" cy="598172"/>
            </a:xfrm>
            <a:custGeom>
              <a:avLst/>
              <a:pathLst>
                <a:path w="0" h="598172">
                  <a:moveTo>
                    <a:pt x="0" y="0"/>
                  </a:moveTo>
                  <a:lnTo>
                    <a:pt x="0" y="59817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484260" y="3027465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484260" y="2972982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377291" y="2864017"/>
              <a:ext cx="0" cy="18160"/>
            </a:xfrm>
            <a:custGeom>
              <a:avLst/>
              <a:pathLst>
                <a:path w="0" h="18160">
                  <a:moveTo>
                    <a:pt x="0" y="1816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377291" y="2755052"/>
              <a:ext cx="0" cy="127125"/>
            </a:xfrm>
            <a:custGeom>
              <a:avLst/>
              <a:pathLst>
                <a:path w="0" h="127125">
                  <a:moveTo>
                    <a:pt x="0" y="12712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377291" y="2469019"/>
              <a:ext cx="0" cy="177068"/>
            </a:xfrm>
            <a:custGeom>
              <a:avLst/>
              <a:pathLst>
                <a:path w="0" h="177068">
                  <a:moveTo>
                    <a:pt x="0" y="0"/>
                  </a:moveTo>
                  <a:lnTo>
                    <a:pt x="0" y="17706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377291" y="2469019"/>
              <a:ext cx="0" cy="68103"/>
            </a:xfrm>
            <a:custGeom>
              <a:avLst/>
              <a:pathLst>
                <a:path w="0" h="68103">
                  <a:moveTo>
                    <a:pt x="0" y="0"/>
                  </a:moveTo>
                  <a:lnTo>
                    <a:pt x="0" y="6810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377291" y="2428157"/>
              <a:ext cx="0" cy="40861"/>
            </a:xfrm>
            <a:custGeom>
              <a:avLst/>
              <a:pathLst>
                <a:path w="0" h="40861">
                  <a:moveTo>
                    <a:pt x="0" y="4086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484260" y="226471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484260" y="221022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377291" y="1828850"/>
              <a:ext cx="0" cy="272412"/>
            </a:xfrm>
            <a:custGeom>
              <a:avLst/>
              <a:pathLst>
                <a:path w="0" h="272412">
                  <a:moveTo>
                    <a:pt x="0" y="0"/>
                  </a:moveTo>
                  <a:lnTo>
                    <a:pt x="0" y="27241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377291" y="1828850"/>
              <a:ext cx="0" cy="163447"/>
            </a:xfrm>
            <a:custGeom>
              <a:avLst/>
              <a:pathLst>
                <a:path w="0" h="163447">
                  <a:moveTo>
                    <a:pt x="0" y="0"/>
                  </a:moveTo>
                  <a:lnTo>
                    <a:pt x="0" y="163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484260" y="1828850"/>
              <a:ext cx="0" cy="54482"/>
            </a:xfrm>
            <a:custGeom>
              <a:avLst/>
              <a:pathLst>
                <a:path w="0" h="54482">
                  <a:moveTo>
                    <a:pt x="0" y="0"/>
                  </a:moveTo>
                  <a:lnTo>
                    <a:pt x="0" y="544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2484260" y="1774367"/>
              <a:ext cx="0" cy="54482"/>
            </a:xfrm>
            <a:custGeom>
              <a:avLst/>
              <a:pathLst>
                <a:path w="0" h="54482">
                  <a:moveTo>
                    <a:pt x="0" y="544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2377291" y="1665402"/>
              <a:ext cx="0" cy="163447"/>
            </a:xfrm>
            <a:custGeom>
              <a:avLst/>
              <a:pathLst>
                <a:path w="0" h="163447">
                  <a:moveTo>
                    <a:pt x="0" y="163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2377291" y="1556437"/>
              <a:ext cx="0" cy="272412"/>
            </a:xfrm>
            <a:custGeom>
              <a:avLst/>
              <a:pathLst>
                <a:path w="0" h="272412">
                  <a:moveTo>
                    <a:pt x="0" y="27241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1735476" y="1447472"/>
              <a:ext cx="0" cy="2776193"/>
            </a:xfrm>
            <a:custGeom>
              <a:avLst/>
              <a:pathLst>
                <a:path w="0" h="2776193">
                  <a:moveTo>
                    <a:pt x="0" y="277619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1628507" y="51783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1628507" y="5178317"/>
              <a:ext cx="0" cy="954651"/>
            </a:xfrm>
            <a:custGeom>
              <a:avLst/>
              <a:pathLst>
                <a:path w="0" h="954651">
                  <a:moveTo>
                    <a:pt x="0" y="0"/>
                  </a:moveTo>
                  <a:lnTo>
                    <a:pt x="0" y="9546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77291" y="6024003"/>
              <a:ext cx="0" cy="108965"/>
            </a:xfrm>
            <a:custGeom>
              <a:avLst/>
              <a:pathLst>
                <a:path w="0" h="108965">
                  <a:moveTo>
                    <a:pt x="0" y="1089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628507" y="4223665"/>
              <a:ext cx="0" cy="954651"/>
            </a:xfrm>
            <a:custGeom>
              <a:avLst/>
              <a:pathLst>
                <a:path w="0" h="954651">
                  <a:moveTo>
                    <a:pt x="0" y="9546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735476" y="4223665"/>
              <a:ext cx="0" cy="1193785"/>
            </a:xfrm>
            <a:custGeom>
              <a:avLst/>
              <a:pathLst>
                <a:path w="0" h="1193785">
                  <a:moveTo>
                    <a:pt x="0" y="0"/>
                  </a:moveTo>
                  <a:lnTo>
                    <a:pt x="0" y="119378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842445" y="5137792"/>
              <a:ext cx="0" cy="279657"/>
            </a:xfrm>
            <a:custGeom>
              <a:avLst/>
              <a:pathLst>
                <a:path w="0" h="279657">
                  <a:moveTo>
                    <a:pt x="0" y="27965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949415" y="4687441"/>
              <a:ext cx="0" cy="450350"/>
            </a:xfrm>
            <a:custGeom>
              <a:avLst/>
              <a:pathLst>
                <a:path w="0" h="450350">
                  <a:moveTo>
                    <a:pt x="0" y="4503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056384" y="4687441"/>
              <a:ext cx="0" cy="628289"/>
            </a:xfrm>
            <a:custGeom>
              <a:avLst/>
              <a:pathLst>
                <a:path w="0" h="628289">
                  <a:moveTo>
                    <a:pt x="0" y="0"/>
                  </a:moveTo>
                  <a:lnTo>
                    <a:pt x="0" y="62828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056384" y="4687441"/>
              <a:ext cx="0" cy="410359"/>
            </a:xfrm>
            <a:custGeom>
              <a:avLst/>
              <a:pathLst>
                <a:path w="0" h="410359">
                  <a:moveTo>
                    <a:pt x="0" y="0"/>
                  </a:moveTo>
                  <a:lnTo>
                    <a:pt x="0" y="4103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056384" y="4389528"/>
              <a:ext cx="0" cy="297913"/>
            </a:xfrm>
            <a:custGeom>
              <a:avLst/>
              <a:pathLst>
                <a:path w="0" h="297913">
                  <a:moveTo>
                    <a:pt x="0" y="2979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270322" y="4389528"/>
              <a:ext cx="0" cy="326895"/>
            </a:xfrm>
            <a:custGeom>
              <a:avLst/>
              <a:pathLst>
                <a:path w="0" h="326895">
                  <a:moveTo>
                    <a:pt x="0" y="0"/>
                  </a:moveTo>
                  <a:lnTo>
                    <a:pt x="0" y="32689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270322" y="4062633"/>
              <a:ext cx="0" cy="326895"/>
            </a:xfrm>
            <a:custGeom>
              <a:avLst/>
              <a:pathLst>
                <a:path w="0" h="326895">
                  <a:moveTo>
                    <a:pt x="0" y="32689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377291" y="4062633"/>
              <a:ext cx="0" cy="108965"/>
            </a:xfrm>
            <a:custGeom>
              <a:avLst/>
              <a:pathLst>
                <a:path w="0" h="108965">
                  <a:moveTo>
                    <a:pt x="0" y="0"/>
                  </a:moveTo>
                  <a:lnTo>
                    <a:pt x="0" y="1089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270322" y="3735738"/>
              <a:ext cx="0" cy="653790"/>
            </a:xfrm>
            <a:custGeom>
              <a:avLst/>
              <a:pathLst>
                <a:path w="0" h="653790">
                  <a:moveTo>
                    <a:pt x="0" y="6537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056384" y="3154969"/>
              <a:ext cx="0" cy="1532472"/>
            </a:xfrm>
            <a:custGeom>
              <a:avLst/>
              <a:pathLst>
                <a:path w="0" h="1532472">
                  <a:moveTo>
                    <a:pt x="0" y="15324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163353" y="3154969"/>
              <a:ext cx="0" cy="199390"/>
            </a:xfrm>
            <a:custGeom>
              <a:avLst/>
              <a:pathLst>
                <a:path w="0" h="199390">
                  <a:moveTo>
                    <a:pt x="0" y="0"/>
                  </a:moveTo>
                  <a:lnTo>
                    <a:pt x="0" y="19939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163353" y="2592740"/>
              <a:ext cx="0" cy="562229"/>
            </a:xfrm>
            <a:custGeom>
              <a:avLst/>
              <a:pathLst>
                <a:path w="0" h="562229">
                  <a:moveTo>
                    <a:pt x="0" y="562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270322" y="2592740"/>
              <a:ext cx="0" cy="289438"/>
            </a:xfrm>
            <a:custGeom>
              <a:avLst/>
              <a:pathLst>
                <a:path w="0" h="289438">
                  <a:moveTo>
                    <a:pt x="0" y="0"/>
                  </a:moveTo>
                  <a:lnTo>
                    <a:pt x="0" y="289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377291" y="2882178"/>
              <a:ext cx="0" cy="145286"/>
            </a:xfrm>
            <a:custGeom>
              <a:avLst/>
              <a:pathLst>
                <a:path w="0" h="145286">
                  <a:moveTo>
                    <a:pt x="0" y="0"/>
                  </a:moveTo>
                  <a:lnTo>
                    <a:pt x="0" y="14528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270322" y="2469019"/>
              <a:ext cx="0" cy="123720"/>
            </a:xfrm>
            <a:custGeom>
              <a:avLst/>
              <a:pathLst>
                <a:path w="0" h="123720">
                  <a:moveTo>
                    <a:pt x="0" y="12372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377291" y="2264710"/>
              <a:ext cx="0" cy="204309"/>
            </a:xfrm>
            <a:custGeom>
              <a:avLst/>
              <a:pathLst>
                <a:path w="0" h="204309">
                  <a:moveTo>
                    <a:pt x="0" y="20430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270322" y="1828850"/>
              <a:ext cx="0" cy="763890"/>
            </a:xfrm>
            <a:custGeom>
              <a:avLst/>
              <a:pathLst>
                <a:path w="0" h="763890">
                  <a:moveTo>
                    <a:pt x="0" y="76389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377291" y="182885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596043" y="62419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596043" y="61329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596043" y="60240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596043" y="59150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9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596043" y="58060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80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596043" y="56971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283D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596043" y="55881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04C6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596043" y="54791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6043" y="53702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596043" y="52612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4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596043" y="515228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0669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596043" y="504331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274B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596043" y="493435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596043" y="482538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596043" y="471642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596043" y="460745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596043" y="449849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596043" y="438952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596043" y="428056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596043" y="417159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26DA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596043" y="406263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F7F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96043" y="395366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596043" y="384470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4486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596043" y="373573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2596043" y="362677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2596043" y="351780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2596043" y="340884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2596043" y="329987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2596043" y="3190913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2596043" y="3081948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2596043" y="297298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2596043" y="286401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2596043" y="275505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2596043" y="264608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2596043" y="253712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596043" y="242815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6043" y="231919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2596043" y="221022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596043" y="210126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596043" y="199229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596043" y="188333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596043" y="177436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596043" y="166540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596043" y="1556437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596043" y="1447472"/>
              <a:ext cx="32090" cy="0"/>
            </a:xfrm>
            <a:custGeom>
              <a:avLst/>
              <a:pathLst>
                <a:path w="32090" h="0">
                  <a:moveTo>
                    <a:pt x="32090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88" name="tx187"/>
            <p:cNvSpPr/>
            <p:nvPr/>
          </p:nvSpPr>
          <p:spPr>
            <a:xfrm>
              <a:off x="2628134" y="6215220"/>
              <a:ext cx="41371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Acrasis kona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628134" y="6091893"/>
              <a:ext cx="68695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Naegleria lovaniensis</a:t>
              </a:r>
            </a:p>
          </p:txBody>
        </p:sp>
        <p:sp>
          <p:nvSpPr>
            <p:cNvPr id="190" name="tx189"/>
            <p:cNvSpPr/>
            <p:nvPr/>
          </p:nvSpPr>
          <p:spPr>
            <a:xfrm>
              <a:off x="2628134" y="5982046"/>
              <a:ext cx="538249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Naegleria fowleri</a:t>
              </a:r>
            </a:p>
          </p:txBody>
        </p:sp>
        <p:sp>
          <p:nvSpPr>
            <p:cNvPr id="191" name="tx190"/>
            <p:cNvSpPr/>
            <p:nvPr/>
          </p:nvSpPr>
          <p:spPr>
            <a:xfrm>
              <a:off x="2628134" y="5873963"/>
              <a:ext cx="5543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96A9E">
                      <a:alpha val="100000"/>
                    </a:srgbClr>
                  </a:solidFill>
                  <a:latin typeface="Arial"/>
                  <a:cs typeface="Arial"/>
                </a:rPr>
                <a:t>Naegleria gruberi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2628134" y="5765845"/>
              <a:ext cx="694963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D804C">
                      <a:alpha val="100000"/>
                    </a:srgbClr>
                  </a:solidFill>
                  <a:latin typeface="Arial"/>
                  <a:cs typeface="Arial"/>
                </a:rPr>
                <a:t>Diplonema papillatum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2628134" y="5655998"/>
              <a:ext cx="915902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3283DC">
                      <a:alpha val="100000"/>
                    </a:srgbClr>
                  </a:solidFill>
                  <a:latin typeface="Arial"/>
                  <a:cs typeface="Arial"/>
                </a:rPr>
                <a:t>Perkinsela sp. CCAP 1560/4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2628134" y="5561430"/>
              <a:ext cx="41784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04C67">
                      <a:alpha val="100000"/>
                    </a:srgbClr>
                  </a:solidFill>
                  <a:latin typeface="Arial"/>
                  <a:cs typeface="Arial"/>
                </a:rPr>
                <a:t>Bodo saltans</a:t>
              </a:r>
            </a:p>
          </p:txBody>
        </p:sp>
        <p:sp>
          <p:nvSpPr>
            <p:cNvPr id="195" name="tx194"/>
            <p:cNvSpPr/>
            <p:nvPr/>
          </p:nvSpPr>
          <p:spPr>
            <a:xfrm>
              <a:off x="2628134" y="5438103"/>
              <a:ext cx="77520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Novymonas esmeraldas</a:t>
              </a:r>
            </a:p>
          </p:txBody>
        </p:sp>
        <p:sp>
          <p:nvSpPr>
            <p:cNvPr id="196" name="tx195"/>
            <p:cNvSpPr/>
            <p:nvPr/>
          </p:nvSpPr>
          <p:spPr>
            <a:xfrm>
              <a:off x="2628134" y="5328926"/>
              <a:ext cx="686882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Phytomonas sp. EM1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2628134" y="5219961"/>
              <a:ext cx="715007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36493">
                      <a:alpha val="100000"/>
                    </a:srgbClr>
                  </a:solidFill>
                  <a:latin typeface="Arial"/>
                  <a:cs typeface="Arial"/>
                </a:rPr>
                <a:t>Phytomonas sp. Hart1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2628134" y="5111208"/>
              <a:ext cx="62279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A06697">
                      <a:alpha val="100000"/>
                    </a:srgbClr>
                  </a:solidFill>
                  <a:latin typeface="Arial"/>
                  <a:cs typeface="Arial"/>
                </a:rPr>
                <a:t>Angomonas deanei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628134" y="5001361"/>
              <a:ext cx="622552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8274B5">
                      <a:alpha val="100000"/>
                    </a:srgbClr>
                  </a:solidFill>
                  <a:latin typeface="Arial"/>
                  <a:cs typeface="Arial"/>
                </a:rPr>
                <a:t>Strigomonas culicis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2628134" y="4893278"/>
              <a:ext cx="895788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melophagium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2628134" y="4784313"/>
              <a:ext cx="755200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Trypanosoma conorhini</a:t>
              </a:r>
            </a:p>
          </p:txBody>
        </p:sp>
        <p:sp>
          <p:nvSpPr>
            <p:cNvPr id="202" name="tx201"/>
            <p:cNvSpPr/>
            <p:nvPr/>
          </p:nvSpPr>
          <p:spPr>
            <a:xfrm>
              <a:off x="2628134" y="4675348"/>
              <a:ext cx="61856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Trypanosoma grayi</a:t>
              </a:r>
            </a:p>
          </p:txBody>
        </p:sp>
        <p:sp>
          <p:nvSpPr>
            <p:cNvPr id="203" name="tx202"/>
            <p:cNvSpPr/>
            <p:nvPr/>
          </p:nvSpPr>
          <p:spPr>
            <a:xfrm>
              <a:off x="2628134" y="4566383"/>
              <a:ext cx="67481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Trypanosoma theileri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2628134" y="4457418"/>
              <a:ext cx="62657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Trypanosoma vivax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2628134" y="4347570"/>
              <a:ext cx="879731" cy="6782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Trypanosoma rangeli SC58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2628134" y="4239276"/>
              <a:ext cx="1313634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Trypanosoma brucei gambiense DAL972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2628134" y="4130522"/>
              <a:ext cx="106051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926DA6">
                      <a:alpha val="100000"/>
                    </a:srgbClr>
                  </a:solidFill>
                  <a:latin typeface="Arial"/>
                  <a:cs typeface="Arial"/>
                </a:rPr>
                <a:t>Trypanosoma brucei equiperdum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2628134" y="4021346"/>
              <a:ext cx="1213063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7F7F7F">
                      <a:alpha val="100000"/>
                    </a:srgbClr>
                  </a:solidFill>
                  <a:latin typeface="Arial"/>
                  <a:cs typeface="Arial"/>
                </a:rPr>
                <a:t>Trypanosoma brucei brucei TREU927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2628134" y="3912592"/>
              <a:ext cx="84359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D3A4F">
                      <a:alpha val="100000"/>
                    </a:srgbClr>
                  </a:solidFill>
                  <a:latin typeface="Arial"/>
                  <a:cs typeface="Arial"/>
                </a:rPr>
                <a:t>Trypanosoma equiperdum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2628134" y="3803416"/>
              <a:ext cx="863499" cy="67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44860">
                      <a:alpha val="100000"/>
                    </a:srgbClr>
                  </a:solidFill>
                  <a:latin typeface="Arial"/>
                  <a:cs typeface="Arial"/>
                </a:rPr>
                <a:t>Trypanosoma cruzi Dm28c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2628134" y="3694662"/>
              <a:ext cx="787171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Trypanosoma cruzi cruzi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2628134" y="3585697"/>
              <a:ext cx="97998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Trypanosoma cruzi marinkellei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2628134" y="3476732"/>
              <a:ext cx="473954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Porcisia hertigi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2628134" y="3367767"/>
              <a:ext cx="77527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Leptomonas pyrrhocoris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2628134" y="3258802"/>
              <a:ext cx="711019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Leptomonas seymouri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2628134" y="3164199"/>
              <a:ext cx="711125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Leishmania tarentolae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628134" y="3040837"/>
              <a:ext cx="1133065" cy="669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sp. Ghana 2012 LV757</a:t>
              </a:r>
            </a:p>
          </p:txBody>
        </p:sp>
        <p:sp>
          <p:nvSpPr>
            <p:cNvPr id="218" name="tx217"/>
            <p:cNvSpPr/>
            <p:nvPr/>
          </p:nvSpPr>
          <p:spPr>
            <a:xfrm>
              <a:off x="2628134" y="2932754"/>
              <a:ext cx="771256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sp. Namibia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2628134" y="2837304"/>
              <a:ext cx="678907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orientalis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2628134" y="2728339"/>
              <a:ext cx="622658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Leishmania enriettii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2628134" y="2605859"/>
              <a:ext cx="855630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martiniquensis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2628134" y="2509421"/>
              <a:ext cx="1482205" cy="5356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mexicana MHOM/GT/2001/U1103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2628134" y="2387082"/>
              <a:ext cx="1024236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major strain Friedlin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2628134" y="2291562"/>
              <a:ext cx="923877" cy="5349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infantum JPCM5</a:t>
              </a:r>
            </a:p>
          </p:txBody>
        </p:sp>
        <p:sp>
          <p:nvSpPr>
            <p:cNvPr id="225" name="tx224"/>
            <p:cNvSpPr/>
            <p:nvPr/>
          </p:nvSpPr>
          <p:spPr>
            <a:xfrm>
              <a:off x="2628134" y="2183514"/>
              <a:ext cx="683036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Leishmania donovani</a:t>
              </a:r>
            </a:p>
          </p:txBody>
        </p:sp>
        <p:sp>
          <p:nvSpPr>
            <p:cNvPr id="226" name="tx225"/>
            <p:cNvSpPr/>
            <p:nvPr/>
          </p:nvSpPr>
          <p:spPr>
            <a:xfrm>
              <a:off x="2628134" y="2060187"/>
              <a:ext cx="715113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Leishmania utingensis</a:t>
              </a:r>
            </a:p>
          </p:txBody>
        </p:sp>
        <p:sp>
          <p:nvSpPr>
            <p:cNvPr id="227" name="tx226"/>
            <p:cNvSpPr/>
            <p:nvPr/>
          </p:nvSpPr>
          <p:spPr>
            <a:xfrm>
              <a:off x="2628134" y="1951222"/>
              <a:ext cx="743272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03348">
                      <a:alpha val="100000"/>
                    </a:srgbClr>
                  </a:solidFill>
                  <a:latin typeface="Arial"/>
                  <a:cs typeface="Arial"/>
                </a:rPr>
                <a:t>Leishmania lindenbergi</a:t>
              </a:r>
            </a:p>
          </p:txBody>
        </p:sp>
        <p:sp>
          <p:nvSpPr>
            <p:cNvPr id="228" name="tx227"/>
            <p:cNvSpPr/>
            <p:nvPr/>
          </p:nvSpPr>
          <p:spPr>
            <a:xfrm>
              <a:off x="2628134" y="1856619"/>
              <a:ext cx="574454" cy="525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shawi</a:t>
              </a:r>
            </a:p>
          </p:txBody>
        </p:sp>
        <p:sp>
          <p:nvSpPr>
            <p:cNvPr id="229" name="tx228"/>
            <p:cNvSpPr/>
            <p:nvPr/>
          </p:nvSpPr>
          <p:spPr>
            <a:xfrm>
              <a:off x="2628134" y="1734139"/>
              <a:ext cx="779372" cy="660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Leishmania panamensis</a:t>
              </a:r>
            </a:p>
          </p:txBody>
        </p:sp>
        <p:sp>
          <p:nvSpPr>
            <p:cNvPr id="230" name="tx229"/>
            <p:cNvSpPr/>
            <p:nvPr/>
          </p:nvSpPr>
          <p:spPr>
            <a:xfrm>
              <a:off x="2628134" y="1637807"/>
              <a:ext cx="542342" cy="534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CE374B">
                      <a:alpha val="100000"/>
                    </a:srgbClr>
                  </a:solidFill>
                  <a:latin typeface="Arial"/>
                  <a:cs typeface="Arial"/>
                </a:rPr>
                <a:t>Leishmania naiffi</a:t>
              </a:r>
            </a:p>
          </p:txBody>
        </p:sp>
        <p:sp>
          <p:nvSpPr>
            <p:cNvPr id="231" name="tx230"/>
            <p:cNvSpPr/>
            <p:nvPr/>
          </p:nvSpPr>
          <p:spPr>
            <a:xfrm>
              <a:off x="2628134" y="1528771"/>
              <a:ext cx="1458033" cy="535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Leishmania braziliensis MHOM/BR/75/M2904</a:t>
              </a:r>
            </a:p>
          </p:txBody>
        </p:sp>
        <p:sp>
          <p:nvSpPr>
            <p:cNvPr id="232" name="tx231"/>
            <p:cNvSpPr/>
            <p:nvPr/>
          </p:nvSpPr>
          <p:spPr>
            <a:xfrm>
              <a:off x="2628134" y="1406397"/>
              <a:ext cx="510195" cy="669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6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69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Euglena gracilis</a:t>
              </a:r>
            </a:p>
          </p:txBody>
        </p:sp>
        <p:sp>
          <p:nvSpPr>
            <p:cNvPr id="233" name="pl232"/>
            <p:cNvSpPr/>
            <p:nvPr/>
          </p:nvSpPr>
          <p:spPr>
            <a:xfrm>
              <a:off x="1200631" y="5178317"/>
              <a:ext cx="427876" cy="0"/>
            </a:xfrm>
            <a:custGeom>
              <a:avLst/>
              <a:pathLst>
                <a:path w="427876" h="0">
                  <a:moveTo>
                    <a:pt x="427876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rc233"/>
            <p:cNvSpPr/>
            <p:nvPr/>
          </p:nvSpPr>
          <p:spPr>
            <a:xfrm>
              <a:off x="3485491" y="618745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5" name="rc234"/>
            <p:cNvSpPr/>
            <p:nvPr/>
          </p:nvSpPr>
          <p:spPr>
            <a:xfrm>
              <a:off x="3485491" y="607848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6" name="rc235"/>
            <p:cNvSpPr/>
            <p:nvPr/>
          </p:nvSpPr>
          <p:spPr>
            <a:xfrm>
              <a:off x="3485491" y="596952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7" name="rc236"/>
            <p:cNvSpPr/>
            <p:nvPr/>
          </p:nvSpPr>
          <p:spPr>
            <a:xfrm>
              <a:off x="3485491" y="586055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8" name="rc237"/>
            <p:cNvSpPr/>
            <p:nvPr/>
          </p:nvSpPr>
          <p:spPr>
            <a:xfrm>
              <a:off x="3485491" y="575159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9" name="rc238"/>
            <p:cNvSpPr/>
            <p:nvPr/>
          </p:nvSpPr>
          <p:spPr>
            <a:xfrm>
              <a:off x="3485491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0" name="rc239"/>
            <p:cNvSpPr/>
            <p:nvPr/>
          </p:nvSpPr>
          <p:spPr>
            <a:xfrm>
              <a:off x="3485491" y="553366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1" name="rc240"/>
            <p:cNvSpPr/>
            <p:nvPr/>
          </p:nvSpPr>
          <p:spPr>
            <a:xfrm>
              <a:off x="3485491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2" name="rc241"/>
            <p:cNvSpPr/>
            <p:nvPr/>
          </p:nvSpPr>
          <p:spPr>
            <a:xfrm>
              <a:off x="3485491" y="531573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3" name="rc242"/>
            <p:cNvSpPr/>
            <p:nvPr/>
          </p:nvSpPr>
          <p:spPr>
            <a:xfrm>
              <a:off x="3485491" y="520676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4" name="rc243"/>
            <p:cNvSpPr/>
            <p:nvPr/>
          </p:nvSpPr>
          <p:spPr>
            <a:xfrm>
              <a:off x="3485491" y="509780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5" name="rc244"/>
            <p:cNvSpPr/>
            <p:nvPr/>
          </p:nvSpPr>
          <p:spPr>
            <a:xfrm>
              <a:off x="3485491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6" name="rc245"/>
            <p:cNvSpPr/>
            <p:nvPr/>
          </p:nvSpPr>
          <p:spPr>
            <a:xfrm>
              <a:off x="3485491" y="4879871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7" name="rc246"/>
            <p:cNvSpPr/>
            <p:nvPr/>
          </p:nvSpPr>
          <p:spPr>
            <a:xfrm>
              <a:off x="3485491" y="477090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8" name="rc247"/>
            <p:cNvSpPr/>
            <p:nvPr/>
          </p:nvSpPr>
          <p:spPr>
            <a:xfrm>
              <a:off x="3485491" y="46619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9" name="rc248"/>
            <p:cNvSpPr/>
            <p:nvPr/>
          </p:nvSpPr>
          <p:spPr>
            <a:xfrm>
              <a:off x="3485491" y="45529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0" name="rc249"/>
            <p:cNvSpPr/>
            <p:nvPr/>
          </p:nvSpPr>
          <p:spPr>
            <a:xfrm>
              <a:off x="3485491" y="44440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1" name="rc250"/>
            <p:cNvSpPr/>
            <p:nvPr/>
          </p:nvSpPr>
          <p:spPr>
            <a:xfrm>
              <a:off x="3485491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485491" y="42260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3" name="rc252"/>
            <p:cNvSpPr/>
            <p:nvPr/>
          </p:nvSpPr>
          <p:spPr>
            <a:xfrm>
              <a:off x="3485491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4" name="rc253"/>
            <p:cNvSpPr/>
            <p:nvPr/>
          </p:nvSpPr>
          <p:spPr>
            <a:xfrm>
              <a:off x="3485491" y="40081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5" name="rc254"/>
            <p:cNvSpPr/>
            <p:nvPr/>
          </p:nvSpPr>
          <p:spPr>
            <a:xfrm>
              <a:off x="3485491" y="38991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6" name="rc255"/>
            <p:cNvSpPr/>
            <p:nvPr/>
          </p:nvSpPr>
          <p:spPr>
            <a:xfrm>
              <a:off x="3485491" y="37902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7" name="rc256"/>
            <p:cNvSpPr/>
            <p:nvPr/>
          </p:nvSpPr>
          <p:spPr>
            <a:xfrm>
              <a:off x="3485491" y="36812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8" name="rc257"/>
            <p:cNvSpPr/>
            <p:nvPr/>
          </p:nvSpPr>
          <p:spPr>
            <a:xfrm>
              <a:off x="3485491" y="35722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59" name="rc258"/>
            <p:cNvSpPr/>
            <p:nvPr/>
          </p:nvSpPr>
          <p:spPr>
            <a:xfrm>
              <a:off x="3485491" y="346332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0" name="rc259"/>
            <p:cNvSpPr/>
            <p:nvPr/>
          </p:nvSpPr>
          <p:spPr>
            <a:xfrm>
              <a:off x="3485491" y="335436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1" name="rc260"/>
            <p:cNvSpPr/>
            <p:nvPr/>
          </p:nvSpPr>
          <p:spPr>
            <a:xfrm>
              <a:off x="3485491" y="324539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2" name="rc261"/>
            <p:cNvSpPr/>
            <p:nvPr/>
          </p:nvSpPr>
          <p:spPr>
            <a:xfrm>
              <a:off x="3485491" y="313643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3" name="rc262"/>
            <p:cNvSpPr/>
            <p:nvPr/>
          </p:nvSpPr>
          <p:spPr>
            <a:xfrm>
              <a:off x="3485491" y="302746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4" name="rc263"/>
            <p:cNvSpPr/>
            <p:nvPr/>
          </p:nvSpPr>
          <p:spPr>
            <a:xfrm>
              <a:off x="3485491" y="291850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5" name="rc264"/>
            <p:cNvSpPr/>
            <p:nvPr/>
          </p:nvSpPr>
          <p:spPr>
            <a:xfrm>
              <a:off x="3485491" y="280953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6" name="rc265"/>
            <p:cNvSpPr/>
            <p:nvPr/>
          </p:nvSpPr>
          <p:spPr>
            <a:xfrm>
              <a:off x="3485491" y="270057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7" name="rc266"/>
            <p:cNvSpPr/>
            <p:nvPr/>
          </p:nvSpPr>
          <p:spPr>
            <a:xfrm>
              <a:off x="3485491" y="259160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8" name="rc267"/>
            <p:cNvSpPr/>
            <p:nvPr/>
          </p:nvSpPr>
          <p:spPr>
            <a:xfrm>
              <a:off x="3485491" y="248264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69" name="rc268"/>
            <p:cNvSpPr/>
            <p:nvPr/>
          </p:nvSpPr>
          <p:spPr>
            <a:xfrm>
              <a:off x="3485491" y="237367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0" name="rc269"/>
            <p:cNvSpPr/>
            <p:nvPr/>
          </p:nvSpPr>
          <p:spPr>
            <a:xfrm>
              <a:off x="3485491" y="226471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1" name="rc270"/>
            <p:cNvSpPr/>
            <p:nvPr/>
          </p:nvSpPr>
          <p:spPr>
            <a:xfrm>
              <a:off x="3485491" y="21557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2" name="rc271"/>
            <p:cNvSpPr/>
            <p:nvPr/>
          </p:nvSpPr>
          <p:spPr>
            <a:xfrm>
              <a:off x="3485491" y="204678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3" name="rc272"/>
            <p:cNvSpPr/>
            <p:nvPr/>
          </p:nvSpPr>
          <p:spPr>
            <a:xfrm>
              <a:off x="3485491" y="19378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4" name="rc273"/>
            <p:cNvSpPr/>
            <p:nvPr/>
          </p:nvSpPr>
          <p:spPr>
            <a:xfrm>
              <a:off x="3485491" y="182885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5" name="rc274"/>
            <p:cNvSpPr/>
            <p:nvPr/>
          </p:nvSpPr>
          <p:spPr>
            <a:xfrm>
              <a:off x="3485491" y="171988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6" name="rc275"/>
            <p:cNvSpPr/>
            <p:nvPr/>
          </p:nvSpPr>
          <p:spPr>
            <a:xfrm>
              <a:off x="3485491" y="161092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7" name="rc276"/>
            <p:cNvSpPr/>
            <p:nvPr/>
          </p:nvSpPr>
          <p:spPr>
            <a:xfrm>
              <a:off x="3485491" y="150195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8" name="rc277"/>
            <p:cNvSpPr/>
            <p:nvPr/>
          </p:nvSpPr>
          <p:spPr>
            <a:xfrm>
              <a:off x="3485491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9" name="rc278"/>
            <p:cNvSpPr/>
            <p:nvPr/>
          </p:nvSpPr>
          <p:spPr>
            <a:xfrm>
              <a:off x="3562509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0" name="rc279"/>
            <p:cNvSpPr/>
            <p:nvPr/>
          </p:nvSpPr>
          <p:spPr>
            <a:xfrm>
              <a:off x="3562509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1" name="rc280"/>
            <p:cNvSpPr/>
            <p:nvPr/>
          </p:nvSpPr>
          <p:spPr>
            <a:xfrm>
              <a:off x="3562509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2" name="rc281"/>
            <p:cNvSpPr/>
            <p:nvPr/>
          </p:nvSpPr>
          <p:spPr>
            <a:xfrm>
              <a:off x="3562509" y="586055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3" name="rc282"/>
            <p:cNvSpPr/>
            <p:nvPr/>
          </p:nvSpPr>
          <p:spPr>
            <a:xfrm>
              <a:off x="3562509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3562509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3562509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6" name="rc285"/>
            <p:cNvSpPr/>
            <p:nvPr/>
          </p:nvSpPr>
          <p:spPr>
            <a:xfrm>
              <a:off x="3562509" y="542469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7" name="rc286"/>
            <p:cNvSpPr/>
            <p:nvPr/>
          </p:nvSpPr>
          <p:spPr>
            <a:xfrm>
              <a:off x="3562509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8" name="rc287"/>
            <p:cNvSpPr/>
            <p:nvPr/>
          </p:nvSpPr>
          <p:spPr>
            <a:xfrm>
              <a:off x="3562509" y="5206766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9" name="rc288"/>
            <p:cNvSpPr/>
            <p:nvPr/>
          </p:nvSpPr>
          <p:spPr>
            <a:xfrm>
              <a:off x="3562509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0" name="rc289"/>
            <p:cNvSpPr/>
            <p:nvPr/>
          </p:nvSpPr>
          <p:spPr>
            <a:xfrm>
              <a:off x="3562509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1" name="rc290"/>
            <p:cNvSpPr/>
            <p:nvPr/>
          </p:nvSpPr>
          <p:spPr>
            <a:xfrm>
              <a:off x="3562509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2" name="rc291"/>
            <p:cNvSpPr/>
            <p:nvPr/>
          </p:nvSpPr>
          <p:spPr>
            <a:xfrm>
              <a:off x="3562509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3" name="rc292"/>
            <p:cNvSpPr/>
            <p:nvPr/>
          </p:nvSpPr>
          <p:spPr>
            <a:xfrm>
              <a:off x="3562509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4" name="rc293"/>
            <p:cNvSpPr/>
            <p:nvPr/>
          </p:nvSpPr>
          <p:spPr>
            <a:xfrm>
              <a:off x="3562509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5" name="rc294"/>
            <p:cNvSpPr/>
            <p:nvPr/>
          </p:nvSpPr>
          <p:spPr>
            <a:xfrm>
              <a:off x="3562509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6" name="rc295"/>
            <p:cNvSpPr/>
            <p:nvPr/>
          </p:nvSpPr>
          <p:spPr>
            <a:xfrm>
              <a:off x="3562509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7" name="rc296"/>
            <p:cNvSpPr/>
            <p:nvPr/>
          </p:nvSpPr>
          <p:spPr>
            <a:xfrm>
              <a:off x="3562509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8" name="rc297"/>
            <p:cNvSpPr/>
            <p:nvPr/>
          </p:nvSpPr>
          <p:spPr>
            <a:xfrm>
              <a:off x="3562509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99" name="rc298"/>
            <p:cNvSpPr/>
            <p:nvPr/>
          </p:nvSpPr>
          <p:spPr>
            <a:xfrm>
              <a:off x="3562509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3562509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3562509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2" name="rc301"/>
            <p:cNvSpPr/>
            <p:nvPr/>
          </p:nvSpPr>
          <p:spPr>
            <a:xfrm>
              <a:off x="3562509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3" name="rc302"/>
            <p:cNvSpPr/>
            <p:nvPr/>
          </p:nvSpPr>
          <p:spPr>
            <a:xfrm>
              <a:off x="3562509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4" name="rc303"/>
            <p:cNvSpPr/>
            <p:nvPr/>
          </p:nvSpPr>
          <p:spPr>
            <a:xfrm>
              <a:off x="3562509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5" name="rc304"/>
            <p:cNvSpPr/>
            <p:nvPr/>
          </p:nvSpPr>
          <p:spPr>
            <a:xfrm>
              <a:off x="3562509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6" name="rc305"/>
            <p:cNvSpPr/>
            <p:nvPr/>
          </p:nvSpPr>
          <p:spPr>
            <a:xfrm>
              <a:off x="3562509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3562509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8" name="rc307"/>
            <p:cNvSpPr/>
            <p:nvPr/>
          </p:nvSpPr>
          <p:spPr>
            <a:xfrm>
              <a:off x="3562509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09" name="rc308"/>
            <p:cNvSpPr/>
            <p:nvPr/>
          </p:nvSpPr>
          <p:spPr>
            <a:xfrm>
              <a:off x="3562509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3562509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1" name="rc310"/>
            <p:cNvSpPr/>
            <p:nvPr/>
          </p:nvSpPr>
          <p:spPr>
            <a:xfrm>
              <a:off x="3562509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2" name="rc311"/>
            <p:cNvSpPr/>
            <p:nvPr/>
          </p:nvSpPr>
          <p:spPr>
            <a:xfrm>
              <a:off x="3562509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3562509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4" name="rc313"/>
            <p:cNvSpPr/>
            <p:nvPr/>
          </p:nvSpPr>
          <p:spPr>
            <a:xfrm>
              <a:off x="3562509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5" name="rc314"/>
            <p:cNvSpPr/>
            <p:nvPr/>
          </p:nvSpPr>
          <p:spPr>
            <a:xfrm>
              <a:off x="3562509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6" name="rc315"/>
            <p:cNvSpPr/>
            <p:nvPr/>
          </p:nvSpPr>
          <p:spPr>
            <a:xfrm>
              <a:off x="3562509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7" name="rc316"/>
            <p:cNvSpPr/>
            <p:nvPr/>
          </p:nvSpPr>
          <p:spPr>
            <a:xfrm>
              <a:off x="3562509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8" name="rc317"/>
            <p:cNvSpPr/>
            <p:nvPr/>
          </p:nvSpPr>
          <p:spPr>
            <a:xfrm>
              <a:off x="3562509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19" name="rc318"/>
            <p:cNvSpPr/>
            <p:nvPr/>
          </p:nvSpPr>
          <p:spPr>
            <a:xfrm>
              <a:off x="3562509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0" name="rc319"/>
            <p:cNvSpPr/>
            <p:nvPr/>
          </p:nvSpPr>
          <p:spPr>
            <a:xfrm>
              <a:off x="3562509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1" name="rc320"/>
            <p:cNvSpPr/>
            <p:nvPr/>
          </p:nvSpPr>
          <p:spPr>
            <a:xfrm>
              <a:off x="3562509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2" name="rc321"/>
            <p:cNvSpPr/>
            <p:nvPr/>
          </p:nvSpPr>
          <p:spPr>
            <a:xfrm>
              <a:off x="3562509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3" name="rc322"/>
            <p:cNvSpPr/>
            <p:nvPr/>
          </p:nvSpPr>
          <p:spPr>
            <a:xfrm>
              <a:off x="3562509" y="1392990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4" name="rc323"/>
            <p:cNvSpPr/>
            <p:nvPr/>
          </p:nvSpPr>
          <p:spPr>
            <a:xfrm>
              <a:off x="3639527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3639527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3639527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3639527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8" name="rc327"/>
            <p:cNvSpPr/>
            <p:nvPr/>
          </p:nvSpPr>
          <p:spPr>
            <a:xfrm>
              <a:off x="3639527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29" name="rc328"/>
            <p:cNvSpPr/>
            <p:nvPr/>
          </p:nvSpPr>
          <p:spPr>
            <a:xfrm>
              <a:off x="3639527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0" name="rc329"/>
            <p:cNvSpPr/>
            <p:nvPr/>
          </p:nvSpPr>
          <p:spPr>
            <a:xfrm>
              <a:off x="3639527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1" name="rc330"/>
            <p:cNvSpPr/>
            <p:nvPr/>
          </p:nvSpPr>
          <p:spPr>
            <a:xfrm>
              <a:off x="3639527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2" name="rc331"/>
            <p:cNvSpPr/>
            <p:nvPr/>
          </p:nvSpPr>
          <p:spPr>
            <a:xfrm>
              <a:off x="3639527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3" name="rc332"/>
            <p:cNvSpPr/>
            <p:nvPr/>
          </p:nvSpPr>
          <p:spPr>
            <a:xfrm>
              <a:off x="3639527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4" name="rc333"/>
            <p:cNvSpPr/>
            <p:nvPr/>
          </p:nvSpPr>
          <p:spPr>
            <a:xfrm>
              <a:off x="3639527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5" name="rc334"/>
            <p:cNvSpPr/>
            <p:nvPr/>
          </p:nvSpPr>
          <p:spPr>
            <a:xfrm>
              <a:off x="3639527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6" name="rc335"/>
            <p:cNvSpPr/>
            <p:nvPr/>
          </p:nvSpPr>
          <p:spPr>
            <a:xfrm>
              <a:off x="3639527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7" name="rc336"/>
            <p:cNvSpPr/>
            <p:nvPr/>
          </p:nvSpPr>
          <p:spPr>
            <a:xfrm>
              <a:off x="3639527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8" name="rc337"/>
            <p:cNvSpPr/>
            <p:nvPr/>
          </p:nvSpPr>
          <p:spPr>
            <a:xfrm>
              <a:off x="3639527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39" name="rc338"/>
            <p:cNvSpPr/>
            <p:nvPr/>
          </p:nvSpPr>
          <p:spPr>
            <a:xfrm>
              <a:off x="3639527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0" name="rc339"/>
            <p:cNvSpPr/>
            <p:nvPr/>
          </p:nvSpPr>
          <p:spPr>
            <a:xfrm>
              <a:off x="3639527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1" name="rc340"/>
            <p:cNvSpPr/>
            <p:nvPr/>
          </p:nvSpPr>
          <p:spPr>
            <a:xfrm>
              <a:off x="3639527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2" name="rc341"/>
            <p:cNvSpPr/>
            <p:nvPr/>
          </p:nvSpPr>
          <p:spPr>
            <a:xfrm>
              <a:off x="3639527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3639527" y="411711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3639527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5" name="rc344"/>
            <p:cNvSpPr/>
            <p:nvPr/>
          </p:nvSpPr>
          <p:spPr>
            <a:xfrm>
              <a:off x="3639527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6" name="rc345"/>
            <p:cNvSpPr/>
            <p:nvPr/>
          </p:nvSpPr>
          <p:spPr>
            <a:xfrm>
              <a:off x="3639527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7" name="rc346"/>
            <p:cNvSpPr/>
            <p:nvPr/>
          </p:nvSpPr>
          <p:spPr>
            <a:xfrm>
              <a:off x="3639527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8" name="rc347"/>
            <p:cNvSpPr/>
            <p:nvPr/>
          </p:nvSpPr>
          <p:spPr>
            <a:xfrm>
              <a:off x="3639527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49" name="rc348"/>
            <p:cNvSpPr/>
            <p:nvPr/>
          </p:nvSpPr>
          <p:spPr>
            <a:xfrm>
              <a:off x="3639527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0" name="rc349"/>
            <p:cNvSpPr/>
            <p:nvPr/>
          </p:nvSpPr>
          <p:spPr>
            <a:xfrm>
              <a:off x="3639527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1" name="rc350"/>
            <p:cNvSpPr/>
            <p:nvPr/>
          </p:nvSpPr>
          <p:spPr>
            <a:xfrm>
              <a:off x="3639527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2" name="rc351"/>
            <p:cNvSpPr/>
            <p:nvPr/>
          </p:nvSpPr>
          <p:spPr>
            <a:xfrm>
              <a:off x="3639527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3" name="rc352"/>
            <p:cNvSpPr/>
            <p:nvPr/>
          </p:nvSpPr>
          <p:spPr>
            <a:xfrm>
              <a:off x="3639527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4" name="rc353"/>
            <p:cNvSpPr/>
            <p:nvPr/>
          </p:nvSpPr>
          <p:spPr>
            <a:xfrm>
              <a:off x="3639527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5" name="rc354"/>
            <p:cNvSpPr/>
            <p:nvPr/>
          </p:nvSpPr>
          <p:spPr>
            <a:xfrm>
              <a:off x="3639527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6" name="rc355"/>
            <p:cNvSpPr/>
            <p:nvPr/>
          </p:nvSpPr>
          <p:spPr>
            <a:xfrm>
              <a:off x="3639527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7" name="rc356"/>
            <p:cNvSpPr/>
            <p:nvPr/>
          </p:nvSpPr>
          <p:spPr>
            <a:xfrm>
              <a:off x="3639527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39527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59" name="rc358"/>
            <p:cNvSpPr/>
            <p:nvPr/>
          </p:nvSpPr>
          <p:spPr>
            <a:xfrm>
              <a:off x="3639527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0" name="rc359"/>
            <p:cNvSpPr/>
            <p:nvPr/>
          </p:nvSpPr>
          <p:spPr>
            <a:xfrm>
              <a:off x="3639527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1" name="rc360"/>
            <p:cNvSpPr/>
            <p:nvPr/>
          </p:nvSpPr>
          <p:spPr>
            <a:xfrm>
              <a:off x="3639527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2" name="rc361"/>
            <p:cNvSpPr/>
            <p:nvPr/>
          </p:nvSpPr>
          <p:spPr>
            <a:xfrm>
              <a:off x="3639527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3" name="rc362"/>
            <p:cNvSpPr/>
            <p:nvPr/>
          </p:nvSpPr>
          <p:spPr>
            <a:xfrm>
              <a:off x="3639527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4" name="rc363"/>
            <p:cNvSpPr/>
            <p:nvPr/>
          </p:nvSpPr>
          <p:spPr>
            <a:xfrm>
              <a:off x="3639527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5" name="rc364"/>
            <p:cNvSpPr/>
            <p:nvPr/>
          </p:nvSpPr>
          <p:spPr>
            <a:xfrm>
              <a:off x="3639527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6" name="rc365"/>
            <p:cNvSpPr/>
            <p:nvPr/>
          </p:nvSpPr>
          <p:spPr>
            <a:xfrm>
              <a:off x="3639527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3639527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3639527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3716545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3716545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3716545" y="5969521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3716545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3716545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3716545" y="564262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3716545" y="553366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3716545" y="542469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3716545" y="531573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3716545" y="520676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3716545" y="509780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3716545" y="4988836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3716545" y="4879871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3716545" y="4770906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3716545" y="466194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3716545" y="455297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3716545" y="444401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3716545" y="4335045"/>
              <a:ext cx="77017" cy="10896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3716545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3716545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3716545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3716545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3716545" y="379022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3716545" y="368125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3716545" y="357229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3716545" y="346332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3716545" y="3354360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3716545" y="3245395"/>
              <a:ext cx="77017" cy="10896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3716545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3716545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3716545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3716545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3716545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3716545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3716545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3716545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3716545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3716545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3716545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3716545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3716545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3716545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3716545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3716545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3716545" y="1392990"/>
              <a:ext cx="77017" cy="10896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3793563" y="618745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3793563" y="607848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3793563" y="596952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3793563" y="586055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3793563" y="575159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3793563" y="564262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3793563" y="553366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3793563" y="542469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3793563" y="531573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3793563" y="520676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3793563" y="509780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3793563" y="498883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3793563" y="4879871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3793563" y="4770906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3793563" y="46619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3793563" y="45529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3793563" y="44440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3793563" y="43350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3793563" y="42260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3793563" y="41171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3793563" y="40081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3793563" y="38991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3793563" y="37902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3793563" y="36812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3793563" y="35722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3793563" y="346332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3793563" y="335436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3793563" y="324539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3793563" y="313643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3793563" y="302746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3793563" y="291850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3793563" y="280953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3793563" y="270057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3793563" y="259160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3793563" y="248264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3793563" y="237367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3793563" y="226471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3793563" y="215574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3793563" y="204678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3793563" y="193781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3793563" y="182885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3793563" y="171988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3793563" y="161092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3793563" y="1501955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3793563" y="1392990"/>
              <a:ext cx="77017" cy="10896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158607" y="2423559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60" name="tx459"/>
            <p:cNvSpPr/>
            <p:nvPr/>
          </p:nvSpPr>
          <p:spPr>
            <a:xfrm>
              <a:off x="5228196" y="2475598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461" name="pic46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28196" y="2674234"/>
              <a:ext cx="219455" cy="1097280"/>
            </a:xfrm>
            <a:prstGeom prst="rect">
              <a:avLst/>
            </a:prstGeom>
          </p:spPr>
        </p:pic>
        <p:sp>
          <p:nvSpPr>
            <p:cNvPr id="462" name="pl461"/>
            <p:cNvSpPr/>
            <p:nvPr/>
          </p:nvSpPr>
          <p:spPr>
            <a:xfrm>
              <a:off x="5403761" y="362155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5403761" y="330639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5403761" y="299122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5403761" y="26760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5228196" y="362155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5228196" y="330639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5228196" y="299122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5228196" y="26760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tx469"/>
            <p:cNvSpPr/>
            <p:nvPr/>
          </p:nvSpPr>
          <p:spPr>
            <a:xfrm>
              <a:off x="5517241" y="359666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40</a:t>
              </a:r>
            </a:p>
          </p:txBody>
        </p:sp>
        <p:sp>
          <p:nvSpPr>
            <p:cNvPr id="471" name="tx470"/>
            <p:cNvSpPr/>
            <p:nvPr/>
          </p:nvSpPr>
          <p:spPr>
            <a:xfrm>
              <a:off x="5517241" y="3281495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60</a:t>
              </a:r>
            </a:p>
          </p:txBody>
        </p:sp>
        <p:sp>
          <p:nvSpPr>
            <p:cNvPr id="472" name="tx471"/>
            <p:cNvSpPr/>
            <p:nvPr/>
          </p:nvSpPr>
          <p:spPr>
            <a:xfrm>
              <a:off x="5517241" y="296633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80</a:t>
              </a:r>
            </a:p>
          </p:txBody>
        </p:sp>
        <p:sp>
          <p:nvSpPr>
            <p:cNvPr id="473" name="tx472"/>
            <p:cNvSpPr/>
            <p:nvPr/>
          </p:nvSpPr>
          <p:spPr>
            <a:xfrm>
              <a:off x="5517241" y="2651165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474" name="rc473"/>
            <p:cNvSpPr/>
            <p:nvPr/>
          </p:nvSpPr>
          <p:spPr>
            <a:xfrm>
              <a:off x="5158607" y="3848303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75" name="tx474"/>
            <p:cNvSpPr/>
            <p:nvPr/>
          </p:nvSpPr>
          <p:spPr>
            <a:xfrm>
              <a:off x="5228196" y="3927752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476" name="rc475"/>
            <p:cNvSpPr/>
            <p:nvPr/>
          </p:nvSpPr>
          <p:spPr>
            <a:xfrm>
              <a:off x="5228196" y="4098978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5250142" y="4208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229996" y="4100778"/>
              <a:ext cx="215855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228196" y="431843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5250142" y="4428162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229996" y="4320234"/>
              <a:ext cx="215855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228196" y="453789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5250142" y="464761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229996" y="4539690"/>
              <a:ext cx="215855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228196" y="475734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5250142" y="486707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228196" y="497680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5250142" y="508653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229996" y="4978602"/>
              <a:ext cx="215855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tx489"/>
            <p:cNvSpPr/>
            <p:nvPr/>
          </p:nvSpPr>
          <p:spPr>
            <a:xfrm>
              <a:off x="5517241" y="4185582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491" name="tx490"/>
            <p:cNvSpPr/>
            <p:nvPr/>
          </p:nvSpPr>
          <p:spPr>
            <a:xfrm>
              <a:off x="5517241" y="4405038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492" name="tx491"/>
            <p:cNvSpPr/>
            <p:nvPr/>
          </p:nvSpPr>
          <p:spPr>
            <a:xfrm>
              <a:off x="5517241" y="4624494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493" name="tx492"/>
            <p:cNvSpPr/>
            <p:nvPr/>
          </p:nvSpPr>
          <p:spPr>
            <a:xfrm>
              <a:off x="5517241" y="4843950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494" name="tx493"/>
            <p:cNvSpPr/>
            <p:nvPr/>
          </p:nvSpPr>
          <p:spPr>
            <a:xfrm>
              <a:off x="5517241" y="5061598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495" name="tx49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496" name="tx495"/>
            <p:cNvSpPr/>
            <p:nvPr/>
          </p:nvSpPr>
          <p:spPr>
            <a:xfrm>
              <a:off x="1018783" y="942406"/>
              <a:ext cx="1815472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Discoba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2025-05-29T10:42:22Z</dcterms:modified>
  <cp:category/>
</cp:coreProperties>
</file>