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453956"/>
              <a:ext cx="5486399" cy="4407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523545"/>
              <a:ext cx="4233313" cy="42333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203990" y="3635233"/>
              <a:ext cx="90940" cy="389"/>
            </a:xfrm>
            <a:custGeom>
              <a:avLst/>
              <a:pathLst>
                <a:path w="90940" h="389">
                  <a:moveTo>
                    <a:pt x="0" y="389"/>
                  </a:moveTo>
                  <a:lnTo>
                    <a:pt x="9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203911" y="3625294"/>
              <a:ext cx="90933" cy="1169"/>
            </a:xfrm>
            <a:custGeom>
              <a:avLst/>
              <a:pathLst>
                <a:path w="90933" h="1169">
                  <a:moveTo>
                    <a:pt x="0" y="1169"/>
                  </a:moveTo>
                  <a:lnTo>
                    <a:pt x="90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271944" y="3615356"/>
              <a:ext cx="22730" cy="487"/>
            </a:xfrm>
            <a:custGeom>
              <a:avLst/>
              <a:pathLst>
                <a:path w="22730" h="487">
                  <a:moveTo>
                    <a:pt x="0" y="487"/>
                  </a:moveTo>
                  <a:lnTo>
                    <a:pt x="227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271694" y="3605421"/>
              <a:ext cx="22725" cy="681"/>
            </a:xfrm>
            <a:custGeom>
              <a:avLst/>
              <a:pathLst>
                <a:path w="22725" h="681">
                  <a:moveTo>
                    <a:pt x="0" y="681"/>
                  </a:moveTo>
                  <a:lnTo>
                    <a:pt x="22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225923" y="3595487"/>
              <a:ext cx="68155" cy="2630"/>
            </a:xfrm>
            <a:custGeom>
              <a:avLst/>
              <a:pathLst>
                <a:path w="68155" h="2630">
                  <a:moveTo>
                    <a:pt x="0" y="2630"/>
                  </a:moveTo>
                  <a:lnTo>
                    <a:pt x="681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270441" y="3575632"/>
              <a:ext cx="22700" cy="1266"/>
            </a:xfrm>
            <a:custGeom>
              <a:avLst/>
              <a:pathLst>
                <a:path w="22700" h="1266">
                  <a:moveTo>
                    <a:pt x="0" y="1266"/>
                  </a:moveTo>
                  <a:lnTo>
                    <a:pt x="2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269857" y="3565710"/>
              <a:ext cx="22688" cy="1460"/>
            </a:xfrm>
            <a:custGeom>
              <a:avLst/>
              <a:pathLst>
                <a:path w="22688" h="1460">
                  <a:moveTo>
                    <a:pt x="0" y="1460"/>
                  </a:moveTo>
                  <a:lnTo>
                    <a:pt x="22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248232" y="3585557"/>
              <a:ext cx="45420" cy="2142"/>
            </a:xfrm>
            <a:custGeom>
              <a:avLst/>
              <a:pathLst>
                <a:path w="45420" h="2142">
                  <a:moveTo>
                    <a:pt x="0" y="2142"/>
                  </a:moveTo>
                  <a:lnTo>
                    <a:pt x="45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269189" y="3555795"/>
              <a:ext cx="22674" cy="1655"/>
            </a:xfrm>
            <a:custGeom>
              <a:avLst/>
              <a:pathLst>
                <a:path w="22674" h="1655">
                  <a:moveTo>
                    <a:pt x="0" y="1655"/>
                  </a:moveTo>
                  <a:lnTo>
                    <a:pt x="22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268438" y="3545885"/>
              <a:ext cx="22659" cy="1849"/>
            </a:xfrm>
            <a:custGeom>
              <a:avLst/>
              <a:pathLst>
                <a:path w="22659" h="1849">
                  <a:moveTo>
                    <a:pt x="0" y="1849"/>
                  </a:moveTo>
                  <a:lnTo>
                    <a:pt x="226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244961" y="3535983"/>
              <a:ext cx="45286" cy="4087"/>
            </a:xfrm>
            <a:custGeom>
              <a:avLst/>
              <a:pathLst>
                <a:path w="45286" h="4087">
                  <a:moveTo>
                    <a:pt x="0" y="4087"/>
                  </a:moveTo>
                  <a:lnTo>
                    <a:pt x="45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266687" y="3526088"/>
              <a:ext cx="22624" cy="2237"/>
            </a:xfrm>
            <a:custGeom>
              <a:avLst/>
              <a:pathLst>
                <a:path w="22624" h="2237">
                  <a:moveTo>
                    <a:pt x="0" y="2237"/>
                  </a:moveTo>
                  <a:lnTo>
                    <a:pt x="226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265686" y="3516201"/>
              <a:ext cx="22604" cy="2431"/>
            </a:xfrm>
            <a:custGeom>
              <a:avLst/>
              <a:pathLst>
                <a:path w="22604" h="2431">
                  <a:moveTo>
                    <a:pt x="0" y="2431"/>
                  </a:moveTo>
                  <a:lnTo>
                    <a:pt x="22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264602" y="3506324"/>
              <a:ext cx="22583" cy="2625"/>
            </a:xfrm>
            <a:custGeom>
              <a:avLst/>
              <a:pathLst>
                <a:path w="22583" h="2625">
                  <a:moveTo>
                    <a:pt x="0" y="2625"/>
                  </a:moveTo>
                  <a:lnTo>
                    <a:pt x="225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216391" y="3359747"/>
              <a:ext cx="44120" cy="10998"/>
            </a:xfrm>
            <a:custGeom>
              <a:avLst/>
              <a:pathLst>
                <a:path w="44120" h="10998">
                  <a:moveTo>
                    <a:pt x="0" y="10998"/>
                  </a:moveTo>
                  <a:lnTo>
                    <a:pt x="44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36054" y="3350114"/>
              <a:ext cx="22012" cy="5688"/>
            </a:xfrm>
            <a:custGeom>
              <a:avLst/>
              <a:pathLst>
                <a:path w="22012" h="5688">
                  <a:moveTo>
                    <a:pt x="0" y="5688"/>
                  </a:moveTo>
                  <a:lnTo>
                    <a:pt x="220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233576" y="3340501"/>
              <a:ext cx="21962" cy="5876"/>
            </a:xfrm>
            <a:custGeom>
              <a:avLst/>
              <a:pathLst>
                <a:path w="21962" h="5876">
                  <a:moveTo>
                    <a:pt x="0" y="5876"/>
                  </a:moveTo>
                  <a:lnTo>
                    <a:pt x="219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31017" y="3330911"/>
              <a:ext cx="21911" cy="6064"/>
            </a:xfrm>
            <a:custGeom>
              <a:avLst/>
              <a:pathLst>
                <a:path w="21911" h="6064">
                  <a:moveTo>
                    <a:pt x="0" y="6064"/>
                  </a:moveTo>
                  <a:lnTo>
                    <a:pt x="21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97225" y="3321344"/>
              <a:ext cx="153011" cy="43764"/>
            </a:xfrm>
            <a:custGeom>
              <a:avLst/>
              <a:pathLst>
                <a:path w="153011" h="43764">
                  <a:moveTo>
                    <a:pt x="0" y="43764"/>
                  </a:moveTo>
                  <a:lnTo>
                    <a:pt x="76505" y="21882"/>
                  </a:lnTo>
                  <a:lnTo>
                    <a:pt x="153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16636" y="3311800"/>
              <a:ext cx="130826" cy="38635"/>
            </a:xfrm>
            <a:custGeom>
              <a:avLst/>
              <a:pathLst>
                <a:path w="130826" h="38635">
                  <a:moveTo>
                    <a:pt x="0" y="38635"/>
                  </a:moveTo>
                  <a:lnTo>
                    <a:pt x="65413" y="19317"/>
                  </a:lnTo>
                  <a:lnTo>
                    <a:pt x="130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19978" y="3292785"/>
              <a:ext cx="21690" cy="6812"/>
            </a:xfrm>
            <a:custGeom>
              <a:avLst/>
              <a:pathLst>
                <a:path w="21690" h="6812">
                  <a:moveTo>
                    <a:pt x="0" y="6812"/>
                  </a:moveTo>
                  <a:lnTo>
                    <a:pt x="21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17019" y="3283315"/>
              <a:ext cx="21631" cy="6997"/>
            </a:xfrm>
            <a:custGeom>
              <a:avLst/>
              <a:pathLst>
                <a:path w="21631" h="6997">
                  <a:moveTo>
                    <a:pt x="0" y="6997"/>
                  </a:moveTo>
                  <a:lnTo>
                    <a:pt x="216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35865" y="3302280"/>
              <a:ext cx="108741" cy="33129"/>
            </a:xfrm>
            <a:custGeom>
              <a:avLst/>
              <a:pathLst>
                <a:path w="108741" h="33129">
                  <a:moveTo>
                    <a:pt x="0" y="33129"/>
                  </a:moveTo>
                  <a:lnTo>
                    <a:pt x="108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70838" y="3273872"/>
              <a:ext cx="64712" cy="21548"/>
            </a:xfrm>
            <a:custGeom>
              <a:avLst/>
              <a:pathLst>
                <a:path w="64712" h="21548">
                  <a:moveTo>
                    <a:pt x="0" y="21548"/>
                  </a:moveTo>
                  <a:lnTo>
                    <a:pt x="64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207665" y="3255066"/>
              <a:ext cx="21444" cy="7551"/>
            </a:xfrm>
            <a:custGeom>
              <a:avLst/>
              <a:pathLst>
                <a:path w="21444" h="7551">
                  <a:moveTo>
                    <a:pt x="0" y="7551"/>
                  </a:moveTo>
                  <a:lnTo>
                    <a:pt x="214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204389" y="3245706"/>
              <a:ext cx="21378" cy="7735"/>
            </a:xfrm>
            <a:custGeom>
              <a:avLst/>
              <a:pathLst>
                <a:path w="21378" h="7735">
                  <a:moveTo>
                    <a:pt x="0" y="7735"/>
                  </a:moveTo>
                  <a:lnTo>
                    <a:pt x="21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201034" y="3236374"/>
              <a:ext cx="21311" cy="7918"/>
            </a:xfrm>
            <a:custGeom>
              <a:avLst/>
              <a:pathLst>
                <a:path w="21311" h="7918">
                  <a:moveTo>
                    <a:pt x="0" y="7918"/>
                  </a:moveTo>
                  <a:lnTo>
                    <a:pt x="213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67845" y="3264455"/>
              <a:ext cx="64525" cy="22102"/>
            </a:xfrm>
            <a:custGeom>
              <a:avLst/>
              <a:pathLst>
                <a:path w="64525" h="22102">
                  <a:moveTo>
                    <a:pt x="0" y="22102"/>
                  </a:moveTo>
                  <a:lnTo>
                    <a:pt x="645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194090" y="3217801"/>
              <a:ext cx="21173" cy="8282"/>
            </a:xfrm>
            <a:custGeom>
              <a:avLst/>
              <a:pathLst>
                <a:path w="21173" h="8282">
                  <a:moveTo>
                    <a:pt x="0" y="8282"/>
                  </a:moveTo>
                  <a:lnTo>
                    <a:pt x="211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190502" y="3208560"/>
              <a:ext cx="21101" cy="8463"/>
            </a:xfrm>
            <a:custGeom>
              <a:avLst/>
              <a:pathLst>
                <a:path w="21101" h="8463">
                  <a:moveTo>
                    <a:pt x="0" y="8463"/>
                  </a:moveTo>
                  <a:lnTo>
                    <a:pt x="211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176358" y="3227072"/>
              <a:ext cx="42486" cy="16201"/>
            </a:xfrm>
            <a:custGeom>
              <a:avLst/>
              <a:pathLst>
                <a:path w="42486" h="16201">
                  <a:moveTo>
                    <a:pt x="0" y="16201"/>
                  </a:moveTo>
                  <a:lnTo>
                    <a:pt x="424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186836" y="3199352"/>
              <a:ext cx="21027" cy="8644"/>
            </a:xfrm>
            <a:custGeom>
              <a:avLst/>
              <a:pathLst>
                <a:path w="21027" h="8644">
                  <a:moveTo>
                    <a:pt x="0" y="8644"/>
                  </a:moveTo>
                  <a:lnTo>
                    <a:pt x="210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83092" y="3190175"/>
              <a:ext cx="20953" cy="8824"/>
            </a:xfrm>
            <a:custGeom>
              <a:avLst/>
              <a:pathLst>
                <a:path w="20953" h="8824">
                  <a:moveTo>
                    <a:pt x="0" y="8824"/>
                  </a:moveTo>
                  <a:lnTo>
                    <a:pt x="209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79272" y="3181032"/>
              <a:ext cx="20876" cy="9003"/>
            </a:xfrm>
            <a:custGeom>
              <a:avLst/>
              <a:pathLst>
                <a:path w="20876" h="9003">
                  <a:moveTo>
                    <a:pt x="0" y="9003"/>
                  </a:moveTo>
                  <a:lnTo>
                    <a:pt x="20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112979" y="3171922"/>
              <a:ext cx="83194" cy="36727"/>
            </a:xfrm>
            <a:custGeom>
              <a:avLst/>
              <a:pathLst>
                <a:path w="83194" h="36727">
                  <a:moveTo>
                    <a:pt x="0" y="36727"/>
                  </a:moveTo>
                  <a:lnTo>
                    <a:pt x="83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171401" y="3162847"/>
              <a:ext cx="20719" cy="9359"/>
            </a:xfrm>
            <a:custGeom>
              <a:avLst/>
              <a:pathLst>
                <a:path w="20719" h="9359">
                  <a:moveTo>
                    <a:pt x="0" y="9359"/>
                  </a:moveTo>
                  <a:lnTo>
                    <a:pt x="207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167352" y="3153807"/>
              <a:ext cx="20638" cy="9537"/>
            </a:xfrm>
            <a:custGeom>
              <a:avLst/>
              <a:pathLst>
                <a:path w="20638" h="9537">
                  <a:moveTo>
                    <a:pt x="0" y="9537"/>
                  </a:moveTo>
                  <a:lnTo>
                    <a:pt x="20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122115" y="3144803"/>
              <a:ext cx="61667" cy="29141"/>
            </a:xfrm>
            <a:custGeom>
              <a:avLst/>
              <a:pathLst>
                <a:path w="61667" h="29141">
                  <a:moveTo>
                    <a:pt x="0" y="29141"/>
                  </a:moveTo>
                  <a:lnTo>
                    <a:pt x="616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150398" y="3118011"/>
              <a:ext cx="20299" cy="10239"/>
            </a:xfrm>
            <a:custGeom>
              <a:avLst/>
              <a:pathLst>
                <a:path w="20299" h="10239">
                  <a:moveTo>
                    <a:pt x="0" y="10239"/>
                  </a:moveTo>
                  <a:lnTo>
                    <a:pt x="202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145973" y="3109156"/>
              <a:ext cx="20210" cy="10412"/>
            </a:xfrm>
            <a:custGeom>
              <a:avLst/>
              <a:pathLst>
                <a:path w="20210" h="10412">
                  <a:moveTo>
                    <a:pt x="0" y="10412"/>
                  </a:moveTo>
                  <a:lnTo>
                    <a:pt x="202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138554" y="3135835"/>
              <a:ext cx="40943" cy="19779"/>
            </a:xfrm>
            <a:custGeom>
              <a:avLst/>
              <a:pathLst>
                <a:path w="40943" h="19779">
                  <a:moveTo>
                    <a:pt x="0" y="19779"/>
                  </a:moveTo>
                  <a:lnTo>
                    <a:pt x="409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134363" y="3126904"/>
              <a:ext cx="40772" cy="20129"/>
            </a:xfrm>
            <a:custGeom>
              <a:avLst/>
              <a:pathLst>
                <a:path w="40772" h="20129">
                  <a:moveTo>
                    <a:pt x="0" y="20129"/>
                  </a:moveTo>
                  <a:lnTo>
                    <a:pt x="40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21352" y="3100340"/>
              <a:ext cx="40241" cy="21171"/>
            </a:xfrm>
            <a:custGeom>
              <a:avLst/>
              <a:pathLst>
                <a:path w="40241" h="21171">
                  <a:moveTo>
                    <a:pt x="0" y="21171"/>
                  </a:moveTo>
                  <a:lnTo>
                    <a:pt x="402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116870" y="3091564"/>
              <a:ext cx="40058" cy="21515"/>
            </a:xfrm>
            <a:custGeom>
              <a:avLst/>
              <a:pathLst>
                <a:path w="40058" h="21515">
                  <a:moveTo>
                    <a:pt x="0" y="21515"/>
                  </a:moveTo>
                  <a:lnTo>
                    <a:pt x="400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112315" y="3082828"/>
              <a:ext cx="39872" cy="21857"/>
            </a:xfrm>
            <a:custGeom>
              <a:avLst/>
              <a:pathLst>
                <a:path w="39872" h="21857">
                  <a:moveTo>
                    <a:pt x="0" y="21857"/>
                  </a:moveTo>
                  <a:lnTo>
                    <a:pt x="398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127531" y="3074133"/>
              <a:ext cx="19841" cy="11099"/>
            </a:xfrm>
            <a:custGeom>
              <a:avLst/>
              <a:pathLst>
                <a:path w="19841" h="11099">
                  <a:moveTo>
                    <a:pt x="0" y="11099"/>
                  </a:moveTo>
                  <a:lnTo>
                    <a:pt x="198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122737" y="3065480"/>
              <a:ext cx="19745" cy="11269"/>
            </a:xfrm>
            <a:custGeom>
              <a:avLst/>
              <a:pathLst>
                <a:path w="19745" h="11269">
                  <a:moveTo>
                    <a:pt x="0" y="11269"/>
                  </a:moveTo>
                  <a:lnTo>
                    <a:pt x="197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98223" y="3056869"/>
              <a:ext cx="39297" cy="22875"/>
            </a:xfrm>
            <a:custGeom>
              <a:avLst/>
              <a:pathLst>
                <a:path w="39297" h="22875">
                  <a:moveTo>
                    <a:pt x="0" y="22875"/>
                  </a:moveTo>
                  <a:lnTo>
                    <a:pt x="39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093383" y="3048301"/>
              <a:ext cx="39099" cy="23211"/>
            </a:xfrm>
            <a:custGeom>
              <a:avLst/>
              <a:pathLst>
                <a:path w="39099" h="23211">
                  <a:moveTo>
                    <a:pt x="0" y="23211"/>
                  </a:moveTo>
                  <a:lnTo>
                    <a:pt x="39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097689" y="3022860"/>
              <a:ext cx="19244" cy="12104"/>
            </a:xfrm>
            <a:custGeom>
              <a:avLst/>
              <a:pathLst>
                <a:path w="19244" h="12104">
                  <a:moveTo>
                    <a:pt x="0" y="12104"/>
                  </a:moveTo>
                  <a:lnTo>
                    <a:pt x="192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92466" y="3014469"/>
              <a:ext cx="19140" cy="12269"/>
            </a:xfrm>
            <a:custGeom>
              <a:avLst/>
              <a:pathLst>
                <a:path w="19140" h="12269">
                  <a:moveTo>
                    <a:pt x="0" y="12269"/>
                  </a:moveTo>
                  <a:lnTo>
                    <a:pt x="19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88473" y="3039776"/>
              <a:ext cx="38899" cy="23546"/>
            </a:xfrm>
            <a:custGeom>
              <a:avLst/>
              <a:pathLst>
                <a:path w="38899" h="23546">
                  <a:moveTo>
                    <a:pt x="0" y="23546"/>
                  </a:moveTo>
                  <a:lnTo>
                    <a:pt x="388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83493" y="3031296"/>
              <a:ext cx="38696" cy="23878"/>
            </a:xfrm>
            <a:custGeom>
              <a:avLst/>
              <a:pathLst>
                <a:path w="38696" h="23878">
                  <a:moveTo>
                    <a:pt x="0" y="23878"/>
                  </a:moveTo>
                  <a:lnTo>
                    <a:pt x="386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52164" y="2981374"/>
              <a:ext cx="37417" cy="25836"/>
            </a:xfrm>
            <a:custGeom>
              <a:avLst/>
              <a:pathLst>
                <a:path w="37417" h="25836">
                  <a:moveTo>
                    <a:pt x="0" y="25836"/>
                  </a:moveTo>
                  <a:lnTo>
                    <a:pt x="37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65302" y="2973219"/>
              <a:ext cx="18597" cy="13078"/>
            </a:xfrm>
            <a:custGeom>
              <a:avLst/>
              <a:pathLst>
                <a:path w="18597" h="13078">
                  <a:moveTo>
                    <a:pt x="0" y="13078"/>
                  </a:moveTo>
                  <a:lnTo>
                    <a:pt x="18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059663" y="2965114"/>
              <a:ext cx="18484" cy="13237"/>
            </a:xfrm>
            <a:custGeom>
              <a:avLst/>
              <a:pathLst>
                <a:path w="18484" h="13237">
                  <a:moveTo>
                    <a:pt x="0" y="13237"/>
                  </a:moveTo>
                  <a:lnTo>
                    <a:pt x="184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49103" y="3006125"/>
              <a:ext cx="57103" cy="37298"/>
            </a:xfrm>
            <a:custGeom>
              <a:avLst/>
              <a:pathLst>
                <a:path w="57103" h="37298">
                  <a:moveTo>
                    <a:pt x="0" y="37298"/>
                  </a:moveTo>
                  <a:lnTo>
                    <a:pt x="571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81808" y="2997827"/>
              <a:ext cx="18927" cy="12595"/>
            </a:xfrm>
            <a:custGeom>
              <a:avLst/>
              <a:pathLst>
                <a:path w="18927" h="12595">
                  <a:moveTo>
                    <a:pt x="0" y="12595"/>
                  </a:moveTo>
                  <a:lnTo>
                    <a:pt x="189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76375" y="2989576"/>
              <a:ext cx="18818" cy="12757"/>
            </a:xfrm>
            <a:custGeom>
              <a:avLst/>
              <a:pathLst>
                <a:path w="18818" h="12757">
                  <a:moveTo>
                    <a:pt x="0" y="12757"/>
                  </a:moveTo>
                  <a:lnTo>
                    <a:pt x="188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220622" y="2483962"/>
              <a:ext cx="1703" cy="22671"/>
            </a:xfrm>
            <a:custGeom>
              <a:avLst/>
              <a:pathLst>
                <a:path w="1703" h="22671">
                  <a:moveTo>
                    <a:pt x="0" y="22671"/>
                  </a:moveTo>
                  <a:lnTo>
                    <a:pt x="1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210902" y="2483259"/>
              <a:ext cx="1509" cy="22685"/>
            </a:xfrm>
            <a:custGeom>
              <a:avLst/>
              <a:pathLst>
                <a:path w="1509" h="22685">
                  <a:moveTo>
                    <a:pt x="0" y="22685"/>
                  </a:moveTo>
                  <a:lnTo>
                    <a:pt x="1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201177" y="2482642"/>
              <a:ext cx="1314" cy="22697"/>
            </a:xfrm>
            <a:custGeom>
              <a:avLst/>
              <a:pathLst>
                <a:path w="1314" h="22697">
                  <a:moveTo>
                    <a:pt x="0" y="22697"/>
                  </a:moveTo>
                  <a:lnTo>
                    <a:pt x="13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191447" y="2482110"/>
              <a:ext cx="1120" cy="22707"/>
            </a:xfrm>
            <a:custGeom>
              <a:avLst/>
              <a:pathLst>
                <a:path w="1120" h="22707">
                  <a:moveTo>
                    <a:pt x="0" y="22707"/>
                  </a:moveTo>
                  <a:lnTo>
                    <a:pt x="1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181712" y="2481663"/>
              <a:ext cx="925" cy="22716"/>
            </a:xfrm>
            <a:custGeom>
              <a:avLst/>
              <a:pathLst>
                <a:path w="925" h="22716">
                  <a:moveTo>
                    <a:pt x="0" y="22716"/>
                  </a:moveTo>
                  <a:lnTo>
                    <a:pt x="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169782" y="2481301"/>
              <a:ext cx="2922" cy="90894"/>
            </a:xfrm>
            <a:custGeom>
              <a:avLst/>
              <a:pathLst>
                <a:path w="2922" h="90894">
                  <a:moveTo>
                    <a:pt x="0" y="90894"/>
                  </a:moveTo>
                  <a:lnTo>
                    <a:pt x="29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3162234" y="2481024"/>
              <a:ext cx="535" cy="22728"/>
            </a:xfrm>
            <a:custGeom>
              <a:avLst/>
              <a:pathLst>
                <a:path w="535" h="22728">
                  <a:moveTo>
                    <a:pt x="0" y="22728"/>
                  </a:moveTo>
                  <a:lnTo>
                    <a:pt x="5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152492" y="2480832"/>
              <a:ext cx="341" cy="22732"/>
            </a:xfrm>
            <a:custGeom>
              <a:avLst/>
              <a:pathLst>
                <a:path w="341" h="22732">
                  <a:moveTo>
                    <a:pt x="0" y="22732"/>
                  </a:moveTo>
                  <a:lnTo>
                    <a:pt x="3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142602" y="2480726"/>
              <a:ext cx="292" cy="45469"/>
            </a:xfrm>
            <a:custGeom>
              <a:avLst/>
              <a:pathLst>
                <a:path w="292" h="45469">
                  <a:moveTo>
                    <a:pt x="0" y="45469"/>
                  </a:moveTo>
                  <a:lnTo>
                    <a:pt x="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132955" y="2480704"/>
              <a:ext cx="48" cy="22735"/>
            </a:xfrm>
            <a:custGeom>
              <a:avLst/>
              <a:pathLst>
                <a:path w="48" h="22735">
                  <a:moveTo>
                    <a:pt x="48" y="22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123016" y="2480768"/>
              <a:ext cx="243" cy="22734"/>
            </a:xfrm>
            <a:custGeom>
              <a:avLst/>
              <a:pathLst>
                <a:path w="243" h="22734">
                  <a:moveTo>
                    <a:pt x="243" y="22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113078" y="2480917"/>
              <a:ext cx="438" cy="22731"/>
            </a:xfrm>
            <a:custGeom>
              <a:avLst/>
              <a:pathLst>
                <a:path w="438" h="22731">
                  <a:moveTo>
                    <a:pt x="438" y="227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103142" y="2481152"/>
              <a:ext cx="633" cy="22726"/>
            </a:xfrm>
            <a:custGeom>
              <a:avLst/>
              <a:pathLst>
                <a:path w="633" h="22726">
                  <a:moveTo>
                    <a:pt x="633" y="22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093208" y="2481471"/>
              <a:ext cx="828" cy="22720"/>
            </a:xfrm>
            <a:custGeom>
              <a:avLst/>
              <a:pathLst>
                <a:path w="828" h="22720">
                  <a:moveTo>
                    <a:pt x="828" y="22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083277" y="2481876"/>
              <a:ext cx="1022" cy="22712"/>
            </a:xfrm>
            <a:custGeom>
              <a:avLst/>
              <a:pathLst>
                <a:path w="1022" h="22712">
                  <a:moveTo>
                    <a:pt x="1022" y="227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073350" y="2482365"/>
              <a:ext cx="1217" cy="22702"/>
            </a:xfrm>
            <a:custGeom>
              <a:avLst/>
              <a:pathLst>
                <a:path w="1217" h="22702">
                  <a:moveTo>
                    <a:pt x="1217" y="22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597778" y="2612894"/>
              <a:ext cx="52711" cy="100716"/>
            </a:xfrm>
            <a:custGeom>
              <a:avLst/>
              <a:pathLst>
                <a:path w="52711" h="100716">
                  <a:moveTo>
                    <a:pt x="52711" y="1007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88992" y="2617541"/>
              <a:ext cx="10714" cy="20052"/>
            </a:xfrm>
            <a:custGeom>
              <a:avLst/>
              <a:pathLst>
                <a:path w="10714" h="20052">
                  <a:moveTo>
                    <a:pt x="10714" y="200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580246" y="2622262"/>
              <a:ext cx="10886" cy="19959"/>
            </a:xfrm>
            <a:custGeom>
              <a:avLst/>
              <a:pathLst>
                <a:path w="10886" h="19959">
                  <a:moveTo>
                    <a:pt x="10886" y="199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571541" y="2627059"/>
              <a:ext cx="11056" cy="19865"/>
            </a:xfrm>
            <a:custGeom>
              <a:avLst/>
              <a:pathLst>
                <a:path w="11056" h="19865">
                  <a:moveTo>
                    <a:pt x="11056" y="19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562877" y="2631930"/>
              <a:ext cx="11226" cy="19770"/>
            </a:xfrm>
            <a:custGeom>
              <a:avLst/>
              <a:pathLst>
                <a:path w="11226" h="19770">
                  <a:moveTo>
                    <a:pt x="11226" y="197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4256" y="2636875"/>
              <a:ext cx="11395" cy="19673"/>
            </a:xfrm>
            <a:custGeom>
              <a:avLst/>
              <a:pathLst>
                <a:path w="11395" h="19673">
                  <a:moveTo>
                    <a:pt x="11395" y="196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545677" y="2641893"/>
              <a:ext cx="11563" cy="19574"/>
            </a:xfrm>
            <a:custGeom>
              <a:avLst/>
              <a:pathLst>
                <a:path w="11563" h="19574">
                  <a:moveTo>
                    <a:pt x="11563" y="195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537141" y="2646985"/>
              <a:ext cx="11731" cy="19474"/>
            </a:xfrm>
            <a:custGeom>
              <a:avLst/>
              <a:pathLst>
                <a:path w="11731" h="19474">
                  <a:moveTo>
                    <a:pt x="11731" y="194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528650" y="2652150"/>
              <a:ext cx="11897" cy="19373"/>
            </a:xfrm>
            <a:custGeom>
              <a:avLst/>
              <a:pathLst>
                <a:path w="11897" h="19373">
                  <a:moveTo>
                    <a:pt x="11897" y="19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520202" y="2657388"/>
              <a:ext cx="12063" cy="19270"/>
            </a:xfrm>
            <a:custGeom>
              <a:avLst/>
              <a:pathLst>
                <a:path w="12063" h="19270">
                  <a:moveTo>
                    <a:pt x="12063" y="19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511801" y="2662698"/>
              <a:ext cx="12228" cy="19166"/>
            </a:xfrm>
            <a:custGeom>
              <a:avLst/>
              <a:pathLst>
                <a:path w="12228" h="19166">
                  <a:moveTo>
                    <a:pt x="12228" y="191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03445" y="2668079"/>
              <a:ext cx="12392" cy="19061"/>
            </a:xfrm>
            <a:custGeom>
              <a:avLst/>
              <a:pathLst>
                <a:path w="12392" h="19061">
                  <a:moveTo>
                    <a:pt x="12392" y="190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495135" y="2673532"/>
              <a:ext cx="12555" cy="18954"/>
            </a:xfrm>
            <a:custGeom>
              <a:avLst/>
              <a:pathLst>
                <a:path w="12555" h="18954">
                  <a:moveTo>
                    <a:pt x="12555" y="18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486872" y="2679056"/>
              <a:ext cx="12717" cy="18846"/>
            </a:xfrm>
            <a:custGeom>
              <a:avLst/>
              <a:pathLst>
                <a:path w="12717" h="18846">
                  <a:moveTo>
                    <a:pt x="12717" y="188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478658" y="2684651"/>
              <a:ext cx="51512" cy="74945"/>
            </a:xfrm>
            <a:custGeom>
              <a:avLst/>
              <a:pathLst>
                <a:path w="51512" h="74945">
                  <a:moveTo>
                    <a:pt x="51512" y="749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470491" y="2690316"/>
              <a:ext cx="13038" cy="18625"/>
            </a:xfrm>
            <a:custGeom>
              <a:avLst/>
              <a:pathLst>
                <a:path w="13038" h="18625">
                  <a:moveTo>
                    <a:pt x="13038" y="18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462373" y="2696050"/>
              <a:ext cx="13197" cy="18512"/>
            </a:xfrm>
            <a:custGeom>
              <a:avLst/>
              <a:pathLst>
                <a:path w="13197" h="18512">
                  <a:moveTo>
                    <a:pt x="13197" y="185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290473" y="2846180"/>
              <a:ext cx="33135" cy="31138"/>
            </a:xfrm>
            <a:custGeom>
              <a:avLst/>
              <a:pathLst>
                <a:path w="33135" h="31138">
                  <a:moveTo>
                    <a:pt x="33135" y="3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283698" y="2853452"/>
              <a:ext cx="33401" cy="30852"/>
            </a:xfrm>
            <a:custGeom>
              <a:avLst/>
              <a:pathLst>
                <a:path w="33401" h="30852">
                  <a:moveTo>
                    <a:pt x="33401" y="308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276985" y="2860782"/>
              <a:ext cx="33664" cy="30565"/>
            </a:xfrm>
            <a:custGeom>
              <a:avLst/>
              <a:pathLst>
                <a:path w="33664" h="30565">
                  <a:moveTo>
                    <a:pt x="33664" y="305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270335" y="2868169"/>
              <a:ext cx="33925" cy="30275"/>
            </a:xfrm>
            <a:custGeom>
              <a:avLst/>
              <a:pathLst>
                <a:path w="33925" h="30275">
                  <a:moveTo>
                    <a:pt x="33925" y="30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263750" y="2875613"/>
              <a:ext cx="34183" cy="29983"/>
            </a:xfrm>
            <a:custGeom>
              <a:avLst/>
              <a:pathLst>
                <a:path w="34183" h="29983">
                  <a:moveTo>
                    <a:pt x="34183" y="299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257228" y="2883113"/>
              <a:ext cx="34439" cy="29689"/>
            </a:xfrm>
            <a:custGeom>
              <a:avLst/>
              <a:pathLst>
                <a:path w="34439" h="29689">
                  <a:moveTo>
                    <a:pt x="34439" y="296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250770" y="2890668"/>
              <a:ext cx="17346" cy="14696"/>
            </a:xfrm>
            <a:custGeom>
              <a:avLst/>
              <a:pathLst>
                <a:path w="17346" h="14696">
                  <a:moveTo>
                    <a:pt x="17346" y="146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244378" y="2898279"/>
              <a:ext cx="17471" cy="14547"/>
            </a:xfrm>
            <a:custGeom>
              <a:avLst/>
              <a:pathLst>
                <a:path w="17471" h="14547">
                  <a:moveTo>
                    <a:pt x="17471" y="145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238051" y="2905944"/>
              <a:ext cx="17595" cy="14397"/>
            </a:xfrm>
            <a:custGeom>
              <a:avLst/>
              <a:pathLst>
                <a:path w="17595" h="14397">
                  <a:moveTo>
                    <a:pt x="17595" y="143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231790" y="2913663"/>
              <a:ext cx="17718" cy="14245"/>
            </a:xfrm>
            <a:custGeom>
              <a:avLst/>
              <a:pathLst>
                <a:path w="17718" h="14245">
                  <a:moveTo>
                    <a:pt x="17718" y="14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225596" y="2921436"/>
              <a:ext cx="17840" cy="14093"/>
            </a:xfrm>
            <a:custGeom>
              <a:avLst/>
              <a:pathLst>
                <a:path w="17840" h="14093">
                  <a:moveTo>
                    <a:pt x="17840" y="14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9468" y="2929261"/>
              <a:ext cx="17960" cy="13940"/>
            </a:xfrm>
            <a:custGeom>
              <a:avLst/>
              <a:pathLst>
                <a:path w="17960" h="13940">
                  <a:moveTo>
                    <a:pt x="17960" y="13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213408" y="2937139"/>
              <a:ext cx="18079" cy="13785"/>
            </a:xfrm>
            <a:custGeom>
              <a:avLst/>
              <a:pathLst>
                <a:path w="18079" h="13785">
                  <a:moveTo>
                    <a:pt x="18079" y="13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207415" y="2945068"/>
              <a:ext cx="18196" cy="13630"/>
            </a:xfrm>
            <a:custGeom>
              <a:avLst/>
              <a:pathLst>
                <a:path w="18196" h="13630">
                  <a:moveTo>
                    <a:pt x="18196" y="136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201491" y="2953049"/>
              <a:ext cx="18312" cy="13473"/>
            </a:xfrm>
            <a:custGeom>
              <a:avLst/>
              <a:pathLst>
                <a:path w="18312" h="13473">
                  <a:moveTo>
                    <a:pt x="18312" y="134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195635" y="2961079"/>
              <a:ext cx="18427" cy="13316"/>
            </a:xfrm>
            <a:custGeom>
              <a:avLst/>
              <a:pathLst>
                <a:path w="18427" h="13316">
                  <a:moveTo>
                    <a:pt x="18427" y="13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189848" y="2969160"/>
              <a:ext cx="18541" cy="13157"/>
            </a:xfrm>
            <a:custGeom>
              <a:avLst/>
              <a:pathLst>
                <a:path w="18541" h="13157">
                  <a:moveTo>
                    <a:pt x="18541" y="13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184131" y="2977290"/>
              <a:ext cx="18653" cy="12998"/>
            </a:xfrm>
            <a:custGeom>
              <a:avLst/>
              <a:pathLst>
                <a:path w="18653" h="12998">
                  <a:moveTo>
                    <a:pt x="18653" y="12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178483" y="2985469"/>
              <a:ext cx="18763" cy="12837"/>
            </a:xfrm>
            <a:custGeom>
              <a:avLst/>
              <a:pathLst>
                <a:path w="18763" h="12837">
                  <a:moveTo>
                    <a:pt x="18763" y="128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172906" y="2993696"/>
              <a:ext cx="18873" cy="12676"/>
            </a:xfrm>
            <a:custGeom>
              <a:avLst/>
              <a:pathLst>
                <a:path w="18873" h="12676">
                  <a:moveTo>
                    <a:pt x="18873" y="12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167400" y="3001970"/>
              <a:ext cx="18981" cy="12514"/>
            </a:xfrm>
            <a:custGeom>
              <a:avLst/>
              <a:pathLst>
                <a:path w="18981" h="12514">
                  <a:moveTo>
                    <a:pt x="18981" y="125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384012" y="2757141"/>
              <a:ext cx="29467" cy="34629"/>
            </a:xfrm>
            <a:custGeom>
              <a:avLst/>
              <a:pathLst>
                <a:path w="29467" h="34629">
                  <a:moveTo>
                    <a:pt x="29467" y="346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76470" y="2763614"/>
              <a:ext cx="29763" cy="34375"/>
            </a:xfrm>
            <a:custGeom>
              <a:avLst/>
              <a:pathLst>
                <a:path w="29763" h="34375">
                  <a:moveTo>
                    <a:pt x="29763" y="34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68984" y="2770152"/>
              <a:ext cx="30057" cy="34119"/>
            </a:xfrm>
            <a:custGeom>
              <a:avLst/>
              <a:pathLst>
                <a:path w="30057" h="34119">
                  <a:moveTo>
                    <a:pt x="30057" y="341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32410" y="2803791"/>
              <a:ext cx="15745" cy="16400"/>
            </a:xfrm>
            <a:custGeom>
              <a:avLst/>
              <a:pathLst>
                <a:path w="15745" h="16400">
                  <a:moveTo>
                    <a:pt x="15745" y="16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25270" y="2810705"/>
              <a:ext cx="15885" cy="16264"/>
            </a:xfrm>
            <a:custGeom>
              <a:avLst/>
              <a:pathLst>
                <a:path w="15885" h="16264">
                  <a:moveTo>
                    <a:pt x="15885" y="162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61554" y="2776754"/>
              <a:ext cx="30348" cy="33860"/>
            </a:xfrm>
            <a:custGeom>
              <a:avLst/>
              <a:pathLst>
                <a:path w="30348" h="33860">
                  <a:moveTo>
                    <a:pt x="30348" y="33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54182" y="2783419"/>
              <a:ext cx="30637" cy="33599"/>
            </a:xfrm>
            <a:custGeom>
              <a:avLst/>
              <a:pathLst>
                <a:path w="30637" h="33599">
                  <a:moveTo>
                    <a:pt x="30637" y="335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318189" y="2817680"/>
              <a:ext cx="16024" cy="16127"/>
            </a:xfrm>
            <a:custGeom>
              <a:avLst/>
              <a:pathLst>
                <a:path w="16024" h="16127">
                  <a:moveTo>
                    <a:pt x="16024" y="161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311169" y="2824716"/>
              <a:ext cx="16162" cy="15989"/>
            </a:xfrm>
            <a:custGeom>
              <a:avLst/>
              <a:pathLst>
                <a:path w="16162" h="15989">
                  <a:moveTo>
                    <a:pt x="16162" y="159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304209" y="2831811"/>
              <a:ext cx="16298" cy="15850"/>
            </a:xfrm>
            <a:custGeom>
              <a:avLst/>
              <a:pathLst>
                <a:path w="16298" h="15850">
                  <a:moveTo>
                    <a:pt x="16298" y="15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297310" y="2838966"/>
              <a:ext cx="16433" cy="15710"/>
            </a:xfrm>
            <a:custGeom>
              <a:avLst/>
              <a:pathLst>
                <a:path w="16433" h="15710">
                  <a:moveTo>
                    <a:pt x="16433" y="157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346866" y="2790148"/>
              <a:ext cx="30924" cy="33335"/>
            </a:xfrm>
            <a:custGeom>
              <a:avLst/>
              <a:pathLst>
                <a:path w="30924" h="33335">
                  <a:moveTo>
                    <a:pt x="30924" y="33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339609" y="2796938"/>
              <a:ext cx="31209" cy="33069"/>
            </a:xfrm>
            <a:custGeom>
              <a:avLst/>
              <a:pathLst>
                <a:path w="31209" h="33069">
                  <a:moveTo>
                    <a:pt x="31209" y="330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446287" y="2707728"/>
              <a:ext cx="13512" cy="18283"/>
            </a:xfrm>
            <a:custGeom>
              <a:avLst/>
              <a:pathLst>
                <a:path w="13512" h="18283">
                  <a:moveTo>
                    <a:pt x="13512" y="182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438319" y="2713669"/>
              <a:ext cx="13669" cy="18167"/>
            </a:xfrm>
            <a:custGeom>
              <a:avLst/>
              <a:pathLst>
                <a:path w="13669" h="18167">
                  <a:moveTo>
                    <a:pt x="13669" y="181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414726" y="2731900"/>
              <a:ext cx="14131" cy="17809"/>
            </a:xfrm>
            <a:custGeom>
              <a:avLst/>
              <a:pathLst>
                <a:path w="14131" h="17809">
                  <a:moveTo>
                    <a:pt x="14131" y="17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406966" y="2738112"/>
              <a:ext cx="14283" cy="17688"/>
            </a:xfrm>
            <a:custGeom>
              <a:avLst/>
              <a:pathLst>
                <a:path w="14283" h="17688">
                  <a:moveTo>
                    <a:pt x="14283" y="176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399261" y="2744389"/>
              <a:ext cx="14434" cy="17564"/>
            </a:xfrm>
            <a:custGeom>
              <a:avLst/>
              <a:pathLst>
                <a:path w="14434" h="17564">
                  <a:moveTo>
                    <a:pt x="14434" y="17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391609" y="2750732"/>
              <a:ext cx="14584" cy="17440"/>
            </a:xfrm>
            <a:custGeom>
              <a:avLst/>
              <a:pathLst>
                <a:path w="14584" h="17440">
                  <a:moveTo>
                    <a:pt x="14584" y="174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430402" y="2719679"/>
              <a:ext cx="13824" cy="18049"/>
            </a:xfrm>
            <a:custGeom>
              <a:avLst/>
              <a:pathLst>
                <a:path w="13824" h="18049">
                  <a:moveTo>
                    <a:pt x="13824" y="180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422538" y="2725756"/>
              <a:ext cx="13978" cy="17930"/>
            </a:xfrm>
            <a:custGeom>
              <a:avLst/>
              <a:pathLst>
                <a:path w="13978" h="17930">
                  <a:moveTo>
                    <a:pt x="13978" y="17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454305" y="2701855"/>
              <a:ext cx="26711" cy="36797"/>
            </a:xfrm>
            <a:custGeom>
              <a:avLst/>
              <a:pathLst>
                <a:path w="26711" h="36797">
                  <a:moveTo>
                    <a:pt x="26711" y="367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944979" y="2496451"/>
              <a:ext cx="3734" cy="22426"/>
            </a:xfrm>
            <a:custGeom>
              <a:avLst/>
              <a:pathLst>
                <a:path w="3734" h="22426">
                  <a:moveTo>
                    <a:pt x="3734" y="224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935183" y="2498126"/>
              <a:ext cx="3926" cy="22393"/>
            </a:xfrm>
            <a:custGeom>
              <a:avLst/>
              <a:pathLst>
                <a:path w="3926" h="22393">
                  <a:moveTo>
                    <a:pt x="3926" y="22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43281" y="2549032"/>
              <a:ext cx="15378" cy="42790"/>
            </a:xfrm>
            <a:custGeom>
              <a:avLst/>
              <a:pathLst>
                <a:path w="15378" h="42790">
                  <a:moveTo>
                    <a:pt x="15378" y="42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33942" y="2552433"/>
              <a:ext cx="15745" cy="42657"/>
            </a:xfrm>
            <a:custGeom>
              <a:avLst/>
              <a:pathLst>
                <a:path w="15745" h="42657">
                  <a:moveTo>
                    <a:pt x="15745" y="42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24633" y="2555915"/>
              <a:ext cx="16110" cy="42521"/>
            </a:xfrm>
            <a:custGeom>
              <a:avLst/>
              <a:pathLst>
                <a:path w="16110" h="42521">
                  <a:moveTo>
                    <a:pt x="16110" y="425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15354" y="2559476"/>
              <a:ext cx="16473" cy="42381"/>
            </a:xfrm>
            <a:custGeom>
              <a:avLst/>
              <a:pathLst>
                <a:path w="16473" h="42381">
                  <a:moveTo>
                    <a:pt x="16473" y="423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06105" y="2563117"/>
              <a:ext cx="8418" cy="21119"/>
            </a:xfrm>
            <a:custGeom>
              <a:avLst/>
              <a:pathLst>
                <a:path w="8418" h="21119">
                  <a:moveTo>
                    <a:pt x="8418" y="211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696889" y="2566836"/>
              <a:ext cx="8599" cy="21046"/>
            </a:xfrm>
            <a:custGeom>
              <a:avLst/>
              <a:pathLst>
                <a:path w="8599" h="21046">
                  <a:moveTo>
                    <a:pt x="8599" y="210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687704" y="2570635"/>
              <a:ext cx="8779" cy="20971"/>
            </a:xfrm>
            <a:custGeom>
              <a:avLst/>
              <a:pathLst>
                <a:path w="8779" h="20971">
                  <a:moveTo>
                    <a:pt x="8779" y="209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678552" y="2574512"/>
              <a:ext cx="8958" cy="20895"/>
            </a:xfrm>
            <a:custGeom>
              <a:avLst/>
              <a:pathLst>
                <a:path w="8958" h="20895">
                  <a:moveTo>
                    <a:pt x="8958" y="20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669434" y="2578468"/>
              <a:ext cx="9137" cy="20818"/>
            </a:xfrm>
            <a:custGeom>
              <a:avLst/>
              <a:pathLst>
                <a:path w="9137" h="20818">
                  <a:moveTo>
                    <a:pt x="9137" y="208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660351" y="2582501"/>
              <a:ext cx="9315" cy="20739"/>
            </a:xfrm>
            <a:custGeom>
              <a:avLst/>
              <a:pathLst>
                <a:path w="9315" h="20739">
                  <a:moveTo>
                    <a:pt x="9315" y="207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651302" y="2586612"/>
              <a:ext cx="9492" cy="20658"/>
            </a:xfrm>
            <a:custGeom>
              <a:avLst/>
              <a:pathLst>
                <a:path w="9492" h="20658">
                  <a:moveTo>
                    <a:pt x="9492" y="206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642288" y="2590801"/>
              <a:ext cx="9669" cy="20576"/>
            </a:xfrm>
            <a:custGeom>
              <a:avLst/>
              <a:pathLst>
                <a:path w="9669" h="20576">
                  <a:moveTo>
                    <a:pt x="9669" y="20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633311" y="2595067"/>
              <a:ext cx="9845" cy="20492"/>
            </a:xfrm>
            <a:custGeom>
              <a:avLst/>
              <a:pathLst>
                <a:path w="9845" h="20492">
                  <a:moveTo>
                    <a:pt x="9845" y="20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624371" y="2599409"/>
              <a:ext cx="10020" cy="20407"/>
            </a:xfrm>
            <a:custGeom>
              <a:avLst/>
              <a:pathLst>
                <a:path w="10020" h="20407">
                  <a:moveTo>
                    <a:pt x="10020" y="20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615468" y="2603828"/>
              <a:ext cx="10195" cy="20321"/>
            </a:xfrm>
            <a:custGeom>
              <a:avLst/>
              <a:pathLst>
                <a:path w="10195" h="20321">
                  <a:moveTo>
                    <a:pt x="10195" y="20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606604" y="2608323"/>
              <a:ext cx="10369" cy="20232"/>
            </a:xfrm>
            <a:custGeom>
              <a:avLst/>
              <a:pathLst>
                <a:path w="10369" h="20232">
                  <a:moveTo>
                    <a:pt x="10369" y="20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762045" y="2542469"/>
              <a:ext cx="7321" cy="21524"/>
            </a:xfrm>
            <a:custGeom>
              <a:avLst/>
              <a:pathLst>
                <a:path w="7321" h="21524">
                  <a:moveTo>
                    <a:pt x="7321" y="21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752649" y="2545710"/>
              <a:ext cx="7505" cy="21460"/>
            </a:xfrm>
            <a:custGeom>
              <a:avLst/>
              <a:pathLst>
                <a:path w="7505" h="21460">
                  <a:moveTo>
                    <a:pt x="7505" y="214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876735" y="2509931"/>
              <a:ext cx="10145" cy="44324"/>
            </a:xfrm>
            <a:custGeom>
              <a:avLst/>
              <a:pathLst>
                <a:path w="10145" h="44324">
                  <a:moveTo>
                    <a:pt x="10145" y="443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867056" y="2512190"/>
              <a:ext cx="10524" cy="44235"/>
            </a:xfrm>
            <a:custGeom>
              <a:avLst/>
              <a:pathLst>
                <a:path w="10524" h="44235">
                  <a:moveTo>
                    <a:pt x="10524" y="442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857397" y="2514532"/>
              <a:ext cx="10903" cy="44143"/>
            </a:xfrm>
            <a:custGeom>
              <a:avLst/>
              <a:pathLst>
                <a:path w="10903" h="44143">
                  <a:moveTo>
                    <a:pt x="10903" y="44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847758" y="2516957"/>
              <a:ext cx="11281" cy="44048"/>
            </a:xfrm>
            <a:custGeom>
              <a:avLst/>
              <a:pathLst>
                <a:path w="11281" h="44048">
                  <a:moveTo>
                    <a:pt x="11281" y="440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838140" y="2519464"/>
              <a:ext cx="11658" cy="43950"/>
            </a:xfrm>
            <a:custGeom>
              <a:avLst/>
              <a:pathLst>
                <a:path w="11658" h="43950">
                  <a:moveTo>
                    <a:pt x="11658" y="43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828544" y="2522053"/>
              <a:ext cx="12035" cy="43848"/>
            </a:xfrm>
            <a:custGeom>
              <a:avLst/>
              <a:pathLst>
                <a:path w="12035" h="43848">
                  <a:moveTo>
                    <a:pt x="12035" y="43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818971" y="2524725"/>
              <a:ext cx="12410" cy="43744"/>
            </a:xfrm>
            <a:custGeom>
              <a:avLst/>
              <a:pathLst>
                <a:path w="12410" h="43744">
                  <a:moveTo>
                    <a:pt x="12410" y="43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809421" y="2527479"/>
              <a:ext cx="12785" cy="43636"/>
            </a:xfrm>
            <a:custGeom>
              <a:avLst/>
              <a:pathLst>
                <a:path w="12785" h="43636">
                  <a:moveTo>
                    <a:pt x="12785" y="436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799895" y="2530314"/>
              <a:ext cx="13158" cy="43525"/>
            </a:xfrm>
            <a:custGeom>
              <a:avLst/>
              <a:pathLst>
                <a:path w="13158" h="43525">
                  <a:moveTo>
                    <a:pt x="13158" y="435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90394" y="2533231"/>
              <a:ext cx="13531" cy="43410"/>
            </a:xfrm>
            <a:custGeom>
              <a:avLst/>
              <a:pathLst>
                <a:path w="13531" h="43410">
                  <a:moveTo>
                    <a:pt x="13531" y="43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780918" y="2536230"/>
              <a:ext cx="13902" cy="43293"/>
            </a:xfrm>
            <a:custGeom>
              <a:avLst/>
              <a:pathLst>
                <a:path w="13902" h="43293">
                  <a:moveTo>
                    <a:pt x="13902" y="432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771468" y="2539309"/>
              <a:ext cx="14273" cy="43172"/>
            </a:xfrm>
            <a:custGeom>
              <a:avLst/>
              <a:pathLst>
                <a:path w="14273" h="43172">
                  <a:moveTo>
                    <a:pt x="14273" y="431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925400" y="2499884"/>
              <a:ext cx="8236" cy="44718"/>
            </a:xfrm>
            <a:custGeom>
              <a:avLst/>
              <a:pathLst>
                <a:path w="8236" h="44718">
                  <a:moveTo>
                    <a:pt x="8236" y="44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15633" y="2501727"/>
              <a:ext cx="4309" cy="22323"/>
            </a:xfrm>
            <a:custGeom>
              <a:avLst/>
              <a:pathLst>
                <a:path w="4309" h="22323">
                  <a:moveTo>
                    <a:pt x="4309" y="223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905883" y="2503653"/>
              <a:ext cx="4501" cy="22285"/>
            </a:xfrm>
            <a:custGeom>
              <a:avLst/>
              <a:pathLst>
                <a:path w="4501" h="22285">
                  <a:moveTo>
                    <a:pt x="4501" y="22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896149" y="2505662"/>
              <a:ext cx="4691" cy="22245"/>
            </a:xfrm>
            <a:custGeom>
              <a:avLst/>
              <a:pathLst>
                <a:path w="4691" h="22245">
                  <a:moveTo>
                    <a:pt x="4691" y="22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886433" y="2507755"/>
              <a:ext cx="4882" cy="22204"/>
            </a:xfrm>
            <a:custGeom>
              <a:avLst/>
              <a:pathLst>
                <a:path w="4882" h="22204">
                  <a:moveTo>
                    <a:pt x="4882" y="22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063428" y="2482940"/>
              <a:ext cx="1412" cy="22691"/>
            </a:xfrm>
            <a:custGeom>
              <a:avLst/>
              <a:pathLst>
                <a:path w="1412" h="22691">
                  <a:moveTo>
                    <a:pt x="1412" y="22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053511" y="2483600"/>
              <a:ext cx="1606" cy="22678"/>
            </a:xfrm>
            <a:custGeom>
              <a:avLst/>
              <a:pathLst>
                <a:path w="1606" h="22678">
                  <a:moveTo>
                    <a:pt x="1606" y="226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043600" y="2484345"/>
              <a:ext cx="7203" cy="90655"/>
            </a:xfrm>
            <a:custGeom>
              <a:avLst/>
              <a:pathLst>
                <a:path w="7203" h="90655">
                  <a:moveTo>
                    <a:pt x="7203" y="90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033695" y="2485174"/>
              <a:ext cx="5984" cy="67942"/>
            </a:xfrm>
            <a:custGeom>
              <a:avLst/>
              <a:pathLst>
                <a:path w="5984" h="67942">
                  <a:moveTo>
                    <a:pt x="5984" y="679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023798" y="2486089"/>
              <a:ext cx="6567" cy="67889"/>
            </a:xfrm>
            <a:custGeom>
              <a:avLst/>
              <a:pathLst>
                <a:path w="6567" h="67889">
                  <a:moveTo>
                    <a:pt x="6567" y="678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013910" y="2487088"/>
              <a:ext cx="7148" cy="67830"/>
            </a:xfrm>
            <a:custGeom>
              <a:avLst/>
              <a:pathLst>
                <a:path w="7148" h="67830">
                  <a:moveTo>
                    <a:pt x="7148" y="67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004030" y="2488172"/>
              <a:ext cx="7730" cy="67766"/>
            </a:xfrm>
            <a:custGeom>
              <a:avLst/>
              <a:pathLst>
                <a:path w="7730" h="67766">
                  <a:moveTo>
                    <a:pt x="7730" y="677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994160" y="2489341"/>
              <a:ext cx="8310" cy="67697"/>
            </a:xfrm>
            <a:custGeom>
              <a:avLst/>
              <a:pathLst>
                <a:path w="8310" h="67697">
                  <a:moveTo>
                    <a:pt x="8310" y="67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984300" y="2490594"/>
              <a:ext cx="5927" cy="45082"/>
            </a:xfrm>
            <a:custGeom>
              <a:avLst/>
              <a:pathLst>
                <a:path w="5927" h="45082">
                  <a:moveTo>
                    <a:pt x="5927" y="450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964615" y="2493354"/>
              <a:ext cx="3349" cy="22487"/>
            </a:xfrm>
            <a:custGeom>
              <a:avLst/>
              <a:pathLst>
                <a:path w="3349" h="22487">
                  <a:moveTo>
                    <a:pt x="3349" y="224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54790" y="2494861"/>
              <a:ext cx="3542" cy="22457"/>
            </a:xfrm>
            <a:custGeom>
              <a:avLst/>
              <a:pathLst>
                <a:path w="3542" h="22457">
                  <a:moveTo>
                    <a:pt x="3542" y="224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974451" y="2491932"/>
              <a:ext cx="6313" cy="45030"/>
            </a:xfrm>
            <a:custGeom>
              <a:avLst/>
              <a:pathLst>
                <a:path w="6313" h="45030">
                  <a:moveTo>
                    <a:pt x="6313" y="450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3925363" y="2957058"/>
              <a:ext cx="146962" cy="107159"/>
            </a:xfrm>
            <a:custGeom>
              <a:avLst/>
              <a:pathLst>
                <a:path w="146962" h="107159">
                  <a:moveTo>
                    <a:pt x="0" y="107159"/>
                  </a:moveTo>
                  <a:lnTo>
                    <a:pt x="48987" y="71439"/>
                  </a:lnTo>
                  <a:lnTo>
                    <a:pt x="97974" y="35719"/>
                  </a:lnTo>
                  <a:lnTo>
                    <a:pt x="1469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048181" y="2949052"/>
              <a:ext cx="18254" cy="13551"/>
            </a:xfrm>
            <a:custGeom>
              <a:avLst/>
              <a:pathLst>
                <a:path w="18254" h="13551">
                  <a:moveTo>
                    <a:pt x="0" y="13551"/>
                  </a:moveTo>
                  <a:lnTo>
                    <a:pt x="18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4042339" y="2941097"/>
              <a:ext cx="18137" cy="13707"/>
            </a:xfrm>
            <a:custGeom>
              <a:avLst/>
              <a:pathLst>
                <a:path w="18137" h="13707">
                  <a:moveTo>
                    <a:pt x="0" y="13707"/>
                  </a:moveTo>
                  <a:lnTo>
                    <a:pt x="181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036431" y="2933194"/>
              <a:ext cx="18019" cy="13862"/>
            </a:xfrm>
            <a:custGeom>
              <a:avLst/>
              <a:pathLst>
                <a:path w="18019" h="13862">
                  <a:moveTo>
                    <a:pt x="0" y="13862"/>
                  </a:moveTo>
                  <a:lnTo>
                    <a:pt x="180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030456" y="2925342"/>
              <a:ext cx="17900" cy="14016"/>
            </a:xfrm>
            <a:custGeom>
              <a:avLst/>
              <a:pathLst>
                <a:path w="17900" h="14016">
                  <a:moveTo>
                    <a:pt x="0" y="14016"/>
                  </a:moveTo>
                  <a:lnTo>
                    <a:pt x="179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4012140" y="2902105"/>
              <a:ext cx="17533" cy="14472"/>
            </a:xfrm>
            <a:custGeom>
              <a:avLst/>
              <a:pathLst>
                <a:path w="17533" h="14472">
                  <a:moveTo>
                    <a:pt x="0" y="14472"/>
                  </a:moveTo>
                  <a:lnTo>
                    <a:pt x="17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005905" y="2894467"/>
              <a:ext cx="17409" cy="14622"/>
            </a:xfrm>
            <a:custGeom>
              <a:avLst/>
              <a:pathLst>
                <a:path w="17409" h="14622">
                  <a:moveTo>
                    <a:pt x="0" y="14622"/>
                  </a:moveTo>
                  <a:lnTo>
                    <a:pt x="174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3999606" y="2886883"/>
              <a:ext cx="17283" cy="14770"/>
            </a:xfrm>
            <a:custGeom>
              <a:avLst/>
              <a:pathLst>
                <a:path w="17283" h="14770">
                  <a:moveTo>
                    <a:pt x="0" y="14770"/>
                  </a:moveTo>
                  <a:lnTo>
                    <a:pt x="172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993243" y="2879356"/>
              <a:ext cx="17156" cy="14918"/>
            </a:xfrm>
            <a:custGeom>
              <a:avLst/>
              <a:pathLst>
                <a:path w="17156" h="14918">
                  <a:moveTo>
                    <a:pt x="0" y="14918"/>
                  </a:moveTo>
                  <a:lnTo>
                    <a:pt x="171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986818" y="2871884"/>
              <a:ext cx="17027" cy="15065"/>
            </a:xfrm>
            <a:custGeom>
              <a:avLst/>
              <a:pathLst>
                <a:path w="17027" h="15065">
                  <a:moveTo>
                    <a:pt x="0" y="15065"/>
                  </a:moveTo>
                  <a:lnTo>
                    <a:pt x="170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06636" y="2917543"/>
              <a:ext cx="35559" cy="28339"/>
            </a:xfrm>
            <a:custGeom>
              <a:avLst/>
              <a:pathLst>
                <a:path w="35559" h="28339">
                  <a:moveTo>
                    <a:pt x="0" y="28339"/>
                  </a:moveTo>
                  <a:lnTo>
                    <a:pt x="35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00653" y="2909797"/>
              <a:ext cx="35314" cy="28643"/>
            </a:xfrm>
            <a:custGeom>
              <a:avLst/>
              <a:pathLst>
                <a:path w="35314" h="28643">
                  <a:moveTo>
                    <a:pt x="0" y="28643"/>
                  </a:moveTo>
                  <a:lnTo>
                    <a:pt x="353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3924022" y="2821190"/>
              <a:ext cx="32187" cy="32118"/>
            </a:xfrm>
            <a:custGeom>
              <a:avLst/>
              <a:pathLst>
                <a:path w="32187" h="32118">
                  <a:moveTo>
                    <a:pt x="0" y="32118"/>
                  </a:moveTo>
                  <a:lnTo>
                    <a:pt x="32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926232" y="2807240"/>
              <a:ext cx="15815" cy="16332"/>
            </a:xfrm>
            <a:custGeom>
              <a:avLst/>
              <a:pathLst>
                <a:path w="15815" h="16332">
                  <a:moveTo>
                    <a:pt x="0" y="16332"/>
                  </a:moveTo>
                  <a:lnTo>
                    <a:pt x="158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3919203" y="2800357"/>
              <a:ext cx="15675" cy="16467"/>
            </a:xfrm>
            <a:custGeom>
              <a:avLst/>
              <a:pathLst>
                <a:path w="15675" h="16467">
                  <a:moveTo>
                    <a:pt x="0" y="16467"/>
                  </a:moveTo>
                  <a:lnTo>
                    <a:pt x="15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3912116" y="2793535"/>
              <a:ext cx="15533" cy="16601"/>
            </a:xfrm>
            <a:custGeom>
              <a:avLst/>
              <a:pathLst>
                <a:path w="15533" h="16601">
                  <a:moveTo>
                    <a:pt x="0" y="16601"/>
                  </a:moveTo>
                  <a:lnTo>
                    <a:pt x="15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3904973" y="2786776"/>
              <a:ext cx="15390" cy="16733"/>
            </a:xfrm>
            <a:custGeom>
              <a:avLst/>
              <a:pathLst>
                <a:path w="15390" h="16733">
                  <a:moveTo>
                    <a:pt x="0" y="16733"/>
                  </a:moveTo>
                  <a:lnTo>
                    <a:pt x="153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3897773" y="2780079"/>
              <a:ext cx="15246" cy="16865"/>
            </a:xfrm>
            <a:custGeom>
              <a:avLst/>
              <a:pathLst>
                <a:path w="15246" h="16865">
                  <a:moveTo>
                    <a:pt x="0" y="16865"/>
                  </a:moveTo>
                  <a:lnTo>
                    <a:pt x="15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3890516" y="2773445"/>
              <a:ext cx="15101" cy="16995"/>
            </a:xfrm>
            <a:custGeom>
              <a:avLst/>
              <a:pathLst>
                <a:path w="15101" h="16995">
                  <a:moveTo>
                    <a:pt x="0" y="16995"/>
                  </a:moveTo>
                  <a:lnTo>
                    <a:pt x="151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917248" y="2814185"/>
              <a:ext cx="31910" cy="32392"/>
            </a:xfrm>
            <a:custGeom>
              <a:avLst/>
              <a:pathLst>
                <a:path w="31910" h="32392">
                  <a:moveTo>
                    <a:pt x="0" y="32392"/>
                  </a:moveTo>
                  <a:lnTo>
                    <a:pt x="319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929637" y="2864468"/>
              <a:ext cx="67591" cy="60841"/>
            </a:xfrm>
            <a:custGeom>
              <a:avLst/>
              <a:pathLst>
                <a:path w="67591" h="60841">
                  <a:moveTo>
                    <a:pt x="0" y="60841"/>
                  </a:moveTo>
                  <a:lnTo>
                    <a:pt x="67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967168" y="2849808"/>
              <a:ext cx="16634" cy="15497"/>
            </a:xfrm>
            <a:custGeom>
              <a:avLst/>
              <a:pathLst>
                <a:path w="16634" h="15497">
                  <a:moveTo>
                    <a:pt x="0" y="15497"/>
                  </a:moveTo>
                  <a:lnTo>
                    <a:pt x="166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960495" y="2842566"/>
              <a:ext cx="16501" cy="15639"/>
            </a:xfrm>
            <a:custGeom>
              <a:avLst/>
              <a:pathLst>
                <a:path w="16501" h="15639">
                  <a:moveTo>
                    <a:pt x="0" y="15639"/>
                  </a:moveTo>
                  <a:lnTo>
                    <a:pt x="16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953762" y="2835381"/>
              <a:ext cx="16366" cy="15780"/>
            </a:xfrm>
            <a:custGeom>
              <a:avLst/>
              <a:pathLst>
                <a:path w="16366" h="15780">
                  <a:moveTo>
                    <a:pt x="0" y="15780"/>
                  </a:moveTo>
                  <a:lnTo>
                    <a:pt x="163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946968" y="2828256"/>
              <a:ext cx="16230" cy="15920"/>
            </a:xfrm>
            <a:custGeom>
              <a:avLst/>
              <a:pathLst>
                <a:path w="16230" h="15920">
                  <a:moveTo>
                    <a:pt x="0" y="15920"/>
                  </a:moveTo>
                  <a:lnTo>
                    <a:pt x="162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923479" y="2857109"/>
              <a:ext cx="67067" cy="61419"/>
            </a:xfrm>
            <a:custGeom>
              <a:avLst/>
              <a:pathLst>
                <a:path w="67067" h="61419">
                  <a:moveTo>
                    <a:pt x="0" y="61419"/>
                  </a:moveTo>
                  <a:lnTo>
                    <a:pt x="67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868417" y="2753928"/>
              <a:ext cx="14659" cy="17377"/>
            </a:xfrm>
            <a:custGeom>
              <a:avLst/>
              <a:pathLst>
                <a:path w="14659" h="17377">
                  <a:moveTo>
                    <a:pt x="0" y="17377"/>
                  </a:moveTo>
                  <a:lnTo>
                    <a:pt x="146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860942" y="2747552"/>
              <a:ext cx="14510" cy="17502"/>
            </a:xfrm>
            <a:custGeom>
              <a:avLst/>
              <a:pathLst>
                <a:path w="14510" h="17502">
                  <a:moveTo>
                    <a:pt x="0" y="17502"/>
                  </a:moveTo>
                  <a:lnTo>
                    <a:pt x="14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3853414" y="2741242"/>
              <a:ext cx="14359" cy="17626"/>
            </a:xfrm>
            <a:custGeom>
              <a:avLst/>
              <a:pathLst>
                <a:path w="14359" h="17626">
                  <a:moveTo>
                    <a:pt x="0" y="17626"/>
                  </a:moveTo>
                  <a:lnTo>
                    <a:pt x="143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3845833" y="2734998"/>
              <a:ext cx="14207" cy="17749"/>
            </a:xfrm>
            <a:custGeom>
              <a:avLst/>
              <a:pathLst>
                <a:path w="14207" h="17749">
                  <a:moveTo>
                    <a:pt x="0" y="17749"/>
                  </a:moveTo>
                  <a:lnTo>
                    <a:pt x="14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838200" y="2728820"/>
              <a:ext cx="14055" cy="17870"/>
            </a:xfrm>
            <a:custGeom>
              <a:avLst/>
              <a:pathLst>
                <a:path w="14055" h="17870">
                  <a:moveTo>
                    <a:pt x="0" y="17870"/>
                  </a:moveTo>
                  <a:lnTo>
                    <a:pt x="140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30515" y="2722709"/>
              <a:ext cx="13901" cy="17990"/>
            </a:xfrm>
            <a:custGeom>
              <a:avLst/>
              <a:pathLst>
                <a:path w="13901" h="17990">
                  <a:moveTo>
                    <a:pt x="0" y="17990"/>
                  </a:moveTo>
                  <a:lnTo>
                    <a:pt x="139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22779" y="2716665"/>
              <a:ext cx="13746" cy="18108"/>
            </a:xfrm>
            <a:custGeom>
              <a:avLst/>
              <a:pathLst>
                <a:path w="13746" h="18108">
                  <a:moveTo>
                    <a:pt x="0" y="18108"/>
                  </a:moveTo>
                  <a:lnTo>
                    <a:pt x="13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801402" y="2710690"/>
              <a:ext cx="27182" cy="36451"/>
            </a:xfrm>
            <a:custGeom>
              <a:avLst/>
              <a:pathLst>
                <a:path w="27182" h="36451">
                  <a:moveTo>
                    <a:pt x="0" y="36451"/>
                  </a:moveTo>
                  <a:lnTo>
                    <a:pt x="271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793722" y="2704782"/>
              <a:ext cx="26868" cy="36683"/>
            </a:xfrm>
            <a:custGeom>
              <a:avLst/>
              <a:pathLst>
                <a:path w="26868" h="36683">
                  <a:moveTo>
                    <a:pt x="0" y="36683"/>
                  </a:moveTo>
                  <a:lnTo>
                    <a:pt x="26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785994" y="2698944"/>
              <a:ext cx="26553" cy="36912"/>
            </a:xfrm>
            <a:custGeom>
              <a:avLst/>
              <a:pathLst>
                <a:path w="26553" h="36912">
                  <a:moveTo>
                    <a:pt x="0" y="36912"/>
                  </a:moveTo>
                  <a:lnTo>
                    <a:pt x="265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778218" y="2693174"/>
              <a:ext cx="26235" cy="37138"/>
            </a:xfrm>
            <a:custGeom>
              <a:avLst/>
              <a:pathLst>
                <a:path w="26235" h="37138">
                  <a:moveTo>
                    <a:pt x="0" y="37138"/>
                  </a:moveTo>
                  <a:lnTo>
                    <a:pt x="262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770395" y="2687475"/>
              <a:ext cx="25916" cy="37361"/>
            </a:xfrm>
            <a:custGeom>
              <a:avLst/>
              <a:pathLst>
                <a:path w="25916" h="37361">
                  <a:moveTo>
                    <a:pt x="0" y="37361"/>
                  </a:moveTo>
                  <a:lnTo>
                    <a:pt x="25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762526" y="2681845"/>
              <a:ext cx="25595" cy="37582"/>
            </a:xfrm>
            <a:custGeom>
              <a:avLst/>
              <a:pathLst>
                <a:path w="25595" h="37582">
                  <a:moveTo>
                    <a:pt x="0" y="37582"/>
                  </a:moveTo>
                  <a:lnTo>
                    <a:pt x="25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754610" y="2676285"/>
              <a:ext cx="25272" cy="37800"/>
            </a:xfrm>
            <a:custGeom>
              <a:avLst/>
              <a:pathLst>
                <a:path w="25272" h="37800">
                  <a:moveTo>
                    <a:pt x="0" y="37800"/>
                  </a:moveTo>
                  <a:lnTo>
                    <a:pt x="25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746649" y="2670797"/>
              <a:ext cx="24947" cy="38015"/>
            </a:xfrm>
            <a:custGeom>
              <a:avLst/>
              <a:pathLst>
                <a:path w="24947" h="38015">
                  <a:moveTo>
                    <a:pt x="0" y="38015"/>
                  </a:moveTo>
                  <a:lnTo>
                    <a:pt x="249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738643" y="2665379"/>
              <a:ext cx="24620" cy="38228"/>
            </a:xfrm>
            <a:custGeom>
              <a:avLst/>
              <a:pathLst>
                <a:path w="24620" h="38228">
                  <a:moveTo>
                    <a:pt x="0" y="38228"/>
                  </a:moveTo>
                  <a:lnTo>
                    <a:pt x="246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730592" y="2660034"/>
              <a:ext cx="24291" cy="38437"/>
            </a:xfrm>
            <a:custGeom>
              <a:avLst/>
              <a:pathLst>
                <a:path w="24291" h="38437">
                  <a:moveTo>
                    <a:pt x="0" y="38437"/>
                  </a:moveTo>
                  <a:lnTo>
                    <a:pt x="242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722498" y="2654760"/>
              <a:ext cx="23961" cy="38644"/>
            </a:xfrm>
            <a:custGeom>
              <a:avLst/>
              <a:pathLst>
                <a:path w="23961" h="38644">
                  <a:moveTo>
                    <a:pt x="0" y="38644"/>
                  </a:moveTo>
                  <a:lnTo>
                    <a:pt x="239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701007" y="2634393"/>
              <a:ext cx="11311" cy="19721"/>
            </a:xfrm>
            <a:custGeom>
              <a:avLst/>
              <a:pathLst>
                <a:path w="11311" h="19721">
                  <a:moveTo>
                    <a:pt x="0" y="19721"/>
                  </a:moveTo>
                  <a:lnTo>
                    <a:pt x="113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692534" y="2629485"/>
              <a:ext cx="11141" cy="19817"/>
            </a:xfrm>
            <a:custGeom>
              <a:avLst/>
              <a:pathLst>
                <a:path w="11141" h="19817">
                  <a:moveTo>
                    <a:pt x="0" y="19817"/>
                  </a:moveTo>
                  <a:lnTo>
                    <a:pt x="1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684020" y="2624651"/>
              <a:ext cx="10971" cy="19912"/>
            </a:xfrm>
            <a:custGeom>
              <a:avLst/>
              <a:pathLst>
                <a:path w="10971" h="19912">
                  <a:moveTo>
                    <a:pt x="0" y="19912"/>
                  </a:moveTo>
                  <a:lnTo>
                    <a:pt x="109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3675465" y="2619892"/>
              <a:ext cx="10800" cy="20006"/>
            </a:xfrm>
            <a:custGeom>
              <a:avLst/>
              <a:pathLst>
                <a:path w="10800" h="20006">
                  <a:moveTo>
                    <a:pt x="0" y="20006"/>
                  </a:moveTo>
                  <a:lnTo>
                    <a:pt x="108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3714361" y="2649559"/>
              <a:ext cx="23629" cy="38848"/>
            </a:xfrm>
            <a:custGeom>
              <a:avLst/>
              <a:pathLst>
                <a:path w="23629" h="38848">
                  <a:moveTo>
                    <a:pt x="0" y="38848"/>
                  </a:moveTo>
                  <a:lnTo>
                    <a:pt x="23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706181" y="2644430"/>
              <a:ext cx="23295" cy="39049"/>
            </a:xfrm>
            <a:custGeom>
              <a:avLst/>
              <a:pathLst>
                <a:path w="23295" h="39049">
                  <a:moveTo>
                    <a:pt x="0" y="39049"/>
                  </a:moveTo>
                  <a:lnTo>
                    <a:pt x="232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697959" y="2639375"/>
              <a:ext cx="22959" cy="39248"/>
            </a:xfrm>
            <a:custGeom>
              <a:avLst/>
              <a:pathLst>
                <a:path w="22959" h="39248">
                  <a:moveTo>
                    <a:pt x="0" y="39248"/>
                  </a:moveTo>
                  <a:lnTo>
                    <a:pt x="229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853294" y="2766875"/>
              <a:ext cx="44865" cy="51372"/>
            </a:xfrm>
            <a:custGeom>
              <a:avLst/>
              <a:pathLst>
                <a:path w="44865" h="51372">
                  <a:moveTo>
                    <a:pt x="0" y="51372"/>
                  </a:moveTo>
                  <a:lnTo>
                    <a:pt x="448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846222" y="2760370"/>
              <a:ext cx="44423" cy="51754"/>
            </a:xfrm>
            <a:custGeom>
              <a:avLst/>
              <a:pathLst>
                <a:path w="44423" h="51754">
                  <a:moveTo>
                    <a:pt x="0" y="51754"/>
                  </a:moveTo>
                  <a:lnTo>
                    <a:pt x="444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535352" y="2564967"/>
              <a:ext cx="34035" cy="84332"/>
            </a:xfrm>
            <a:custGeom>
              <a:avLst/>
              <a:pathLst>
                <a:path w="34035" h="84332">
                  <a:moveTo>
                    <a:pt x="0" y="84332"/>
                  </a:moveTo>
                  <a:lnTo>
                    <a:pt x="34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535171" y="2561286"/>
              <a:ext cx="24983" cy="63465"/>
            </a:xfrm>
            <a:custGeom>
              <a:avLst/>
              <a:pathLst>
                <a:path w="24983" h="63465">
                  <a:moveTo>
                    <a:pt x="0" y="63465"/>
                  </a:moveTo>
                  <a:lnTo>
                    <a:pt x="249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3534598" y="2557686"/>
              <a:ext cx="16292" cy="42451"/>
            </a:xfrm>
            <a:custGeom>
              <a:avLst/>
              <a:pathLst>
                <a:path w="16292" h="42451">
                  <a:moveTo>
                    <a:pt x="0" y="42451"/>
                  </a:moveTo>
                  <a:lnTo>
                    <a:pt x="16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506123" y="2544080"/>
              <a:ext cx="7413" cy="21492"/>
            </a:xfrm>
            <a:custGeom>
              <a:avLst/>
              <a:pathLst>
                <a:path w="7413" h="21492">
                  <a:moveTo>
                    <a:pt x="0" y="21492"/>
                  </a:moveTo>
                  <a:lnTo>
                    <a:pt x="74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496898" y="2540879"/>
              <a:ext cx="7229" cy="21555"/>
            </a:xfrm>
            <a:custGeom>
              <a:avLst/>
              <a:pathLst>
                <a:path w="7229" h="21555">
                  <a:moveTo>
                    <a:pt x="0" y="21555"/>
                  </a:moveTo>
                  <a:lnTo>
                    <a:pt x="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525668" y="2554164"/>
              <a:ext cx="15927" cy="42589"/>
            </a:xfrm>
            <a:custGeom>
              <a:avLst/>
              <a:pathLst>
                <a:path w="15927" h="42589">
                  <a:moveTo>
                    <a:pt x="0" y="42589"/>
                  </a:moveTo>
                  <a:lnTo>
                    <a:pt x="159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516710" y="2550723"/>
              <a:ext cx="15562" cy="42724"/>
            </a:xfrm>
            <a:custGeom>
              <a:avLst/>
              <a:pathLst>
                <a:path w="15562" h="42724">
                  <a:moveTo>
                    <a:pt x="0" y="42724"/>
                  </a:moveTo>
                  <a:lnTo>
                    <a:pt x="155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507723" y="2547361"/>
              <a:ext cx="15195" cy="42856"/>
            </a:xfrm>
            <a:custGeom>
              <a:avLst/>
              <a:pathLst>
                <a:path w="15195" h="42856">
                  <a:moveTo>
                    <a:pt x="0" y="42856"/>
                  </a:moveTo>
                  <a:lnTo>
                    <a:pt x="151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596250" y="2584547"/>
              <a:ext cx="18808" cy="41398"/>
            </a:xfrm>
            <a:custGeom>
              <a:avLst/>
              <a:pathLst>
                <a:path w="18808" h="41398">
                  <a:moveTo>
                    <a:pt x="0" y="41398"/>
                  </a:moveTo>
                  <a:lnTo>
                    <a:pt x="188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587539" y="2580475"/>
              <a:ext cx="18453" cy="41557"/>
            </a:xfrm>
            <a:custGeom>
              <a:avLst/>
              <a:pathLst>
                <a:path w="18453" h="41557">
                  <a:moveTo>
                    <a:pt x="0" y="41557"/>
                  </a:moveTo>
                  <a:lnTo>
                    <a:pt x="184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587843" y="2576480"/>
              <a:ext cx="9048" cy="20857"/>
            </a:xfrm>
            <a:custGeom>
              <a:avLst/>
              <a:pathLst>
                <a:path w="9048" h="20857">
                  <a:moveTo>
                    <a:pt x="0" y="20857"/>
                  </a:moveTo>
                  <a:lnTo>
                    <a:pt x="90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3578887" y="2572564"/>
              <a:ext cx="8868" cy="20934"/>
            </a:xfrm>
            <a:custGeom>
              <a:avLst/>
              <a:pathLst>
                <a:path w="8868" h="20934">
                  <a:moveTo>
                    <a:pt x="0" y="20934"/>
                  </a:moveTo>
                  <a:lnTo>
                    <a:pt x="8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569899" y="2568726"/>
              <a:ext cx="8689" cy="21009"/>
            </a:xfrm>
            <a:custGeom>
              <a:avLst/>
              <a:pathLst>
                <a:path w="8689" h="21009">
                  <a:moveTo>
                    <a:pt x="0" y="21009"/>
                  </a:moveTo>
                  <a:lnTo>
                    <a:pt x="86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3595345" y="2588697"/>
              <a:ext cx="28744" cy="61853"/>
            </a:xfrm>
            <a:custGeom>
              <a:avLst/>
              <a:pathLst>
                <a:path w="28744" h="61853">
                  <a:moveTo>
                    <a:pt x="0" y="61853"/>
                  </a:moveTo>
                  <a:lnTo>
                    <a:pt x="287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3666871" y="2615208"/>
              <a:ext cx="10628" cy="20097"/>
            </a:xfrm>
            <a:custGeom>
              <a:avLst/>
              <a:pathLst>
                <a:path w="10628" h="20097">
                  <a:moveTo>
                    <a:pt x="0" y="20097"/>
                  </a:moveTo>
                  <a:lnTo>
                    <a:pt x="10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658238" y="2610599"/>
              <a:ext cx="10455" cy="20188"/>
            </a:xfrm>
            <a:custGeom>
              <a:avLst/>
              <a:pathLst>
                <a:path w="10455" h="20188">
                  <a:moveTo>
                    <a:pt x="0" y="20188"/>
                  </a:moveTo>
                  <a:lnTo>
                    <a:pt x="10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639284" y="2606066"/>
              <a:ext cx="20565" cy="40554"/>
            </a:xfrm>
            <a:custGeom>
              <a:avLst/>
              <a:pathLst>
                <a:path w="20565" h="40554">
                  <a:moveTo>
                    <a:pt x="0" y="40554"/>
                  </a:moveTo>
                  <a:lnTo>
                    <a:pt x="20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640857" y="2601609"/>
              <a:ext cx="10108" cy="20364"/>
            </a:xfrm>
            <a:custGeom>
              <a:avLst/>
              <a:pathLst>
                <a:path w="10108" h="20364">
                  <a:moveTo>
                    <a:pt x="0" y="20364"/>
                  </a:moveTo>
                  <a:lnTo>
                    <a:pt x="101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632110" y="2597228"/>
              <a:ext cx="9933" cy="20450"/>
            </a:xfrm>
            <a:custGeom>
              <a:avLst/>
              <a:pathLst>
                <a:path w="9933" h="20450">
                  <a:moveTo>
                    <a:pt x="0" y="20450"/>
                  </a:moveTo>
                  <a:lnTo>
                    <a:pt x="9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623327" y="2592924"/>
              <a:ext cx="9757" cy="20534"/>
            </a:xfrm>
            <a:custGeom>
              <a:avLst/>
              <a:pathLst>
                <a:path w="9757" h="20534">
                  <a:moveTo>
                    <a:pt x="0" y="20534"/>
                  </a:moveTo>
                  <a:lnTo>
                    <a:pt x="9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466514" y="2537759"/>
              <a:ext cx="28176" cy="86466"/>
            </a:xfrm>
            <a:custGeom>
              <a:avLst/>
              <a:pathLst>
                <a:path w="28176" h="86466">
                  <a:moveTo>
                    <a:pt x="0" y="86466"/>
                  </a:moveTo>
                  <a:lnTo>
                    <a:pt x="281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464652" y="2534720"/>
              <a:ext cx="20575" cy="65028"/>
            </a:xfrm>
            <a:custGeom>
              <a:avLst/>
              <a:pathLst>
                <a:path w="20575" h="65028">
                  <a:moveTo>
                    <a:pt x="0" y="65028"/>
                  </a:moveTo>
                  <a:lnTo>
                    <a:pt x="20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469066" y="2531763"/>
              <a:ext cx="6672" cy="21734"/>
            </a:xfrm>
            <a:custGeom>
              <a:avLst/>
              <a:pathLst>
                <a:path w="6672" h="21734">
                  <a:moveTo>
                    <a:pt x="0" y="21734"/>
                  </a:moveTo>
                  <a:lnTo>
                    <a:pt x="66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459739" y="2528886"/>
              <a:ext cx="6485" cy="21790"/>
            </a:xfrm>
            <a:custGeom>
              <a:avLst/>
              <a:pathLst>
                <a:path w="6485" h="21790">
                  <a:moveTo>
                    <a:pt x="0" y="21790"/>
                  </a:moveTo>
                  <a:lnTo>
                    <a:pt x="64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450388" y="2526092"/>
              <a:ext cx="6298" cy="21845"/>
            </a:xfrm>
            <a:custGeom>
              <a:avLst/>
              <a:pathLst>
                <a:path w="6298" h="21845">
                  <a:moveTo>
                    <a:pt x="0" y="21845"/>
                  </a:moveTo>
                  <a:lnTo>
                    <a:pt x="6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441014" y="2523379"/>
              <a:ext cx="6111" cy="21898"/>
            </a:xfrm>
            <a:custGeom>
              <a:avLst/>
              <a:pathLst>
                <a:path w="6111" h="21898">
                  <a:moveTo>
                    <a:pt x="0" y="21898"/>
                  </a:moveTo>
                  <a:lnTo>
                    <a:pt x="6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431617" y="2520748"/>
              <a:ext cx="5923" cy="21950"/>
            </a:xfrm>
            <a:custGeom>
              <a:avLst/>
              <a:pathLst>
                <a:path w="5923" h="21950">
                  <a:moveTo>
                    <a:pt x="0" y="21950"/>
                  </a:moveTo>
                  <a:lnTo>
                    <a:pt x="59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422198" y="2518200"/>
              <a:ext cx="5735" cy="22000"/>
            </a:xfrm>
            <a:custGeom>
              <a:avLst/>
              <a:pathLst>
                <a:path w="5735" h="22000">
                  <a:moveTo>
                    <a:pt x="0" y="22000"/>
                  </a:moveTo>
                  <a:lnTo>
                    <a:pt x="5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412759" y="2515734"/>
              <a:ext cx="5546" cy="22048"/>
            </a:xfrm>
            <a:custGeom>
              <a:avLst/>
              <a:pathLst>
                <a:path w="5546" h="22048">
                  <a:moveTo>
                    <a:pt x="0" y="22048"/>
                  </a:moveTo>
                  <a:lnTo>
                    <a:pt x="55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403299" y="2513351"/>
              <a:ext cx="5357" cy="22095"/>
            </a:xfrm>
            <a:custGeom>
              <a:avLst/>
              <a:pathLst>
                <a:path w="5357" h="22095">
                  <a:moveTo>
                    <a:pt x="0" y="22095"/>
                  </a:moveTo>
                  <a:lnTo>
                    <a:pt x="5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367982" y="2511050"/>
              <a:ext cx="31005" cy="132841"/>
            </a:xfrm>
            <a:custGeom>
              <a:avLst/>
              <a:pathLst>
                <a:path w="31005" h="132841">
                  <a:moveTo>
                    <a:pt x="0" y="132841"/>
                  </a:moveTo>
                  <a:lnTo>
                    <a:pt x="15502" y="66420"/>
                  </a:lnTo>
                  <a:lnTo>
                    <a:pt x="31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364411" y="2508833"/>
              <a:ext cx="24888" cy="110918"/>
            </a:xfrm>
            <a:custGeom>
              <a:avLst/>
              <a:pathLst>
                <a:path w="24888" h="110918">
                  <a:moveTo>
                    <a:pt x="0" y="110918"/>
                  </a:moveTo>
                  <a:lnTo>
                    <a:pt x="24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356077" y="2504647"/>
              <a:ext cx="13789" cy="66797"/>
            </a:xfrm>
            <a:custGeom>
              <a:avLst/>
              <a:pathLst>
                <a:path w="13789" h="66797">
                  <a:moveTo>
                    <a:pt x="0" y="66797"/>
                  </a:moveTo>
                  <a:lnTo>
                    <a:pt x="137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351313" y="2502679"/>
              <a:ext cx="8811" cy="44608"/>
            </a:xfrm>
            <a:custGeom>
              <a:avLst/>
              <a:pathLst>
                <a:path w="8811" h="44608">
                  <a:moveTo>
                    <a:pt x="0" y="44608"/>
                  </a:moveTo>
                  <a:lnTo>
                    <a:pt x="88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6151" y="2500795"/>
              <a:ext cx="4214" cy="22341"/>
            </a:xfrm>
            <a:custGeom>
              <a:avLst/>
              <a:pathLst>
                <a:path w="4214" h="22341">
                  <a:moveTo>
                    <a:pt x="0" y="22341"/>
                  </a:moveTo>
                  <a:lnTo>
                    <a:pt x="4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336568" y="2498995"/>
              <a:ext cx="4022" cy="22376"/>
            </a:xfrm>
            <a:custGeom>
              <a:avLst/>
              <a:pathLst>
                <a:path w="4022" h="22376">
                  <a:moveTo>
                    <a:pt x="0" y="22376"/>
                  </a:moveTo>
                  <a:lnTo>
                    <a:pt x="4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360442" y="2506698"/>
              <a:ext cx="19149" cy="88902"/>
            </a:xfrm>
            <a:custGeom>
              <a:avLst/>
              <a:pathLst>
                <a:path w="19149" h="88902">
                  <a:moveTo>
                    <a:pt x="0" y="88902"/>
                  </a:moveTo>
                  <a:lnTo>
                    <a:pt x="191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307733" y="2494097"/>
              <a:ext cx="3445" cy="22472"/>
            </a:xfrm>
            <a:custGeom>
              <a:avLst/>
              <a:pathLst>
                <a:path w="3445" h="22472">
                  <a:moveTo>
                    <a:pt x="0" y="22472"/>
                  </a:moveTo>
                  <a:lnTo>
                    <a:pt x="3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298095" y="2492633"/>
              <a:ext cx="3253" cy="22501"/>
            </a:xfrm>
            <a:custGeom>
              <a:avLst/>
              <a:pathLst>
                <a:path w="3253" h="22501">
                  <a:moveTo>
                    <a:pt x="0" y="22501"/>
                  </a:moveTo>
                  <a:lnTo>
                    <a:pt x="3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288446" y="2491253"/>
              <a:ext cx="3060" cy="22528"/>
            </a:xfrm>
            <a:custGeom>
              <a:avLst/>
              <a:pathLst>
                <a:path w="3060" h="22528">
                  <a:moveTo>
                    <a:pt x="0" y="22528"/>
                  </a:moveTo>
                  <a:lnTo>
                    <a:pt x="3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313720" y="2495645"/>
              <a:ext cx="7276" cy="44884"/>
            </a:xfrm>
            <a:custGeom>
              <a:avLst/>
              <a:pathLst>
                <a:path w="7276" h="44884">
                  <a:moveTo>
                    <a:pt x="0" y="44884"/>
                  </a:moveTo>
                  <a:lnTo>
                    <a:pt x="72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319309" y="2497278"/>
              <a:ext cx="11491" cy="67230"/>
            </a:xfrm>
            <a:custGeom>
              <a:avLst/>
              <a:pathLst>
                <a:path w="11491" h="67230">
                  <a:moveTo>
                    <a:pt x="0" y="67230"/>
                  </a:moveTo>
                  <a:lnTo>
                    <a:pt x="114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75918" y="2489957"/>
              <a:ext cx="5733" cy="45107"/>
            </a:xfrm>
            <a:custGeom>
              <a:avLst/>
              <a:pathLst>
                <a:path w="5733" h="45107">
                  <a:moveTo>
                    <a:pt x="0" y="45107"/>
                  </a:moveTo>
                  <a:lnTo>
                    <a:pt x="57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259432" y="2487620"/>
              <a:ext cx="2479" cy="22599"/>
            </a:xfrm>
            <a:custGeom>
              <a:avLst/>
              <a:pathLst>
                <a:path w="2479" h="22599">
                  <a:moveTo>
                    <a:pt x="0" y="22599"/>
                  </a:moveTo>
                  <a:lnTo>
                    <a:pt x="2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249741" y="2486578"/>
              <a:ext cx="2286" cy="22620"/>
            </a:xfrm>
            <a:custGeom>
              <a:avLst/>
              <a:pathLst>
                <a:path w="2286" h="22620">
                  <a:moveTo>
                    <a:pt x="0" y="22620"/>
                  </a:moveTo>
                  <a:lnTo>
                    <a:pt x="2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240042" y="2485621"/>
              <a:ext cx="2092" cy="22638"/>
            </a:xfrm>
            <a:custGeom>
              <a:avLst/>
              <a:pathLst>
                <a:path w="2092" h="22638">
                  <a:moveTo>
                    <a:pt x="0" y="22638"/>
                  </a:moveTo>
                  <a:lnTo>
                    <a:pt x="20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230336" y="2484749"/>
              <a:ext cx="1897" cy="22655"/>
            </a:xfrm>
            <a:custGeom>
              <a:avLst/>
              <a:pathLst>
                <a:path w="1897" h="22655">
                  <a:moveTo>
                    <a:pt x="0" y="22655"/>
                  </a:moveTo>
                  <a:lnTo>
                    <a:pt x="1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66439" y="2488746"/>
              <a:ext cx="5346" cy="45155"/>
            </a:xfrm>
            <a:custGeom>
              <a:avLst/>
              <a:pathLst>
                <a:path w="5346" h="45155">
                  <a:moveTo>
                    <a:pt x="0" y="45155"/>
                  </a:moveTo>
                  <a:lnTo>
                    <a:pt x="5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4195756" y="3496456"/>
              <a:ext cx="90239" cy="11274"/>
            </a:xfrm>
            <a:custGeom>
              <a:avLst/>
              <a:pathLst>
                <a:path w="90239" h="11274">
                  <a:moveTo>
                    <a:pt x="0" y="11274"/>
                  </a:moveTo>
                  <a:lnTo>
                    <a:pt x="902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4256362" y="3447291"/>
              <a:ext cx="22418" cy="3782"/>
            </a:xfrm>
            <a:custGeom>
              <a:avLst/>
              <a:pathLst>
                <a:path w="22418" h="3782">
                  <a:moveTo>
                    <a:pt x="0" y="3782"/>
                  </a:moveTo>
                  <a:lnTo>
                    <a:pt x="22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4254699" y="3437498"/>
              <a:ext cx="22385" cy="3974"/>
            </a:xfrm>
            <a:custGeom>
              <a:avLst/>
              <a:pathLst>
                <a:path w="22385" h="3974">
                  <a:moveTo>
                    <a:pt x="0" y="3974"/>
                  </a:moveTo>
                  <a:lnTo>
                    <a:pt x="223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4252955" y="3427719"/>
              <a:ext cx="22350" cy="4166"/>
            </a:xfrm>
            <a:custGeom>
              <a:avLst/>
              <a:pathLst>
                <a:path w="22350" h="4166">
                  <a:moveTo>
                    <a:pt x="0" y="4166"/>
                  </a:moveTo>
                  <a:lnTo>
                    <a:pt x="223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4213042" y="3457099"/>
              <a:ext cx="67350" cy="10770"/>
            </a:xfrm>
            <a:custGeom>
              <a:avLst/>
              <a:pathLst>
                <a:path w="67350" h="10770">
                  <a:moveTo>
                    <a:pt x="0" y="10770"/>
                  </a:moveTo>
                  <a:lnTo>
                    <a:pt x="673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4249220" y="3408210"/>
              <a:ext cx="22275" cy="4548"/>
            </a:xfrm>
            <a:custGeom>
              <a:avLst/>
              <a:pathLst>
                <a:path w="22275" h="4548">
                  <a:moveTo>
                    <a:pt x="0" y="4548"/>
                  </a:moveTo>
                  <a:lnTo>
                    <a:pt x="222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247229" y="3398480"/>
              <a:ext cx="22235" cy="4739"/>
            </a:xfrm>
            <a:custGeom>
              <a:avLst/>
              <a:pathLst>
                <a:path w="22235" h="4739">
                  <a:moveTo>
                    <a:pt x="0" y="4739"/>
                  </a:moveTo>
                  <a:lnTo>
                    <a:pt x="222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228814" y="3417956"/>
              <a:ext cx="44627" cy="8715"/>
            </a:xfrm>
            <a:custGeom>
              <a:avLst/>
              <a:pathLst>
                <a:path w="44627" h="8715">
                  <a:moveTo>
                    <a:pt x="0" y="8715"/>
                  </a:moveTo>
                  <a:lnTo>
                    <a:pt x="446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245157" y="3388769"/>
              <a:ext cx="22194" cy="4930"/>
            </a:xfrm>
            <a:custGeom>
              <a:avLst/>
              <a:pathLst>
                <a:path w="22194" h="4930">
                  <a:moveTo>
                    <a:pt x="0" y="4930"/>
                  </a:moveTo>
                  <a:lnTo>
                    <a:pt x="22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243003" y="3379075"/>
              <a:ext cx="22151" cy="5120"/>
            </a:xfrm>
            <a:custGeom>
              <a:avLst/>
              <a:pathLst>
                <a:path w="22151" h="5120">
                  <a:moveTo>
                    <a:pt x="0" y="5120"/>
                  </a:moveTo>
                  <a:lnTo>
                    <a:pt x="221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240768" y="3369401"/>
              <a:ext cx="22106" cy="5309"/>
            </a:xfrm>
            <a:custGeom>
              <a:avLst/>
              <a:pathLst>
                <a:path w="22106" h="5309">
                  <a:moveTo>
                    <a:pt x="0" y="5309"/>
                  </a:moveTo>
                  <a:lnTo>
                    <a:pt x="22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260854" y="3476753"/>
              <a:ext cx="22508" cy="3204"/>
            </a:xfrm>
            <a:custGeom>
              <a:avLst/>
              <a:pathLst>
                <a:path w="22508" h="3204">
                  <a:moveTo>
                    <a:pt x="0" y="3204"/>
                  </a:moveTo>
                  <a:lnTo>
                    <a:pt x="22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259439" y="3466920"/>
              <a:ext cx="22479" cy="3397"/>
            </a:xfrm>
            <a:custGeom>
              <a:avLst/>
              <a:pathLst>
                <a:path w="22479" h="3397">
                  <a:moveTo>
                    <a:pt x="0" y="3397"/>
                  </a:moveTo>
                  <a:lnTo>
                    <a:pt x="22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239652" y="3486599"/>
              <a:ext cx="45069" cy="6023"/>
            </a:xfrm>
            <a:custGeom>
              <a:avLst/>
              <a:pathLst>
                <a:path w="45069" h="6023">
                  <a:moveTo>
                    <a:pt x="0" y="6023"/>
                  </a:moveTo>
                  <a:lnTo>
                    <a:pt x="450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151309" y="3027072"/>
              <a:ext cx="19296" cy="12022"/>
            </a:xfrm>
            <a:custGeom>
              <a:avLst/>
              <a:pathLst>
                <a:path w="19296" h="12022">
                  <a:moveTo>
                    <a:pt x="19296" y="12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146090" y="3035531"/>
              <a:ext cx="19399" cy="11856"/>
            </a:xfrm>
            <a:custGeom>
              <a:avLst/>
              <a:pathLst>
                <a:path w="19399" h="11856">
                  <a:moveTo>
                    <a:pt x="19399" y="11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161965" y="3010291"/>
              <a:ext cx="133614" cy="86458"/>
            </a:xfrm>
            <a:custGeom>
              <a:avLst/>
              <a:pathLst>
                <a:path w="133614" h="86458">
                  <a:moveTo>
                    <a:pt x="133614" y="86458"/>
                  </a:moveTo>
                  <a:lnTo>
                    <a:pt x="66807" y="4322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125943" y="3069802"/>
              <a:ext cx="19794" cy="11184"/>
            </a:xfrm>
            <a:custGeom>
              <a:avLst/>
              <a:pathLst>
                <a:path w="19794" h="11184">
                  <a:moveTo>
                    <a:pt x="19794" y="11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121090" y="3078476"/>
              <a:ext cx="19889" cy="11014"/>
            </a:xfrm>
            <a:custGeom>
              <a:avLst/>
              <a:pathLst>
                <a:path w="19889" h="11014">
                  <a:moveTo>
                    <a:pt x="19889" y="11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130869" y="3061169"/>
              <a:ext cx="39394" cy="22707"/>
            </a:xfrm>
            <a:custGeom>
              <a:avLst/>
              <a:pathLst>
                <a:path w="39394" h="22707">
                  <a:moveTo>
                    <a:pt x="39394" y="227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140943" y="3044033"/>
              <a:ext cx="19499" cy="11689"/>
            </a:xfrm>
            <a:custGeom>
              <a:avLst/>
              <a:pathLst>
                <a:path w="19499" h="11689">
                  <a:moveTo>
                    <a:pt x="19499" y="116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135869" y="3052580"/>
              <a:ext cx="19599" cy="11522"/>
            </a:xfrm>
            <a:custGeom>
              <a:avLst/>
              <a:pathLst>
                <a:path w="19599" h="11522">
                  <a:moveTo>
                    <a:pt x="19599" y="115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156601" y="3018659"/>
              <a:ext cx="134350" cy="85309"/>
            </a:xfrm>
            <a:custGeom>
              <a:avLst/>
              <a:pathLst>
                <a:path w="134350" h="85309">
                  <a:moveTo>
                    <a:pt x="134350" y="85309"/>
                  </a:moveTo>
                  <a:lnTo>
                    <a:pt x="67175" y="4265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102430" y="3113579"/>
              <a:ext cx="40510" cy="20651"/>
            </a:xfrm>
            <a:custGeom>
              <a:avLst/>
              <a:pathLst>
                <a:path w="40510" h="20651">
                  <a:moveTo>
                    <a:pt x="40510" y="20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097954" y="3122453"/>
              <a:ext cx="20342" cy="10151"/>
            </a:xfrm>
            <a:custGeom>
              <a:avLst/>
              <a:pathLst>
                <a:path w="20342" h="10151">
                  <a:moveTo>
                    <a:pt x="20342" y="101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093554" y="3131365"/>
              <a:ext cx="20429" cy="9977"/>
            </a:xfrm>
            <a:custGeom>
              <a:avLst/>
              <a:pathLst>
                <a:path w="20429" h="9977">
                  <a:moveTo>
                    <a:pt x="20429" y="9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089231" y="3140314"/>
              <a:ext cx="20513" cy="9801"/>
            </a:xfrm>
            <a:custGeom>
              <a:avLst/>
              <a:pathLst>
                <a:path w="20513" h="9801">
                  <a:moveTo>
                    <a:pt x="20513" y="9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116313" y="3087191"/>
              <a:ext cx="119897" cy="65060"/>
            </a:xfrm>
            <a:custGeom>
              <a:avLst/>
              <a:pathLst>
                <a:path w="119897" h="65060">
                  <a:moveTo>
                    <a:pt x="119897" y="65060"/>
                  </a:moveTo>
                  <a:lnTo>
                    <a:pt x="59948" y="3253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111610" y="3095947"/>
              <a:ext cx="20075" cy="10671"/>
            </a:xfrm>
            <a:custGeom>
              <a:avLst/>
              <a:pathLst>
                <a:path w="20075" h="10671">
                  <a:moveTo>
                    <a:pt x="20075" y="10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106982" y="3104743"/>
              <a:ext cx="20165" cy="10499"/>
            </a:xfrm>
            <a:custGeom>
              <a:avLst/>
              <a:pathLst>
                <a:path w="20165" h="10499">
                  <a:moveTo>
                    <a:pt x="20165" y="10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1994675" y="3432607"/>
              <a:ext cx="22367" cy="4070"/>
            </a:xfrm>
            <a:custGeom>
              <a:avLst/>
              <a:pathLst>
                <a:path w="22367" h="4070">
                  <a:moveTo>
                    <a:pt x="22367" y="40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992937" y="3442393"/>
              <a:ext cx="22402" cy="3878"/>
            </a:xfrm>
            <a:custGeom>
              <a:avLst/>
              <a:pathLst>
                <a:path w="22402" h="3878">
                  <a:moveTo>
                    <a:pt x="22402" y="38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991283" y="3452193"/>
              <a:ext cx="22434" cy="3686"/>
            </a:xfrm>
            <a:custGeom>
              <a:avLst/>
              <a:pathLst>
                <a:path w="22434" h="3686">
                  <a:moveTo>
                    <a:pt x="22434" y="3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1989714" y="3462008"/>
              <a:ext cx="22465" cy="3494"/>
            </a:xfrm>
            <a:custGeom>
              <a:avLst/>
              <a:pathLst>
                <a:path w="22465" h="3494">
                  <a:moveTo>
                    <a:pt x="22465" y="3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1988229" y="3471835"/>
              <a:ext cx="44988" cy="6602"/>
            </a:xfrm>
            <a:custGeom>
              <a:avLst/>
              <a:pathLst>
                <a:path w="44988" h="6602">
                  <a:moveTo>
                    <a:pt x="44988" y="6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1986828" y="3481675"/>
              <a:ext cx="45043" cy="6216"/>
            </a:xfrm>
            <a:custGeom>
              <a:avLst/>
              <a:pathLst>
                <a:path w="45043" h="6216">
                  <a:moveTo>
                    <a:pt x="45043" y="6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1985511" y="3491526"/>
              <a:ext cx="22547" cy="2915"/>
            </a:xfrm>
            <a:custGeom>
              <a:avLst/>
              <a:pathLst>
                <a:path w="22547" h="2915">
                  <a:moveTo>
                    <a:pt x="22547" y="29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1984279" y="3501389"/>
              <a:ext cx="22571" cy="2721"/>
            </a:xfrm>
            <a:custGeom>
              <a:avLst/>
              <a:pathLst>
                <a:path w="22571" h="2721">
                  <a:moveTo>
                    <a:pt x="22571" y="27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1983131" y="3511261"/>
              <a:ext cx="22594" cy="2528"/>
            </a:xfrm>
            <a:custGeom>
              <a:avLst/>
              <a:pathLst>
                <a:path w="22594" h="2528">
                  <a:moveTo>
                    <a:pt x="22594" y="25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1982068" y="3521143"/>
              <a:ext cx="22615" cy="2334"/>
            </a:xfrm>
            <a:custGeom>
              <a:avLst/>
              <a:pathLst>
                <a:path w="22615" h="2334">
                  <a:moveTo>
                    <a:pt x="22615" y="2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1978026" y="3570670"/>
              <a:ext cx="22694" cy="1363"/>
            </a:xfrm>
            <a:custGeom>
              <a:avLst/>
              <a:pathLst>
                <a:path w="22694" h="1363">
                  <a:moveTo>
                    <a:pt x="22694" y="13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1977473" y="3580594"/>
              <a:ext cx="22705" cy="1168"/>
            </a:xfrm>
            <a:custGeom>
              <a:avLst/>
              <a:pathLst>
                <a:path w="22705" h="1168">
                  <a:moveTo>
                    <a:pt x="22705" y="11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1977004" y="3590522"/>
              <a:ext cx="22714" cy="974"/>
            </a:xfrm>
            <a:custGeom>
              <a:avLst/>
              <a:pathLst>
                <a:path w="22714" h="974">
                  <a:moveTo>
                    <a:pt x="22714" y="9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1976621" y="3600454"/>
              <a:ext cx="22721" cy="779"/>
            </a:xfrm>
            <a:custGeom>
              <a:avLst/>
              <a:pathLst>
                <a:path w="22721" h="779">
                  <a:moveTo>
                    <a:pt x="22721" y="7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1976323" y="3610388"/>
              <a:ext cx="22727" cy="584"/>
            </a:xfrm>
            <a:custGeom>
              <a:avLst/>
              <a:pathLst>
                <a:path w="22727" h="584">
                  <a:moveTo>
                    <a:pt x="22727" y="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1976110" y="3620325"/>
              <a:ext cx="22731" cy="389"/>
            </a:xfrm>
            <a:custGeom>
              <a:avLst/>
              <a:pathLst>
                <a:path w="22731" h="389">
                  <a:moveTo>
                    <a:pt x="22731" y="3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1981090" y="3531034"/>
              <a:ext cx="45268" cy="4281"/>
            </a:xfrm>
            <a:custGeom>
              <a:avLst/>
              <a:pathLst>
                <a:path w="45268" h="4281">
                  <a:moveTo>
                    <a:pt x="45268" y="42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1980197" y="3540933"/>
              <a:ext cx="45303" cy="3892"/>
            </a:xfrm>
            <a:custGeom>
              <a:avLst/>
              <a:pathLst>
                <a:path w="45303" h="3892">
                  <a:moveTo>
                    <a:pt x="45303" y="38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1979388" y="3550839"/>
              <a:ext cx="22667" cy="1752"/>
            </a:xfrm>
            <a:custGeom>
              <a:avLst/>
              <a:pathLst>
                <a:path w="22667" h="1752">
                  <a:moveTo>
                    <a:pt x="22667" y="1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1978665" y="3560752"/>
              <a:ext cx="22681" cy="1557"/>
            </a:xfrm>
            <a:custGeom>
              <a:avLst/>
              <a:pathLst>
                <a:path w="22681" h="1557">
                  <a:moveTo>
                    <a:pt x="22681" y="15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1975982" y="3630263"/>
              <a:ext cx="90937" cy="779"/>
            </a:xfrm>
            <a:custGeom>
              <a:avLst/>
              <a:pathLst>
                <a:path w="90937" h="779">
                  <a:moveTo>
                    <a:pt x="90937" y="7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1975939" y="3640202"/>
              <a:ext cx="90941" cy="0"/>
            </a:xfrm>
            <a:custGeom>
              <a:avLst/>
              <a:pathLst>
                <a:path w="90941" h="0">
                  <a:moveTo>
                    <a:pt x="90941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1976323" y="3669432"/>
              <a:ext cx="22727" cy="584"/>
            </a:xfrm>
            <a:custGeom>
              <a:avLst/>
              <a:pathLst>
                <a:path w="22727" h="584">
                  <a:moveTo>
                    <a:pt x="22727" y="0"/>
                  </a:moveTo>
                  <a:lnTo>
                    <a:pt x="0" y="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1976621" y="3679171"/>
              <a:ext cx="22721" cy="779"/>
            </a:xfrm>
            <a:custGeom>
              <a:avLst/>
              <a:pathLst>
                <a:path w="22721" h="779">
                  <a:moveTo>
                    <a:pt x="22721" y="0"/>
                  </a:moveTo>
                  <a:lnTo>
                    <a:pt x="0" y="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1975982" y="3649362"/>
              <a:ext cx="90937" cy="779"/>
            </a:xfrm>
            <a:custGeom>
              <a:avLst/>
              <a:pathLst>
                <a:path w="90937" h="779">
                  <a:moveTo>
                    <a:pt x="90937" y="0"/>
                  </a:moveTo>
                  <a:lnTo>
                    <a:pt x="0" y="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1976110" y="3658520"/>
              <a:ext cx="90927" cy="1558"/>
            </a:xfrm>
            <a:custGeom>
              <a:avLst/>
              <a:pathLst>
                <a:path w="90927" h="1558">
                  <a:moveTo>
                    <a:pt x="90927" y="0"/>
                  </a:moveTo>
                  <a:lnTo>
                    <a:pt x="0" y="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1977004" y="3686960"/>
              <a:ext cx="68143" cy="2922"/>
            </a:xfrm>
            <a:custGeom>
              <a:avLst/>
              <a:pathLst>
                <a:path w="68143" h="2922">
                  <a:moveTo>
                    <a:pt x="68143" y="0"/>
                  </a:moveTo>
                  <a:lnTo>
                    <a:pt x="0" y="2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1977473" y="3697473"/>
              <a:ext cx="45410" cy="2337"/>
            </a:xfrm>
            <a:custGeom>
              <a:avLst/>
              <a:pathLst>
                <a:path w="45410" h="2337">
                  <a:moveTo>
                    <a:pt x="45410" y="0"/>
                  </a:moveTo>
                  <a:lnTo>
                    <a:pt x="0" y="2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980197" y="3737525"/>
              <a:ext cx="22651" cy="1946"/>
            </a:xfrm>
            <a:custGeom>
              <a:avLst/>
              <a:pathLst>
                <a:path w="22651" h="1946">
                  <a:moveTo>
                    <a:pt x="22651" y="0"/>
                  </a:moveTo>
                  <a:lnTo>
                    <a:pt x="0" y="19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1981090" y="3747230"/>
              <a:ext cx="22634" cy="2140"/>
            </a:xfrm>
            <a:custGeom>
              <a:avLst/>
              <a:pathLst>
                <a:path w="22634" h="2140">
                  <a:moveTo>
                    <a:pt x="22634" y="0"/>
                  </a:moveTo>
                  <a:lnTo>
                    <a:pt x="0" y="21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1978026" y="3707007"/>
              <a:ext cx="45388" cy="2726"/>
            </a:xfrm>
            <a:custGeom>
              <a:avLst/>
              <a:pathLst>
                <a:path w="45388" h="2726">
                  <a:moveTo>
                    <a:pt x="45388" y="0"/>
                  </a:moveTo>
                  <a:lnTo>
                    <a:pt x="0" y="2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1978665" y="3716537"/>
              <a:ext cx="45363" cy="3115"/>
            </a:xfrm>
            <a:custGeom>
              <a:avLst/>
              <a:pathLst>
                <a:path w="45363" h="3115">
                  <a:moveTo>
                    <a:pt x="45363" y="0"/>
                  </a:moveTo>
                  <a:lnTo>
                    <a:pt x="0" y="3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1979388" y="3726061"/>
              <a:ext cx="45335" cy="3504"/>
            </a:xfrm>
            <a:custGeom>
              <a:avLst/>
              <a:pathLst>
                <a:path w="45335" h="3504">
                  <a:moveTo>
                    <a:pt x="45335" y="0"/>
                  </a:moveTo>
                  <a:lnTo>
                    <a:pt x="0" y="35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080815" y="3158323"/>
              <a:ext cx="41357" cy="18897"/>
            </a:xfrm>
            <a:custGeom>
              <a:avLst/>
              <a:pathLst>
                <a:path w="41357" h="18897">
                  <a:moveTo>
                    <a:pt x="41357" y="1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076723" y="3167381"/>
              <a:ext cx="20759" cy="9271"/>
            </a:xfrm>
            <a:custGeom>
              <a:avLst/>
              <a:pathLst>
                <a:path w="20759" h="9271">
                  <a:moveTo>
                    <a:pt x="20759" y="9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072709" y="3176473"/>
              <a:ext cx="20837" cy="9092"/>
            </a:xfrm>
            <a:custGeom>
              <a:avLst/>
              <a:pathLst>
                <a:path w="20837" h="9092">
                  <a:moveTo>
                    <a:pt x="20837" y="90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084984" y="3149301"/>
              <a:ext cx="61791" cy="28876"/>
            </a:xfrm>
            <a:custGeom>
              <a:avLst/>
              <a:pathLst>
                <a:path w="61791" h="28876">
                  <a:moveTo>
                    <a:pt x="61791" y="28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068773" y="3185600"/>
              <a:ext cx="41830" cy="17827"/>
            </a:xfrm>
            <a:custGeom>
              <a:avLst/>
              <a:pathLst>
                <a:path w="41830" h="17827">
                  <a:moveTo>
                    <a:pt x="41830" y="178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064916" y="3194759"/>
              <a:ext cx="41981" cy="17468"/>
            </a:xfrm>
            <a:custGeom>
              <a:avLst/>
              <a:pathLst>
                <a:path w="41981" h="17468">
                  <a:moveTo>
                    <a:pt x="41981" y="174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061137" y="3203952"/>
              <a:ext cx="42129" cy="17107"/>
            </a:xfrm>
            <a:custGeom>
              <a:avLst/>
              <a:pathLst>
                <a:path w="42129" h="17107">
                  <a:moveTo>
                    <a:pt x="42129" y="17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057437" y="3213177"/>
              <a:ext cx="21137" cy="8373"/>
            </a:xfrm>
            <a:custGeom>
              <a:avLst/>
              <a:pathLst>
                <a:path w="21137" h="8373">
                  <a:moveTo>
                    <a:pt x="21137" y="8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053816" y="3222433"/>
              <a:ext cx="21208" cy="8191"/>
            </a:xfrm>
            <a:custGeom>
              <a:avLst/>
              <a:pathLst>
                <a:path w="21208" h="8191">
                  <a:moveTo>
                    <a:pt x="21208" y="81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050275" y="3231720"/>
              <a:ext cx="21277" cy="8009"/>
            </a:xfrm>
            <a:custGeom>
              <a:avLst/>
              <a:pathLst>
                <a:path w="21277" h="8009">
                  <a:moveTo>
                    <a:pt x="21277" y="80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046813" y="3241036"/>
              <a:ext cx="21345" cy="7826"/>
            </a:xfrm>
            <a:custGeom>
              <a:avLst/>
              <a:pathLst>
                <a:path w="21345" h="7826">
                  <a:moveTo>
                    <a:pt x="21345" y="78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043432" y="3250383"/>
              <a:ext cx="64235" cy="22930"/>
            </a:xfrm>
            <a:custGeom>
              <a:avLst/>
              <a:pathLst>
                <a:path w="64235" h="22930">
                  <a:moveTo>
                    <a:pt x="64235" y="22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040130" y="3259757"/>
              <a:ext cx="64429" cy="22379"/>
            </a:xfrm>
            <a:custGeom>
              <a:avLst/>
              <a:pathLst>
                <a:path w="64429" h="22379">
                  <a:moveTo>
                    <a:pt x="64429" y="223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030710" y="3288047"/>
              <a:ext cx="21661" cy="6905"/>
            </a:xfrm>
            <a:custGeom>
              <a:avLst/>
              <a:pathLst>
                <a:path w="21661" h="6905">
                  <a:moveTo>
                    <a:pt x="21661" y="6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027732" y="3297529"/>
              <a:ext cx="21719" cy="6719"/>
            </a:xfrm>
            <a:custGeom>
              <a:avLst/>
              <a:pathLst>
                <a:path w="21719" h="6719">
                  <a:moveTo>
                    <a:pt x="21719" y="6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036909" y="3269160"/>
              <a:ext cx="64619" cy="21826"/>
            </a:xfrm>
            <a:custGeom>
              <a:avLst/>
              <a:pathLst>
                <a:path w="64619" h="21826">
                  <a:moveTo>
                    <a:pt x="64619" y="218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024836" y="3307037"/>
              <a:ext cx="43553" cy="13065"/>
            </a:xfrm>
            <a:custGeom>
              <a:avLst/>
              <a:pathLst>
                <a:path w="43553" h="13065">
                  <a:moveTo>
                    <a:pt x="43553" y="130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022021" y="3316569"/>
              <a:ext cx="43663" cy="12691"/>
            </a:xfrm>
            <a:custGeom>
              <a:avLst/>
              <a:pathLst>
                <a:path w="43663" h="12691">
                  <a:moveTo>
                    <a:pt x="43663" y="12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019287" y="3326125"/>
              <a:ext cx="21885" cy="6158"/>
            </a:xfrm>
            <a:custGeom>
              <a:avLst/>
              <a:pathLst>
                <a:path w="21885" h="6158">
                  <a:moveTo>
                    <a:pt x="21885" y="61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016636" y="3335704"/>
              <a:ext cx="21937" cy="5970"/>
            </a:xfrm>
            <a:custGeom>
              <a:avLst/>
              <a:pathLst>
                <a:path w="21937" h="5970">
                  <a:moveTo>
                    <a:pt x="21937" y="59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014067" y="3345305"/>
              <a:ext cx="21987" cy="5782"/>
            </a:xfrm>
            <a:custGeom>
              <a:avLst/>
              <a:pathLst>
                <a:path w="21987" h="5782">
                  <a:moveTo>
                    <a:pt x="21987" y="57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011581" y="3354928"/>
              <a:ext cx="44072" cy="11187"/>
            </a:xfrm>
            <a:custGeom>
              <a:avLst/>
              <a:pathLst>
                <a:path w="44072" h="11187">
                  <a:moveTo>
                    <a:pt x="44072" y="111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009177" y="3364572"/>
              <a:ext cx="44167" cy="10809"/>
            </a:xfrm>
            <a:custGeom>
              <a:avLst/>
              <a:pathLst>
                <a:path w="44167" h="10809">
                  <a:moveTo>
                    <a:pt x="44167" y="10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006855" y="3374236"/>
              <a:ext cx="44258" cy="10430"/>
            </a:xfrm>
            <a:custGeom>
              <a:avLst/>
              <a:pathLst>
                <a:path w="44258" h="10430">
                  <a:moveTo>
                    <a:pt x="44258" y="104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004617" y="3383920"/>
              <a:ext cx="22173" cy="5025"/>
            </a:xfrm>
            <a:custGeom>
              <a:avLst/>
              <a:pathLst>
                <a:path w="22173" h="5025">
                  <a:moveTo>
                    <a:pt x="22173" y="5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002462" y="3393622"/>
              <a:ext cx="22215" cy="4834"/>
            </a:xfrm>
            <a:custGeom>
              <a:avLst/>
              <a:pathLst>
                <a:path w="22215" h="4834">
                  <a:moveTo>
                    <a:pt x="22215" y="48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000390" y="3403343"/>
              <a:ext cx="22255" cy="4644"/>
            </a:xfrm>
            <a:custGeom>
              <a:avLst/>
              <a:pathLst>
                <a:path w="22255" h="4644">
                  <a:moveTo>
                    <a:pt x="22255" y="4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1998401" y="3413081"/>
              <a:ext cx="22294" cy="4453"/>
            </a:xfrm>
            <a:custGeom>
              <a:avLst/>
              <a:pathLst>
                <a:path w="22294" h="4453">
                  <a:moveTo>
                    <a:pt x="22294" y="44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1996496" y="3422836"/>
              <a:ext cx="22332" cy="4262"/>
            </a:xfrm>
            <a:custGeom>
              <a:avLst/>
              <a:pathLst>
                <a:path w="22332" h="4262">
                  <a:moveTo>
                    <a:pt x="22332" y="4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033769" y="3278590"/>
              <a:ext cx="64804" cy="21271"/>
            </a:xfrm>
            <a:custGeom>
              <a:avLst/>
              <a:pathLst>
                <a:path w="64804" h="21271">
                  <a:moveTo>
                    <a:pt x="64804" y="21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1982068" y="3714906"/>
              <a:ext cx="429687" cy="44355"/>
            </a:xfrm>
            <a:custGeom>
              <a:avLst/>
              <a:pathLst>
                <a:path w="429687" h="44355">
                  <a:moveTo>
                    <a:pt x="429687" y="0"/>
                  </a:moveTo>
                  <a:lnTo>
                    <a:pt x="368303" y="6336"/>
                  </a:lnTo>
                  <a:lnTo>
                    <a:pt x="306919" y="12672"/>
                  </a:lnTo>
                  <a:lnTo>
                    <a:pt x="245535" y="19009"/>
                  </a:lnTo>
                  <a:lnTo>
                    <a:pt x="184151" y="25345"/>
                  </a:lnTo>
                  <a:lnTo>
                    <a:pt x="122767" y="31682"/>
                  </a:lnTo>
                  <a:lnTo>
                    <a:pt x="61383" y="38018"/>
                  </a:lnTo>
                  <a:lnTo>
                    <a:pt x="0" y="44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1984279" y="3776294"/>
              <a:ext cx="22571" cy="2721"/>
            </a:xfrm>
            <a:custGeom>
              <a:avLst/>
              <a:pathLst>
                <a:path w="22571" h="2721">
                  <a:moveTo>
                    <a:pt x="22571" y="0"/>
                  </a:moveTo>
                  <a:lnTo>
                    <a:pt x="0" y="27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1985511" y="3785963"/>
              <a:ext cx="22547" cy="2915"/>
            </a:xfrm>
            <a:custGeom>
              <a:avLst/>
              <a:pathLst>
                <a:path w="22547" h="2915">
                  <a:moveTo>
                    <a:pt x="22547" y="0"/>
                  </a:moveTo>
                  <a:lnTo>
                    <a:pt x="0" y="2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1986828" y="3795621"/>
              <a:ext cx="22521" cy="3108"/>
            </a:xfrm>
            <a:custGeom>
              <a:avLst/>
              <a:pathLst>
                <a:path w="22521" h="3108">
                  <a:moveTo>
                    <a:pt x="22521" y="0"/>
                  </a:moveTo>
                  <a:lnTo>
                    <a:pt x="0" y="31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1988229" y="3805268"/>
              <a:ext cx="22494" cy="3301"/>
            </a:xfrm>
            <a:custGeom>
              <a:avLst/>
              <a:pathLst>
                <a:path w="22494" h="3301">
                  <a:moveTo>
                    <a:pt x="22494" y="0"/>
                  </a:moveTo>
                  <a:lnTo>
                    <a:pt x="0" y="3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1989714" y="3814903"/>
              <a:ext cx="22465" cy="3494"/>
            </a:xfrm>
            <a:custGeom>
              <a:avLst/>
              <a:pathLst>
                <a:path w="22465" h="3494">
                  <a:moveTo>
                    <a:pt x="22465" y="0"/>
                  </a:moveTo>
                  <a:lnTo>
                    <a:pt x="0" y="3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1991283" y="3824525"/>
              <a:ext cx="22434" cy="3686"/>
            </a:xfrm>
            <a:custGeom>
              <a:avLst/>
              <a:pathLst>
                <a:path w="22434" h="3686">
                  <a:moveTo>
                    <a:pt x="22434" y="0"/>
                  </a:moveTo>
                  <a:lnTo>
                    <a:pt x="0" y="3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1992937" y="3834133"/>
              <a:ext cx="22402" cy="3878"/>
            </a:xfrm>
            <a:custGeom>
              <a:avLst/>
              <a:pathLst>
                <a:path w="22402" h="3878">
                  <a:moveTo>
                    <a:pt x="22402" y="0"/>
                  </a:moveTo>
                  <a:lnTo>
                    <a:pt x="0" y="38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1994675" y="3843727"/>
              <a:ext cx="22367" cy="4070"/>
            </a:xfrm>
            <a:custGeom>
              <a:avLst/>
              <a:pathLst>
                <a:path w="22367" h="4070">
                  <a:moveTo>
                    <a:pt x="22367" y="0"/>
                  </a:moveTo>
                  <a:lnTo>
                    <a:pt x="0" y="4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1983131" y="3723635"/>
              <a:ext cx="406697" cy="45508"/>
            </a:xfrm>
            <a:custGeom>
              <a:avLst/>
              <a:pathLst>
                <a:path w="406697" h="45508">
                  <a:moveTo>
                    <a:pt x="406697" y="0"/>
                  </a:moveTo>
                  <a:lnTo>
                    <a:pt x="348597" y="6501"/>
                  </a:lnTo>
                  <a:lnTo>
                    <a:pt x="290498" y="13002"/>
                  </a:lnTo>
                  <a:lnTo>
                    <a:pt x="232398" y="19503"/>
                  </a:lnTo>
                  <a:lnTo>
                    <a:pt x="174298" y="26004"/>
                  </a:lnTo>
                  <a:lnTo>
                    <a:pt x="116199" y="32506"/>
                  </a:lnTo>
                  <a:lnTo>
                    <a:pt x="58099" y="39007"/>
                  </a:lnTo>
                  <a:lnTo>
                    <a:pt x="0" y="45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004617" y="3891460"/>
              <a:ext cx="22173" cy="5025"/>
            </a:xfrm>
            <a:custGeom>
              <a:avLst/>
              <a:pathLst>
                <a:path w="22173" h="5025">
                  <a:moveTo>
                    <a:pt x="22173" y="0"/>
                  </a:moveTo>
                  <a:lnTo>
                    <a:pt x="0" y="5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006855" y="3900953"/>
              <a:ext cx="22129" cy="5215"/>
            </a:xfrm>
            <a:custGeom>
              <a:avLst/>
              <a:pathLst>
                <a:path w="22129" h="5215">
                  <a:moveTo>
                    <a:pt x="22129" y="0"/>
                  </a:moveTo>
                  <a:lnTo>
                    <a:pt x="0" y="52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009177" y="3910428"/>
              <a:ext cx="22083" cy="5404"/>
            </a:xfrm>
            <a:custGeom>
              <a:avLst/>
              <a:pathLst>
                <a:path w="22083" h="5404">
                  <a:moveTo>
                    <a:pt x="22083" y="0"/>
                  </a:moveTo>
                  <a:lnTo>
                    <a:pt x="0" y="5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011581" y="3919883"/>
              <a:ext cx="22036" cy="5593"/>
            </a:xfrm>
            <a:custGeom>
              <a:avLst/>
              <a:pathLst>
                <a:path w="22036" h="5593">
                  <a:moveTo>
                    <a:pt x="22036" y="0"/>
                  </a:moveTo>
                  <a:lnTo>
                    <a:pt x="0" y="5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002462" y="3877112"/>
              <a:ext cx="44430" cy="9669"/>
            </a:xfrm>
            <a:custGeom>
              <a:avLst/>
              <a:pathLst>
                <a:path w="44430" h="9669">
                  <a:moveTo>
                    <a:pt x="44430" y="0"/>
                  </a:moveTo>
                  <a:lnTo>
                    <a:pt x="0" y="9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1996496" y="3849044"/>
              <a:ext cx="44664" cy="8524"/>
            </a:xfrm>
            <a:custGeom>
              <a:avLst/>
              <a:pathLst>
                <a:path w="44664" h="8524">
                  <a:moveTo>
                    <a:pt x="44664" y="0"/>
                  </a:moveTo>
                  <a:lnTo>
                    <a:pt x="0" y="8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1998401" y="3862870"/>
              <a:ext cx="22294" cy="4453"/>
            </a:xfrm>
            <a:custGeom>
              <a:avLst/>
              <a:pathLst>
                <a:path w="22294" h="4453">
                  <a:moveTo>
                    <a:pt x="22294" y="0"/>
                  </a:moveTo>
                  <a:lnTo>
                    <a:pt x="0" y="44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000390" y="3872417"/>
              <a:ext cx="22255" cy="4644"/>
            </a:xfrm>
            <a:custGeom>
              <a:avLst/>
              <a:pathLst>
                <a:path w="22255" h="4644">
                  <a:moveTo>
                    <a:pt x="22255" y="0"/>
                  </a:moveTo>
                  <a:lnTo>
                    <a:pt x="0" y="4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014067" y="3929317"/>
              <a:ext cx="21987" cy="5782"/>
            </a:xfrm>
            <a:custGeom>
              <a:avLst/>
              <a:pathLst>
                <a:path w="21987" h="5782">
                  <a:moveTo>
                    <a:pt x="21987" y="0"/>
                  </a:moveTo>
                  <a:lnTo>
                    <a:pt x="0" y="5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016636" y="3938730"/>
              <a:ext cx="21937" cy="5970"/>
            </a:xfrm>
            <a:custGeom>
              <a:avLst/>
              <a:pathLst>
                <a:path w="21937" h="5970">
                  <a:moveTo>
                    <a:pt x="21937" y="0"/>
                  </a:moveTo>
                  <a:lnTo>
                    <a:pt x="0" y="5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019287" y="3941963"/>
              <a:ext cx="43770" cy="12316"/>
            </a:xfrm>
            <a:custGeom>
              <a:avLst/>
              <a:pathLst>
                <a:path w="43770" h="12316">
                  <a:moveTo>
                    <a:pt x="43770" y="0"/>
                  </a:moveTo>
                  <a:lnTo>
                    <a:pt x="0" y="1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022021" y="3957490"/>
              <a:ext cx="21831" cy="6345"/>
            </a:xfrm>
            <a:custGeom>
              <a:avLst/>
              <a:pathLst>
                <a:path w="21831" h="6345">
                  <a:moveTo>
                    <a:pt x="21831" y="0"/>
                  </a:moveTo>
                  <a:lnTo>
                    <a:pt x="0" y="63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024836" y="3966835"/>
              <a:ext cx="21776" cy="6532"/>
            </a:xfrm>
            <a:custGeom>
              <a:avLst/>
              <a:pathLst>
                <a:path w="21776" h="6532">
                  <a:moveTo>
                    <a:pt x="21776" y="0"/>
                  </a:moveTo>
                  <a:lnTo>
                    <a:pt x="0" y="6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027732" y="3976156"/>
              <a:ext cx="21719" cy="6719"/>
            </a:xfrm>
            <a:custGeom>
              <a:avLst/>
              <a:pathLst>
                <a:path w="21719" h="6719">
                  <a:moveTo>
                    <a:pt x="21719" y="0"/>
                  </a:moveTo>
                  <a:lnTo>
                    <a:pt x="0" y="6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030710" y="3985453"/>
              <a:ext cx="21661" cy="6905"/>
            </a:xfrm>
            <a:custGeom>
              <a:avLst/>
              <a:pathLst>
                <a:path w="21661" h="6905">
                  <a:moveTo>
                    <a:pt x="21661" y="0"/>
                  </a:moveTo>
                  <a:lnTo>
                    <a:pt x="0" y="6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033769" y="3909639"/>
              <a:ext cx="280818" cy="92175"/>
            </a:xfrm>
            <a:custGeom>
              <a:avLst/>
              <a:pathLst>
                <a:path w="280818" h="92175">
                  <a:moveTo>
                    <a:pt x="280818" y="0"/>
                  </a:moveTo>
                  <a:lnTo>
                    <a:pt x="224654" y="18435"/>
                  </a:lnTo>
                  <a:lnTo>
                    <a:pt x="168490" y="36870"/>
                  </a:lnTo>
                  <a:lnTo>
                    <a:pt x="112327" y="55305"/>
                  </a:lnTo>
                  <a:lnTo>
                    <a:pt x="56163" y="73740"/>
                  </a:lnTo>
                  <a:lnTo>
                    <a:pt x="0" y="92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036909" y="3916665"/>
              <a:ext cx="280017" cy="94579"/>
            </a:xfrm>
            <a:custGeom>
              <a:avLst/>
              <a:pathLst>
                <a:path w="280017" h="94579">
                  <a:moveTo>
                    <a:pt x="280017" y="0"/>
                  </a:moveTo>
                  <a:lnTo>
                    <a:pt x="224014" y="18915"/>
                  </a:lnTo>
                  <a:lnTo>
                    <a:pt x="168010" y="37831"/>
                  </a:lnTo>
                  <a:lnTo>
                    <a:pt x="112007" y="56747"/>
                  </a:lnTo>
                  <a:lnTo>
                    <a:pt x="56003" y="75663"/>
                  </a:lnTo>
                  <a:lnTo>
                    <a:pt x="0" y="94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040130" y="3931131"/>
              <a:ext cx="257719" cy="89516"/>
            </a:xfrm>
            <a:custGeom>
              <a:avLst/>
              <a:pathLst>
                <a:path w="257719" h="89516">
                  <a:moveTo>
                    <a:pt x="257719" y="0"/>
                  </a:moveTo>
                  <a:lnTo>
                    <a:pt x="193289" y="22379"/>
                  </a:lnTo>
                  <a:lnTo>
                    <a:pt x="128859" y="44758"/>
                  </a:lnTo>
                  <a:lnTo>
                    <a:pt x="64429" y="67137"/>
                  </a:lnTo>
                  <a:lnTo>
                    <a:pt x="0" y="895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146090" y="4233018"/>
              <a:ext cx="19399" cy="11856"/>
            </a:xfrm>
            <a:custGeom>
              <a:avLst/>
              <a:pathLst>
                <a:path w="19399" h="11856">
                  <a:moveTo>
                    <a:pt x="19399" y="0"/>
                  </a:moveTo>
                  <a:lnTo>
                    <a:pt x="0" y="11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151309" y="4241310"/>
              <a:ext cx="19296" cy="12022"/>
            </a:xfrm>
            <a:custGeom>
              <a:avLst/>
              <a:pathLst>
                <a:path w="19296" h="12022">
                  <a:moveTo>
                    <a:pt x="19296" y="0"/>
                  </a:moveTo>
                  <a:lnTo>
                    <a:pt x="0" y="12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178483" y="4282098"/>
              <a:ext cx="18763" cy="12837"/>
            </a:xfrm>
            <a:custGeom>
              <a:avLst/>
              <a:pathLst>
                <a:path w="18763" h="12837">
                  <a:moveTo>
                    <a:pt x="18763" y="0"/>
                  </a:moveTo>
                  <a:lnTo>
                    <a:pt x="0" y="12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184131" y="4290116"/>
              <a:ext cx="18653" cy="12998"/>
            </a:xfrm>
            <a:custGeom>
              <a:avLst/>
              <a:pathLst>
                <a:path w="18653" h="12998">
                  <a:moveTo>
                    <a:pt x="18653" y="0"/>
                  </a:moveTo>
                  <a:lnTo>
                    <a:pt x="0" y="129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167400" y="4253406"/>
              <a:ext cx="37962" cy="25028"/>
            </a:xfrm>
            <a:custGeom>
              <a:avLst/>
              <a:pathLst>
                <a:path w="37962" h="25028">
                  <a:moveTo>
                    <a:pt x="37962" y="0"/>
                  </a:moveTo>
                  <a:lnTo>
                    <a:pt x="0" y="25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189848" y="4298087"/>
              <a:ext cx="18541" cy="13157"/>
            </a:xfrm>
            <a:custGeom>
              <a:avLst/>
              <a:pathLst>
                <a:path w="18541" h="13157">
                  <a:moveTo>
                    <a:pt x="18541" y="0"/>
                  </a:moveTo>
                  <a:lnTo>
                    <a:pt x="0" y="13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195635" y="4306009"/>
              <a:ext cx="18427" cy="13316"/>
            </a:xfrm>
            <a:custGeom>
              <a:avLst/>
              <a:pathLst>
                <a:path w="18427" h="13316">
                  <a:moveTo>
                    <a:pt x="18427" y="0"/>
                  </a:moveTo>
                  <a:lnTo>
                    <a:pt x="0" y="13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201491" y="4313882"/>
              <a:ext cx="18312" cy="13473"/>
            </a:xfrm>
            <a:custGeom>
              <a:avLst/>
              <a:pathLst>
                <a:path w="18312" h="13473">
                  <a:moveTo>
                    <a:pt x="18312" y="0"/>
                  </a:moveTo>
                  <a:lnTo>
                    <a:pt x="0" y="13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207415" y="4321706"/>
              <a:ext cx="18196" cy="13630"/>
            </a:xfrm>
            <a:custGeom>
              <a:avLst/>
              <a:pathLst>
                <a:path w="18196" h="13630">
                  <a:moveTo>
                    <a:pt x="18196" y="0"/>
                  </a:moveTo>
                  <a:lnTo>
                    <a:pt x="0" y="13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172906" y="4261355"/>
              <a:ext cx="37746" cy="25353"/>
            </a:xfrm>
            <a:custGeom>
              <a:avLst/>
              <a:pathLst>
                <a:path w="37746" h="25353">
                  <a:moveTo>
                    <a:pt x="37746" y="0"/>
                  </a:moveTo>
                  <a:lnTo>
                    <a:pt x="0" y="253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156601" y="4225184"/>
              <a:ext cx="57578" cy="36561"/>
            </a:xfrm>
            <a:custGeom>
              <a:avLst/>
              <a:pathLst>
                <a:path w="57578" h="36561">
                  <a:moveTo>
                    <a:pt x="57578" y="0"/>
                  </a:moveTo>
                  <a:lnTo>
                    <a:pt x="0" y="36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161965" y="4233059"/>
              <a:ext cx="57263" cy="37053"/>
            </a:xfrm>
            <a:custGeom>
              <a:avLst/>
              <a:pathLst>
                <a:path w="57263" h="37053">
                  <a:moveTo>
                    <a:pt x="57263" y="0"/>
                  </a:moveTo>
                  <a:lnTo>
                    <a:pt x="0" y="37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213408" y="4246767"/>
              <a:ext cx="126553" cy="96498"/>
            </a:xfrm>
            <a:custGeom>
              <a:avLst/>
              <a:pathLst>
                <a:path w="126553" h="96498">
                  <a:moveTo>
                    <a:pt x="126553" y="0"/>
                  </a:moveTo>
                  <a:lnTo>
                    <a:pt x="63276" y="48249"/>
                  </a:lnTo>
                  <a:lnTo>
                    <a:pt x="0" y="96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219468" y="4309323"/>
              <a:ext cx="53880" cy="41820"/>
            </a:xfrm>
            <a:custGeom>
              <a:avLst/>
              <a:pathLst>
                <a:path w="53880" h="41820">
                  <a:moveTo>
                    <a:pt x="53880" y="0"/>
                  </a:moveTo>
                  <a:lnTo>
                    <a:pt x="0" y="41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238051" y="4360063"/>
              <a:ext cx="17595" cy="14397"/>
            </a:xfrm>
            <a:custGeom>
              <a:avLst/>
              <a:pathLst>
                <a:path w="17595" h="14397">
                  <a:moveTo>
                    <a:pt x="17595" y="0"/>
                  </a:moveTo>
                  <a:lnTo>
                    <a:pt x="0" y="143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244378" y="4367578"/>
              <a:ext cx="17471" cy="14547"/>
            </a:xfrm>
            <a:custGeom>
              <a:avLst/>
              <a:pathLst>
                <a:path w="17471" h="14547">
                  <a:moveTo>
                    <a:pt x="17471" y="0"/>
                  </a:moveTo>
                  <a:lnTo>
                    <a:pt x="0" y="14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250770" y="4375040"/>
              <a:ext cx="17346" cy="14696"/>
            </a:xfrm>
            <a:custGeom>
              <a:avLst/>
              <a:pathLst>
                <a:path w="17346" h="14696">
                  <a:moveTo>
                    <a:pt x="17346" y="0"/>
                  </a:moveTo>
                  <a:lnTo>
                    <a:pt x="0" y="14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257228" y="4382447"/>
              <a:ext cx="17219" cy="14844"/>
            </a:xfrm>
            <a:custGeom>
              <a:avLst/>
              <a:pathLst>
                <a:path w="17219" h="14844">
                  <a:moveTo>
                    <a:pt x="17219" y="0"/>
                  </a:moveTo>
                  <a:lnTo>
                    <a:pt x="0" y="148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263750" y="4389800"/>
              <a:ext cx="17091" cy="14991"/>
            </a:xfrm>
            <a:custGeom>
              <a:avLst/>
              <a:pathLst>
                <a:path w="17091" h="14991">
                  <a:moveTo>
                    <a:pt x="17091" y="0"/>
                  </a:moveTo>
                  <a:lnTo>
                    <a:pt x="0" y="149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270335" y="4397098"/>
              <a:ext cx="16962" cy="15137"/>
            </a:xfrm>
            <a:custGeom>
              <a:avLst/>
              <a:pathLst>
                <a:path w="16962" h="15137">
                  <a:moveTo>
                    <a:pt x="16962" y="0"/>
                  </a:moveTo>
                  <a:lnTo>
                    <a:pt x="0" y="151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231790" y="4338249"/>
              <a:ext cx="35437" cy="28491"/>
            </a:xfrm>
            <a:custGeom>
              <a:avLst/>
              <a:pathLst>
                <a:path w="35437" h="28491">
                  <a:moveTo>
                    <a:pt x="35437" y="0"/>
                  </a:moveTo>
                  <a:lnTo>
                    <a:pt x="0" y="284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225596" y="4316688"/>
              <a:ext cx="53520" cy="42280"/>
            </a:xfrm>
            <a:custGeom>
              <a:avLst/>
              <a:pathLst>
                <a:path w="53520" h="42280">
                  <a:moveTo>
                    <a:pt x="53520" y="0"/>
                  </a:moveTo>
                  <a:lnTo>
                    <a:pt x="0" y="4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290473" y="4403087"/>
              <a:ext cx="33135" cy="31138"/>
            </a:xfrm>
            <a:custGeom>
              <a:avLst/>
              <a:pathLst>
                <a:path w="33135" h="31138">
                  <a:moveTo>
                    <a:pt x="33135" y="0"/>
                  </a:moveTo>
                  <a:lnTo>
                    <a:pt x="0" y="31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297310" y="4425728"/>
              <a:ext cx="16433" cy="15710"/>
            </a:xfrm>
            <a:custGeom>
              <a:avLst/>
              <a:pathLst>
                <a:path w="16433" h="15710">
                  <a:moveTo>
                    <a:pt x="16433" y="0"/>
                  </a:moveTo>
                  <a:lnTo>
                    <a:pt x="0" y="15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304209" y="4432742"/>
              <a:ext cx="16298" cy="15850"/>
            </a:xfrm>
            <a:custGeom>
              <a:avLst/>
              <a:pathLst>
                <a:path w="16298" h="15850">
                  <a:moveTo>
                    <a:pt x="16298" y="0"/>
                  </a:moveTo>
                  <a:lnTo>
                    <a:pt x="0" y="15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311169" y="4439699"/>
              <a:ext cx="16162" cy="15989"/>
            </a:xfrm>
            <a:custGeom>
              <a:avLst/>
              <a:pathLst>
                <a:path w="16162" h="15989">
                  <a:moveTo>
                    <a:pt x="16162" y="0"/>
                  </a:moveTo>
                  <a:lnTo>
                    <a:pt x="0" y="15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276985" y="4327926"/>
              <a:ext cx="100994" cy="91696"/>
            </a:xfrm>
            <a:custGeom>
              <a:avLst/>
              <a:pathLst>
                <a:path w="100994" h="91696">
                  <a:moveTo>
                    <a:pt x="100994" y="0"/>
                  </a:moveTo>
                  <a:lnTo>
                    <a:pt x="50497" y="45848"/>
                  </a:lnTo>
                  <a:lnTo>
                    <a:pt x="0" y="91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283698" y="4334394"/>
              <a:ext cx="100204" cy="92558"/>
            </a:xfrm>
            <a:custGeom>
              <a:avLst/>
              <a:pathLst>
                <a:path w="100204" h="92558">
                  <a:moveTo>
                    <a:pt x="100204" y="0"/>
                  </a:moveTo>
                  <a:lnTo>
                    <a:pt x="50102" y="46279"/>
                  </a:lnTo>
                  <a:lnTo>
                    <a:pt x="0" y="92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399261" y="4518451"/>
              <a:ext cx="14434" cy="17564"/>
            </a:xfrm>
            <a:custGeom>
              <a:avLst/>
              <a:pathLst>
                <a:path w="14434" h="17564">
                  <a:moveTo>
                    <a:pt x="14434" y="0"/>
                  </a:moveTo>
                  <a:lnTo>
                    <a:pt x="0" y="17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406966" y="4524605"/>
              <a:ext cx="14283" cy="17688"/>
            </a:xfrm>
            <a:custGeom>
              <a:avLst/>
              <a:pathLst>
                <a:path w="14283" h="17688">
                  <a:moveTo>
                    <a:pt x="14283" y="0"/>
                  </a:moveTo>
                  <a:lnTo>
                    <a:pt x="0" y="17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414726" y="4530694"/>
              <a:ext cx="14131" cy="17809"/>
            </a:xfrm>
            <a:custGeom>
              <a:avLst/>
              <a:pathLst>
                <a:path w="14131" h="17809">
                  <a:moveTo>
                    <a:pt x="14131" y="0"/>
                  </a:moveTo>
                  <a:lnTo>
                    <a:pt x="0" y="17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422538" y="4536718"/>
              <a:ext cx="13978" cy="17930"/>
            </a:xfrm>
            <a:custGeom>
              <a:avLst/>
              <a:pathLst>
                <a:path w="13978" h="17930">
                  <a:moveTo>
                    <a:pt x="13978" y="0"/>
                  </a:moveTo>
                  <a:lnTo>
                    <a:pt x="0" y="17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430402" y="4542676"/>
              <a:ext cx="13824" cy="18049"/>
            </a:xfrm>
            <a:custGeom>
              <a:avLst/>
              <a:pathLst>
                <a:path w="13824" h="18049">
                  <a:moveTo>
                    <a:pt x="13824" y="0"/>
                  </a:moveTo>
                  <a:lnTo>
                    <a:pt x="0" y="18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438319" y="4548568"/>
              <a:ext cx="13669" cy="18167"/>
            </a:xfrm>
            <a:custGeom>
              <a:avLst/>
              <a:pathLst>
                <a:path w="13669" h="18167">
                  <a:moveTo>
                    <a:pt x="13669" y="0"/>
                  </a:moveTo>
                  <a:lnTo>
                    <a:pt x="0" y="18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446287" y="4554393"/>
              <a:ext cx="13512" cy="18283"/>
            </a:xfrm>
            <a:custGeom>
              <a:avLst/>
              <a:pathLst>
                <a:path w="13512" h="18283">
                  <a:moveTo>
                    <a:pt x="13512" y="0"/>
                  </a:moveTo>
                  <a:lnTo>
                    <a:pt x="0" y="18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454305" y="4541752"/>
              <a:ext cx="26711" cy="36797"/>
            </a:xfrm>
            <a:custGeom>
              <a:avLst/>
              <a:pathLst>
                <a:path w="26711" h="36797">
                  <a:moveTo>
                    <a:pt x="26711" y="0"/>
                  </a:moveTo>
                  <a:lnTo>
                    <a:pt x="0" y="36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462373" y="4547328"/>
              <a:ext cx="26394" cy="37025"/>
            </a:xfrm>
            <a:custGeom>
              <a:avLst/>
              <a:pathLst>
                <a:path w="26394" h="37025">
                  <a:moveTo>
                    <a:pt x="26394" y="0"/>
                  </a:moveTo>
                  <a:lnTo>
                    <a:pt x="0" y="37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470491" y="4552838"/>
              <a:ext cx="26076" cy="37250"/>
            </a:xfrm>
            <a:custGeom>
              <a:avLst/>
              <a:pathLst>
                <a:path w="26076" h="37250">
                  <a:moveTo>
                    <a:pt x="26076" y="0"/>
                  </a:moveTo>
                  <a:lnTo>
                    <a:pt x="0" y="37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478658" y="4577017"/>
              <a:ext cx="12878" cy="18736"/>
            </a:xfrm>
            <a:custGeom>
              <a:avLst/>
              <a:pathLst>
                <a:path w="12878" h="18736">
                  <a:moveTo>
                    <a:pt x="12878" y="0"/>
                  </a:moveTo>
                  <a:lnTo>
                    <a:pt x="0" y="187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486872" y="4582502"/>
              <a:ext cx="12717" cy="18846"/>
            </a:xfrm>
            <a:custGeom>
              <a:avLst/>
              <a:pathLst>
                <a:path w="12717" h="18846">
                  <a:moveTo>
                    <a:pt x="12717" y="0"/>
                  </a:moveTo>
                  <a:lnTo>
                    <a:pt x="0" y="18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495135" y="4587918"/>
              <a:ext cx="12555" cy="18954"/>
            </a:xfrm>
            <a:custGeom>
              <a:avLst/>
              <a:pathLst>
                <a:path w="12555" h="18954">
                  <a:moveTo>
                    <a:pt x="12555" y="0"/>
                  </a:moveTo>
                  <a:lnTo>
                    <a:pt x="0" y="1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503445" y="4593264"/>
              <a:ext cx="12392" cy="19061"/>
            </a:xfrm>
            <a:custGeom>
              <a:avLst/>
              <a:pathLst>
                <a:path w="12392" h="19061">
                  <a:moveTo>
                    <a:pt x="12392" y="0"/>
                  </a:moveTo>
                  <a:lnTo>
                    <a:pt x="0" y="19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511801" y="4598540"/>
              <a:ext cx="12228" cy="19166"/>
            </a:xfrm>
            <a:custGeom>
              <a:avLst/>
              <a:pathLst>
                <a:path w="12228" h="19166">
                  <a:moveTo>
                    <a:pt x="12228" y="0"/>
                  </a:moveTo>
                  <a:lnTo>
                    <a:pt x="0" y="19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318189" y="4414341"/>
              <a:ext cx="48073" cy="48383"/>
            </a:xfrm>
            <a:custGeom>
              <a:avLst/>
              <a:pathLst>
                <a:path w="48073" h="48383">
                  <a:moveTo>
                    <a:pt x="48073" y="0"/>
                  </a:moveTo>
                  <a:lnTo>
                    <a:pt x="0" y="483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325270" y="4437170"/>
              <a:ext cx="31771" cy="32529"/>
            </a:xfrm>
            <a:custGeom>
              <a:avLst/>
              <a:pathLst>
                <a:path w="31771" h="32529">
                  <a:moveTo>
                    <a:pt x="31771" y="0"/>
                  </a:moveTo>
                  <a:lnTo>
                    <a:pt x="0" y="32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332410" y="4460213"/>
              <a:ext cx="15745" cy="16400"/>
            </a:xfrm>
            <a:custGeom>
              <a:avLst/>
              <a:pathLst>
                <a:path w="15745" h="16400">
                  <a:moveTo>
                    <a:pt x="15745" y="0"/>
                  </a:moveTo>
                  <a:lnTo>
                    <a:pt x="0" y="16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339609" y="4466932"/>
              <a:ext cx="15604" cy="16534"/>
            </a:xfrm>
            <a:custGeom>
              <a:avLst/>
              <a:pathLst>
                <a:path w="15604" h="16534">
                  <a:moveTo>
                    <a:pt x="15604" y="0"/>
                  </a:moveTo>
                  <a:lnTo>
                    <a:pt x="0" y="16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346866" y="4440254"/>
              <a:ext cx="46386" cy="50003"/>
            </a:xfrm>
            <a:custGeom>
              <a:avLst/>
              <a:pathLst>
                <a:path w="46386" h="50003">
                  <a:moveTo>
                    <a:pt x="46386" y="0"/>
                  </a:moveTo>
                  <a:lnTo>
                    <a:pt x="0" y="50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354182" y="4480185"/>
              <a:ext cx="15318" cy="16799"/>
            </a:xfrm>
            <a:custGeom>
              <a:avLst/>
              <a:pathLst>
                <a:path w="15318" h="16799">
                  <a:moveTo>
                    <a:pt x="15318" y="0"/>
                  </a:moveTo>
                  <a:lnTo>
                    <a:pt x="0" y="16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361554" y="4486720"/>
              <a:ext cx="15174" cy="16930"/>
            </a:xfrm>
            <a:custGeom>
              <a:avLst/>
              <a:pathLst>
                <a:path w="15174" h="16930">
                  <a:moveTo>
                    <a:pt x="15174" y="0"/>
                  </a:moveTo>
                  <a:lnTo>
                    <a:pt x="0" y="16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376470" y="4499602"/>
              <a:ext cx="14881" cy="17187"/>
            </a:xfrm>
            <a:custGeom>
              <a:avLst/>
              <a:pathLst>
                <a:path w="14881" h="17187">
                  <a:moveTo>
                    <a:pt x="14881" y="0"/>
                  </a:moveTo>
                  <a:lnTo>
                    <a:pt x="0" y="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384012" y="4505949"/>
              <a:ext cx="14733" cy="17314"/>
            </a:xfrm>
            <a:custGeom>
              <a:avLst/>
              <a:pathLst>
                <a:path w="14733" h="17314">
                  <a:moveTo>
                    <a:pt x="14733" y="0"/>
                  </a:moveTo>
                  <a:lnTo>
                    <a:pt x="0" y="173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391609" y="4512232"/>
              <a:ext cx="14584" cy="17440"/>
            </a:xfrm>
            <a:custGeom>
              <a:avLst/>
              <a:pathLst>
                <a:path w="14584" h="17440">
                  <a:moveTo>
                    <a:pt x="14584" y="0"/>
                  </a:moveTo>
                  <a:lnTo>
                    <a:pt x="0" y="174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368984" y="4476133"/>
              <a:ext cx="30057" cy="34119"/>
            </a:xfrm>
            <a:custGeom>
              <a:avLst/>
              <a:pathLst>
                <a:path w="30057" h="34119">
                  <a:moveTo>
                    <a:pt x="30057" y="0"/>
                  </a:moveTo>
                  <a:lnTo>
                    <a:pt x="0" y="34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121090" y="4190914"/>
              <a:ext cx="19889" cy="11014"/>
            </a:xfrm>
            <a:custGeom>
              <a:avLst/>
              <a:pathLst>
                <a:path w="19889" h="11014">
                  <a:moveTo>
                    <a:pt x="19889" y="0"/>
                  </a:moveTo>
                  <a:lnTo>
                    <a:pt x="0" y="11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125943" y="4199419"/>
              <a:ext cx="19794" cy="11184"/>
            </a:xfrm>
            <a:custGeom>
              <a:avLst/>
              <a:pathLst>
                <a:path w="19794" h="11184">
                  <a:moveTo>
                    <a:pt x="19794" y="0"/>
                  </a:moveTo>
                  <a:lnTo>
                    <a:pt x="0" y="111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130869" y="4196528"/>
              <a:ext cx="39394" cy="22707"/>
            </a:xfrm>
            <a:custGeom>
              <a:avLst/>
              <a:pathLst>
                <a:path w="39394" h="22707">
                  <a:moveTo>
                    <a:pt x="39394" y="0"/>
                  </a:moveTo>
                  <a:lnTo>
                    <a:pt x="0" y="22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135869" y="4216303"/>
              <a:ext cx="19599" cy="11522"/>
            </a:xfrm>
            <a:custGeom>
              <a:avLst/>
              <a:pathLst>
                <a:path w="19599" h="11522">
                  <a:moveTo>
                    <a:pt x="19599" y="0"/>
                  </a:moveTo>
                  <a:lnTo>
                    <a:pt x="0" y="11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140943" y="4224682"/>
              <a:ext cx="19499" cy="11689"/>
            </a:xfrm>
            <a:custGeom>
              <a:avLst/>
              <a:pathLst>
                <a:path w="19499" h="11689">
                  <a:moveTo>
                    <a:pt x="19499" y="0"/>
                  </a:moveTo>
                  <a:lnTo>
                    <a:pt x="0" y="116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043432" y="4022378"/>
              <a:ext cx="21411" cy="7643"/>
            </a:xfrm>
            <a:custGeom>
              <a:avLst/>
              <a:pathLst>
                <a:path w="21411" h="7643">
                  <a:moveTo>
                    <a:pt x="21411" y="0"/>
                  </a:moveTo>
                  <a:lnTo>
                    <a:pt x="0" y="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046813" y="4031541"/>
              <a:ext cx="21345" cy="7826"/>
            </a:xfrm>
            <a:custGeom>
              <a:avLst/>
              <a:pathLst>
                <a:path w="21345" h="7826">
                  <a:moveTo>
                    <a:pt x="21345" y="0"/>
                  </a:moveTo>
                  <a:lnTo>
                    <a:pt x="0" y="78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064916" y="4076911"/>
              <a:ext cx="20990" cy="8734"/>
            </a:xfrm>
            <a:custGeom>
              <a:avLst/>
              <a:pathLst>
                <a:path w="20990" h="8734">
                  <a:moveTo>
                    <a:pt x="20990" y="0"/>
                  </a:moveTo>
                  <a:lnTo>
                    <a:pt x="0" y="8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068773" y="4085891"/>
              <a:ext cx="20915" cy="8913"/>
            </a:xfrm>
            <a:custGeom>
              <a:avLst/>
              <a:pathLst>
                <a:path w="20915" h="8913">
                  <a:moveTo>
                    <a:pt x="20915" y="0"/>
                  </a:moveTo>
                  <a:lnTo>
                    <a:pt x="0" y="8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072709" y="4094839"/>
              <a:ext cx="20837" cy="9092"/>
            </a:xfrm>
            <a:custGeom>
              <a:avLst/>
              <a:pathLst>
                <a:path w="20837" h="9092">
                  <a:moveTo>
                    <a:pt x="20837" y="0"/>
                  </a:moveTo>
                  <a:lnTo>
                    <a:pt x="0" y="90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076723" y="4094482"/>
              <a:ext cx="41518" cy="18542"/>
            </a:xfrm>
            <a:custGeom>
              <a:avLst/>
              <a:pathLst>
                <a:path w="41518" h="18542">
                  <a:moveTo>
                    <a:pt x="41518" y="0"/>
                  </a:moveTo>
                  <a:lnTo>
                    <a:pt x="0" y="18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080815" y="4112633"/>
              <a:ext cx="20678" cy="9448"/>
            </a:xfrm>
            <a:custGeom>
              <a:avLst/>
              <a:pathLst>
                <a:path w="20678" h="9448">
                  <a:moveTo>
                    <a:pt x="20678" y="0"/>
                  </a:moveTo>
                  <a:lnTo>
                    <a:pt x="0" y="9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084984" y="4121478"/>
              <a:ext cx="20597" cy="9625"/>
            </a:xfrm>
            <a:custGeom>
              <a:avLst/>
              <a:pathLst>
                <a:path w="20597" h="9625">
                  <a:moveTo>
                    <a:pt x="20597" y="0"/>
                  </a:moveTo>
                  <a:lnTo>
                    <a:pt x="0" y="96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061137" y="4050791"/>
              <a:ext cx="63194" cy="25661"/>
            </a:xfrm>
            <a:custGeom>
              <a:avLst/>
              <a:pathLst>
                <a:path w="63194" h="25661">
                  <a:moveTo>
                    <a:pt x="63194" y="0"/>
                  </a:moveTo>
                  <a:lnTo>
                    <a:pt x="0" y="25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089231" y="4120487"/>
              <a:ext cx="41027" cy="19603"/>
            </a:xfrm>
            <a:custGeom>
              <a:avLst/>
              <a:pathLst>
                <a:path w="41027" h="19603">
                  <a:moveTo>
                    <a:pt x="41027" y="0"/>
                  </a:moveTo>
                  <a:lnTo>
                    <a:pt x="0" y="196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093554" y="4139062"/>
              <a:ext cx="20429" cy="9977"/>
            </a:xfrm>
            <a:custGeom>
              <a:avLst/>
              <a:pathLst>
                <a:path w="20429" h="9977">
                  <a:moveTo>
                    <a:pt x="20429" y="0"/>
                  </a:moveTo>
                  <a:lnTo>
                    <a:pt x="0" y="9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097954" y="4147800"/>
              <a:ext cx="20342" cy="10151"/>
            </a:xfrm>
            <a:custGeom>
              <a:avLst/>
              <a:pathLst>
                <a:path w="20342" h="10151">
                  <a:moveTo>
                    <a:pt x="20342" y="0"/>
                  </a:moveTo>
                  <a:lnTo>
                    <a:pt x="0" y="10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102430" y="4156500"/>
              <a:ext cx="20255" cy="10325"/>
            </a:xfrm>
            <a:custGeom>
              <a:avLst/>
              <a:pathLst>
                <a:path w="20255" h="10325">
                  <a:moveTo>
                    <a:pt x="20255" y="0"/>
                  </a:moveTo>
                  <a:lnTo>
                    <a:pt x="0" y="10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106982" y="4165162"/>
              <a:ext cx="20165" cy="10499"/>
            </a:xfrm>
            <a:custGeom>
              <a:avLst/>
              <a:pathLst>
                <a:path w="20165" h="10499">
                  <a:moveTo>
                    <a:pt x="20165" y="0"/>
                  </a:moveTo>
                  <a:lnTo>
                    <a:pt x="0" y="10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111610" y="4173786"/>
              <a:ext cx="20075" cy="10671"/>
            </a:xfrm>
            <a:custGeom>
              <a:avLst/>
              <a:pathLst>
                <a:path w="20075" h="10671">
                  <a:moveTo>
                    <a:pt x="20075" y="0"/>
                  </a:moveTo>
                  <a:lnTo>
                    <a:pt x="0" y="10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116313" y="4182370"/>
              <a:ext cx="19982" cy="10843"/>
            </a:xfrm>
            <a:custGeom>
              <a:avLst/>
              <a:pathLst>
                <a:path w="19982" h="10843">
                  <a:moveTo>
                    <a:pt x="19982" y="0"/>
                  </a:moveTo>
                  <a:lnTo>
                    <a:pt x="0" y="10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050275" y="4032666"/>
              <a:ext cx="42555" cy="16018"/>
            </a:xfrm>
            <a:custGeom>
              <a:avLst/>
              <a:pathLst>
                <a:path w="42555" h="16018">
                  <a:moveTo>
                    <a:pt x="42555" y="0"/>
                  </a:moveTo>
                  <a:lnTo>
                    <a:pt x="0" y="16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053816" y="4049780"/>
              <a:ext cx="21208" cy="8191"/>
            </a:xfrm>
            <a:custGeom>
              <a:avLst/>
              <a:pathLst>
                <a:path w="21208" h="8191">
                  <a:moveTo>
                    <a:pt x="21208" y="0"/>
                  </a:moveTo>
                  <a:lnTo>
                    <a:pt x="0" y="81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057437" y="4058855"/>
              <a:ext cx="21137" cy="8373"/>
            </a:xfrm>
            <a:custGeom>
              <a:avLst/>
              <a:pathLst>
                <a:path w="21137" h="8373">
                  <a:moveTo>
                    <a:pt x="21137" y="0"/>
                  </a:moveTo>
                  <a:lnTo>
                    <a:pt x="0" y="8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520202" y="4411037"/>
              <a:ext cx="132698" cy="211979"/>
            </a:xfrm>
            <a:custGeom>
              <a:avLst/>
              <a:pathLst>
                <a:path w="132698" h="211979">
                  <a:moveTo>
                    <a:pt x="132698" y="0"/>
                  </a:moveTo>
                  <a:lnTo>
                    <a:pt x="99523" y="52994"/>
                  </a:lnTo>
                  <a:lnTo>
                    <a:pt x="66349" y="105989"/>
                  </a:lnTo>
                  <a:lnTo>
                    <a:pt x="33174" y="158984"/>
                  </a:lnTo>
                  <a:lnTo>
                    <a:pt x="0" y="211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528650" y="4415145"/>
              <a:ext cx="130876" cy="213109"/>
            </a:xfrm>
            <a:custGeom>
              <a:avLst/>
              <a:pathLst>
                <a:path w="130876" h="213109">
                  <a:moveTo>
                    <a:pt x="130876" y="0"/>
                  </a:moveTo>
                  <a:lnTo>
                    <a:pt x="98157" y="53277"/>
                  </a:lnTo>
                  <a:lnTo>
                    <a:pt x="65438" y="106554"/>
                  </a:lnTo>
                  <a:lnTo>
                    <a:pt x="32719" y="159831"/>
                  </a:lnTo>
                  <a:lnTo>
                    <a:pt x="0" y="213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597778" y="4546650"/>
              <a:ext cx="63254" cy="120859"/>
            </a:xfrm>
            <a:custGeom>
              <a:avLst/>
              <a:pathLst>
                <a:path w="63254" h="120859">
                  <a:moveTo>
                    <a:pt x="63254" y="0"/>
                  </a:moveTo>
                  <a:lnTo>
                    <a:pt x="31627" y="60429"/>
                  </a:lnTo>
                  <a:lnTo>
                    <a:pt x="0" y="120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06604" y="4651848"/>
              <a:ext cx="10369" cy="20232"/>
            </a:xfrm>
            <a:custGeom>
              <a:avLst/>
              <a:pathLst>
                <a:path w="10369" h="20232">
                  <a:moveTo>
                    <a:pt x="10369" y="0"/>
                  </a:moveTo>
                  <a:lnTo>
                    <a:pt x="0" y="20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15468" y="4656255"/>
              <a:ext cx="10195" cy="20321"/>
            </a:xfrm>
            <a:custGeom>
              <a:avLst/>
              <a:pathLst>
                <a:path w="10195" h="20321">
                  <a:moveTo>
                    <a:pt x="10195" y="0"/>
                  </a:moveTo>
                  <a:lnTo>
                    <a:pt x="0" y="20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42288" y="4648451"/>
              <a:ext cx="19339" cy="41152"/>
            </a:xfrm>
            <a:custGeom>
              <a:avLst/>
              <a:pathLst>
                <a:path w="19339" h="41152">
                  <a:moveTo>
                    <a:pt x="19339" y="0"/>
                  </a:moveTo>
                  <a:lnTo>
                    <a:pt x="0" y="41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651302" y="4673134"/>
              <a:ext cx="9492" cy="20658"/>
            </a:xfrm>
            <a:custGeom>
              <a:avLst/>
              <a:pathLst>
                <a:path w="9492" h="20658">
                  <a:moveTo>
                    <a:pt x="9492" y="0"/>
                  </a:moveTo>
                  <a:lnTo>
                    <a:pt x="0" y="20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660351" y="4677164"/>
              <a:ext cx="9315" cy="20739"/>
            </a:xfrm>
            <a:custGeom>
              <a:avLst/>
              <a:pathLst>
                <a:path w="9315" h="20739">
                  <a:moveTo>
                    <a:pt x="9315" y="0"/>
                  </a:moveTo>
                  <a:lnTo>
                    <a:pt x="0" y="20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669434" y="4681119"/>
              <a:ext cx="9137" cy="20818"/>
            </a:xfrm>
            <a:custGeom>
              <a:avLst/>
              <a:pathLst>
                <a:path w="9137" h="20818">
                  <a:moveTo>
                    <a:pt x="9137" y="0"/>
                  </a:moveTo>
                  <a:lnTo>
                    <a:pt x="0" y="20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678552" y="4684996"/>
              <a:ext cx="8958" cy="20895"/>
            </a:xfrm>
            <a:custGeom>
              <a:avLst/>
              <a:pathLst>
                <a:path w="8958" h="20895">
                  <a:moveTo>
                    <a:pt x="8958" y="0"/>
                  </a:moveTo>
                  <a:lnTo>
                    <a:pt x="0" y="20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624371" y="4660588"/>
              <a:ext cx="10020" cy="20407"/>
            </a:xfrm>
            <a:custGeom>
              <a:avLst/>
              <a:pathLst>
                <a:path w="10020" h="20407">
                  <a:moveTo>
                    <a:pt x="10020" y="0"/>
                  </a:moveTo>
                  <a:lnTo>
                    <a:pt x="0" y="204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633311" y="4664845"/>
              <a:ext cx="9845" cy="20492"/>
            </a:xfrm>
            <a:custGeom>
              <a:avLst/>
              <a:pathLst>
                <a:path w="9845" h="20492">
                  <a:moveTo>
                    <a:pt x="9845" y="0"/>
                  </a:moveTo>
                  <a:lnTo>
                    <a:pt x="0" y="20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96149" y="4663513"/>
              <a:ext cx="23459" cy="111229"/>
            </a:xfrm>
            <a:custGeom>
              <a:avLst/>
              <a:pathLst>
                <a:path w="23459" h="111229">
                  <a:moveTo>
                    <a:pt x="23459" y="0"/>
                  </a:moveTo>
                  <a:lnTo>
                    <a:pt x="0" y="111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3113078" y="4731294"/>
              <a:ext cx="1315" cy="68193"/>
            </a:xfrm>
            <a:custGeom>
              <a:avLst/>
              <a:pathLst>
                <a:path w="1315" h="68193">
                  <a:moveTo>
                    <a:pt x="1315" y="0"/>
                  </a:moveTo>
                  <a:lnTo>
                    <a:pt x="0" y="681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3123016" y="4731434"/>
              <a:ext cx="730" cy="68202"/>
            </a:xfrm>
            <a:custGeom>
              <a:avLst/>
              <a:pathLst>
                <a:path w="730" h="68202">
                  <a:moveTo>
                    <a:pt x="730" y="0"/>
                  </a:moveTo>
                  <a:lnTo>
                    <a:pt x="0" y="68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3132955" y="4731494"/>
              <a:ext cx="146" cy="68205"/>
            </a:xfrm>
            <a:custGeom>
              <a:avLst/>
              <a:pathLst>
                <a:path w="146" h="68205">
                  <a:moveTo>
                    <a:pt x="146" y="0"/>
                  </a:moveTo>
                  <a:lnTo>
                    <a:pt x="0" y="6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3142456" y="4731474"/>
              <a:ext cx="438" cy="68204"/>
            </a:xfrm>
            <a:custGeom>
              <a:avLst/>
              <a:pathLst>
                <a:path w="438" h="68204">
                  <a:moveTo>
                    <a:pt x="0" y="0"/>
                  </a:moveTo>
                  <a:lnTo>
                    <a:pt x="438" y="68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3151810" y="4731374"/>
              <a:ext cx="1023" cy="68198"/>
            </a:xfrm>
            <a:custGeom>
              <a:avLst/>
              <a:pathLst>
                <a:path w="1023" h="68198">
                  <a:moveTo>
                    <a:pt x="0" y="0"/>
                  </a:moveTo>
                  <a:lnTo>
                    <a:pt x="1023" y="68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3161162" y="4731194"/>
              <a:ext cx="1607" cy="68186"/>
            </a:xfrm>
            <a:custGeom>
              <a:avLst/>
              <a:pathLst>
                <a:path w="1607" h="68186">
                  <a:moveTo>
                    <a:pt x="0" y="0"/>
                  </a:moveTo>
                  <a:lnTo>
                    <a:pt x="1607" y="68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3181712" y="4776025"/>
              <a:ext cx="925" cy="22716"/>
            </a:xfrm>
            <a:custGeom>
              <a:avLst/>
              <a:pathLst>
                <a:path w="925" h="22716">
                  <a:moveTo>
                    <a:pt x="0" y="0"/>
                  </a:moveTo>
                  <a:lnTo>
                    <a:pt x="925" y="22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3191447" y="4775587"/>
              <a:ext cx="1120" cy="22707"/>
            </a:xfrm>
            <a:custGeom>
              <a:avLst/>
              <a:pathLst>
                <a:path w="1120" h="22707">
                  <a:moveTo>
                    <a:pt x="0" y="0"/>
                  </a:moveTo>
                  <a:lnTo>
                    <a:pt x="1120" y="22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3201177" y="4775065"/>
              <a:ext cx="1314" cy="22697"/>
            </a:xfrm>
            <a:custGeom>
              <a:avLst/>
              <a:pathLst>
                <a:path w="1314" h="22697">
                  <a:moveTo>
                    <a:pt x="0" y="0"/>
                  </a:moveTo>
                  <a:lnTo>
                    <a:pt x="1314" y="226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3210902" y="4774460"/>
              <a:ext cx="1509" cy="22685"/>
            </a:xfrm>
            <a:custGeom>
              <a:avLst/>
              <a:pathLst>
                <a:path w="1509" h="22685">
                  <a:moveTo>
                    <a:pt x="0" y="0"/>
                  </a:moveTo>
                  <a:lnTo>
                    <a:pt x="1509" y="22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3220622" y="4773772"/>
              <a:ext cx="1703" cy="22671"/>
            </a:xfrm>
            <a:custGeom>
              <a:avLst/>
              <a:pathLst>
                <a:path w="1703" h="22671">
                  <a:moveTo>
                    <a:pt x="0" y="0"/>
                  </a:moveTo>
                  <a:lnTo>
                    <a:pt x="1703" y="22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3230336" y="4773000"/>
              <a:ext cx="1897" cy="22655"/>
            </a:xfrm>
            <a:custGeom>
              <a:avLst/>
              <a:pathLst>
                <a:path w="1897" h="22655">
                  <a:moveTo>
                    <a:pt x="0" y="0"/>
                  </a:moveTo>
                  <a:lnTo>
                    <a:pt x="1897" y="226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3240042" y="4772145"/>
              <a:ext cx="2092" cy="22638"/>
            </a:xfrm>
            <a:custGeom>
              <a:avLst/>
              <a:pathLst>
                <a:path w="2092" h="22638">
                  <a:moveTo>
                    <a:pt x="0" y="0"/>
                  </a:moveTo>
                  <a:lnTo>
                    <a:pt x="2092" y="22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249741" y="4771206"/>
              <a:ext cx="2286" cy="22620"/>
            </a:xfrm>
            <a:custGeom>
              <a:avLst/>
              <a:pathLst>
                <a:path w="2286" h="22620">
                  <a:moveTo>
                    <a:pt x="0" y="0"/>
                  </a:moveTo>
                  <a:lnTo>
                    <a:pt x="2286" y="226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298095" y="4765270"/>
              <a:ext cx="3253" cy="22501"/>
            </a:xfrm>
            <a:custGeom>
              <a:avLst/>
              <a:pathLst>
                <a:path w="3253" h="22501">
                  <a:moveTo>
                    <a:pt x="0" y="0"/>
                  </a:moveTo>
                  <a:lnTo>
                    <a:pt x="3253" y="22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307733" y="4763835"/>
              <a:ext cx="3445" cy="22472"/>
            </a:xfrm>
            <a:custGeom>
              <a:avLst/>
              <a:pathLst>
                <a:path w="3445" h="22472">
                  <a:moveTo>
                    <a:pt x="0" y="0"/>
                  </a:moveTo>
                  <a:lnTo>
                    <a:pt x="3445" y="22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317358" y="4762317"/>
              <a:ext cx="3638" cy="22442"/>
            </a:xfrm>
            <a:custGeom>
              <a:avLst/>
              <a:pathLst>
                <a:path w="3638" h="22442">
                  <a:moveTo>
                    <a:pt x="0" y="0"/>
                  </a:moveTo>
                  <a:lnTo>
                    <a:pt x="3638" y="22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326970" y="4760716"/>
              <a:ext cx="3830" cy="22410"/>
            </a:xfrm>
            <a:custGeom>
              <a:avLst/>
              <a:pathLst>
                <a:path w="3830" h="22410">
                  <a:moveTo>
                    <a:pt x="0" y="0"/>
                  </a:moveTo>
                  <a:lnTo>
                    <a:pt x="3830" y="22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336568" y="4759033"/>
              <a:ext cx="4022" cy="22376"/>
            </a:xfrm>
            <a:custGeom>
              <a:avLst/>
              <a:pathLst>
                <a:path w="4022" h="22376">
                  <a:moveTo>
                    <a:pt x="0" y="0"/>
                  </a:moveTo>
                  <a:lnTo>
                    <a:pt x="4022" y="223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346151" y="4757268"/>
              <a:ext cx="4214" cy="22341"/>
            </a:xfrm>
            <a:custGeom>
              <a:avLst/>
              <a:pathLst>
                <a:path w="4214" h="22341">
                  <a:moveTo>
                    <a:pt x="0" y="0"/>
                  </a:moveTo>
                  <a:lnTo>
                    <a:pt x="4214" y="22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355718" y="4755421"/>
              <a:ext cx="4405" cy="22304"/>
            </a:xfrm>
            <a:custGeom>
              <a:avLst/>
              <a:pathLst>
                <a:path w="4405" h="22304">
                  <a:moveTo>
                    <a:pt x="0" y="0"/>
                  </a:moveTo>
                  <a:lnTo>
                    <a:pt x="4405" y="22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56952" y="4747586"/>
              <a:ext cx="4959" cy="45199"/>
            </a:xfrm>
            <a:custGeom>
              <a:avLst/>
              <a:pathLst>
                <a:path w="4959" h="45199">
                  <a:moveTo>
                    <a:pt x="0" y="0"/>
                  </a:moveTo>
                  <a:lnTo>
                    <a:pt x="4959" y="45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3266439" y="4746503"/>
              <a:ext cx="5346" cy="45155"/>
            </a:xfrm>
            <a:custGeom>
              <a:avLst/>
              <a:pathLst>
                <a:path w="5346" h="45155">
                  <a:moveTo>
                    <a:pt x="0" y="0"/>
                  </a:moveTo>
                  <a:lnTo>
                    <a:pt x="5346" y="45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3278785" y="4767894"/>
              <a:ext cx="2866" cy="22553"/>
            </a:xfrm>
            <a:custGeom>
              <a:avLst/>
              <a:pathLst>
                <a:path w="2866" h="22553">
                  <a:moveTo>
                    <a:pt x="0" y="0"/>
                  </a:moveTo>
                  <a:lnTo>
                    <a:pt x="2866" y="2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288446" y="4766623"/>
              <a:ext cx="3060" cy="22528"/>
            </a:xfrm>
            <a:custGeom>
              <a:avLst/>
              <a:pathLst>
                <a:path w="3060" h="22528">
                  <a:moveTo>
                    <a:pt x="0" y="0"/>
                  </a:moveTo>
                  <a:lnTo>
                    <a:pt x="3060" y="22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3170513" y="4730933"/>
              <a:ext cx="2192" cy="68170"/>
            </a:xfrm>
            <a:custGeom>
              <a:avLst/>
              <a:pathLst>
                <a:path w="2192" h="68170">
                  <a:moveTo>
                    <a:pt x="0" y="0"/>
                  </a:moveTo>
                  <a:lnTo>
                    <a:pt x="2192" y="68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935183" y="4759885"/>
              <a:ext cx="3926" cy="22393"/>
            </a:xfrm>
            <a:custGeom>
              <a:avLst/>
              <a:pathLst>
                <a:path w="3926" h="22393">
                  <a:moveTo>
                    <a:pt x="3926" y="0"/>
                  </a:moveTo>
                  <a:lnTo>
                    <a:pt x="0" y="223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944979" y="4761527"/>
              <a:ext cx="3734" cy="22426"/>
            </a:xfrm>
            <a:custGeom>
              <a:avLst/>
              <a:pathLst>
                <a:path w="3734" h="22426">
                  <a:moveTo>
                    <a:pt x="3734" y="0"/>
                  </a:moveTo>
                  <a:lnTo>
                    <a:pt x="0" y="22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954790" y="4763086"/>
              <a:ext cx="3542" cy="22457"/>
            </a:xfrm>
            <a:custGeom>
              <a:avLst/>
              <a:pathLst>
                <a:path w="3542" h="22457">
                  <a:moveTo>
                    <a:pt x="3542" y="0"/>
                  </a:moveTo>
                  <a:lnTo>
                    <a:pt x="0" y="224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964615" y="4764563"/>
              <a:ext cx="3349" cy="22487"/>
            </a:xfrm>
            <a:custGeom>
              <a:avLst/>
              <a:pathLst>
                <a:path w="3349" h="22487">
                  <a:moveTo>
                    <a:pt x="3349" y="0"/>
                  </a:moveTo>
                  <a:lnTo>
                    <a:pt x="0" y="22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974451" y="4720927"/>
              <a:ext cx="9469" cy="67545"/>
            </a:xfrm>
            <a:custGeom>
              <a:avLst/>
              <a:pathLst>
                <a:path w="9469" h="67545">
                  <a:moveTo>
                    <a:pt x="9469" y="0"/>
                  </a:moveTo>
                  <a:lnTo>
                    <a:pt x="0" y="67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994160" y="4768498"/>
              <a:ext cx="2770" cy="22565"/>
            </a:xfrm>
            <a:custGeom>
              <a:avLst/>
              <a:pathLst>
                <a:path w="2770" h="22565">
                  <a:moveTo>
                    <a:pt x="2770" y="0"/>
                  </a:moveTo>
                  <a:lnTo>
                    <a:pt x="0" y="225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3004030" y="4769643"/>
              <a:ext cx="2576" cy="22588"/>
            </a:xfrm>
            <a:custGeom>
              <a:avLst/>
              <a:pathLst>
                <a:path w="2576" h="22588">
                  <a:moveTo>
                    <a:pt x="2576" y="0"/>
                  </a:moveTo>
                  <a:lnTo>
                    <a:pt x="0" y="22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3043600" y="4773396"/>
              <a:ext cx="1800" cy="22663"/>
            </a:xfrm>
            <a:custGeom>
              <a:avLst/>
              <a:pathLst>
                <a:path w="1800" h="22663">
                  <a:moveTo>
                    <a:pt x="1800" y="0"/>
                  </a:moveTo>
                  <a:lnTo>
                    <a:pt x="0" y="226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053511" y="4774126"/>
              <a:ext cx="1606" cy="22678"/>
            </a:xfrm>
            <a:custGeom>
              <a:avLst/>
              <a:pathLst>
                <a:path w="1606" h="22678">
                  <a:moveTo>
                    <a:pt x="1606" y="0"/>
                  </a:moveTo>
                  <a:lnTo>
                    <a:pt x="0" y="22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063428" y="4774773"/>
              <a:ext cx="1412" cy="22691"/>
            </a:xfrm>
            <a:custGeom>
              <a:avLst/>
              <a:pathLst>
                <a:path w="1412" h="22691">
                  <a:moveTo>
                    <a:pt x="1412" y="0"/>
                  </a:moveTo>
                  <a:lnTo>
                    <a:pt x="0" y="226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073350" y="4775337"/>
              <a:ext cx="1217" cy="22702"/>
            </a:xfrm>
            <a:custGeom>
              <a:avLst/>
              <a:pathLst>
                <a:path w="1217" h="22702">
                  <a:moveTo>
                    <a:pt x="1217" y="0"/>
                  </a:moveTo>
                  <a:lnTo>
                    <a:pt x="0" y="2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3083277" y="4775817"/>
              <a:ext cx="1022" cy="22712"/>
            </a:xfrm>
            <a:custGeom>
              <a:avLst/>
              <a:pathLst>
                <a:path w="1022" h="22712">
                  <a:moveTo>
                    <a:pt x="1022" y="0"/>
                  </a:moveTo>
                  <a:lnTo>
                    <a:pt x="0" y="22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3093208" y="4776213"/>
              <a:ext cx="828" cy="22720"/>
            </a:xfrm>
            <a:custGeom>
              <a:avLst/>
              <a:pathLst>
                <a:path w="828" h="22720">
                  <a:moveTo>
                    <a:pt x="828" y="0"/>
                  </a:moveTo>
                  <a:lnTo>
                    <a:pt x="0" y="22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3103142" y="4776526"/>
              <a:ext cx="633" cy="22726"/>
            </a:xfrm>
            <a:custGeom>
              <a:avLst/>
              <a:pathLst>
                <a:path w="633" h="22726">
                  <a:moveTo>
                    <a:pt x="633" y="0"/>
                  </a:moveTo>
                  <a:lnTo>
                    <a:pt x="0" y="22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984300" y="4744727"/>
              <a:ext cx="5927" cy="45082"/>
            </a:xfrm>
            <a:custGeom>
              <a:avLst/>
              <a:pathLst>
                <a:path w="5927" h="45082">
                  <a:moveTo>
                    <a:pt x="5927" y="0"/>
                  </a:moveTo>
                  <a:lnTo>
                    <a:pt x="0" y="450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3013910" y="4770706"/>
              <a:ext cx="2382" cy="22610"/>
            </a:xfrm>
            <a:custGeom>
              <a:avLst/>
              <a:pathLst>
                <a:path w="2382" h="22610">
                  <a:moveTo>
                    <a:pt x="2382" y="0"/>
                  </a:moveTo>
                  <a:lnTo>
                    <a:pt x="0" y="226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3023798" y="4771686"/>
              <a:ext cx="2189" cy="22629"/>
            </a:xfrm>
            <a:custGeom>
              <a:avLst/>
              <a:pathLst>
                <a:path w="2189" h="22629">
                  <a:moveTo>
                    <a:pt x="2189" y="0"/>
                  </a:moveTo>
                  <a:lnTo>
                    <a:pt x="0" y="22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033695" y="4772583"/>
              <a:ext cx="1994" cy="22647"/>
            </a:xfrm>
            <a:custGeom>
              <a:avLst/>
              <a:pathLst>
                <a:path w="1994" h="22647">
                  <a:moveTo>
                    <a:pt x="1994" y="0"/>
                  </a:moveTo>
                  <a:lnTo>
                    <a:pt x="0" y="22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915633" y="4756355"/>
              <a:ext cx="4309" cy="22323"/>
            </a:xfrm>
            <a:custGeom>
              <a:avLst/>
              <a:pathLst>
                <a:path w="4309" h="22323">
                  <a:moveTo>
                    <a:pt x="4309" y="0"/>
                  </a:moveTo>
                  <a:lnTo>
                    <a:pt x="0" y="223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925400" y="4758161"/>
              <a:ext cx="4118" cy="22359"/>
            </a:xfrm>
            <a:custGeom>
              <a:avLst/>
              <a:pathLst>
                <a:path w="4118" h="22359">
                  <a:moveTo>
                    <a:pt x="4118" y="0"/>
                  </a:moveTo>
                  <a:lnTo>
                    <a:pt x="0" y="22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905883" y="4732181"/>
              <a:ext cx="9002" cy="44570"/>
            </a:xfrm>
            <a:custGeom>
              <a:avLst/>
              <a:pathLst>
                <a:path w="9002" h="44570">
                  <a:moveTo>
                    <a:pt x="9002" y="0"/>
                  </a:moveTo>
                  <a:lnTo>
                    <a:pt x="0" y="44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87704" y="4604910"/>
              <a:ext cx="43895" cy="104859"/>
            </a:xfrm>
            <a:custGeom>
              <a:avLst/>
              <a:pathLst>
                <a:path w="43895" h="104859">
                  <a:moveTo>
                    <a:pt x="43895" y="0"/>
                  </a:moveTo>
                  <a:lnTo>
                    <a:pt x="0" y="104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96889" y="4692522"/>
              <a:ext cx="8599" cy="21046"/>
            </a:xfrm>
            <a:custGeom>
              <a:avLst/>
              <a:pathLst>
                <a:path w="8599" h="21046">
                  <a:moveTo>
                    <a:pt x="8599" y="0"/>
                  </a:moveTo>
                  <a:lnTo>
                    <a:pt x="0" y="21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706105" y="4696169"/>
              <a:ext cx="8418" cy="21119"/>
            </a:xfrm>
            <a:custGeom>
              <a:avLst/>
              <a:pathLst>
                <a:path w="8418" h="21119">
                  <a:moveTo>
                    <a:pt x="8418" y="0"/>
                  </a:moveTo>
                  <a:lnTo>
                    <a:pt x="0" y="21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771468" y="4719509"/>
              <a:ext cx="7136" cy="21586"/>
            </a:xfrm>
            <a:custGeom>
              <a:avLst/>
              <a:pathLst>
                <a:path w="7136" h="21586">
                  <a:moveTo>
                    <a:pt x="7136" y="0"/>
                  </a:moveTo>
                  <a:lnTo>
                    <a:pt x="0" y="21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80918" y="4722528"/>
              <a:ext cx="6951" cy="21646"/>
            </a:xfrm>
            <a:custGeom>
              <a:avLst/>
              <a:pathLst>
                <a:path w="6951" h="21646">
                  <a:moveTo>
                    <a:pt x="6951" y="0"/>
                  </a:moveTo>
                  <a:lnTo>
                    <a:pt x="0" y="21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90394" y="4725468"/>
              <a:ext cx="6765" cy="21705"/>
            </a:xfrm>
            <a:custGeom>
              <a:avLst/>
              <a:pathLst>
                <a:path w="6765" h="21705">
                  <a:moveTo>
                    <a:pt x="6765" y="0"/>
                  </a:moveTo>
                  <a:lnTo>
                    <a:pt x="0" y="217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99895" y="4728328"/>
              <a:ext cx="6579" cy="21762"/>
            </a:xfrm>
            <a:custGeom>
              <a:avLst/>
              <a:pathLst>
                <a:path w="6579" h="21762">
                  <a:moveTo>
                    <a:pt x="6579" y="0"/>
                  </a:moveTo>
                  <a:lnTo>
                    <a:pt x="0" y="2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809421" y="4731108"/>
              <a:ext cx="6392" cy="21818"/>
            </a:xfrm>
            <a:custGeom>
              <a:avLst/>
              <a:pathLst>
                <a:path w="6392" h="21818">
                  <a:moveTo>
                    <a:pt x="6392" y="0"/>
                  </a:moveTo>
                  <a:lnTo>
                    <a:pt x="0" y="21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43281" y="4709977"/>
              <a:ext cx="7689" cy="21395"/>
            </a:xfrm>
            <a:custGeom>
              <a:avLst/>
              <a:pathLst>
                <a:path w="7689" h="21395">
                  <a:moveTo>
                    <a:pt x="7689" y="0"/>
                  </a:moveTo>
                  <a:lnTo>
                    <a:pt x="0" y="213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52649" y="4713233"/>
              <a:ext cx="7505" cy="21460"/>
            </a:xfrm>
            <a:custGeom>
              <a:avLst/>
              <a:pathLst>
                <a:path w="7505" h="21460">
                  <a:moveTo>
                    <a:pt x="7505" y="0"/>
                  </a:moveTo>
                  <a:lnTo>
                    <a:pt x="0" y="21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762045" y="4716411"/>
              <a:ext cx="7321" cy="21524"/>
            </a:xfrm>
            <a:custGeom>
              <a:avLst/>
              <a:pathLst>
                <a:path w="7321" h="21524">
                  <a:moveTo>
                    <a:pt x="7321" y="0"/>
                  </a:moveTo>
                  <a:lnTo>
                    <a:pt x="0" y="21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8971" y="4733807"/>
              <a:ext cx="6205" cy="21872"/>
            </a:xfrm>
            <a:custGeom>
              <a:avLst/>
              <a:pathLst>
                <a:path w="6205" h="21872">
                  <a:moveTo>
                    <a:pt x="6205" y="0"/>
                  </a:moveTo>
                  <a:lnTo>
                    <a:pt x="0" y="21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28544" y="4736427"/>
              <a:ext cx="6017" cy="21924"/>
            </a:xfrm>
            <a:custGeom>
              <a:avLst/>
              <a:pathLst>
                <a:path w="6017" h="21924">
                  <a:moveTo>
                    <a:pt x="6017" y="0"/>
                  </a:moveTo>
                  <a:lnTo>
                    <a:pt x="0" y="21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38140" y="4716990"/>
              <a:ext cx="11658" cy="43950"/>
            </a:xfrm>
            <a:custGeom>
              <a:avLst/>
              <a:pathLst>
                <a:path w="11658" h="43950">
                  <a:moveTo>
                    <a:pt x="11658" y="0"/>
                  </a:moveTo>
                  <a:lnTo>
                    <a:pt x="0" y="439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47758" y="4719399"/>
              <a:ext cx="11281" cy="44048"/>
            </a:xfrm>
            <a:custGeom>
              <a:avLst/>
              <a:pathLst>
                <a:path w="11281" h="44048">
                  <a:moveTo>
                    <a:pt x="11281" y="0"/>
                  </a:moveTo>
                  <a:lnTo>
                    <a:pt x="0" y="44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57397" y="4721729"/>
              <a:ext cx="10903" cy="44143"/>
            </a:xfrm>
            <a:custGeom>
              <a:avLst/>
              <a:pathLst>
                <a:path w="10903" h="44143">
                  <a:moveTo>
                    <a:pt x="10903" y="0"/>
                  </a:moveTo>
                  <a:lnTo>
                    <a:pt x="0" y="44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867056" y="4723979"/>
              <a:ext cx="10524" cy="44235"/>
            </a:xfrm>
            <a:custGeom>
              <a:avLst/>
              <a:pathLst>
                <a:path w="10524" h="44235">
                  <a:moveTo>
                    <a:pt x="10524" y="0"/>
                  </a:moveTo>
                  <a:lnTo>
                    <a:pt x="0" y="442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876735" y="4748311"/>
              <a:ext cx="5072" cy="22162"/>
            </a:xfrm>
            <a:custGeom>
              <a:avLst/>
              <a:pathLst>
                <a:path w="5072" h="22162">
                  <a:moveTo>
                    <a:pt x="5072" y="0"/>
                  </a:moveTo>
                  <a:lnTo>
                    <a:pt x="0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886433" y="4750445"/>
              <a:ext cx="4882" cy="22204"/>
            </a:xfrm>
            <a:custGeom>
              <a:avLst/>
              <a:pathLst>
                <a:path w="4882" h="22204">
                  <a:moveTo>
                    <a:pt x="4882" y="0"/>
                  </a:moveTo>
                  <a:lnTo>
                    <a:pt x="0" y="22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724633" y="4703229"/>
              <a:ext cx="8055" cy="21260"/>
            </a:xfrm>
            <a:custGeom>
              <a:avLst/>
              <a:pathLst>
                <a:path w="8055" h="21260">
                  <a:moveTo>
                    <a:pt x="8055" y="0"/>
                  </a:moveTo>
                  <a:lnTo>
                    <a:pt x="0" y="212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733942" y="4706642"/>
              <a:ext cx="7872" cy="21328"/>
            </a:xfrm>
            <a:custGeom>
              <a:avLst/>
              <a:pathLst>
                <a:path w="7872" h="21328">
                  <a:moveTo>
                    <a:pt x="7872" y="0"/>
                  </a:moveTo>
                  <a:lnTo>
                    <a:pt x="0" y="2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715354" y="4678547"/>
              <a:ext cx="16473" cy="42381"/>
            </a:xfrm>
            <a:custGeom>
              <a:avLst/>
              <a:pathLst>
                <a:path w="16473" h="42381">
                  <a:moveTo>
                    <a:pt x="16473" y="0"/>
                  </a:moveTo>
                  <a:lnTo>
                    <a:pt x="0" y="42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537141" y="4594470"/>
              <a:ext cx="23462" cy="38949"/>
            </a:xfrm>
            <a:custGeom>
              <a:avLst/>
              <a:pathLst>
                <a:path w="23462" h="38949">
                  <a:moveTo>
                    <a:pt x="23462" y="0"/>
                  </a:moveTo>
                  <a:lnTo>
                    <a:pt x="0" y="389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545677" y="4599362"/>
              <a:ext cx="23127" cy="39149"/>
            </a:xfrm>
            <a:custGeom>
              <a:avLst/>
              <a:pathLst>
                <a:path w="23127" h="39149">
                  <a:moveTo>
                    <a:pt x="23127" y="0"/>
                  </a:moveTo>
                  <a:lnTo>
                    <a:pt x="0" y="39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2554256" y="4623857"/>
              <a:ext cx="11395" cy="19673"/>
            </a:xfrm>
            <a:custGeom>
              <a:avLst/>
              <a:pathLst>
                <a:path w="11395" h="19673">
                  <a:moveTo>
                    <a:pt x="11395" y="0"/>
                  </a:moveTo>
                  <a:lnTo>
                    <a:pt x="0" y="19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2562877" y="4628705"/>
              <a:ext cx="11226" cy="19770"/>
            </a:xfrm>
            <a:custGeom>
              <a:avLst/>
              <a:pathLst>
                <a:path w="11226" h="19770">
                  <a:moveTo>
                    <a:pt x="11226" y="0"/>
                  </a:moveTo>
                  <a:lnTo>
                    <a:pt x="0" y="19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2571541" y="4633480"/>
              <a:ext cx="11056" cy="19865"/>
            </a:xfrm>
            <a:custGeom>
              <a:avLst/>
              <a:pathLst>
                <a:path w="11056" h="19865">
                  <a:moveTo>
                    <a:pt x="11056" y="0"/>
                  </a:moveTo>
                  <a:lnTo>
                    <a:pt x="0" y="19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2580246" y="4638182"/>
              <a:ext cx="10886" cy="19959"/>
            </a:xfrm>
            <a:custGeom>
              <a:avLst/>
              <a:pathLst>
                <a:path w="10886" h="19959">
                  <a:moveTo>
                    <a:pt x="10886" y="0"/>
                  </a:moveTo>
                  <a:lnTo>
                    <a:pt x="0" y="19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2588992" y="4642811"/>
              <a:ext cx="10714" cy="20052"/>
            </a:xfrm>
            <a:custGeom>
              <a:avLst/>
              <a:pathLst>
                <a:path w="10714" h="20052">
                  <a:moveTo>
                    <a:pt x="10714" y="0"/>
                  </a:moveTo>
                  <a:lnTo>
                    <a:pt x="0" y="20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365270" y="4753492"/>
              <a:ext cx="4596" cy="22265"/>
            </a:xfrm>
            <a:custGeom>
              <a:avLst/>
              <a:pathLst>
                <a:path w="4596" h="22265">
                  <a:moveTo>
                    <a:pt x="0" y="0"/>
                  </a:moveTo>
                  <a:lnTo>
                    <a:pt x="4596" y="222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374804" y="4751481"/>
              <a:ext cx="4787" cy="22225"/>
            </a:xfrm>
            <a:custGeom>
              <a:avLst/>
              <a:pathLst>
                <a:path w="4787" h="22225">
                  <a:moveTo>
                    <a:pt x="0" y="0"/>
                  </a:moveTo>
                  <a:lnTo>
                    <a:pt x="4787" y="22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3822830" y="4302996"/>
              <a:ext cx="147297" cy="142027"/>
            </a:xfrm>
            <a:custGeom>
              <a:avLst/>
              <a:pathLst>
                <a:path w="147297" h="142027">
                  <a:moveTo>
                    <a:pt x="0" y="0"/>
                  </a:moveTo>
                  <a:lnTo>
                    <a:pt x="49099" y="47342"/>
                  </a:lnTo>
                  <a:lnTo>
                    <a:pt x="98198" y="94684"/>
                  </a:lnTo>
                  <a:lnTo>
                    <a:pt x="147297" y="142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4070619" y="3925117"/>
              <a:ext cx="173986" cy="53007"/>
            </a:xfrm>
            <a:custGeom>
              <a:avLst/>
              <a:pathLst>
                <a:path w="173986" h="53007">
                  <a:moveTo>
                    <a:pt x="0" y="0"/>
                  </a:moveTo>
                  <a:lnTo>
                    <a:pt x="57995" y="17669"/>
                  </a:lnTo>
                  <a:lnTo>
                    <a:pt x="115991" y="35338"/>
                  </a:lnTo>
                  <a:lnTo>
                    <a:pt x="173986" y="53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4231017" y="3943429"/>
              <a:ext cx="21911" cy="6064"/>
            </a:xfrm>
            <a:custGeom>
              <a:avLst/>
              <a:pathLst>
                <a:path w="21911" h="6064">
                  <a:moveTo>
                    <a:pt x="0" y="0"/>
                  </a:moveTo>
                  <a:lnTo>
                    <a:pt x="21911" y="60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4233576" y="3934027"/>
              <a:ext cx="21962" cy="5876"/>
            </a:xfrm>
            <a:custGeom>
              <a:avLst/>
              <a:pathLst>
                <a:path w="21962" h="5876">
                  <a:moveTo>
                    <a:pt x="0" y="0"/>
                  </a:moveTo>
                  <a:lnTo>
                    <a:pt x="21962" y="5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4206519" y="3946556"/>
              <a:ext cx="43717" cy="12504"/>
            </a:xfrm>
            <a:custGeom>
              <a:avLst/>
              <a:pathLst>
                <a:path w="43717" h="12504">
                  <a:moveTo>
                    <a:pt x="0" y="0"/>
                  </a:moveTo>
                  <a:lnTo>
                    <a:pt x="43717" y="125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4094832" y="3923530"/>
              <a:ext cx="152630" cy="45074"/>
            </a:xfrm>
            <a:custGeom>
              <a:avLst/>
              <a:pathLst>
                <a:path w="152630" h="45074">
                  <a:moveTo>
                    <a:pt x="0" y="0"/>
                  </a:moveTo>
                  <a:lnTo>
                    <a:pt x="76315" y="22537"/>
                  </a:lnTo>
                  <a:lnTo>
                    <a:pt x="152630" y="45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4243003" y="3896209"/>
              <a:ext cx="22151" cy="5120"/>
            </a:xfrm>
            <a:custGeom>
              <a:avLst/>
              <a:pathLst>
                <a:path w="22151" h="5120">
                  <a:moveTo>
                    <a:pt x="0" y="0"/>
                  </a:moveTo>
                  <a:lnTo>
                    <a:pt x="22151" y="5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4245157" y="3886706"/>
              <a:ext cx="22194" cy="4930"/>
            </a:xfrm>
            <a:custGeom>
              <a:avLst/>
              <a:pathLst>
                <a:path w="22194" h="4930">
                  <a:moveTo>
                    <a:pt x="0" y="0"/>
                  </a:moveTo>
                  <a:lnTo>
                    <a:pt x="22194" y="4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4247229" y="3877184"/>
              <a:ext cx="22235" cy="4739"/>
            </a:xfrm>
            <a:custGeom>
              <a:avLst/>
              <a:pathLst>
                <a:path w="22235" h="4739">
                  <a:moveTo>
                    <a:pt x="0" y="0"/>
                  </a:moveTo>
                  <a:lnTo>
                    <a:pt x="22235" y="4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4218661" y="3900383"/>
              <a:ext cx="44213" cy="10619"/>
            </a:xfrm>
            <a:custGeom>
              <a:avLst/>
              <a:pathLst>
                <a:path w="44213" h="10619">
                  <a:moveTo>
                    <a:pt x="0" y="0"/>
                  </a:moveTo>
                  <a:lnTo>
                    <a:pt x="44213" y="10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4182393" y="3853999"/>
              <a:ext cx="89102" cy="18195"/>
            </a:xfrm>
            <a:custGeom>
              <a:avLst/>
              <a:pathLst>
                <a:path w="89102" h="18195">
                  <a:moveTo>
                    <a:pt x="0" y="0"/>
                  </a:moveTo>
                  <a:lnTo>
                    <a:pt x="89102" y="18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4257942" y="3819716"/>
              <a:ext cx="22450" cy="3590"/>
            </a:xfrm>
            <a:custGeom>
              <a:avLst/>
              <a:pathLst>
                <a:path w="22450" h="3590">
                  <a:moveTo>
                    <a:pt x="0" y="0"/>
                  </a:moveTo>
                  <a:lnTo>
                    <a:pt x="22450" y="35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4259439" y="3810087"/>
              <a:ext cx="22479" cy="3397"/>
            </a:xfrm>
            <a:custGeom>
              <a:avLst/>
              <a:pathLst>
                <a:path w="22479" h="3397">
                  <a:moveTo>
                    <a:pt x="0" y="0"/>
                  </a:moveTo>
                  <a:lnTo>
                    <a:pt x="22479" y="33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4260854" y="3800446"/>
              <a:ext cx="22508" cy="3204"/>
            </a:xfrm>
            <a:custGeom>
              <a:avLst/>
              <a:pathLst>
                <a:path w="22508" h="3204">
                  <a:moveTo>
                    <a:pt x="0" y="0"/>
                  </a:moveTo>
                  <a:lnTo>
                    <a:pt x="22508" y="3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4262186" y="3790794"/>
              <a:ext cx="22534" cy="3011"/>
            </a:xfrm>
            <a:custGeom>
              <a:avLst/>
              <a:pathLst>
                <a:path w="22534" h="3011">
                  <a:moveTo>
                    <a:pt x="0" y="0"/>
                  </a:moveTo>
                  <a:lnTo>
                    <a:pt x="22534" y="3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4233943" y="3825548"/>
              <a:ext cx="44836" cy="7565"/>
            </a:xfrm>
            <a:custGeom>
              <a:avLst/>
              <a:pathLst>
                <a:path w="44836" h="7565">
                  <a:moveTo>
                    <a:pt x="0" y="0"/>
                  </a:moveTo>
                  <a:lnTo>
                    <a:pt x="44836" y="75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4251128" y="3858090"/>
              <a:ext cx="22313" cy="4357"/>
            </a:xfrm>
            <a:custGeom>
              <a:avLst/>
              <a:pathLst>
                <a:path w="22313" h="4357">
                  <a:moveTo>
                    <a:pt x="0" y="0"/>
                  </a:moveTo>
                  <a:lnTo>
                    <a:pt x="22313" y="4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4252955" y="3848519"/>
              <a:ext cx="22350" cy="4166"/>
            </a:xfrm>
            <a:custGeom>
              <a:avLst/>
              <a:pathLst>
                <a:path w="22350" h="4166">
                  <a:moveTo>
                    <a:pt x="0" y="0"/>
                  </a:moveTo>
                  <a:lnTo>
                    <a:pt x="22350" y="4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4254699" y="3838932"/>
              <a:ext cx="22385" cy="3974"/>
            </a:xfrm>
            <a:custGeom>
              <a:avLst/>
              <a:pathLst>
                <a:path w="22385" h="3974">
                  <a:moveTo>
                    <a:pt x="0" y="0"/>
                  </a:moveTo>
                  <a:lnTo>
                    <a:pt x="22385" y="39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4240876" y="3778311"/>
              <a:ext cx="45119" cy="5637"/>
            </a:xfrm>
            <a:custGeom>
              <a:avLst/>
              <a:pathLst>
                <a:path w="45119" h="5637">
                  <a:moveTo>
                    <a:pt x="0" y="0"/>
                  </a:moveTo>
                  <a:lnTo>
                    <a:pt x="45119" y="5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4242019" y="3768831"/>
              <a:ext cx="45166" cy="5250"/>
            </a:xfrm>
            <a:custGeom>
              <a:avLst/>
              <a:pathLst>
                <a:path w="45166" h="5250">
                  <a:moveTo>
                    <a:pt x="0" y="0"/>
                  </a:moveTo>
                  <a:lnTo>
                    <a:pt x="45166" y="5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4243081" y="3759341"/>
              <a:ext cx="45209" cy="4862"/>
            </a:xfrm>
            <a:custGeom>
              <a:avLst/>
              <a:pathLst>
                <a:path w="45209" h="4862">
                  <a:moveTo>
                    <a:pt x="0" y="0"/>
                  </a:moveTo>
                  <a:lnTo>
                    <a:pt x="45209" y="4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4244062" y="3749842"/>
              <a:ext cx="45249" cy="4475"/>
            </a:xfrm>
            <a:custGeom>
              <a:avLst/>
              <a:pathLst>
                <a:path w="45249" h="4475">
                  <a:moveTo>
                    <a:pt x="0" y="0"/>
                  </a:moveTo>
                  <a:lnTo>
                    <a:pt x="45249" y="4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4244961" y="3740335"/>
              <a:ext cx="45286" cy="4087"/>
            </a:xfrm>
            <a:custGeom>
              <a:avLst/>
              <a:pathLst>
                <a:path w="45286" h="4087">
                  <a:moveTo>
                    <a:pt x="0" y="0"/>
                  </a:moveTo>
                  <a:lnTo>
                    <a:pt x="45286" y="4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4271944" y="3664561"/>
              <a:ext cx="22730" cy="487"/>
            </a:xfrm>
            <a:custGeom>
              <a:avLst/>
              <a:pathLst>
                <a:path w="22730" h="487">
                  <a:moveTo>
                    <a:pt x="0" y="0"/>
                  </a:moveTo>
                  <a:lnTo>
                    <a:pt x="22730" y="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4272111" y="3654818"/>
              <a:ext cx="22733" cy="292"/>
            </a:xfrm>
            <a:custGeom>
              <a:avLst/>
              <a:pathLst>
                <a:path w="22733" h="292">
                  <a:moveTo>
                    <a:pt x="0" y="0"/>
                  </a:moveTo>
                  <a:lnTo>
                    <a:pt x="22733" y="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4272195" y="3645074"/>
              <a:ext cx="22735" cy="97"/>
            </a:xfrm>
            <a:custGeom>
              <a:avLst/>
              <a:pathLst>
                <a:path w="22735" h="97">
                  <a:moveTo>
                    <a:pt x="0" y="0"/>
                  </a:moveTo>
                  <a:lnTo>
                    <a:pt x="22735" y="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4245778" y="3730821"/>
              <a:ext cx="45319" cy="3698"/>
            </a:xfrm>
            <a:custGeom>
              <a:avLst/>
              <a:pathLst>
                <a:path w="45319" h="3698">
                  <a:moveTo>
                    <a:pt x="0" y="0"/>
                  </a:moveTo>
                  <a:lnTo>
                    <a:pt x="45319" y="3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4270441" y="3703507"/>
              <a:ext cx="22700" cy="1266"/>
            </a:xfrm>
            <a:custGeom>
              <a:avLst/>
              <a:pathLst>
                <a:path w="22700" h="1266">
                  <a:moveTo>
                    <a:pt x="0" y="0"/>
                  </a:moveTo>
                  <a:lnTo>
                    <a:pt x="22700" y="1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4270942" y="3693776"/>
              <a:ext cx="22710" cy="1071"/>
            </a:xfrm>
            <a:custGeom>
              <a:avLst/>
              <a:pathLst>
                <a:path w="22710" h="1071">
                  <a:moveTo>
                    <a:pt x="0" y="0"/>
                  </a:moveTo>
                  <a:lnTo>
                    <a:pt x="22710" y="1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4271360" y="3684040"/>
              <a:ext cx="22718" cy="876"/>
            </a:xfrm>
            <a:custGeom>
              <a:avLst/>
              <a:pathLst>
                <a:path w="22718" h="876">
                  <a:moveTo>
                    <a:pt x="0" y="0"/>
                  </a:moveTo>
                  <a:lnTo>
                    <a:pt x="22718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4271694" y="3674302"/>
              <a:ext cx="22725" cy="681"/>
            </a:xfrm>
            <a:custGeom>
              <a:avLst/>
              <a:pathLst>
                <a:path w="22725" h="681">
                  <a:moveTo>
                    <a:pt x="0" y="0"/>
                  </a:moveTo>
                  <a:lnTo>
                    <a:pt x="22725" y="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4246514" y="3721300"/>
              <a:ext cx="45349" cy="3310"/>
            </a:xfrm>
            <a:custGeom>
              <a:avLst/>
              <a:pathLst>
                <a:path w="45349" h="3310">
                  <a:moveTo>
                    <a:pt x="0" y="0"/>
                  </a:moveTo>
                  <a:lnTo>
                    <a:pt x="45349" y="3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4247169" y="3711773"/>
              <a:ext cx="45376" cy="2921"/>
            </a:xfrm>
            <a:custGeom>
              <a:avLst/>
              <a:pathLst>
                <a:path w="45376" h="2921">
                  <a:moveTo>
                    <a:pt x="0" y="0"/>
                  </a:moveTo>
                  <a:lnTo>
                    <a:pt x="45376" y="2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4236054" y="3924603"/>
              <a:ext cx="22012" cy="5688"/>
            </a:xfrm>
            <a:custGeom>
              <a:avLst/>
              <a:pathLst>
                <a:path w="22012" h="5688">
                  <a:moveTo>
                    <a:pt x="0" y="0"/>
                  </a:moveTo>
                  <a:lnTo>
                    <a:pt x="22012" y="5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4238452" y="3915158"/>
              <a:ext cx="22060" cy="5499"/>
            </a:xfrm>
            <a:custGeom>
              <a:avLst/>
              <a:pathLst>
                <a:path w="22060" h="5499">
                  <a:moveTo>
                    <a:pt x="0" y="0"/>
                  </a:moveTo>
                  <a:lnTo>
                    <a:pt x="22060" y="5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3828487" y="4297080"/>
              <a:ext cx="148509" cy="140759"/>
            </a:xfrm>
            <a:custGeom>
              <a:avLst/>
              <a:pathLst>
                <a:path w="148509" h="140759">
                  <a:moveTo>
                    <a:pt x="0" y="0"/>
                  </a:moveTo>
                  <a:lnTo>
                    <a:pt x="49503" y="46919"/>
                  </a:lnTo>
                  <a:lnTo>
                    <a:pt x="99006" y="93839"/>
                  </a:lnTo>
                  <a:lnTo>
                    <a:pt x="148509" y="140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4081111" y="4137722"/>
              <a:ext cx="80482" cy="42342"/>
            </a:xfrm>
            <a:custGeom>
              <a:avLst/>
              <a:pathLst>
                <a:path w="80482" h="42342">
                  <a:moveTo>
                    <a:pt x="0" y="0"/>
                  </a:moveTo>
                  <a:lnTo>
                    <a:pt x="80482" y="423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4150398" y="4152155"/>
              <a:ext cx="20299" cy="10239"/>
            </a:xfrm>
            <a:custGeom>
              <a:avLst/>
              <a:pathLst>
                <a:path w="20299" h="10239">
                  <a:moveTo>
                    <a:pt x="0" y="0"/>
                  </a:moveTo>
                  <a:lnTo>
                    <a:pt x="20299" y="10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154749" y="4143436"/>
              <a:ext cx="20386" cy="10064"/>
            </a:xfrm>
            <a:custGeom>
              <a:avLst/>
              <a:pathLst>
                <a:path w="20386" h="10064">
                  <a:moveTo>
                    <a:pt x="0" y="0"/>
                  </a:moveTo>
                  <a:lnTo>
                    <a:pt x="20386" y="100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4085341" y="4129598"/>
              <a:ext cx="80842" cy="41650"/>
            </a:xfrm>
            <a:custGeom>
              <a:avLst/>
              <a:pathLst>
                <a:path w="80842" h="41650">
                  <a:moveTo>
                    <a:pt x="0" y="0"/>
                  </a:moveTo>
                  <a:lnTo>
                    <a:pt x="80842" y="41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4138554" y="4124790"/>
              <a:ext cx="40943" cy="19779"/>
            </a:xfrm>
            <a:custGeom>
              <a:avLst/>
              <a:pathLst>
                <a:path w="40943" h="19779">
                  <a:moveTo>
                    <a:pt x="0" y="0"/>
                  </a:moveTo>
                  <a:lnTo>
                    <a:pt x="40943" y="19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142671" y="4116174"/>
              <a:ext cx="41111" cy="19427"/>
            </a:xfrm>
            <a:custGeom>
              <a:avLst/>
              <a:pathLst>
                <a:path w="41111" h="19427">
                  <a:moveTo>
                    <a:pt x="0" y="0"/>
                  </a:moveTo>
                  <a:lnTo>
                    <a:pt x="41111" y="19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4167352" y="4117060"/>
              <a:ext cx="20638" cy="9537"/>
            </a:xfrm>
            <a:custGeom>
              <a:avLst/>
              <a:pathLst>
                <a:path w="20638" h="9537">
                  <a:moveTo>
                    <a:pt x="0" y="0"/>
                  </a:moveTo>
                  <a:lnTo>
                    <a:pt x="20638" y="9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4171401" y="4108197"/>
              <a:ext cx="20719" cy="9359"/>
            </a:xfrm>
            <a:custGeom>
              <a:avLst/>
              <a:pathLst>
                <a:path w="20719" h="9359">
                  <a:moveTo>
                    <a:pt x="0" y="0"/>
                  </a:moveTo>
                  <a:lnTo>
                    <a:pt x="20719" y="9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175375" y="4099300"/>
              <a:ext cx="20798" cy="9181"/>
            </a:xfrm>
            <a:custGeom>
              <a:avLst/>
              <a:pathLst>
                <a:path w="20798" h="9181">
                  <a:moveTo>
                    <a:pt x="0" y="0"/>
                  </a:moveTo>
                  <a:lnTo>
                    <a:pt x="20798" y="9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137519" y="4072362"/>
              <a:ext cx="62629" cy="27010"/>
            </a:xfrm>
            <a:custGeom>
              <a:avLst/>
              <a:pathLst>
                <a:path w="62629" h="27010">
                  <a:moveTo>
                    <a:pt x="0" y="0"/>
                  </a:moveTo>
                  <a:lnTo>
                    <a:pt x="62629" y="27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201034" y="4036112"/>
              <a:ext cx="21311" cy="7918"/>
            </a:xfrm>
            <a:custGeom>
              <a:avLst/>
              <a:pathLst>
                <a:path w="21311" h="7918">
                  <a:moveTo>
                    <a:pt x="0" y="0"/>
                  </a:moveTo>
                  <a:lnTo>
                    <a:pt x="21311" y="7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204389" y="4026963"/>
              <a:ext cx="21378" cy="7735"/>
            </a:xfrm>
            <a:custGeom>
              <a:avLst/>
              <a:pathLst>
                <a:path w="21378" h="7735">
                  <a:moveTo>
                    <a:pt x="0" y="0"/>
                  </a:moveTo>
                  <a:lnTo>
                    <a:pt x="21378" y="7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4207665" y="4017786"/>
              <a:ext cx="21444" cy="7551"/>
            </a:xfrm>
            <a:custGeom>
              <a:avLst/>
              <a:pathLst>
                <a:path w="21444" h="7551">
                  <a:moveTo>
                    <a:pt x="0" y="0"/>
                  </a:moveTo>
                  <a:lnTo>
                    <a:pt x="21444" y="7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4210862" y="4008582"/>
              <a:ext cx="21508" cy="7367"/>
            </a:xfrm>
            <a:custGeom>
              <a:avLst/>
              <a:pathLst>
                <a:path w="21508" h="7367">
                  <a:moveTo>
                    <a:pt x="0" y="0"/>
                  </a:moveTo>
                  <a:lnTo>
                    <a:pt x="21508" y="7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4213980" y="3999350"/>
              <a:ext cx="21570" cy="7182"/>
            </a:xfrm>
            <a:custGeom>
              <a:avLst/>
              <a:pathLst>
                <a:path w="21570" h="7182">
                  <a:moveTo>
                    <a:pt x="0" y="0"/>
                  </a:moveTo>
                  <a:lnTo>
                    <a:pt x="21570" y="7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4217019" y="3990092"/>
              <a:ext cx="21631" cy="6997"/>
            </a:xfrm>
            <a:custGeom>
              <a:avLst/>
              <a:pathLst>
                <a:path w="21631" h="6997">
                  <a:moveTo>
                    <a:pt x="0" y="0"/>
                  </a:moveTo>
                  <a:lnTo>
                    <a:pt x="21631" y="69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219978" y="3980808"/>
              <a:ext cx="21690" cy="6812"/>
            </a:xfrm>
            <a:custGeom>
              <a:avLst/>
              <a:pathLst>
                <a:path w="21690" h="6812">
                  <a:moveTo>
                    <a:pt x="0" y="0"/>
                  </a:moveTo>
                  <a:lnTo>
                    <a:pt x="21690" y="6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4183092" y="4081405"/>
              <a:ext cx="20953" cy="8824"/>
            </a:xfrm>
            <a:custGeom>
              <a:avLst/>
              <a:pathLst>
                <a:path w="20953" h="8824">
                  <a:moveTo>
                    <a:pt x="0" y="0"/>
                  </a:moveTo>
                  <a:lnTo>
                    <a:pt x="20953" y="8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4186836" y="4072409"/>
              <a:ext cx="21027" cy="8644"/>
            </a:xfrm>
            <a:custGeom>
              <a:avLst/>
              <a:pathLst>
                <a:path w="21027" h="8644">
                  <a:moveTo>
                    <a:pt x="0" y="0"/>
                  </a:moveTo>
                  <a:lnTo>
                    <a:pt x="21027" y="8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4190502" y="4063380"/>
              <a:ext cx="21101" cy="8463"/>
            </a:xfrm>
            <a:custGeom>
              <a:avLst/>
              <a:pathLst>
                <a:path w="21101" h="8463">
                  <a:moveTo>
                    <a:pt x="0" y="0"/>
                  </a:moveTo>
                  <a:lnTo>
                    <a:pt x="21101" y="8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4194090" y="4054321"/>
              <a:ext cx="21173" cy="8282"/>
            </a:xfrm>
            <a:custGeom>
              <a:avLst/>
              <a:pathLst>
                <a:path w="21173" h="8282">
                  <a:moveTo>
                    <a:pt x="0" y="0"/>
                  </a:moveTo>
                  <a:lnTo>
                    <a:pt x="21173" y="8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4197601" y="4045231"/>
              <a:ext cx="21243" cy="8100"/>
            </a:xfrm>
            <a:custGeom>
              <a:avLst/>
              <a:pathLst>
                <a:path w="21243" h="8100">
                  <a:moveTo>
                    <a:pt x="0" y="0"/>
                  </a:moveTo>
                  <a:lnTo>
                    <a:pt x="21243" y="81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3967168" y="4415098"/>
              <a:ext cx="16634" cy="15497"/>
            </a:xfrm>
            <a:custGeom>
              <a:avLst/>
              <a:pathLst>
                <a:path w="16634" h="15497">
                  <a:moveTo>
                    <a:pt x="0" y="0"/>
                  </a:moveTo>
                  <a:lnTo>
                    <a:pt x="16634" y="15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3973780" y="4407940"/>
              <a:ext cx="16766" cy="15354"/>
            </a:xfrm>
            <a:custGeom>
              <a:avLst/>
              <a:pathLst>
                <a:path w="16766" h="15354">
                  <a:moveTo>
                    <a:pt x="0" y="0"/>
                  </a:moveTo>
                  <a:lnTo>
                    <a:pt x="16766" y="15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3963432" y="4385516"/>
              <a:ext cx="33795" cy="30420"/>
            </a:xfrm>
            <a:custGeom>
              <a:avLst/>
              <a:pathLst>
                <a:path w="33795" h="30420">
                  <a:moveTo>
                    <a:pt x="0" y="0"/>
                  </a:moveTo>
                  <a:lnTo>
                    <a:pt x="33795" y="30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3986818" y="4393456"/>
              <a:ext cx="17027" cy="15065"/>
            </a:xfrm>
            <a:custGeom>
              <a:avLst/>
              <a:pathLst>
                <a:path w="17027" h="15065">
                  <a:moveTo>
                    <a:pt x="0" y="0"/>
                  </a:moveTo>
                  <a:lnTo>
                    <a:pt x="17027" y="15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3993243" y="4386130"/>
              <a:ext cx="17156" cy="14918"/>
            </a:xfrm>
            <a:custGeom>
              <a:avLst/>
              <a:pathLst>
                <a:path w="17156" h="14918">
                  <a:moveTo>
                    <a:pt x="0" y="0"/>
                  </a:moveTo>
                  <a:lnTo>
                    <a:pt x="17156" y="14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3965039" y="4349208"/>
              <a:ext cx="51849" cy="44312"/>
            </a:xfrm>
            <a:custGeom>
              <a:avLst/>
              <a:pathLst>
                <a:path w="51849" h="44312">
                  <a:moveTo>
                    <a:pt x="0" y="0"/>
                  </a:moveTo>
                  <a:lnTo>
                    <a:pt x="51849" y="44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3971086" y="4342071"/>
              <a:ext cx="52227" cy="43866"/>
            </a:xfrm>
            <a:custGeom>
              <a:avLst/>
              <a:pathLst>
                <a:path w="52227" h="43866">
                  <a:moveTo>
                    <a:pt x="0" y="0"/>
                  </a:moveTo>
                  <a:lnTo>
                    <a:pt x="52227" y="43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4012140" y="4363827"/>
              <a:ext cx="17533" cy="14472"/>
            </a:xfrm>
            <a:custGeom>
              <a:avLst/>
              <a:pathLst>
                <a:path w="17533" h="14472">
                  <a:moveTo>
                    <a:pt x="0" y="0"/>
                  </a:moveTo>
                  <a:lnTo>
                    <a:pt x="17533" y="1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4018310" y="4356286"/>
              <a:ext cx="17657" cy="14321"/>
            </a:xfrm>
            <a:custGeom>
              <a:avLst/>
              <a:pathLst>
                <a:path w="17657" h="14321">
                  <a:moveTo>
                    <a:pt x="0" y="0"/>
                  </a:moveTo>
                  <a:lnTo>
                    <a:pt x="17657" y="14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4006636" y="4334522"/>
              <a:ext cx="35559" cy="28339"/>
            </a:xfrm>
            <a:custGeom>
              <a:avLst/>
              <a:pathLst>
                <a:path w="35559" h="28339">
                  <a:moveTo>
                    <a:pt x="0" y="0"/>
                  </a:moveTo>
                  <a:lnTo>
                    <a:pt x="35559" y="28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4012556" y="4327029"/>
              <a:ext cx="35800" cy="28033"/>
            </a:xfrm>
            <a:custGeom>
              <a:avLst/>
              <a:pathLst>
                <a:path w="35800" h="28033">
                  <a:moveTo>
                    <a:pt x="0" y="0"/>
                  </a:moveTo>
                  <a:lnTo>
                    <a:pt x="35800" y="28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4036431" y="4333348"/>
              <a:ext cx="18019" cy="13862"/>
            </a:xfrm>
            <a:custGeom>
              <a:avLst/>
              <a:pathLst>
                <a:path w="18019" h="13862">
                  <a:moveTo>
                    <a:pt x="0" y="0"/>
                  </a:moveTo>
                  <a:lnTo>
                    <a:pt x="18019" y="13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4042339" y="4325599"/>
              <a:ext cx="18137" cy="13707"/>
            </a:xfrm>
            <a:custGeom>
              <a:avLst/>
              <a:pathLst>
                <a:path w="18137" h="13707">
                  <a:moveTo>
                    <a:pt x="0" y="0"/>
                  </a:moveTo>
                  <a:lnTo>
                    <a:pt x="18137" y="13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4048181" y="4317800"/>
              <a:ext cx="18254" cy="13551"/>
            </a:xfrm>
            <a:custGeom>
              <a:avLst/>
              <a:pathLst>
                <a:path w="18254" h="13551">
                  <a:moveTo>
                    <a:pt x="0" y="0"/>
                  </a:moveTo>
                  <a:lnTo>
                    <a:pt x="18254" y="13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4053956" y="4309952"/>
              <a:ext cx="18370" cy="13394"/>
            </a:xfrm>
            <a:custGeom>
              <a:avLst/>
              <a:pathLst>
                <a:path w="18370" h="13394">
                  <a:moveTo>
                    <a:pt x="0" y="0"/>
                  </a:moveTo>
                  <a:lnTo>
                    <a:pt x="18370" y="133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4087172" y="4261847"/>
              <a:ext cx="19034" cy="12432"/>
            </a:xfrm>
            <a:custGeom>
              <a:avLst/>
              <a:pathLst>
                <a:path w="19034" h="12432">
                  <a:moveTo>
                    <a:pt x="0" y="0"/>
                  </a:moveTo>
                  <a:lnTo>
                    <a:pt x="19034" y="12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4092466" y="4253666"/>
              <a:ext cx="19140" cy="12269"/>
            </a:xfrm>
            <a:custGeom>
              <a:avLst/>
              <a:pathLst>
                <a:path w="19140" h="12269">
                  <a:moveTo>
                    <a:pt x="0" y="0"/>
                  </a:moveTo>
                  <a:lnTo>
                    <a:pt x="19140" y="12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4112933" y="4220498"/>
              <a:ext cx="19549" cy="11605"/>
            </a:xfrm>
            <a:custGeom>
              <a:avLst/>
              <a:pathLst>
                <a:path w="19549" h="11605">
                  <a:moveTo>
                    <a:pt x="0" y="0"/>
                  </a:moveTo>
                  <a:lnTo>
                    <a:pt x="19549" y="116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4117871" y="4212097"/>
              <a:ext cx="19648" cy="11437"/>
            </a:xfrm>
            <a:custGeom>
              <a:avLst/>
              <a:pathLst>
                <a:path w="19648" h="11437">
                  <a:moveTo>
                    <a:pt x="0" y="0"/>
                  </a:moveTo>
                  <a:lnTo>
                    <a:pt x="19648" y="11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4122737" y="4203655"/>
              <a:ext cx="19745" cy="11269"/>
            </a:xfrm>
            <a:custGeom>
              <a:avLst/>
              <a:pathLst>
                <a:path w="19745" h="11269">
                  <a:moveTo>
                    <a:pt x="0" y="0"/>
                  </a:moveTo>
                  <a:lnTo>
                    <a:pt x="19745" y="11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4127531" y="4195172"/>
              <a:ext cx="19841" cy="11099"/>
            </a:xfrm>
            <a:custGeom>
              <a:avLst/>
              <a:pathLst>
                <a:path w="19841" h="11099">
                  <a:moveTo>
                    <a:pt x="0" y="0"/>
                  </a:moveTo>
                  <a:lnTo>
                    <a:pt x="19841" y="110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4132252" y="4186647"/>
              <a:ext cx="19936" cy="10928"/>
            </a:xfrm>
            <a:custGeom>
              <a:avLst/>
              <a:pathLst>
                <a:path w="19936" h="10928">
                  <a:moveTo>
                    <a:pt x="0" y="0"/>
                  </a:moveTo>
                  <a:lnTo>
                    <a:pt x="19936" y="10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4136899" y="4178083"/>
              <a:ext cx="20029" cy="10757"/>
            </a:xfrm>
            <a:custGeom>
              <a:avLst/>
              <a:pathLst>
                <a:path w="20029" h="10757">
                  <a:moveTo>
                    <a:pt x="0" y="0"/>
                  </a:moveTo>
                  <a:lnTo>
                    <a:pt x="20029" y="10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4078444" y="4233335"/>
              <a:ext cx="38489" cy="24209"/>
            </a:xfrm>
            <a:custGeom>
              <a:avLst/>
              <a:pathLst>
                <a:path w="38489" h="24209">
                  <a:moveTo>
                    <a:pt x="0" y="0"/>
                  </a:moveTo>
                  <a:lnTo>
                    <a:pt x="38489" y="24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4102841" y="4237169"/>
              <a:ext cx="19348" cy="11939"/>
            </a:xfrm>
            <a:custGeom>
              <a:avLst/>
              <a:pathLst>
                <a:path w="19348" h="11939">
                  <a:moveTo>
                    <a:pt x="0" y="0"/>
                  </a:moveTo>
                  <a:lnTo>
                    <a:pt x="19348" y="1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4107923" y="4228855"/>
              <a:ext cx="19449" cy="11773"/>
            </a:xfrm>
            <a:custGeom>
              <a:avLst/>
              <a:pathLst>
                <a:path w="19449" h="11773">
                  <a:moveTo>
                    <a:pt x="0" y="0"/>
                  </a:moveTo>
                  <a:lnTo>
                    <a:pt x="19449" y="11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4059663" y="4302054"/>
              <a:ext cx="18484" cy="13237"/>
            </a:xfrm>
            <a:custGeom>
              <a:avLst/>
              <a:pathLst>
                <a:path w="18484" h="13237">
                  <a:moveTo>
                    <a:pt x="0" y="0"/>
                  </a:moveTo>
                  <a:lnTo>
                    <a:pt x="18484" y="132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4065302" y="4294107"/>
              <a:ext cx="18597" cy="13078"/>
            </a:xfrm>
            <a:custGeom>
              <a:avLst/>
              <a:pathLst>
                <a:path w="18597" h="13078">
                  <a:moveTo>
                    <a:pt x="0" y="0"/>
                  </a:moveTo>
                  <a:lnTo>
                    <a:pt x="18597" y="13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4070873" y="4286113"/>
              <a:ext cx="18708" cy="12918"/>
            </a:xfrm>
            <a:custGeom>
              <a:avLst/>
              <a:pathLst>
                <a:path w="18708" h="12918">
                  <a:moveTo>
                    <a:pt x="0" y="0"/>
                  </a:moveTo>
                  <a:lnTo>
                    <a:pt x="18708" y="12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4076375" y="4278071"/>
              <a:ext cx="18818" cy="12757"/>
            </a:xfrm>
            <a:custGeom>
              <a:avLst/>
              <a:pathLst>
                <a:path w="18818" h="12757">
                  <a:moveTo>
                    <a:pt x="0" y="0"/>
                  </a:moveTo>
                  <a:lnTo>
                    <a:pt x="18818" y="12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081808" y="4269982"/>
              <a:ext cx="18927" cy="12595"/>
            </a:xfrm>
            <a:custGeom>
              <a:avLst/>
              <a:pathLst>
                <a:path w="18927" h="12595">
                  <a:moveTo>
                    <a:pt x="0" y="0"/>
                  </a:moveTo>
                  <a:lnTo>
                    <a:pt x="18927" y="125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374366" y="4705021"/>
              <a:ext cx="14932" cy="66551"/>
            </a:xfrm>
            <a:custGeom>
              <a:avLst/>
              <a:pathLst>
                <a:path w="14932" h="66551">
                  <a:moveTo>
                    <a:pt x="0" y="0"/>
                  </a:moveTo>
                  <a:lnTo>
                    <a:pt x="14932" y="66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416463" y="4718204"/>
              <a:ext cx="11470" cy="44000"/>
            </a:xfrm>
            <a:custGeom>
              <a:avLst/>
              <a:pathLst>
                <a:path w="11470" h="44000">
                  <a:moveTo>
                    <a:pt x="0" y="0"/>
                  </a:moveTo>
                  <a:lnTo>
                    <a:pt x="11470" y="440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425693" y="4715756"/>
              <a:ext cx="11847" cy="43900"/>
            </a:xfrm>
            <a:custGeom>
              <a:avLst/>
              <a:pathLst>
                <a:path w="11847" h="43900">
                  <a:moveTo>
                    <a:pt x="0" y="0"/>
                  </a:moveTo>
                  <a:lnTo>
                    <a:pt x="11847" y="43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441014" y="4735127"/>
              <a:ext cx="6111" cy="21898"/>
            </a:xfrm>
            <a:custGeom>
              <a:avLst/>
              <a:pathLst>
                <a:path w="6111" h="21898">
                  <a:moveTo>
                    <a:pt x="0" y="0"/>
                  </a:moveTo>
                  <a:lnTo>
                    <a:pt x="6111" y="218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450388" y="4732467"/>
              <a:ext cx="6298" cy="21845"/>
            </a:xfrm>
            <a:custGeom>
              <a:avLst/>
              <a:pathLst>
                <a:path w="6298" h="21845">
                  <a:moveTo>
                    <a:pt x="0" y="0"/>
                  </a:moveTo>
                  <a:lnTo>
                    <a:pt x="6298" y="21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403299" y="4744959"/>
              <a:ext cx="5357" cy="22095"/>
            </a:xfrm>
            <a:custGeom>
              <a:avLst/>
              <a:pathLst>
                <a:path w="5357" h="22095">
                  <a:moveTo>
                    <a:pt x="0" y="0"/>
                  </a:moveTo>
                  <a:lnTo>
                    <a:pt x="5357" y="22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412759" y="4742622"/>
              <a:ext cx="5546" cy="22048"/>
            </a:xfrm>
            <a:custGeom>
              <a:avLst/>
              <a:pathLst>
                <a:path w="5546" h="22048">
                  <a:moveTo>
                    <a:pt x="0" y="0"/>
                  </a:moveTo>
                  <a:lnTo>
                    <a:pt x="5546" y="22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388652" y="4725074"/>
              <a:ext cx="10335" cy="44280"/>
            </a:xfrm>
            <a:custGeom>
              <a:avLst/>
              <a:pathLst>
                <a:path w="10335" h="44280">
                  <a:moveTo>
                    <a:pt x="0" y="0"/>
                  </a:moveTo>
                  <a:lnTo>
                    <a:pt x="10335" y="44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3552520" y="4648651"/>
              <a:ext cx="26067" cy="63028"/>
            </a:xfrm>
            <a:custGeom>
              <a:avLst/>
              <a:pathLst>
                <a:path w="26067" h="63028">
                  <a:moveTo>
                    <a:pt x="0" y="0"/>
                  </a:moveTo>
                  <a:lnTo>
                    <a:pt x="26067" y="63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3561149" y="4645038"/>
              <a:ext cx="26606" cy="62802"/>
            </a:xfrm>
            <a:custGeom>
              <a:avLst/>
              <a:pathLst>
                <a:path w="26606" h="62802">
                  <a:moveTo>
                    <a:pt x="0" y="0"/>
                  </a:moveTo>
                  <a:lnTo>
                    <a:pt x="26606" y="62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3569747" y="4641352"/>
              <a:ext cx="27144" cy="62571"/>
            </a:xfrm>
            <a:custGeom>
              <a:avLst/>
              <a:pathLst>
                <a:path w="27144" h="62571">
                  <a:moveTo>
                    <a:pt x="0" y="0"/>
                  </a:moveTo>
                  <a:lnTo>
                    <a:pt x="27144" y="62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3605654" y="4675158"/>
              <a:ext cx="9404" cy="20699"/>
            </a:xfrm>
            <a:custGeom>
              <a:avLst/>
              <a:pathLst>
                <a:path w="9404" h="20699">
                  <a:moveTo>
                    <a:pt x="0" y="0"/>
                  </a:moveTo>
                  <a:lnTo>
                    <a:pt x="9404" y="20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3614508" y="4671090"/>
              <a:ext cx="9581" cy="20617"/>
            </a:xfrm>
            <a:custGeom>
              <a:avLst/>
              <a:pathLst>
                <a:path w="9581" h="20617">
                  <a:moveTo>
                    <a:pt x="0" y="0"/>
                  </a:moveTo>
                  <a:lnTo>
                    <a:pt x="9581" y="20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3578312" y="4637593"/>
              <a:ext cx="27679" cy="62336"/>
            </a:xfrm>
            <a:custGeom>
              <a:avLst/>
              <a:pathLst>
                <a:path w="27679" h="62336">
                  <a:moveTo>
                    <a:pt x="0" y="0"/>
                  </a:moveTo>
                  <a:lnTo>
                    <a:pt x="27679" y="62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3673048" y="4615928"/>
              <a:ext cx="21943" cy="39825"/>
            </a:xfrm>
            <a:custGeom>
              <a:avLst/>
              <a:pathLst>
                <a:path w="21943" h="39825">
                  <a:moveTo>
                    <a:pt x="0" y="0"/>
                  </a:moveTo>
                  <a:lnTo>
                    <a:pt x="21943" y="39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3681392" y="4611284"/>
              <a:ext cx="22283" cy="39635"/>
            </a:xfrm>
            <a:custGeom>
              <a:avLst/>
              <a:pathLst>
                <a:path w="22283" h="39635">
                  <a:moveTo>
                    <a:pt x="0" y="0"/>
                  </a:moveTo>
                  <a:lnTo>
                    <a:pt x="22283" y="39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3689696" y="4606568"/>
              <a:ext cx="22622" cy="39443"/>
            </a:xfrm>
            <a:custGeom>
              <a:avLst/>
              <a:pathLst>
                <a:path w="22622" h="39443">
                  <a:moveTo>
                    <a:pt x="0" y="0"/>
                  </a:moveTo>
                  <a:lnTo>
                    <a:pt x="22622" y="39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3697959" y="4601782"/>
              <a:ext cx="22959" cy="39248"/>
            </a:xfrm>
            <a:custGeom>
              <a:avLst/>
              <a:pathLst>
                <a:path w="22959" h="39248">
                  <a:moveTo>
                    <a:pt x="0" y="0"/>
                  </a:moveTo>
                  <a:lnTo>
                    <a:pt x="22959" y="39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3717829" y="4616449"/>
              <a:ext cx="11647" cy="19524"/>
            </a:xfrm>
            <a:custGeom>
              <a:avLst/>
              <a:pathLst>
                <a:path w="11647" h="19524">
                  <a:moveTo>
                    <a:pt x="0" y="0"/>
                  </a:moveTo>
                  <a:lnTo>
                    <a:pt x="11647" y="19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3726176" y="4611422"/>
              <a:ext cx="11814" cy="19424"/>
            </a:xfrm>
            <a:custGeom>
              <a:avLst/>
              <a:pathLst>
                <a:path w="11814" h="19424">
                  <a:moveTo>
                    <a:pt x="0" y="0"/>
                  </a:moveTo>
                  <a:lnTo>
                    <a:pt x="11814" y="19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3734479" y="4606322"/>
              <a:ext cx="11980" cy="19322"/>
            </a:xfrm>
            <a:custGeom>
              <a:avLst/>
              <a:pathLst>
                <a:path w="11980" h="19322">
                  <a:moveTo>
                    <a:pt x="0" y="0"/>
                  </a:moveTo>
                  <a:lnTo>
                    <a:pt x="11980" y="19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3742738" y="4601152"/>
              <a:ext cx="12145" cy="19218"/>
            </a:xfrm>
            <a:custGeom>
              <a:avLst/>
              <a:pathLst>
                <a:path w="12145" h="19218">
                  <a:moveTo>
                    <a:pt x="0" y="0"/>
                  </a:moveTo>
                  <a:lnTo>
                    <a:pt x="12145" y="19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3613569" y="4646411"/>
              <a:ext cx="19515" cy="41069"/>
            </a:xfrm>
            <a:custGeom>
              <a:avLst/>
              <a:pathLst>
                <a:path w="19515" h="41069">
                  <a:moveTo>
                    <a:pt x="0" y="0"/>
                  </a:moveTo>
                  <a:lnTo>
                    <a:pt x="19515" y="410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3632110" y="4662726"/>
              <a:ext cx="9933" cy="20450"/>
            </a:xfrm>
            <a:custGeom>
              <a:avLst/>
              <a:pathLst>
                <a:path w="9933" h="20450">
                  <a:moveTo>
                    <a:pt x="0" y="0"/>
                  </a:moveTo>
                  <a:lnTo>
                    <a:pt x="9933" y="20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3640857" y="4658431"/>
              <a:ext cx="10108" cy="20364"/>
            </a:xfrm>
            <a:custGeom>
              <a:avLst/>
              <a:pathLst>
                <a:path w="10108" h="20364">
                  <a:moveTo>
                    <a:pt x="0" y="0"/>
                  </a:moveTo>
                  <a:lnTo>
                    <a:pt x="10108" y="203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3649566" y="4654061"/>
              <a:ext cx="10282" cy="20277"/>
            </a:xfrm>
            <a:custGeom>
              <a:avLst/>
              <a:pathLst>
                <a:path w="10282" h="20277">
                  <a:moveTo>
                    <a:pt x="0" y="0"/>
                  </a:moveTo>
                  <a:lnTo>
                    <a:pt x="10282" y="202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3658238" y="4649617"/>
              <a:ext cx="10455" cy="20188"/>
            </a:xfrm>
            <a:custGeom>
              <a:avLst/>
              <a:pathLst>
                <a:path w="10455" h="20188">
                  <a:moveTo>
                    <a:pt x="0" y="0"/>
                  </a:moveTo>
                  <a:lnTo>
                    <a:pt x="10455" y="20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3666871" y="4645098"/>
              <a:ext cx="10628" cy="20097"/>
            </a:xfrm>
            <a:custGeom>
              <a:avLst/>
              <a:pathLst>
                <a:path w="10628" h="20097">
                  <a:moveTo>
                    <a:pt x="0" y="0"/>
                  </a:moveTo>
                  <a:lnTo>
                    <a:pt x="10628" y="200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3675465" y="4640506"/>
              <a:ext cx="10800" cy="20006"/>
            </a:xfrm>
            <a:custGeom>
              <a:avLst/>
              <a:pathLst>
                <a:path w="10800" h="20006">
                  <a:moveTo>
                    <a:pt x="0" y="0"/>
                  </a:moveTo>
                  <a:lnTo>
                    <a:pt x="10800" y="20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3714022" y="4538568"/>
              <a:ext cx="49241" cy="76456"/>
            </a:xfrm>
            <a:custGeom>
              <a:avLst/>
              <a:pathLst>
                <a:path w="49241" h="76456">
                  <a:moveTo>
                    <a:pt x="0" y="0"/>
                  </a:moveTo>
                  <a:lnTo>
                    <a:pt x="49241" y="76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3767246" y="4585219"/>
              <a:ext cx="12636" cy="18900"/>
            </a:xfrm>
            <a:custGeom>
              <a:avLst/>
              <a:pathLst>
                <a:path w="12636" h="18900">
                  <a:moveTo>
                    <a:pt x="0" y="0"/>
                  </a:moveTo>
                  <a:lnTo>
                    <a:pt x="12636" y="18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3775323" y="4579768"/>
              <a:ext cx="12797" cy="18791"/>
            </a:xfrm>
            <a:custGeom>
              <a:avLst/>
              <a:pathLst>
                <a:path w="12797" h="18791">
                  <a:moveTo>
                    <a:pt x="0" y="0"/>
                  </a:moveTo>
                  <a:lnTo>
                    <a:pt x="12797" y="18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3734175" y="4552584"/>
              <a:ext cx="37420" cy="57023"/>
            </a:xfrm>
            <a:custGeom>
              <a:avLst/>
              <a:pathLst>
                <a:path w="37420" h="57023">
                  <a:moveTo>
                    <a:pt x="0" y="0"/>
                  </a:moveTo>
                  <a:lnTo>
                    <a:pt x="37420" y="57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3783354" y="4574249"/>
              <a:ext cx="12958" cy="18680"/>
            </a:xfrm>
            <a:custGeom>
              <a:avLst/>
              <a:pathLst>
                <a:path w="12958" h="18680">
                  <a:moveTo>
                    <a:pt x="0" y="0"/>
                  </a:moveTo>
                  <a:lnTo>
                    <a:pt x="12958" y="18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791336" y="4568661"/>
              <a:ext cx="13117" cy="18569"/>
            </a:xfrm>
            <a:custGeom>
              <a:avLst/>
              <a:pathLst>
                <a:path w="13117" h="18569">
                  <a:moveTo>
                    <a:pt x="0" y="0"/>
                  </a:moveTo>
                  <a:lnTo>
                    <a:pt x="13117" y="185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799271" y="4563005"/>
              <a:ext cx="13276" cy="18456"/>
            </a:xfrm>
            <a:custGeom>
              <a:avLst/>
              <a:pathLst>
                <a:path w="13276" h="18456">
                  <a:moveTo>
                    <a:pt x="0" y="0"/>
                  </a:moveTo>
                  <a:lnTo>
                    <a:pt x="13276" y="18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807156" y="4557280"/>
              <a:ext cx="13434" cy="18341"/>
            </a:xfrm>
            <a:custGeom>
              <a:avLst/>
              <a:pathLst>
                <a:path w="13434" h="18341">
                  <a:moveTo>
                    <a:pt x="0" y="0"/>
                  </a:moveTo>
                  <a:lnTo>
                    <a:pt x="13434" y="18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814993" y="4551489"/>
              <a:ext cx="13591" cy="18225"/>
            </a:xfrm>
            <a:custGeom>
              <a:avLst/>
              <a:pathLst>
                <a:path w="13591" h="18225">
                  <a:moveTo>
                    <a:pt x="0" y="0"/>
                  </a:moveTo>
                  <a:lnTo>
                    <a:pt x="13591" y="18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822779" y="4545631"/>
              <a:ext cx="13746" cy="18108"/>
            </a:xfrm>
            <a:custGeom>
              <a:avLst/>
              <a:pathLst>
                <a:path w="13746" h="18108">
                  <a:moveTo>
                    <a:pt x="0" y="0"/>
                  </a:moveTo>
                  <a:lnTo>
                    <a:pt x="13746" y="181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830515" y="4539706"/>
              <a:ext cx="13901" cy="17990"/>
            </a:xfrm>
            <a:custGeom>
              <a:avLst/>
              <a:pathLst>
                <a:path w="13901" h="17990">
                  <a:moveTo>
                    <a:pt x="0" y="0"/>
                  </a:moveTo>
                  <a:lnTo>
                    <a:pt x="13901" y="179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838200" y="4533714"/>
              <a:ext cx="14055" cy="17870"/>
            </a:xfrm>
            <a:custGeom>
              <a:avLst/>
              <a:pathLst>
                <a:path w="14055" h="17870">
                  <a:moveTo>
                    <a:pt x="0" y="0"/>
                  </a:moveTo>
                  <a:lnTo>
                    <a:pt x="14055" y="17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845833" y="4527658"/>
              <a:ext cx="14207" cy="17749"/>
            </a:xfrm>
            <a:custGeom>
              <a:avLst/>
              <a:pathLst>
                <a:path w="14207" h="17749">
                  <a:moveTo>
                    <a:pt x="0" y="0"/>
                  </a:moveTo>
                  <a:lnTo>
                    <a:pt x="14207" y="17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853414" y="4521536"/>
              <a:ext cx="14359" cy="17626"/>
            </a:xfrm>
            <a:custGeom>
              <a:avLst/>
              <a:pathLst>
                <a:path w="14359" h="17626">
                  <a:moveTo>
                    <a:pt x="0" y="0"/>
                  </a:moveTo>
                  <a:lnTo>
                    <a:pt x="14359" y="17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860942" y="4515349"/>
              <a:ext cx="14510" cy="17502"/>
            </a:xfrm>
            <a:custGeom>
              <a:avLst/>
              <a:pathLst>
                <a:path w="14510" h="17502">
                  <a:moveTo>
                    <a:pt x="0" y="0"/>
                  </a:moveTo>
                  <a:lnTo>
                    <a:pt x="14510" y="17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868417" y="4509098"/>
              <a:ext cx="14659" cy="17377"/>
            </a:xfrm>
            <a:custGeom>
              <a:avLst/>
              <a:pathLst>
                <a:path w="14659" h="17377">
                  <a:moveTo>
                    <a:pt x="0" y="0"/>
                  </a:moveTo>
                  <a:lnTo>
                    <a:pt x="14659" y="173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875838" y="4502783"/>
              <a:ext cx="14807" cy="17251"/>
            </a:xfrm>
            <a:custGeom>
              <a:avLst/>
              <a:pathLst>
                <a:path w="14807" h="17251">
                  <a:moveTo>
                    <a:pt x="0" y="0"/>
                  </a:moveTo>
                  <a:lnTo>
                    <a:pt x="14807" y="172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883205" y="4496405"/>
              <a:ext cx="14955" cy="17124"/>
            </a:xfrm>
            <a:custGeom>
              <a:avLst/>
              <a:pathLst>
                <a:path w="14955" h="17124">
                  <a:moveTo>
                    <a:pt x="0" y="0"/>
                  </a:moveTo>
                  <a:lnTo>
                    <a:pt x="14955" y="171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890516" y="4489964"/>
              <a:ext cx="15101" cy="16995"/>
            </a:xfrm>
            <a:custGeom>
              <a:avLst/>
              <a:pathLst>
                <a:path w="15101" h="16995">
                  <a:moveTo>
                    <a:pt x="0" y="0"/>
                  </a:moveTo>
                  <a:lnTo>
                    <a:pt x="15101" y="169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897773" y="4483460"/>
              <a:ext cx="15246" cy="16865"/>
            </a:xfrm>
            <a:custGeom>
              <a:avLst/>
              <a:pathLst>
                <a:path w="15246" h="16865">
                  <a:moveTo>
                    <a:pt x="0" y="0"/>
                  </a:moveTo>
                  <a:lnTo>
                    <a:pt x="15246" y="16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904973" y="4476895"/>
              <a:ext cx="15390" cy="16733"/>
            </a:xfrm>
            <a:custGeom>
              <a:avLst/>
              <a:pathLst>
                <a:path w="15390" h="16733">
                  <a:moveTo>
                    <a:pt x="0" y="0"/>
                  </a:moveTo>
                  <a:lnTo>
                    <a:pt x="15390" y="16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3912116" y="4470268"/>
              <a:ext cx="15533" cy="16601"/>
            </a:xfrm>
            <a:custGeom>
              <a:avLst/>
              <a:pathLst>
                <a:path w="15533" h="16601">
                  <a:moveTo>
                    <a:pt x="0" y="0"/>
                  </a:moveTo>
                  <a:lnTo>
                    <a:pt x="15533" y="166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919203" y="4463580"/>
              <a:ext cx="15675" cy="16467"/>
            </a:xfrm>
            <a:custGeom>
              <a:avLst/>
              <a:pathLst>
                <a:path w="15675" h="16467">
                  <a:moveTo>
                    <a:pt x="0" y="0"/>
                  </a:moveTo>
                  <a:lnTo>
                    <a:pt x="15675" y="16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926232" y="4456831"/>
              <a:ext cx="15815" cy="16332"/>
            </a:xfrm>
            <a:custGeom>
              <a:avLst/>
              <a:pathLst>
                <a:path w="15815" h="16332">
                  <a:moveTo>
                    <a:pt x="0" y="0"/>
                  </a:moveTo>
                  <a:lnTo>
                    <a:pt x="15815" y="1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933203" y="4450023"/>
              <a:ext cx="15955" cy="16196"/>
            </a:xfrm>
            <a:custGeom>
              <a:avLst/>
              <a:pathLst>
                <a:path w="15955" h="16196">
                  <a:moveTo>
                    <a:pt x="0" y="0"/>
                  </a:moveTo>
                  <a:lnTo>
                    <a:pt x="15955" y="16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940115" y="4443155"/>
              <a:ext cx="16093" cy="16059"/>
            </a:xfrm>
            <a:custGeom>
              <a:avLst/>
              <a:pathLst>
                <a:path w="16093" h="16059">
                  <a:moveTo>
                    <a:pt x="0" y="0"/>
                  </a:moveTo>
                  <a:lnTo>
                    <a:pt x="16093" y="16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946968" y="4436228"/>
              <a:ext cx="16230" cy="15920"/>
            </a:xfrm>
            <a:custGeom>
              <a:avLst/>
              <a:pathLst>
                <a:path w="16230" h="15920">
                  <a:moveTo>
                    <a:pt x="0" y="0"/>
                  </a:moveTo>
                  <a:lnTo>
                    <a:pt x="16230" y="15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440281" y="4664356"/>
              <a:ext cx="25943" cy="87162"/>
            </a:xfrm>
            <a:custGeom>
              <a:avLst/>
              <a:pathLst>
                <a:path w="25943" h="87162">
                  <a:moveTo>
                    <a:pt x="0" y="0"/>
                  </a:moveTo>
                  <a:lnTo>
                    <a:pt x="25943" y="87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449049" y="4661705"/>
              <a:ext cx="26690" cy="86936"/>
            </a:xfrm>
            <a:custGeom>
              <a:avLst/>
              <a:pathLst>
                <a:path w="26690" h="86936">
                  <a:moveTo>
                    <a:pt x="0" y="0"/>
                  </a:moveTo>
                  <a:lnTo>
                    <a:pt x="26690" y="86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500126" y="4668759"/>
              <a:ext cx="22792" cy="64284"/>
            </a:xfrm>
            <a:custGeom>
              <a:avLst/>
              <a:pathLst>
                <a:path w="22792" h="64284">
                  <a:moveTo>
                    <a:pt x="0" y="0"/>
                  </a:moveTo>
                  <a:lnTo>
                    <a:pt x="22792" y="64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524491" y="4708320"/>
              <a:ext cx="7781" cy="21362"/>
            </a:xfrm>
            <a:custGeom>
              <a:avLst/>
              <a:pathLst>
                <a:path w="7781" h="21362">
                  <a:moveTo>
                    <a:pt x="0" y="0"/>
                  </a:moveTo>
                  <a:lnTo>
                    <a:pt x="7781" y="213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533632" y="4704945"/>
              <a:ext cx="7963" cy="21294"/>
            </a:xfrm>
            <a:custGeom>
              <a:avLst/>
              <a:pathLst>
                <a:path w="7963" h="21294">
                  <a:moveTo>
                    <a:pt x="0" y="0"/>
                  </a:moveTo>
                  <a:lnTo>
                    <a:pt x="7963" y="21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542744" y="4701493"/>
              <a:ext cx="8146" cy="21225"/>
            </a:xfrm>
            <a:custGeom>
              <a:avLst/>
              <a:pathLst>
                <a:path w="8146" h="21225">
                  <a:moveTo>
                    <a:pt x="0" y="0"/>
                  </a:moveTo>
                  <a:lnTo>
                    <a:pt x="8146" y="21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551827" y="4697963"/>
              <a:ext cx="8327" cy="21155"/>
            </a:xfrm>
            <a:custGeom>
              <a:avLst/>
              <a:pathLst>
                <a:path w="8327" h="21155">
                  <a:moveTo>
                    <a:pt x="0" y="0"/>
                  </a:moveTo>
                  <a:lnTo>
                    <a:pt x="8327" y="21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560878" y="4694355"/>
              <a:ext cx="8508" cy="21083"/>
            </a:xfrm>
            <a:custGeom>
              <a:avLst/>
              <a:pathLst>
                <a:path w="8508" h="21083">
                  <a:moveTo>
                    <a:pt x="0" y="0"/>
                  </a:moveTo>
                  <a:lnTo>
                    <a:pt x="8508" y="21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478369" y="4724008"/>
              <a:ext cx="6858" cy="21676"/>
            </a:xfrm>
            <a:custGeom>
              <a:avLst/>
              <a:pathLst>
                <a:path w="6858" h="21676">
                  <a:moveTo>
                    <a:pt x="0" y="0"/>
                  </a:moveTo>
                  <a:lnTo>
                    <a:pt x="6858" y="21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487646" y="4721029"/>
              <a:ext cx="7044" cy="21616"/>
            </a:xfrm>
            <a:custGeom>
              <a:avLst/>
              <a:pathLst>
                <a:path w="7044" h="21616">
                  <a:moveTo>
                    <a:pt x="0" y="0"/>
                  </a:moveTo>
                  <a:lnTo>
                    <a:pt x="7044" y="21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496898" y="4717970"/>
              <a:ext cx="7229" cy="21555"/>
            </a:xfrm>
            <a:custGeom>
              <a:avLst/>
              <a:pathLst>
                <a:path w="7229" h="21555">
                  <a:moveTo>
                    <a:pt x="0" y="0"/>
                  </a:moveTo>
                  <a:lnTo>
                    <a:pt x="7229" y="21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506123" y="4714832"/>
              <a:ext cx="7413" cy="21492"/>
            </a:xfrm>
            <a:custGeom>
              <a:avLst/>
              <a:pathLst>
                <a:path w="7413" h="21492">
                  <a:moveTo>
                    <a:pt x="0" y="0"/>
                  </a:moveTo>
                  <a:lnTo>
                    <a:pt x="7413" y="21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566923" y="31119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817073" y="3602427"/>
              <a:ext cx="386258" cy="13663"/>
            </a:xfrm>
            <a:custGeom>
              <a:avLst/>
              <a:pathLst>
                <a:path w="386258" h="13663">
                  <a:moveTo>
                    <a:pt x="0" y="13663"/>
                  </a:moveTo>
                  <a:lnTo>
                    <a:pt x="64376" y="11386"/>
                  </a:lnTo>
                  <a:lnTo>
                    <a:pt x="128752" y="9108"/>
                  </a:lnTo>
                  <a:lnTo>
                    <a:pt x="193129" y="6831"/>
                  </a:lnTo>
                  <a:lnTo>
                    <a:pt x="257505" y="4554"/>
                  </a:lnTo>
                  <a:lnTo>
                    <a:pt x="321882" y="2277"/>
                  </a:lnTo>
                  <a:lnTo>
                    <a:pt x="3862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4203646" y="3610973"/>
              <a:ext cx="68183" cy="1753"/>
            </a:xfrm>
            <a:custGeom>
              <a:avLst/>
              <a:pathLst>
                <a:path w="68183" h="1753">
                  <a:moveTo>
                    <a:pt x="0" y="1753"/>
                  </a:moveTo>
                  <a:lnTo>
                    <a:pt x="68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4202865" y="3589940"/>
              <a:ext cx="22711" cy="1047"/>
            </a:xfrm>
            <a:custGeom>
              <a:avLst/>
              <a:pathLst>
                <a:path w="22711" h="1047">
                  <a:moveTo>
                    <a:pt x="0" y="1047"/>
                  </a:moveTo>
                  <a:lnTo>
                    <a:pt x="22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4225169" y="3580547"/>
              <a:ext cx="22702" cy="1217"/>
            </a:xfrm>
            <a:custGeom>
              <a:avLst/>
              <a:pathLst>
                <a:path w="22702" h="1217">
                  <a:moveTo>
                    <a:pt x="0" y="1217"/>
                  </a:moveTo>
                  <a:lnTo>
                    <a:pt x="227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4247465" y="3572034"/>
              <a:ext cx="22694" cy="1363"/>
            </a:xfrm>
            <a:custGeom>
              <a:avLst/>
              <a:pathLst>
                <a:path w="22694" h="1363">
                  <a:moveTo>
                    <a:pt x="0" y="1363"/>
                  </a:moveTo>
                  <a:lnTo>
                    <a:pt x="22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4199878" y="3544443"/>
              <a:ext cx="22647" cy="1994"/>
            </a:xfrm>
            <a:custGeom>
              <a:avLst/>
              <a:pathLst>
                <a:path w="22647" h="1994">
                  <a:moveTo>
                    <a:pt x="0" y="1994"/>
                  </a:moveTo>
                  <a:lnTo>
                    <a:pt x="226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4223489" y="3552591"/>
              <a:ext cx="45335" cy="3504"/>
            </a:xfrm>
            <a:custGeom>
              <a:avLst/>
              <a:pathLst>
                <a:path w="45335" h="3504">
                  <a:moveTo>
                    <a:pt x="0" y="3504"/>
                  </a:moveTo>
                  <a:lnTo>
                    <a:pt x="453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4221437" y="3530563"/>
              <a:ext cx="22624" cy="2237"/>
            </a:xfrm>
            <a:custGeom>
              <a:avLst/>
              <a:pathLst>
                <a:path w="22624" h="2237">
                  <a:moveTo>
                    <a:pt x="0" y="2237"/>
                  </a:moveTo>
                  <a:lnTo>
                    <a:pt x="226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4243081" y="3518633"/>
              <a:ext cx="22604" cy="2431"/>
            </a:xfrm>
            <a:custGeom>
              <a:avLst/>
              <a:pathLst>
                <a:path w="22604" h="2431">
                  <a:moveTo>
                    <a:pt x="0" y="2431"/>
                  </a:moveTo>
                  <a:lnTo>
                    <a:pt x="22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791728" y="3374008"/>
              <a:ext cx="284391" cy="80477"/>
            </a:xfrm>
            <a:custGeom>
              <a:avLst/>
              <a:pathLst>
                <a:path w="284391" h="80477">
                  <a:moveTo>
                    <a:pt x="0" y="80477"/>
                  </a:moveTo>
                  <a:lnTo>
                    <a:pt x="56878" y="64381"/>
                  </a:lnTo>
                  <a:lnTo>
                    <a:pt x="113756" y="48286"/>
                  </a:lnTo>
                  <a:lnTo>
                    <a:pt x="170634" y="32190"/>
                  </a:lnTo>
                  <a:lnTo>
                    <a:pt x="227513" y="16095"/>
                  </a:lnTo>
                  <a:lnTo>
                    <a:pt x="284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4081968" y="3361490"/>
              <a:ext cx="132073" cy="34128"/>
            </a:xfrm>
            <a:custGeom>
              <a:avLst/>
              <a:pathLst>
                <a:path w="132073" h="34128">
                  <a:moveTo>
                    <a:pt x="0" y="34128"/>
                  </a:moveTo>
                  <a:lnTo>
                    <a:pt x="66036" y="17064"/>
                  </a:lnTo>
                  <a:lnTo>
                    <a:pt x="132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4211613" y="3346378"/>
              <a:ext cx="21962" cy="5876"/>
            </a:xfrm>
            <a:custGeom>
              <a:avLst/>
              <a:pathLst>
                <a:path w="21962" h="5876">
                  <a:moveTo>
                    <a:pt x="0" y="5876"/>
                  </a:moveTo>
                  <a:lnTo>
                    <a:pt x="219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4069777" y="3345847"/>
              <a:ext cx="21728" cy="6689"/>
            </a:xfrm>
            <a:custGeom>
              <a:avLst/>
              <a:pathLst>
                <a:path w="21728" h="6689">
                  <a:moveTo>
                    <a:pt x="0" y="6689"/>
                  </a:moveTo>
                  <a:lnTo>
                    <a:pt x="217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085401" y="3319580"/>
              <a:ext cx="21590" cy="7124"/>
            </a:xfrm>
            <a:custGeom>
              <a:avLst/>
              <a:pathLst>
                <a:path w="21590" h="7124">
                  <a:moveTo>
                    <a:pt x="0" y="7124"/>
                  </a:moveTo>
                  <a:lnTo>
                    <a:pt x="215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4096377" y="3281242"/>
              <a:ext cx="21354" cy="7803"/>
            </a:xfrm>
            <a:custGeom>
              <a:avLst/>
              <a:pathLst>
                <a:path w="21354" h="7803">
                  <a:moveTo>
                    <a:pt x="0" y="7803"/>
                  </a:moveTo>
                  <a:lnTo>
                    <a:pt x="213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4131863" y="3294952"/>
              <a:ext cx="86645" cy="27620"/>
            </a:xfrm>
            <a:custGeom>
              <a:avLst/>
              <a:pathLst>
                <a:path w="86645" h="27620">
                  <a:moveTo>
                    <a:pt x="0" y="27620"/>
                  </a:moveTo>
                  <a:lnTo>
                    <a:pt x="866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116565" y="3262322"/>
              <a:ext cx="42657" cy="15745"/>
            </a:xfrm>
            <a:custGeom>
              <a:avLst/>
              <a:pathLst>
                <a:path w="42657" h="15745">
                  <a:moveTo>
                    <a:pt x="0" y="15745"/>
                  </a:moveTo>
                  <a:lnTo>
                    <a:pt x="426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61631" y="3253441"/>
              <a:ext cx="42757" cy="15470"/>
            </a:xfrm>
            <a:custGeom>
              <a:avLst/>
              <a:pathLst>
                <a:path w="42757" h="15470">
                  <a:moveTo>
                    <a:pt x="0" y="15470"/>
                  </a:moveTo>
                  <a:lnTo>
                    <a:pt x="42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152594" y="3236590"/>
              <a:ext cx="21190" cy="8236"/>
            </a:xfrm>
            <a:custGeom>
              <a:avLst/>
              <a:pathLst>
                <a:path w="21190" h="8236">
                  <a:moveTo>
                    <a:pt x="0" y="8236"/>
                  </a:moveTo>
                  <a:lnTo>
                    <a:pt x="21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171169" y="3221550"/>
              <a:ext cx="21137" cy="8373"/>
            </a:xfrm>
            <a:custGeom>
              <a:avLst/>
              <a:pathLst>
                <a:path w="21137" h="8373">
                  <a:moveTo>
                    <a:pt x="0" y="8373"/>
                  </a:moveTo>
                  <a:lnTo>
                    <a:pt x="211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141186" y="3198999"/>
              <a:ext cx="41906" cy="17648"/>
            </a:xfrm>
            <a:custGeom>
              <a:avLst/>
              <a:pathLst>
                <a:path w="41906" h="17648">
                  <a:moveTo>
                    <a:pt x="0" y="17648"/>
                  </a:moveTo>
                  <a:lnTo>
                    <a:pt x="419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080078" y="3181663"/>
              <a:ext cx="20535" cy="9756"/>
            </a:xfrm>
            <a:custGeom>
              <a:avLst/>
              <a:pathLst>
                <a:path w="20535" h="9756">
                  <a:moveTo>
                    <a:pt x="0" y="9756"/>
                  </a:moveTo>
                  <a:lnTo>
                    <a:pt x="205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107349" y="3167771"/>
              <a:ext cx="62036" cy="28345"/>
            </a:xfrm>
            <a:custGeom>
              <a:avLst/>
              <a:pathLst>
                <a:path w="62036" h="28345">
                  <a:moveTo>
                    <a:pt x="0" y="28345"/>
                  </a:moveTo>
                  <a:lnTo>
                    <a:pt x="620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080158" y="3130252"/>
              <a:ext cx="20100" cy="10623"/>
            </a:xfrm>
            <a:custGeom>
              <a:avLst/>
              <a:pathLst>
                <a:path w="20100" h="10623">
                  <a:moveTo>
                    <a:pt x="0" y="10623"/>
                  </a:moveTo>
                  <a:lnTo>
                    <a:pt x="201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113286" y="3145607"/>
              <a:ext cx="20371" cy="10093"/>
            </a:xfrm>
            <a:custGeom>
              <a:avLst/>
              <a:pathLst>
                <a:path w="20371" h="10093">
                  <a:moveTo>
                    <a:pt x="0" y="10093"/>
                  </a:moveTo>
                  <a:lnTo>
                    <a:pt x="203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4127940" y="3123905"/>
              <a:ext cx="20255" cy="10325"/>
            </a:xfrm>
            <a:custGeom>
              <a:avLst/>
              <a:pathLst>
                <a:path w="20255" h="10325">
                  <a:moveTo>
                    <a:pt x="0" y="10325"/>
                  </a:moveTo>
                  <a:lnTo>
                    <a:pt x="202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4094060" y="3107829"/>
              <a:ext cx="19971" cy="10864"/>
            </a:xfrm>
            <a:custGeom>
              <a:avLst/>
              <a:pathLst>
                <a:path w="19971" h="10864">
                  <a:moveTo>
                    <a:pt x="0" y="10864"/>
                  </a:moveTo>
                  <a:lnTo>
                    <a:pt x="199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4105349" y="3080986"/>
              <a:ext cx="19794" cy="11184"/>
            </a:xfrm>
            <a:custGeom>
              <a:avLst/>
              <a:pathLst>
                <a:path w="19794" h="11184">
                  <a:moveTo>
                    <a:pt x="0" y="11184"/>
                  </a:moveTo>
                  <a:lnTo>
                    <a:pt x="19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4068539" y="3062506"/>
              <a:ext cx="19439" cy="11789"/>
            </a:xfrm>
            <a:custGeom>
              <a:avLst/>
              <a:pathLst>
                <a:path w="19439" h="11789">
                  <a:moveTo>
                    <a:pt x="0" y="11789"/>
                  </a:moveTo>
                  <a:lnTo>
                    <a:pt x="19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4075893" y="3030846"/>
              <a:ext cx="19192" cy="12187"/>
            </a:xfrm>
            <a:custGeom>
              <a:avLst/>
              <a:pathLst>
                <a:path w="19192" h="12187">
                  <a:moveTo>
                    <a:pt x="0" y="12187"/>
                  </a:moveTo>
                  <a:lnTo>
                    <a:pt x="191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493846" y="2827780"/>
              <a:ext cx="143362" cy="232120"/>
            </a:xfrm>
            <a:custGeom>
              <a:avLst/>
              <a:pathLst>
                <a:path w="143362" h="232120">
                  <a:moveTo>
                    <a:pt x="0" y="232120"/>
                  </a:moveTo>
                  <a:lnTo>
                    <a:pt x="35840" y="174090"/>
                  </a:lnTo>
                  <a:lnTo>
                    <a:pt x="71681" y="116060"/>
                  </a:lnTo>
                  <a:lnTo>
                    <a:pt x="107521" y="58030"/>
                  </a:lnTo>
                  <a:lnTo>
                    <a:pt x="1433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926972" y="3029786"/>
              <a:ext cx="113076" cy="76302"/>
            </a:xfrm>
            <a:custGeom>
              <a:avLst/>
              <a:pathLst>
                <a:path w="113076" h="76302">
                  <a:moveTo>
                    <a:pt x="0" y="76302"/>
                  </a:moveTo>
                  <a:lnTo>
                    <a:pt x="56538" y="38151"/>
                  </a:lnTo>
                  <a:lnTo>
                    <a:pt x="1130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4029451" y="3001330"/>
              <a:ext cx="18625" cy="13038"/>
            </a:xfrm>
            <a:custGeom>
              <a:avLst/>
              <a:pathLst>
                <a:path w="18625" h="13038">
                  <a:moveTo>
                    <a:pt x="0" y="13038"/>
                  </a:moveTo>
                  <a:lnTo>
                    <a:pt x="186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4043950" y="2982318"/>
              <a:ext cx="18541" cy="13157"/>
            </a:xfrm>
            <a:custGeom>
              <a:avLst/>
              <a:pathLst>
                <a:path w="18541" h="13157">
                  <a:moveTo>
                    <a:pt x="0" y="13157"/>
                  </a:moveTo>
                  <a:lnTo>
                    <a:pt x="18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4041354" y="3006372"/>
              <a:ext cx="37746" cy="25353"/>
            </a:xfrm>
            <a:custGeom>
              <a:avLst/>
              <a:pathLst>
                <a:path w="37746" h="25353">
                  <a:moveTo>
                    <a:pt x="0" y="25353"/>
                  </a:moveTo>
                  <a:lnTo>
                    <a:pt x="37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068656" y="2642081"/>
              <a:ext cx="3035" cy="45369"/>
            </a:xfrm>
            <a:custGeom>
              <a:avLst/>
              <a:pathLst>
                <a:path w="3035" h="45369">
                  <a:moveTo>
                    <a:pt x="3035" y="453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206124" y="2506278"/>
              <a:ext cx="9638" cy="136070"/>
            </a:xfrm>
            <a:custGeom>
              <a:avLst/>
              <a:pathLst>
                <a:path w="9638" h="136070">
                  <a:moveTo>
                    <a:pt x="0" y="136070"/>
                  </a:moveTo>
                  <a:lnTo>
                    <a:pt x="4819" y="68035"/>
                  </a:lnTo>
                  <a:lnTo>
                    <a:pt x="9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184726" y="2504817"/>
              <a:ext cx="6720" cy="136246"/>
            </a:xfrm>
            <a:custGeom>
              <a:avLst/>
              <a:pathLst>
                <a:path w="6720" h="136246">
                  <a:moveTo>
                    <a:pt x="0" y="136246"/>
                  </a:moveTo>
                  <a:lnTo>
                    <a:pt x="3360" y="68123"/>
                  </a:lnTo>
                  <a:lnTo>
                    <a:pt x="6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153303" y="2571813"/>
              <a:ext cx="1217" cy="68195"/>
            </a:xfrm>
            <a:custGeom>
              <a:avLst/>
              <a:pathLst>
                <a:path w="1217" h="68195">
                  <a:moveTo>
                    <a:pt x="0" y="68195"/>
                  </a:moveTo>
                  <a:lnTo>
                    <a:pt x="12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139256" y="2548915"/>
              <a:ext cx="81" cy="22735"/>
            </a:xfrm>
            <a:custGeom>
              <a:avLst/>
              <a:pathLst>
                <a:path w="81" h="22735">
                  <a:moveTo>
                    <a:pt x="0" y="22735"/>
                  </a:moveTo>
                  <a:lnTo>
                    <a:pt x="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156486" y="2503648"/>
              <a:ext cx="876" cy="45462"/>
            </a:xfrm>
            <a:custGeom>
              <a:avLst/>
              <a:pathLst>
                <a:path w="876" h="45462">
                  <a:moveTo>
                    <a:pt x="0" y="45462"/>
                  </a:moveTo>
                  <a:lnTo>
                    <a:pt x="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121912" y="2526254"/>
              <a:ext cx="276" cy="22733"/>
            </a:xfrm>
            <a:custGeom>
              <a:avLst/>
              <a:pathLst>
                <a:path w="276" h="22733">
                  <a:moveTo>
                    <a:pt x="276" y="227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128132" y="2503460"/>
              <a:ext cx="146" cy="22734"/>
            </a:xfrm>
            <a:custGeom>
              <a:avLst/>
              <a:pathLst>
                <a:path w="146" h="22734">
                  <a:moveTo>
                    <a:pt x="146" y="22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3094036" y="2504191"/>
              <a:ext cx="828" cy="22720"/>
            </a:xfrm>
            <a:custGeom>
              <a:avLst/>
              <a:pathLst>
                <a:path w="828" h="22720">
                  <a:moveTo>
                    <a:pt x="828" y="22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2745396" y="2694382"/>
              <a:ext cx="8667" cy="21018"/>
            </a:xfrm>
            <a:custGeom>
              <a:avLst/>
              <a:pathLst>
                <a:path w="8667" h="21018">
                  <a:moveTo>
                    <a:pt x="8667" y="21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2582196" y="2752695"/>
              <a:ext cx="12027" cy="19293"/>
            </a:xfrm>
            <a:custGeom>
              <a:avLst/>
              <a:pathLst>
                <a:path w="12027" h="19293">
                  <a:moveTo>
                    <a:pt x="12027" y="192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2570862" y="2679830"/>
              <a:ext cx="34566" cy="58798"/>
            </a:xfrm>
            <a:custGeom>
              <a:avLst/>
              <a:pathLst>
                <a:path w="34566" h="58798">
                  <a:moveTo>
                    <a:pt x="34566" y="587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2586860" y="2644564"/>
              <a:ext cx="10971" cy="19912"/>
            </a:xfrm>
            <a:custGeom>
              <a:avLst/>
              <a:pathLst>
                <a:path w="10971" h="19912">
                  <a:moveTo>
                    <a:pt x="10971" y="19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2532266" y="2676659"/>
              <a:ext cx="12063" cy="19270"/>
            </a:xfrm>
            <a:custGeom>
              <a:avLst/>
              <a:pathLst>
                <a:path w="12063" h="19270">
                  <a:moveTo>
                    <a:pt x="12063" y="19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2481428" y="2795165"/>
              <a:ext cx="13915" cy="17979"/>
            </a:xfrm>
            <a:custGeom>
              <a:avLst/>
              <a:pathLst>
                <a:path w="13915" h="17979">
                  <a:moveTo>
                    <a:pt x="13915" y="179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2419864" y="2816264"/>
              <a:ext cx="14907" cy="17165"/>
            </a:xfrm>
            <a:custGeom>
              <a:avLst/>
              <a:pathLst>
                <a:path w="14907" h="17165">
                  <a:moveTo>
                    <a:pt x="14907" y="17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2479544" y="2711744"/>
              <a:ext cx="26235" cy="37138"/>
            </a:xfrm>
            <a:custGeom>
              <a:avLst/>
              <a:pathLst>
                <a:path w="26235" h="37138">
                  <a:moveTo>
                    <a:pt x="26235" y="37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2297934" y="2905596"/>
              <a:ext cx="17091" cy="14991"/>
            </a:xfrm>
            <a:custGeom>
              <a:avLst/>
              <a:pathLst>
                <a:path w="17091" h="14991">
                  <a:moveTo>
                    <a:pt x="17091" y="149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2225612" y="2958698"/>
              <a:ext cx="18196" cy="13630"/>
            </a:xfrm>
            <a:custGeom>
              <a:avLst/>
              <a:pathLst>
                <a:path w="18196" h="13630">
                  <a:moveTo>
                    <a:pt x="18196" y="136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2382470" y="2819167"/>
              <a:ext cx="15366" cy="16755"/>
            </a:xfrm>
            <a:custGeom>
              <a:avLst/>
              <a:pathLst>
                <a:path w="15366" h="16755">
                  <a:moveTo>
                    <a:pt x="15366" y="167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2344648" y="2823573"/>
              <a:ext cx="15815" cy="16332"/>
            </a:xfrm>
            <a:custGeom>
              <a:avLst/>
              <a:pathLst>
                <a:path w="15815" h="16332">
                  <a:moveTo>
                    <a:pt x="15815" y="16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2323912" y="2844177"/>
              <a:ext cx="16230" cy="15920"/>
            </a:xfrm>
            <a:custGeom>
              <a:avLst/>
              <a:pathLst>
                <a:path w="16230" h="15920">
                  <a:moveTo>
                    <a:pt x="16230" y="159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2458999" y="2755052"/>
              <a:ext cx="13804" cy="18064"/>
            </a:xfrm>
            <a:custGeom>
              <a:avLst/>
              <a:pathLst>
                <a:path w="13804" h="18064">
                  <a:moveTo>
                    <a:pt x="13804" y="180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2455887" y="2728916"/>
              <a:ext cx="13591" cy="18225"/>
            </a:xfrm>
            <a:custGeom>
              <a:avLst/>
              <a:pathLst>
                <a:path w="13591" h="18225">
                  <a:moveTo>
                    <a:pt x="13591" y="182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2417466" y="2758869"/>
              <a:ext cx="14359" cy="17626"/>
            </a:xfrm>
            <a:custGeom>
              <a:avLst/>
              <a:pathLst>
                <a:path w="14359" h="17626">
                  <a:moveTo>
                    <a:pt x="14359" y="176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2440365" y="2740699"/>
              <a:ext cx="13901" cy="17990"/>
            </a:xfrm>
            <a:custGeom>
              <a:avLst/>
              <a:pathLst>
                <a:path w="13901" h="17990">
                  <a:moveTo>
                    <a:pt x="13901" y="179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2897191" y="2598542"/>
              <a:ext cx="10138" cy="44325"/>
            </a:xfrm>
            <a:custGeom>
              <a:avLst/>
              <a:pathLst>
                <a:path w="10138" h="44325">
                  <a:moveTo>
                    <a:pt x="10138" y="44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2943910" y="2519688"/>
              <a:ext cx="11491" cy="67230"/>
            </a:xfrm>
            <a:custGeom>
              <a:avLst/>
              <a:pathLst>
                <a:path w="11491" h="67230">
                  <a:moveTo>
                    <a:pt x="11491" y="672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2833424" y="2591531"/>
              <a:ext cx="6291" cy="21847"/>
            </a:xfrm>
            <a:custGeom>
              <a:avLst/>
              <a:pathLst>
                <a:path w="6291" h="21847">
                  <a:moveTo>
                    <a:pt x="6291" y="218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2730938" y="2602204"/>
              <a:ext cx="8255" cy="21183"/>
            </a:xfrm>
            <a:custGeom>
              <a:avLst/>
              <a:pathLst>
                <a:path w="8255" h="21183">
                  <a:moveTo>
                    <a:pt x="8255" y="21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2665226" y="2605246"/>
              <a:ext cx="9404" cy="20699"/>
            </a:xfrm>
            <a:custGeom>
              <a:avLst/>
              <a:pathLst>
                <a:path w="9404" h="20699">
                  <a:moveTo>
                    <a:pt x="9404" y="20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2831028" y="2568570"/>
              <a:ext cx="6212" cy="21870"/>
            </a:xfrm>
            <a:custGeom>
              <a:avLst/>
              <a:pathLst>
                <a:path w="6212" h="21870">
                  <a:moveTo>
                    <a:pt x="6212" y="21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2764757" y="2565572"/>
              <a:ext cx="7413" cy="21492"/>
            </a:xfrm>
            <a:custGeom>
              <a:avLst/>
              <a:pathLst>
                <a:path w="7413" h="21492">
                  <a:moveTo>
                    <a:pt x="7413" y="21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2921910" y="2546828"/>
              <a:ext cx="4357" cy="22313"/>
            </a:xfrm>
            <a:custGeom>
              <a:avLst/>
              <a:pathLst>
                <a:path w="4357" h="22313">
                  <a:moveTo>
                    <a:pt x="4357" y="22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905610" y="2526913"/>
              <a:ext cx="4596" cy="22265"/>
            </a:xfrm>
            <a:custGeom>
              <a:avLst/>
              <a:pathLst>
                <a:path w="4596" h="22265">
                  <a:moveTo>
                    <a:pt x="4596" y="222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051052" y="2597788"/>
              <a:ext cx="3669" cy="45322"/>
            </a:xfrm>
            <a:custGeom>
              <a:avLst/>
              <a:pathLst>
                <a:path w="3669" h="45322">
                  <a:moveTo>
                    <a:pt x="3669" y="45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059978" y="2505944"/>
              <a:ext cx="6036" cy="90740"/>
            </a:xfrm>
            <a:custGeom>
              <a:avLst/>
              <a:pathLst>
                <a:path w="6036" h="90740">
                  <a:moveTo>
                    <a:pt x="6036" y="90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3033948" y="2576474"/>
              <a:ext cx="2159" cy="22632"/>
            </a:xfrm>
            <a:custGeom>
              <a:avLst/>
              <a:pathLst>
                <a:path w="2159" h="22632">
                  <a:moveTo>
                    <a:pt x="2159" y="226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3014600" y="2555619"/>
              <a:ext cx="2517" cy="22595"/>
            </a:xfrm>
            <a:custGeom>
              <a:avLst/>
              <a:pathLst>
                <a:path w="2517" h="22595">
                  <a:moveTo>
                    <a:pt x="2517" y="225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979189" y="2537184"/>
              <a:ext cx="3188" cy="22510"/>
            </a:xfrm>
            <a:custGeom>
              <a:avLst/>
              <a:pathLst>
                <a:path w="3188" h="22510">
                  <a:moveTo>
                    <a:pt x="3188" y="225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963147" y="2516570"/>
              <a:ext cx="3445" cy="22472"/>
            </a:xfrm>
            <a:custGeom>
              <a:avLst/>
              <a:pathLst>
                <a:path w="3445" h="22472">
                  <a:moveTo>
                    <a:pt x="3445" y="22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785934" y="2924517"/>
              <a:ext cx="15487" cy="16643"/>
            </a:xfrm>
            <a:custGeom>
              <a:avLst/>
              <a:pathLst>
                <a:path w="15487" h="16643">
                  <a:moveTo>
                    <a:pt x="0" y="16643"/>
                  </a:moveTo>
                  <a:lnTo>
                    <a:pt x="154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902131" y="2963105"/>
              <a:ext cx="89150" cy="70530"/>
            </a:xfrm>
            <a:custGeom>
              <a:avLst/>
              <a:pathLst>
                <a:path w="89150" h="70530">
                  <a:moveTo>
                    <a:pt x="0" y="70530"/>
                  </a:moveTo>
                  <a:lnTo>
                    <a:pt x="891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4003235" y="2950924"/>
              <a:ext cx="36158" cy="27571"/>
            </a:xfrm>
            <a:custGeom>
              <a:avLst/>
              <a:pathLst>
                <a:path w="36158" h="27571">
                  <a:moveTo>
                    <a:pt x="0" y="27571"/>
                  </a:moveTo>
                  <a:lnTo>
                    <a:pt x="3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3979053" y="2933508"/>
              <a:ext cx="17575" cy="14422"/>
            </a:xfrm>
            <a:custGeom>
              <a:avLst/>
              <a:pathLst>
                <a:path w="17575" h="14422">
                  <a:moveTo>
                    <a:pt x="0" y="14422"/>
                  </a:moveTo>
                  <a:lnTo>
                    <a:pt x="17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3982322" y="2901654"/>
              <a:ext cx="17283" cy="14770"/>
            </a:xfrm>
            <a:custGeom>
              <a:avLst/>
              <a:pathLst>
                <a:path w="17283" h="14770">
                  <a:moveTo>
                    <a:pt x="0" y="14770"/>
                  </a:moveTo>
                  <a:lnTo>
                    <a:pt x="172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3825243" y="2883006"/>
              <a:ext cx="64167" cy="64442"/>
            </a:xfrm>
            <a:custGeom>
              <a:avLst/>
              <a:pathLst>
                <a:path w="64167" h="64442">
                  <a:moveTo>
                    <a:pt x="0" y="64442"/>
                  </a:moveTo>
                  <a:lnTo>
                    <a:pt x="64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3877138" y="2838247"/>
              <a:ext cx="31561" cy="32732"/>
            </a:xfrm>
            <a:custGeom>
              <a:avLst/>
              <a:pathLst>
                <a:path w="31561" h="32732">
                  <a:moveTo>
                    <a:pt x="0" y="32732"/>
                  </a:moveTo>
                  <a:lnTo>
                    <a:pt x="315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3906979" y="2820191"/>
              <a:ext cx="15745" cy="16400"/>
            </a:xfrm>
            <a:custGeom>
              <a:avLst/>
              <a:pathLst>
                <a:path w="15745" h="16400">
                  <a:moveTo>
                    <a:pt x="0" y="16400"/>
                  </a:moveTo>
                  <a:lnTo>
                    <a:pt x="157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3886061" y="2800219"/>
              <a:ext cx="15318" cy="16799"/>
            </a:xfrm>
            <a:custGeom>
              <a:avLst/>
              <a:pathLst>
                <a:path w="15318" h="16799">
                  <a:moveTo>
                    <a:pt x="0" y="16799"/>
                  </a:moveTo>
                  <a:lnTo>
                    <a:pt x="15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3907834" y="2870387"/>
              <a:ext cx="32867" cy="31421"/>
            </a:xfrm>
            <a:custGeom>
              <a:avLst/>
              <a:pathLst>
                <a:path w="32867" h="31421">
                  <a:moveTo>
                    <a:pt x="0" y="31421"/>
                  </a:moveTo>
                  <a:lnTo>
                    <a:pt x="328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3947271" y="2861749"/>
              <a:ext cx="16567" cy="15569"/>
            </a:xfrm>
            <a:custGeom>
              <a:avLst/>
              <a:pathLst>
                <a:path w="16567" h="15569">
                  <a:moveTo>
                    <a:pt x="0" y="15569"/>
                  </a:moveTo>
                  <a:lnTo>
                    <a:pt x="165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3934074" y="2847662"/>
              <a:ext cx="16298" cy="15850"/>
            </a:xfrm>
            <a:custGeom>
              <a:avLst/>
              <a:pathLst>
                <a:path w="16298" h="15850">
                  <a:moveTo>
                    <a:pt x="0" y="15850"/>
                  </a:moveTo>
                  <a:lnTo>
                    <a:pt x="16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3802351" y="2787544"/>
              <a:ext cx="14189" cy="17763"/>
            </a:xfrm>
            <a:custGeom>
              <a:avLst/>
              <a:pathLst>
                <a:path w="14189" h="17763">
                  <a:moveTo>
                    <a:pt x="0" y="17763"/>
                  </a:moveTo>
                  <a:lnTo>
                    <a:pt x="14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3835516" y="2768173"/>
              <a:ext cx="29169" cy="34881"/>
            </a:xfrm>
            <a:custGeom>
              <a:avLst/>
              <a:pathLst>
                <a:path w="29169" h="34881">
                  <a:moveTo>
                    <a:pt x="0" y="34881"/>
                  </a:moveTo>
                  <a:lnTo>
                    <a:pt x="291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3810089" y="2746690"/>
              <a:ext cx="28110" cy="35740"/>
            </a:xfrm>
            <a:custGeom>
              <a:avLst/>
              <a:pathLst>
                <a:path w="28110" h="35740">
                  <a:moveTo>
                    <a:pt x="0" y="35740"/>
                  </a:moveTo>
                  <a:lnTo>
                    <a:pt x="281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3733393" y="2708289"/>
              <a:ext cx="12457" cy="19018"/>
            </a:xfrm>
            <a:custGeom>
              <a:avLst/>
              <a:pathLst>
                <a:path w="12457" h="19018">
                  <a:moveTo>
                    <a:pt x="0" y="19018"/>
                  </a:moveTo>
                  <a:lnTo>
                    <a:pt x="124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3677225" y="2646924"/>
              <a:ext cx="11056" cy="19865"/>
            </a:xfrm>
            <a:custGeom>
              <a:avLst/>
              <a:pathLst>
                <a:path w="11056" h="19865">
                  <a:moveTo>
                    <a:pt x="0" y="19865"/>
                  </a:moveTo>
                  <a:lnTo>
                    <a:pt x="110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3491021" y="2708365"/>
              <a:ext cx="8269" cy="21178"/>
            </a:xfrm>
            <a:custGeom>
              <a:avLst/>
              <a:pathLst>
                <a:path w="8269" h="21178">
                  <a:moveTo>
                    <a:pt x="0" y="21178"/>
                  </a:moveTo>
                  <a:lnTo>
                    <a:pt x="8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499665" y="2644987"/>
              <a:ext cx="24833" cy="63524"/>
            </a:xfrm>
            <a:custGeom>
              <a:avLst/>
              <a:pathLst>
                <a:path w="24833" h="63524">
                  <a:moveTo>
                    <a:pt x="0" y="63524"/>
                  </a:moveTo>
                  <a:lnTo>
                    <a:pt x="248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513599" y="2619531"/>
              <a:ext cx="8045" cy="21263"/>
            </a:xfrm>
            <a:custGeom>
              <a:avLst/>
              <a:pathLst>
                <a:path w="8045" h="21263">
                  <a:moveTo>
                    <a:pt x="0" y="21263"/>
                  </a:moveTo>
                  <a:lnTo>
                    <a:pt x="8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508050" y="2593121"/>
              <a:ext cx="7762" cy="21369"/>
            </a:xfrm>
            <a:custGeom>
              <a:avLst/>
              <a:pathLst>
                <a:path w="7762" h="21369">
                  <a:moveTo>
                    <a:pt x="0" y="21369"/>
                  </a:moveTo>
                  <a:lnTo>
                    <a:pt x="77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494192" y="2563994"/>
              <a:ext cx="7321" cy="21524"/>
            </a:xfrm>
            <a:custGeom>
              <a:avLst/>
              <a:pathLst>
                <a:path w="7321" h="21524">
                  <a:moveTo>
                    <a:pt x="0" y="21524"/>
                  </a:moveTo>
                  <a:lnTo>
                    <a:pt x="73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3547927" y="2646001"/>
              <a:ext cx="37498" cy="82850"/>
            </a:xfrm>
            <a:custGeom>
              <a:avLst/>
              <a:pathLst>
                <a:path w="37498" h="82850">
                  <a:moveTo>
                    <a:pt x="0" y="82850"/>
                  </a:moveTo>
                  <a:lnTo>
                    <a:pt x="374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3575461" y="2620745"/>
              <a:ext cx="9167" cy="20805"/>
            </a:xfrm>
            <a:custGeom>
              <a:avLst/>
              <a:pathLst>
                <a:path w="9167" h="20805">
                  <a:moveTo>
                    <a:pt x="0" y="20805"/>
                  </a:moveTo>
                  <a:lnTo>
                    <a:pt x="9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3570018" y="2593498"/>
              <a:ext cx="8868" cy="20934"/>
            </a:xfrm>
            <a:custGeom>
              <a:avLst/>
              <a:pathLst>
                <a:path w="8868" h="20934">
                  <a:moveTo>
                    <a:pt x="0" y="20934"/>
                  </a:moveTo>
                  <a:lnTo>
                    <a:pt x="8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599305" y="2633038"/>
              <a:ext cx="63254" cy="120859"/>
            </a:xfrm>
            <a:custGeom>
              <a:avLst/>
              <a:pathLst>
                <a:path w="63254" h="120859">
                  <a:moveTo>
                    <a:pt x="0" y="120859"/>
                  </a:moveTo>
                  <a:lnTo>
                    <a:pt x="31627" y="60429"/>
                  </a:lnTo>
                  <a:lnTo>
                    <a:pt x="63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580207" y="2642338"/>
              <a:ext cx="50541" cy="101822"/>
            </a:xfrm>
            <a:custGeom>
              <a:avLst/>
              <a:pathLst>
                <a:path w="50541" h="101822">
                  <a:moveTo>
                    <a:pt x="0" y="101822"/>
                  </a:moveTo>
                  <a:lnTo>
                    <a:pt x="50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3622177" y="2617679"/>
              <a:ext cx="9933" cy="20450"/>
            </a:xfrm>
            <a:custGeom>
              <a:avLst/>
              <a:pathLst>
                <a:path w="9933" h="20450">
                  <a:moveTo>
                    <a:pt x="0" y="20450"/>
                  </a:moveTo>
                  <a:lnTo>
                    <a:pt x="9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3429031" y="2618699"/>
              <a:ext cx="20017" cy="65202"/>
            </a:xfrm>
            <a:custGeom>
              <a:avLst/>
              <a:pathLst>
                <a:path w="20017" h="65202">
                  <a:moveTo>
                    <a:pt x="0" y="65202"/>
                  </a:moveTo>
                  <a:lnTo>
                    <a:pt x="200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3431491" y="2591628"/>
              <a:ext cx="6298" cy="21845"/>
            </a:xfrm>
            <a:custGeom>
              <a:avLst/>
              <a:pathLst>
                <a:path w="6298" h="21845">
                  <a:moveTo>
                    <a:pt x="0" y="21845"/>
                  </a:moveTo>
                  <a:lnTo>
                    <a:pt x="6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3442281" y="2571115"/>
              <a:ext cx="6392" cy="21818"/>
            </a:xfrm>
            <a:custGeom>
              <a:avLst/>
              <a:pathLst>
                <a:path w="6392" h="21818">
                  <a:moveTo>
                    <a:pt x="0" y="21818"/>
                  </a:moveTo>
                  <a:lnTo>
                    <a:pt x="63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3457826" y="2552077"/>
              <a:ext cx="6579" cy="21762"/>
            </a:xfrm>
            <a:custGeom>
              <a:avLst/>
              <a:pathLst>
                <a:path w="6579" h="21762">
                  <a:moveTo>
                    <a:pt x="0" y="21762"/>
                  </a:moveTo>
                  <a:lnTo>
                    <a:pt x="65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3439498" y="2546597"/>
              <a:ext cx="6205" cy="21872"/>
            </a:xfrm>
            <a:custGeom>
              <a:avLst/>
              <a:pathLst>
                <a:path w="6205" h="21872">
                  <a:moveTo>
                    <a:pt x="0" y="21872"/>
                  </a:moveTo>
                  <a:lnTo>
                    <a:pt x="62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3406200" y="2561006"/>
              <a:ext cx="5640" cy="22024"/>
            </a:xfrm>
            <a:custGeom>
              <a:avLst/>
              <a:pathLst>
                <a:path w="5640" h="22024">
                  <a:moveTo>
                    <a:pt x="0" y="22024"/>
                  </a:moveTo>
                  <a:lnTo>
                    <a:pt x="56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3421081" y="2541439"/>
              <a:ext cx="5829" cy="21975"/>
            </a:xfrm>
            <a:custGeom>
              <a:avLst/>
              <a:pathLst>
                <a:path w="5829" h="21975">
                  <a:moveTo>
                    <a:pt x="0" y="21975"/>
                  </a:moveTo>
                  <a:lnTo>
                    <a:pt x="5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3402580" y="2536604"/>
              <a:ext cx="5451" cy="22071"/>
            </a:xfrm>
            <a:custGeom>
              <a:avLst/>
              <a:pathLst>
                <a:path w="5451" h="22071">
                  <a:moveTo>
                    <a:pt x="0" y="22071"/>
                  </a:moveTo>
                  <a:lnTo>
                    <a:pt x="54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3329373" y="2636523"/>
              <a:ext cx="4407" cy="22303"/>
            </a:xfrm>
            <a:custGeom>
              <a:avLst/>
              <a:pathLst>
                <a:path w="4407" h="22303">
                  <a:moveTo>
                    <a:pt x="0" y="22303"/>
                  </a:moveTo>
                  <a:lnTo>
                    <a:pt x="44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3351136" y="2617885"/>
              <a:ext cx="4793" cy="22224"/>
            </a:xfrm>
            <a:custGeom>
              <a:avLst/>
              <a:pathLst>
                <a:path w="4793" h="22224">
                  <a:moveTo>
                    <a:pt x="0" y="22224"/>
                  </a:moveTo>
                  <a:lnTo>
                    <a:pt x="47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3347432" y="2593826"/>
              <a:ext cx="4608" cy="22263"/>
            </a:xfrm>
            <a:custGeom>
              <a:avLst/>
              <a:pathLst>
                <a:path w="4608" h="22263">
                  <a:moveTo>
                    <a:pt x="0" y="22263"/>
                  </a:moveTo>
                  <a:lnTo>
                    <a:pt x="4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3343625" y="2569819"/>
              <a:ext cx="4429" cy="22299"/>
            </a:xfrm>
            <a:custGeom>
              <a:avLst/>
              <a:pathLst>
                <a:path w="4429" h="22299">
                  <a:moveTo>
                    <a:pt x="0" y="22299"/>
                  </a:moveTo>
                  <a:lnTo>
                    <a:pt x="44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3340020" y="2545923"/>
              <a:ext cx="4262" cy="22332"/>
            </a:xfrm>
            <a:custGeom>
              <a:avLst/>
              <a:pathLst>
                <a:path w="4262" h="22332">
                  <a:moveTo>
                    <a:pt x="0" y="22332"/>
                  </a:moveTo>
                  <a:lnTo>
                    <a:pt x="4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3337243" y="2522244"/>
              <a:ext cx="4118" cy="22359"/>
            </a:xfrm>
            <a:custGeom>
              <a:avLst/>
              <a:pathLst>
                <a:path w="4118" h="22359">
                  <a:moveTo>
                    <a:pt x="0" y="22359"/>
                  </a:moveTo>
                  <a:lnTo>
                    <a:pt x="4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281830" y="2560137"/>
              <a:ext cx="9759" cy="67504"/>
            </a:xfrm>
            <a:custGeom>
              <a:avLst/>
              <a:pathLst>
                <a:path w="9759" h="67504">
                  <a:moveTo>
                    <a:pt x="0" y="67504"/>
                  </a:moveTo>
                  <a:lnTo>
                    <a:pt x="97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300841" y="2539042"/>
              <a:ext cx="3445" cy="22472"/>
            </a:xfrm>
            <a:custGeom>
              <a:avLst/>
              <a:pathLst>
                <a:path w="3445" h="22472">
                  <a:moveTo>
                    <a:pt x="0" y="22472"/>
                  </a:moveTo>
                  <a:lnTo>
                    <a:pt x="3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294842" y="2515134"/>
              <a:ext cx="3253" cy="22501"/>
            </a:xfrm>
            <a:custGeom>
              <a:avLst/>
              <a:pathLst>
                <a:path w="3253" h="22501">
                  <a:moveTo>
                    <a:pt x="0" y="22501"/>
                  </a:moveTo>
                  <a:lnTo>
                    <a:pt x="3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254472" y="2532819"/>
              <a:ext cx="2479" cy="22599"/>
            </a:xfrm>
            <a:custGeom>
              <a:avLst/>
              <a:pathLst>
                <a:path w="2479" h="22599">
                  <a:moveTo>
                    <a:pt x="0" y="22599"/>
                  </a:moveTo>
                  <a:lnTo>
                    <a:pt x="2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3252204" y="2509698"/>
              <a:ext cx="2382" cy="22610"/>
            </a:xfrm>
            <a:custGeom>
              <a:avLst/>
              <a:pathLst>
                <a:path w="2382" h="22610">
                  <a:moveTo>
                    <a:pt x="0" y="22610"/>
                  </a:moveTo>
                  <a:lnTo>
                    <a:pt x="23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3233195" y="2507822"/>
              <a:ext cx="1994" cy="22647"/>
            </a:xfrm>
            <a:custGeom>
              <a:avLst/>
              <a:pathLst>
                <a:path w="1994" h="22647">
                  <a:moveTo>
                    <a:pt x="0" y="22647"/>
                  </a:moveTo>
                  <a:lnTo>
                    <a:pt x="19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3809712" y="3479190"/>
              <a:ext cx="382087" cy="58238"/>
            </a:xfrm>
            <a:custGeom>
              <a:avLst/>
              <a:pathLst>
                <a:path w="382087" h="58238">
                  <a:moveTo>
                    <a:pt x="0" y="58238"/>
                  </a:moveTo>
                  <a:lnTo>
                    <a:pt x="63681" y="48532"/>
                  </a:lnTo>
                  <a:lnTo>
                    <a:pt x="127362" y="38825"/>
                  </a:lnTo>
                  <a:lnTo>
                    <a:pt x="191043" y="29119"/>
                  </a:lnTo>
                  <a:lnTo>
                    <a:pt x="254724" y="19412"/>
                  </a:lnTo>
                  <a:lnTo>
                    <a:pt x="318406" y="9706"/>
                  </a:lnTo>
                  <a:lnTo>
                    <a:pt x="3820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184732" y="3433900"/>
              <a:ext cx="22325" cy="4297"/>
            </a:xfrm>
            <a:custGeom>
              <a:avLst/>
              <a:pathLst>
                <a:path w="22325" h="4297">
                  <a:moveTo>
                    <a:pt x="0" y="4297"/>
                  </a:moveTo>
                  <a:lnTo>
                    <a:pt x="22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209929" y="3441472"/>
              <a:ext cx="44770" cy="7949"/>
            </a:xfrm>
            <a:custGeom>
              <a:avLst/>
              <a:pathLst>
                <a:path w="44770" h="7949">
                  <a:moveTo>
                    <a:pt x="0" y="7949"/>
                  </a:moveTo>
                  <a:lnTo>
                    <a:pt x="44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205134" y="3419647"/>
              <a:ext cx="22285" cy="4501"/>
            </a:xfrm>
            <a:custGeom>
              <a:avLst/>
              <a:pathLst>
                <a:path w="22285" h="4501">
                  <a:moveTo>
                    <a:pt x="0" y="4501"/>
                  </a:moveTo>
                  <a:lnTo>
                    <a:pt x="222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225979" y="3407987"/>
              <a:ext cx="22255" cy="4644"/>
            </a:xfrm>
            <a:custGeom>
              <a:avLst/>
              <a:pathLst>
                <a:path w="22255" h="4644">
                  <a:moveTo>
                    <a:pt x="0" y="4644"/>
                  </a:moveTo>
                  <a:lnTo>
                    <a:pt x="222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198701" y="3384196"/>
              <a:ext cx="44302" cy="10240"/>
            </a:xfrm>
            <a:custGeom>
              <a:avLst/>
              <a:pathLst>
                <a:path w="44302" h="10240">
                  <a:moveTo>
                    <a:pt x="0" y="10240"/>
                  </a:moveTo>
                  <a:lnTo>
                    <a:pt x="44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4193650" y="3485527"/>
              <a:ext cx="45030" cy="6313"/>
            </a:xfrm>
            <a:custGeom>
              <a:avLst/>
              <a:pathLst>
                <a:path w="45030" h="6313">
                  <a:moveTo>
                    <a:pt x="0" y="6313"/>
                  </a:moveTo>
                  <a:lnTo>
                    <a:pt x="45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4237663" y="3475136"/>
              <a:ext cx="22494" cy="3301"/>
            </a:xfrm>
            <a:custGeom>
              <a:avLst/>
              <a:pathLst>
                <a:path w="22494" h="3301">
                  <a:moveTo>
                    <a:pt x="0" y="3301"/>
                  </a:moveTo>
                  <a:lnTo>
                    <a:pt x="22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2443619" y="3505597"/>
              <a:ext cx="22316" cy="4342"/>
            </a:xfrm>
            <a:custGeom>
              <a:avLst/>
              <a:pathLst>
                <a:path w="22316" h="4342">
                  <a:moveTo>
                    <a:pt x="22316" y="43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2266671" y="3144271"/>
              <a:ext cx="256681" cy="146525"/>
            </a:xfrm>
            <a:custGeom>
              <a:avLst/>
              <a:pathLst>
                <a:path w="256681" h="146525">
                  <a:moveTo>
                    <a:pt x="256681" y="146525"/>
                  </a:moveTo>
                  <a:lnTo>
                    <a:pt x="205345" y="117220"/>
                  </a:lnTo>
                  <a:lnTo>
                    <a:pt x="154008" y="87915"/>
                  </a:lnTo>
                  <a:lnTo>
                    <a:pt x="102672" y="58610"/>
                  </a:lnTo>
                  <a:lnTo>
                    <a:pt x="51336" y="2930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2168039" y="3043235"/>
              <a:ext cx="116088" cy="71636"/>
            </a:xfrm>
            <a:custGeom>
              <a:avLst/>
              <a:pathLst>
                <a:path w="116088" h="71636">
                  <a:moveTo>
                    <a:pt x="116088" y="71636"/>
                  </a:moveTo>
                  <a:lnTo>
                    <a:pt x="58044" y="3581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2191718" y="3092194"/>
              <a:ext cx="78643" cy="45667"/>
            </a:xfrm>
            <a:custGeom>
              <a:avLst/>
              <a:pathLst>
                <a:path w="78643" h="45667">
                  <a:moveTo>
                    <a:pt x="78643" y="45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2166708" y="3090093"/>
              <a:ext cx="19770" cy="11226"/>
            </a:xfrm>
            <a:custGeom>
              <a:avLst/>
              <a:pathLst>
                <a:path w="19770" h="11226">
                  <a:moveTo>
                    <a:pt x="19770" y="11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2143349" y="3085233"/>
              <a:ext cx="19841" cy="11099"/>
            </a:xfrm>
            <a:custGeom>
              <a:avLst/>
              <a:pathLst>
                <a:path w="19841" h="11099">
                  <a:moveTo>
                    <a:pt x="19841" y="110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2157947" y="3059907"/>
              <a:ext cx="39099" cy="23211"/>
            </a:xfrm>
            <a:custGeom>
              <a:avLst/>
              <a:pathLst>
                <a:path w="39099" h="23211">
                  <a:moveTo>
                    <a:pt x="39099" y="232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2183254" y="3265966"/>
              <a:ext cx="21159" cy="8316"/>
            </a:xfrm>
            <a:custGeom>
              <a:avLst/>
              <a:pathLst>
                <a:path w="21159" h="8316">
                  <a:moveTo>
                    <a:pt x="21159" y="8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2138640" y="3142757"/>
              <a:ext cx="81371" cy="40607"/>
            </a:xfrm>
            <a:custGeom>
              <a:avLst/>
              <a:pathLst>
                <a:path w="81371" h="40607">
                  <a:moveTo>
                    <a:pt x="81371" y="40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2113983" y="3141342"/>
              <a:ext cx="20429" cy="9977"/>
            </a:xfrm>
            <a:custGeom>
              <a:avLst/>
              <a:pathLst>
                <a:path w="20429" h="9977">
                  <a:moveTo>
                    <a:pt x="20429" y="9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2129407" y="3110926"/>
              <a:ext cx="100603" cy="52927"/>
            </a:xfrm>
            <a:custGeom>
              <a:avLst/>
              <a:pathLst>
                <a:path w="100603" h="52927">
                  <a:moveTo>
                    <a:pt x="100603" y="529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2092072" y="3568566"/>
              <a:ext cx="22681" cy="1557"/>
            </a:xfrm>
            <a:custGeom>
              <a:avLst/>
              <a:pathLst>
                <a:path w="22681" h="1557">
                  <a:moveTo>
                    <a:pt x="22681" y="15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2056401" y="3477113"/>
              <a:ext cx="44959" cy="6795"/>
            </a:xfrm>
            <a:custGeom>
              <a:avLst/>
              <a:pathLst>
                <a:path w="44959" h="6795">
                  <a:moveTo>
                    <a:pt x="44959" y="67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2014518" y="3451074"/>
              <a:ext cx="44836" cy="7565"/>
            </a:xfrm>
            <a:custGeom>
              <a:avLst/>
              <a:pathLst>
                <a:path w="44836" h="7565">
                  <a:moveTo>
                    <a:pt x="44836" y="75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2031228" y="3492623"/>
              <a:ext cx="22534" cy="3011"/>
            </a:xfrm>
            <a:custGeom>
              <a:avLst/>
              <a:pathLst>
                <a:path w="22534" h="3011">
                  <a:moveTo>
                    <a:pt x="22534" y="30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2006278" y="3508949"/>
              <a:ext cx="22583" cy="2625"/>
            </a:xfrm>
            <a:custGeom>
              <a:avLst/>
              <a:pathLst>
                <a:path w="22583" h="2625">
                  <a:moveTo>
                    <a:pt x="22583" y="2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2024366" y="3559105"/>
              <a:ext cx="68024" cy="4965"/>
            </a:xfrm>
            <a:custGeom>
              <a:avLst/>
              <a:pathLst>
                <a:path w="68024" h="4965">
                  <a:moveTo>
                    <a:pt x="68024" y="4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999520" y="3596364"/>
              <a:ext cx="22718" cy="876"/>
            </a:xfrm>
            <a:custGeom>
              <a:avLst/>
              <a:pathLst>
                <a:path w="22718" h="876">
                  <a:moveTo>
                    <a:pt x="22718" y="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2001691" y="3557450"/>
              <a:ext cx="22674" cy="1655"/>
            </a:xfrm>
            <a:custGeom>
              <a:avLst/>
              <a:pathLst>
                <a:path w="22674" h="1655">
                  <a:moveTo>
                    <a:pt x="22674" y="1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2067039" y="3658205"/>
              <a:ext cx="22731" cy="391"/>
            </a:xfrm>
            <a:custGeom>
              <a:avLst/>
              <a:pathLst>
                <a:path w="22731" h="391">
                  <a:moveTo>
                    <a:pt x="22731" y="0"/>
                  </a:moveTo>
                  <a:lnTo>
                    <a:pt x="0" y="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999186" y="3672256"/>
              <a:ext cx="68175" cy="2045"/>
            </a:xfrm>
            <a:custGeom>
              <a:avLst/>
              <a:pathLst>
                <a:path w="68175" h="2045">
                  <a:moveTo>
                    <a:pt x="68175" y="0"/>
                  </a:moveTo>
                  <a:lnTo>
                    <a:pt x="0" y="20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2045865" y="3700166"/>
              <a:ext cx="22699" cy="1275"/>
            </a:xfrm>
            <a:custGeom>
              <a:avLst/>
              <a:pathLst>
                <a:path w="22699" h="1275">
                  <a:moveTo>
                    <a:pt x="22699" y="0"/>
                  </a:moveTo>
                  <a:lnTo>
                    <a:pt x="0" y="1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2024094" y="3715912"/>
              <a:ext cx="22680" cy="1577"/>
            </a:xfrm>
            <a:custGeom>
              <a:avLst/>
              <a:pathLst>
                <a:path w="22680" h="1577">
                  <a:moveTo>
                    <a:pt x="22680" y="0"/>
                  </a:moveTo>
                  <a:lnTo>
                    <a:pt x="0" y="1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2003276" y="3740335"/>
              <a:ext cx="22643" cy="2043"/>
            </a:xfrm>
            <a:custGeom>
              <a:avLst/>
              <a:pathLst>
                <a:path w="22643" h="2043">
                  <a:moveTo>
                    <a:pt x="22643" y="0"/>
                  </a:moveTo>
                  <a:lnTo>
                    <a:pt x="0" y="2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135190" y="3264278"/>
              <a:ext cx="42563" cy="15996"/>
            </a:xfrm>
            <a:custGeom>
              <a:avLst/>
              <a:pathLst>
                <a:path w="42563" h="15996">
                  <a:moveTo>
                    <a:pt x="42563" y="159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2136286" y="3201323"/>
              <a:ext cx="20815" cy="9143"/>
            </a:xfrm>
            <a:custGeom>
              <a:avLst/>
              <a:pathLst>
                <a:path w="20815" h="9143">
                  <a:moveTo>
                    <a:pt x="20815" y="9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2119217" y="3183744"/>
              <a:ext cx="20739" cy="9315"/>
            </a:xfrm>
            <a:custGeom>
              <a:avLst/>
              <a:pathLst>
                <a:path w="20739" h="9315">
                  <a:moveTo>
                    <a:pt x="20739" y="93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2095505" y="3181104"/>
              <a:ext cx="20798" cy="9181"/>
            </a:xfrm>
            <a:custGeom>
              <a:avLst/>
              <a:pathLst>
                <a:path w="20798" h="9181">
                  <a:moveTo>
                    <a:pt x="20798" y="91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2101835" y="3224601"/>
              <a:ext cx="21093" cy="8481"/>
            </a:xfrm>
            <a:custGeom>
              <a:avLst/>
              <a:pathLst>
                <a:path w="21093" h="8481">
                  <a:moveTo>
                    <a:pt x="21093" y="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2076790" y="3226083"/>
              <a:ext cx="21173" cy="8282"/>
            </a:xfrm>
            <a:custGeom>
              <a:avLst/>
              <a:pathLst>
                <a:path w="21173" h="8282">
                  <a:moveTo>
                    <a:pt x="21173" y="82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2069846" y="3244293"/>
              <a:ext cx="21311" cy="7918"/>
            </a:xfrm>
            <a:custGeom>
              <a:avLst/>
              <a:pathLst>
                <a:path w="21311" h="7918">
                  <a:moveTo>
                    <a:pt x="21311" y="7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2094551" y="3312371"/>
              <a:ext cx="21685" cy="6829"/>
            </a:xfrm>
            <a:custGeom>
              <a:avLst/>
              <a:pathLst>
                <a:path w="21685" h="6829">
                  <a:moveTo>
                    <a:pt x="21685" y="68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2050902" y="3299597"/>
              <a:ext cx="43381" cy="13624"/>
            </a:xfrm>
            <a:custGeom>
              <a:avLst/>
              <a:pathLst>
                <a:path w="43381" h="13624">
                  <a:moveTo>
                    <a:pt x="43381" y="136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2064800" y="3332318"/>
              <a:ext cx="21849" cy="6283"/>
            </a:xfrm>
            <a:custGeom>
              <a:avLst/>
              <a:pathLst>
                <a:path w="21849" h="6283">
                  <a:moveTo>
                    <a:pt x="21849" y="62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2038573" y="3341674"/>
              <a:ext cx="21937" cy="5970"/>
            </a:xfrm>
            <a:custGeom>
              <a:avLst/>
              <a:pathLst>
                <a:path w="21937" h="5970">
                  <a:moveTo>
                    <a:pt x="21937" y="59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2051113" y="3384666"/>
              <a:ext cx="22129" cy="5215"/>
            </a:xfrm>
            <a:custGeom>
              <a:avLst/>
              <a:pathLst>
                <a:path w="22129" h="5215">
                  <a:moveTo>
                    <a:pt x="22129" y="52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2022646" y="3407987"/>
              <a:ext cx="22255" cy="4644"/>
            </a:xfrm>
            <a:custGeom>
              <a:avLst/>
              <a:pathLst>
                <a:path w="22255" h="4644">
                  <a:moveTo>
                    <a:pt x="22255" y="4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2414469" y="3734623"/>
              <a:ext cx="22530" cy="3045"/>
            </a:xfrm>
            <a:custGeom>
              <a:avLst/>
              <a:pathLst>
                <a:path w="22530" h="3045">
                  <a:moveTo>
                    <a:pt x="22530" y="0"/>
                  </a:moveTo>
                  <a:lnTo>
                    <a:pt x="0" y="30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2395474" y="3760335"/>
              <a:ext cx="22423" cy="3754"/>
            </a:xfrm>
            <a:custGeom>
              <a:avLst/>
              <a:pathLst>
                <a:path w="22423" h="3754">
                  <a:moveTo>
                    <a:pt x="22423" y="0"/>
                  </a:moveTo>
                  <a:lnTo>
                    <a:pt x="0" y="37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2033921" y="3752326"/>
              <a:ext cx="359679" cy="54363"/>
            </a:xfrm>
            <a:custGeom>
              <a:avLst/>
              <a:pathLst>
                <a:path w="359679" h="54363">
                  <a:moveTo>
                    <a:pt x="359679" y="0"/>
                  </a:moveTo>
                  <a:lnTo>
                    <a:pt x="299733" y="9060"/>
                  </a:lnTo>
                  <a:lnTo>
                    <a:pt x="239786" y="18121"/>
                  </a:lnTo>
                  <a:lnTo>
                    <a:pt x="179839" y="27181"/>
                  </a:lnTo>
                  <a:lnTo>
                    <a:pt x="119893" y="36242"/>
                  </a:lnTo>
                  <a:lnTo>
                    <a:pt x="59946" y="45302"/>
                  </a:lnTo>
                  <a:lnTo>
                    <a:pt x="0" y="543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2008694" y="3787782"/>
              <a:ext cx="22534" cy="3011"/>
            </a:xfrm>
            <a:custGeom>
              <a:avLst/>
              <a:pathLst>
                <a:path w="22534" h="3011">
                  <a:moveTo>
                    <a:pt x="22534" y="0"/>
                  </a:moveTo>
                  <a:lnTo>
                    <a:pt x="0" y="3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2014518" y="3825548"/>
              <a:ext cx="22418" cy="3782"/>
            </a:xfrm>
            <a:custGeom>
              <a:avLst/>
              <a:pathLst>
                <a:path w="22418" h="3782">
                  <a:moveTo>
                    <a:pt x="22418" y="0"/>
                  </a:moveTo>
                  <a:lnTo>
                    <a:pt x="0" y="3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2383904" y="3815779"/>
              <a:ext cx="22103" cy="5320"/>
            </a:xfrm>
            <a:custGeom>
              <a:avLst/>
              <a:pathLst>
                <a:path w="22103" h="5320">
                  <a:moveTo>
                    <a:pt x="22103" y="0"/>
                  </a:moveTo>
                  <a:lnTo>
                    <a:pt x="0" y="5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2049493" y="3812672"/>
              <a:ext cx="332432" cy="76089"/>
            </a:xfrm>
            <a:custGeom>
              <a:avLst/>
              <a:pathLst>
                <a:path w="332432" h="76089">
                  <a:moveTo>
                    <a:pt x="332432" y="0"/>
                  </a:moveTo>
                  <a:lnTo>
                    <a:pt x="265946" y="15217"/>
                  </a:lnTo>
                  <a:lnTo>
                    <a:pt x="199459" y="30435"/>
                  </a:lnTo>
                  <a:lnTo>
                    <a:pt x="132973" y="45653"/>
                  </a:lnTo>
                  <a:lnTo>
                    <a:pt x="66486" y="60871"/>
                  </a:lnTo>
                  <a:lnTo>
                    <a:pt x="0" y="76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2030112" y="3900383"/>
              <a:ext cx="22106" cy="5309"/>
            </a:xfrm>
            <a:custGeom>
              <a:avLst/>
              <a:pathLst>
                <a:path w="22106" h="5309">
                  <a:moveTo>
                    <a:pt x="22106" y="0"/>
                  </a:moveTo>
                  <a:lnTo>
                    <a:pt x="0" y="5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2042526" y="3789992"/>
              <a:ext cx="334565" cy="66083"/>
            </a:xfrm>
            <a:custGeom>
              <a:avLst/>
              <a:pathLst>
                <a:path w="334565" h="66083">
                  <a:moveTo>
                    <a:pt x="334565" y="0"/>
                  </a:moveTo>
                  <a:lnTo>
                    <a:pt x="267652" y="13216"/>
                  </a:lnTo>
                  <a:lnTo>
                    <a:pt x="200739" y="26433"/>
                  </a:lnTo>
                  <a:lnTo>
                    <a:pt x="133826" y="39650"/>
                  </a:lnTo>
                  <a:lnTo>
                    <a:pt x="66913" y="52866"/>
                  </a:lnTo>
                  <a:lnTo>
                    <a:pt x="0" y="66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2021661" y="3863097"/>
              <a:ext cx="22275" cy="4548"/>
            </a:xfrm>
            <a:custGeom>
              <a:avLst/>
              <a:pathLst>
                <a:path w="22275" h="4548">
                  <a:moveTo>
                    <a:pt x="22275" y="0"/>
                  </a:moveTo>
                  <a:lnTo>
                    <a:pt x="0" y="4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2372615" y="3860211"/>
              <a:ext cx="21795" cy="6470"/>
            </a:xfrm>
            <a:custGeom>
              <a:avLst/>
              <a:pathLst>
                <a:path w="21795" h="6470">
                  <a:moveTo>
                    <a:pt x="21795" y="0"/>
                  </a:moveTo>
                  <a:lnTo>
                    <a:pt x="0" y="6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2037304" y="3845879"/>
              <a:ext cx="329440" cy="88147"/>
            </a:xfrm>
            <a:custGeom>
              <a:avLst/>
              <a:pathLst>
                <a:path w="329440" h="88147">
                  <a:moveTo>
                    <a:pt x="329440" y="0"/>
                  </a:moveTo>
                  <a:lnTo>
                    <a:pt x="263552" y="17629"/>
                  </a:lnTo>
                  <a:lnTo>
                    <a:pt x="197664" y="35258"/>
                  </a:lnTo>
                  <a:lnTo>
                    <a:pt x="131776" y="52888"/>
                  </a:lnTo>
                  <a:lnTo>
                    <a:pt x="65888" y="70517"/>
                  </a:lnTo>
                  <a:lnTo>
                    <a:pt x="0" y="88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2357436" y="3887317"/>
              <a:ext cx="21611" cy="7060"/>
            </a:xfrm>
            <a:custGeom>
              <a:avLst/>
              <a:pathLst>
                <a:path w="21611" h="7060">
                  <a:moveTo>
                    <a:pt x="21611" y="0"/>
                  </a:moveTo>
                  <a:lnTo>
                    <a:pt x="0" y="7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2065020" y="3866965"/>
              <a:ext cx="283988" cy="81886"/>
            </a:xfrm>
            <a:custGeom>
              <a:avLst/>
              <a:pathLst>
                <a:path w="283988" h="81886">
                  <a:moveTo>
                    <a:pt x="283988" y="0"/>
                  </a:moveTo>
                  <a:lnTo>
                    <a:pt x="227191" y="16377"/>
                  </a:lnTo>
                  <a:lnTo>
                    <a:pt x="170393" y="32754"/>
                  </a:lnTo>
                  <a:lnTo>
                    <a:pt x="113595" y="49131"/>
                  </a:lnTo>
                  <a:lnTo>
                    <a:pt x="56797" y="65509"/>
                  </a:lnTo>
                  <a:lnTo>
                    <a:pt x="0" y="81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2045222" y="3955726"/>
              <a:ext cx="21804" cy="6439"/>
            </a:xfrm>
            <a:custGeom>
              <a:avLst/>
              <a:pathLst>
                <a:path w="21804" h="6439">
                  <a:moveTo>
                    <a:pt x="21804" y="0"/>
                  </a:moveTo>
                  <a:lnTo>
                    <a:pt x="0" y="6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2345469" y="3921479"/>
              <a:ext cx="21350" cy="7813"/>
            </a:xfrm>
            <a:custGeom>
              <a:avLst/>
              <a:pathLst>
                <a:path w="21350" h="7813">
                  <a:moveTo>
                    <a:pt x="21350" y="0"/>
                  </a:moveTo>
                  <a:lnTo>
                    <a:pt x="0" y="7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2050902" y="3892250"/>
              <a:ext cx="281979" cy="88557"/>
            </a:xfrm>
            <a:custGeom>
              <a:avLst/>
              <a:pathLst>
                <a:path w="281979" h="88557">
                  <a:moveTo>
                    <a:pt x="281979" y="0"/>
                  </a:moveTo>
                  <a:lnTo>
                    <a:pt x="225583" y="17711"/>
                  </a:lnTo>
                  <a:lnTo>
                    <a:pt x="169187" y="35422"/>
                  </a:lnTo>
                  <a:lnTo>
                    <a:pt x="112791" y="53134"/>
                  </a:lnTo>
                  <a:lnTo>
                    <a:pt x="56395" y="70845"/>
                  </a:lnTo>
                  <a:lnTo>
                    <a:pt x="0" y="88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338800" y="3965709"/>
              <a:ext cx="20964" cy="8797"/>
            </a:xfrm>
            <a:custGeom>
              <a:avLst/>
              <a:pathLst>
                <a:path w="20964" h="8797">
                  <a:moveTo>
                    <a:pt x="20964" y="0"/>
                  </a:moveTo>
                  <a:lnTo>
                    <a:pt x="0" y="8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379101" y="4091097"/>
              <a:ext cx="19393" cy="11865"/>
            </a:xfrm>
            <a:custGeom>
              <a:avLst/>
              <a:pathLst>
                <a:path w="19393" h="11865">
                  <a:moveTo>
                    <a:pt x="19393" y="0"/>
                  </a:moveTo>
                  <a:lnTo>
                    <a:pt x="0" y="11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321524" y="4103876"/>
              <a:ext cx="58136" cy="35667"/>
            </a:xfrm>
            <a:custGeom>
              <a:avLst/>
              <a:pathLst>
                <a:path w="58136" h="35667">
                  <a:moveTo>
                    <a:pt x="58136" y="0"/>
                  </a:moveTo>
                  <a:lnTo>
                    <a:pt x="0" y="356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334995" y="4188420"/>
              <a:ext cx="18614" cy="13052"/>
            </a:xfrm>
            <a:custGeom>
              <a:avLst/>
              <a:pathLst>
                <a:path w="18614" h="13052">
                  <a:moveTo>
                    <a:pt x="18614" y="0"/>
                  </a:moveTo>
                  <a:lnTo>
                    <a:pt x="0" y="13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168039" y="4153594"/>
              <a:ext cx="135436" cy="83575"/>
            </a:xfrm>
            <a:custGeom>
              <a:avLst/>
              <a:pathLst>
                <a:path w="135436" h="83575">
                  <a:moveTo>
                    <a:pt x="135436" y="0"/>
                  </a:moveTo>
                  <a:lnTo>
                    <a:pt x="67718" y="41787"/>
                  </a:lnTo>
                  <a:lnTo>
                    <a:pt x="0" y="83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223058" y="4176569"/>
              <a:ext cx="95039" cy="62368"/>
            </a:xfrm>
            <a:custGeom>
              <a:avLst/>
              <a:pathLst>
                <a:path w="95039" h="62368">
                  <a:moveTo>
                    <a:pt x="95039" y="0"/>
                  </a:moveTo>
                  <a:lnTo>
                    <a:pt x="0" y="62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2217361" y="4258350"/>
              <a:ext cx="18736" cy="12878"/>
            </a:xfrm>
            <a:custGeom>
              <a:avLst/>
              <a:pathLst>
                <a:path w="18736" h="12878">
                  <a:moveTo>
                    <a:pt x="18736" y="0"/>
                  </a:moveTo>
                  <a:lnTo>
                    <a:pt x="0" y="128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200007" y="4273195"/>
              <a:ext cx="18708" cy="12918"/>
            </a:xfrm>
            <a:custGeom>
              <a:avLst/>
              <a:pathLst>
                <a:path w="18708" h="12918">
                  <a:moveTo>
                    <a:pt x="18708" y="0"/>
                  </a:moveTo>
                  <a:lnTo>
                    <a:pt x="0" y="12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216924" y="4296557"/>
              <a:ext cx="18370" cy="13394"/>
            </a:xfrm>
            <a:custGeom>
              <a:avLst/>
              <a:pathLst>
                <a:path w="18370" h="13394">
                  <a:moveTo>
                    <a:pt x="18370" y="0"/>
                  </a:moveTo>
                  <a:lnTo>
                    <a:pt x="0" y="133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370946" y="4270718"/>
              <a:ext cx="17374" cy="14663"/>
            </a:xfrm>
            <a:custGeom>
              <a:avLst/>
              <a:pathLst>
                <a:path w="17374" h="14663">
                  <a:moveTo>
                    <a:pt x="17374" y="0"/>
                  </a:moveTo>
                  <a:lnTo>
                    <a:pt x="0" y="146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282509" y="4264232"/>
              <a:ext cx="71077" cy="56729"/>
            </a:xfrm>
            <a:custGeom>
              <a:avLst/>
              <a:pathLst>
                <a:path w="71077" h="56729">
                  <a:moveTo>
                    <a:pt x="71077" y="0"/>
                  </a:moveTo>
                  <a:lnTo>
                    <a:pt x="0" y="56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277796" y="4336684"/>
              <a:ext cx="17502" cy="14510"/>
            </a:xfrm>
            <a:custGeom>
              <a:avLst/>
              <a:pathLst>
                <a:path w="17502" h="14510">
                  <a:moveTo>
                    <a:pt x="17502" y="0"/>
                  </a:moveTo>
                  <a:lnTo>
                    <a:pt x="0" y="14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271274" y="4363979"/>
              <a:ext cx="17283" cy="14770"/>
            </a:xfrm>
            <a:custGeom>
              <a:avLst/>
              <a:pathLst>
                <a:path w="17283" h="14770">
                  <a:moveTo>
                    <a:pt x="17283" y="0"/>
                  </a:moveTo>
                  <a:lnTo>
                    <a:pt x="0" y="14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406537" y="4342170"/>
              <a:ext cx="16197" cy="15953"/>
            </a:xfrm>
            <a:custGeom>
              <a:avLst/>
              <a:pathLst>
                <a:path w="16197" h="15953">
                  <a:moveTo>
                    <a:pt x="16197" y="0"/>
                  </a:moveTo>
                  <a:lnTo>
                    <a:pt x="0" y="159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330178" y="4347175"/>
              <a:ext cx="65735" cy="62842"/>
            </a:xfrm>
            <a:custGeom>
              <a:avLst/>
              <a:pathLst>
                <a:path w="65735" h="62842">
                  <a:moveTo>
                    <a:pt x="65735" y="0"/>
                  </a:moveTo>
                  <a:lnTo>
                    <a:pt x="0" y="62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320507" y="4416892"/>
              <a:ext cx="16298" cy="15850"/>
            </a:xfrm>
            <a:custGeom>
              <a:avLst/>
              <a:pathLst>
                <a:path w="16298" h="15850">
                  <a:moveTo>
                    <a:pt x="16298" y="0"/>
                  </a:moveTo>
                  <a:lnTo>
                    <a:pt x="0" y="15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457397" y="4419137"/>
              <a:ext cx="14740" cy="17309"/>
            </a:xfrm>
            <a:custGeom>
              <a:avLst/>
              <a:pathLst>
                <a:path w="14740" h="17309">
                  <a:moveTo>
                    <a:pt x="14740" y="0"/>
                  </a:moveTo>
                  <a:lnTo>
                    <a:pt x="0" y="17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482523" y="4468088"/>
              <a:ext cx="13891" cy="17997"/>
            </a:xfrm>
            <a:custGeom>
              <a:avLst/>
              <a:pathLst>
                <a:path w="13891" h="17997">
                  <a:moveTo>
                    <a:pt x="13891" y="0"/>
                  </a:moveTo>
                  <a:lnTo>
                    <a:pt x="0" y="179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417466" y="4468656"/>
              <a:ext cx="43078" cy="52880"/>
            </a:xfrm>
            <a:custGeom>
              <a:avLst/>
              <a:pathLst>
                <a:path w="43078" h="52880">
                  <a:moveTo>
                    <a:pt x="43078" y="0"/>
                  </a:moveTo>
                  <a:lnTo>
                    <a:pt x="0" y="52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491536" y="4502932"/>
              <a:ext cx="13414" cy="18355"/>
            </a:xfrm>
            <a:custGeom>
              <a:avLst/>
              <a:pathLst>
                <a:path w="13414" h="18355">
                  <a:moveTo>
                    <a:pt x="13414" y="0"/>
                  </a:moveTo>
                  <a:lnTo>
                    <a:pt x="0" y="18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456157" y="4505153"/>
              <a:ext cx="13862" cy="18019"/>
            </a:xfrm>
            <a:custGeom>
              <a:avLst/>
              <a:pathLst>
                <a:path w="13862" h="18019">
                  <a:moveTo>
                    <a:pt x="13862" y="0"/>
                  </a:moveTo>
                  <a:lnTo>
                    <a:pt x="0" y="18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432680" y="4515844"/>
              <a:ext cx="14055" cy="17870"/>
            </a:xfrm>
            <a:custGeom>
              <a:avLst/>
              <a:pathLst>
                <a:path w="14055" h="17870">
                  <a:moveTo>
                    <a:pt x="14055" y="0"/>
                  </a:moveTo>
                  <a:lnTo>
                    <a:pt x="0" y="17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451988" y="4530401"/>
              <a:ext cx="13669" cy="18167"/>
            </a:xfrm>
            <a:custGeom>
              <a:avLst/>
              <a:pathLst>
                <a:path w="13669" h="18167">
                  <a:moveTo>
                    <a:pt x="13669" y="0"/>
                  </a:moveTo>
                  <a:lnTo>
                    <a:pt x="0" y="18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500485" y="4536887"/>
              <a:ext cx="12958" cy="18680"/>
            </a:xfrm>
            <a:custGeom>
              <a:avLst/>
              <a:pathLst>
                <a:path w="12958" h="18680">
                  <a:moveTo>
                    <a:pt x="12958" y="0"/>
                  </a:moveTo>
                  <a:lnTo>
                    <a:pt x="0" y="18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495557" y="4560977"/>
              <a:ext cx="12797" cy="18791"/>
            </a:xfrm>
            <a:custGeom>
              <a:avLst/>
              <a:pathLst>
                <a:path w="12797" h="18791">
                  <a:moveTo>
                    <a:pt x="12797" y="0"/>
                  </a:moveTo>
                  <a:lnTo>
                    <a:pt x="0" y="18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515837" y="4574203"/>
              <a:ext cx="12392" cy="19061"/>
            </a:xfrm>
            <a:custGeom>
              <a:avLst/>
              <a:pathLst>
                <a:path w="12392" h="19061">
                  <a:moveTo>
                    <a:pt x="12392" y="0"/>
                  </a:moveTo>
                  <a:lnTo>
                    <a:pt x="0" y="19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404389" y="4402969"/>
              <a:ext cx="15554" cy="16581"/>
            </a:xfrm>
            <a:custGeom>
              <a:avLst/>
              <a:pathLst>
                <a:path w="15554" h="16581">
                  <a:moveTo>
                    <a:pt x="15554" y="0"/>
                  </a:moveTo>
                  <a:lnTo>
                    <a:pt x="0" y="16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372091" y="4403840"/>
              <a:ext cx="15903" cy="16247"/>
            </a:xfrm>
            <a:custGeom>
              <a:avLst/>
              <a:pathLst>
                <a:path w="15903" h="16247">
                  <a:moveTo>
                    <a:pt x="15903" y="0"/>
                  </a:moveTo>
                  <a:lnTo>
                    <a:pt x="0" y="16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2362181" y="4425791"/>
              <a:ext cx="15780" cy="16366"/>
            </a:xfrm>
            <a:custGeom>
              <a:avLst/>
              <a:pathLst>
                <a:path w="15780" h="16366">
                  <a:moveTo>
                    <a:pt x="15780" y="0"/>
                  </a:moveTo>
                  <a:lnTo>
                    <a:pt x="0" y="16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2351677" y="4447112"/>
              <a:ext cx="15675" cy="16467"/>
            </a:xfrm>
            <a:custGeom>
              <a:avLst/>
              <a:pathLst>
                <a:path w="15675" h="16467">
                  <a:moveTo>
                    <a:pt x="15675" y="0"/>
                  </a:moveTo>
                  <a:lnTo>
                    <a:pt x="0" y="16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2405917" y="4434909"/>
              <a:ext cx="15198" cy="16908"/>
            </a:xfrm>
            <a:custGeom>
              <a:avLst/>
              <a:pathLst>
                <a:path w="15198" h="16908">
                  <a:moveTo>
                    <a:pt x="15198" y="0"/>
                  </a:moveTo>
                  <a:lnTo>
                    <a:pt x="0" y="1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2373107" y="4449730"/>
              <a:ext cx="30493" cy="33730"/>
            </a:xfrm>
            <a:custGeom>
              <a:avLst/>
              <a:pathLst>
                <a:path w="30493" h="33730">
                  <a:moveTo>
                    <a:pt x="30493" y="0"/>
                  </a:moveTo>
                  <a:lnTo>
                    <a:pt x="0" y="33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2406234" y="4465226"/>
              <a:ext cx="14881" cy="17187"/>
            </a:xfrm>
            <a:custGeom>
              <a:avLst/>
              <a:pathLst>
                <a:path w="14881" h="17187">
                  <a:moveTo>
                    <a:pt x="14881" y="0"/>
                  </a:moveTo>
                  <a:lnTo>
                    <a:pt x="0" y="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2398746" y="4488634"/>
              <a:ext cx="14733" cy="17314"/>
            </a:xfrm>
            <a:custGeom>
              <a:avLst/>
              <a:pathLst>
                <a:path w="14733" h="17314">
                  <a:moveTo>
                    <a:pt x="14733" y="0"/>
                  </a:moveTo>
                  <a:lnTo>
                    <a:pt x="0" y="173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2143349" y="4106377"/>
              <a:ext cx="158734" cy="88795"/>
            </a:xfrm>
            <a:custGeom>
              <a:avLst/>
              <a:pathLst>
                <a:path w="158734" h="88795">
                  <a:moveTo>
                    <a:pt x="158734" y="0"/>
                  </a:moveTo>
                  <a:lnTo>
                    <a:pt x="105823" y="29598"/>
                  </a:lnTo>
                  <a:lnTo>
                    <a:pt x="52911" y="59196"/>
                  </a:lnTo>
                  <a:lnTo>
                    <a:pt x="0" y="88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2173861" y="4122362"/>
              <a:ext cx="137368" cy="80359"/>
            </a:xfrm>
            <a:custGeom>
              <a:avLst/>
              <a:pathLst>
                <a:path w="137368" h="80359">
                  <a:moveTo>
                    <a:pt x="137368" y="0"/>
                  </a:moveTo>
                  <a:lnTo>
                    <a:pt x="68684" y="40179"/>
                  </a:lnTo>
                  <a:lnTo>
                    <a:pt x="0" y="80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2157947" y="4208892"/>
              <a:ext cx="19549" cy="11605"/>
            </a:xfrm>
            <a:custGeom>
              <a:avLst/>
              <a:pathLst>
                <a:path w="19549" h="11605">
                  <a:moveTo>
                    <a:pt x="19549" y="0"/>
                  </a:moveTo>
                  <a:lnTo>
                    <a:pt x="0" y="116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2066491" y="3941876"/>
              <a:ext cx="235168" cy="85087"/>
            </a:xfrm>
            <a:custGeom>
              <a:avLst/>
              <a:pathLst>
                <a:path w="235168" h="85087">
                  <a:moveTo>
                    <a:pt x="235168" y="0"/>
                  </a:moveTo>
                  <a:lnTo>
                    <a:pt x="176376" y="21271"/>
                  </a:lnTo>
                  <a:lnTo>
                    <a:pt x="117584" y="42543"/>
                  </a:lnTo>
                  <a:lnTo>
                    <a:pt x="58792" y="63815"/>
                  </a:lnTo>
                  <a:lnTo>
                    <a:pt x="0" y="85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2138524" y="4000904"/>
              <a:ext cx="186921" cy="83238"/>
            </a:xfrm>
            <a:custGeom>
              <a:avLst/>
              <a:pathLst>
                <a:path w="186921" h="83238">
                  <a:moveTo>
                    <a:pt x="186921" y="0"/>
                  </a:moveTo>
                  <a:lnTo>
                    <a:pt x="124614" y="27746"/>
                  </a:lnTo>
                  <a:lnTo>
                    <a:pt x="62307" y="55492"/>
                  </a:lnTo>
                  <a:lnTo>
                    <a:pt x="0" y="83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2089688" y="4068064"/>
              <a:ext cx="41830" cy="17827"/>
            </a:xfrm>
            <a:custGeom>
              <a:avLst/>
              <a:pathLst>
                <a:path w="41830" h="17827">
                  <a:moveTo>
                    <a:pt x="41830" y="0"/>
                  </a:moveTo>
                  <a:lnTo>
                    <a:pt x="0" y="17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2121183" y="4091608"/>
              <a:ext cx="20699" cy="9404"/>
            </a:xfrm>
            <a:custGeom>
              <a:avLst/>
              <a:pathLst>
                <a:path w="20699" h="9404">
                  <a:moveTo>
                    <a:pt x="20699" y="0"/>
                  </a:moveTo>
                  <a:lnTo>
                    <a:pt x="0" y="9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2103528" y="4107523"/>
              <a:ext cx="20638" cy="9537"/>
            </a:xfrm>
            <a:custGeom>
              <a:avLst/>
              <a:pathLst>
                <a:path w="20638" h="9537">
                  <a:moveTo>
                    <a:pt x="20638" y="0"/>
                  </a:moveTo>
                  <a:lnTo>
                    <a:pt x="0" y="9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2137576" y="4125402"/>
              <a:ext cx="20364" cy="10108"/>
            </a:xfrm>
            <a:custGeom>
              <a:avLst/>
              <a:pathLst>
                <a:path w="20364" h="10108">
                  <a:moveTo>
                    <a:pt x="20364" y="0"/>
                  </a:moveTo>
                  <a:lnTo>
                    <a:pt x="0" y="101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2124907" y="4150423"/>
              <a:ext cx="20210" cy="10412"/>
            </a:xfrm>
            <a:custGeom>
              <a:avLst/>
              <a:pathLst>
                <a:path w="20210" h="10412">
                  <a:moveTo>
                    <a:pt x="20210" y="0"/>
                  </a:moveTo>
                  <a:lnTo>
                    <a:pt x="0" y="10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2095375" y="3957900"/>
              <a:ext cx="212258" cy="81460"/>
            </a:xfrm>
            <a:custGeom>
              <a:avLst/>
              <a:pathLst>
                <a:path w="212258" h="81460">
                  <a:moveTo>
                    <a:pt x="212258" y="0"/>
                  </a:moveTo>
                  <a:lnTo>
                    <a:pt x="141505" y="27153"/>
                  </a:lnTo>
                  <a:lnTo>
                    <a:pt x="70752" y="54307"/>
                  </a:lnTo>
                  <a:lnTo>
                    <a:pt x="0" y="81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2076790" y="4046039"/>
              <a:ext cx="21173" cy="8282"/>
            </a:xfrm>
            <a:custGeom>
              <a:avLst/>
              <a:pathLst>
                <a:path w="21173" h="8282">
                  <a:moveTo>
                    <a:pt x="21173" y="0"/>
                  </a:moveTo>
                  <a:lnTo>
                    <a:pt x="0" y="8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2872380" y="4488973"/>
              <a:ext cx="6576" cy="21763"/>
            </a:xfrm>
            <a:custGeom>
              <a:avLst/>
              <a:pathLst>
                <a:path w="6576" h="21763">
                  <a:moveTo>
                    <a:pt x="6576" y="0"/>
                  </a:moveTo>
                  <a:lnTo>
                    <a:pt x="0" y="217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2780429" y="4493108"/>
              <a:ext cx="39445" cy="106613"/>
            </a:xfrm>
            <a:custGeom>
              <a:avLst/>
              <a:pathLst>
                <a:path w="39445" h="106613">
                  <a:moveTo>
                    <a:pt x="39445" y="0"/>
                  </a:moveTo>
                  <a:lnTo>
                    <a:pt x="0" y="1066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2660741" y="4561429"/>
              <a:ext cx="29668" cy="61415"/>
            </a:xfrm>
            <a:custGeom>
              <a:avLst/>
              <a:pathLst>
                <a:path w="29668" h="61415">
                  <a:moveTo>
                    <a:pt x="29668" y="0"/>
                  </a:moveTo>
                  <a:lnTo>
                    <a:pt x="0" y="614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2621314" y="4613507"/>
              <a:ext cx="20565" cy="40554"/>
            </a:xfrm>
            <a:custGeom>
              <a:avLst/>
              <a:pathLst>
                <a:path w="20565" h="40554">
                  <a:moveTo>
                    <a:pt x="20565" y="0"/>
                  </a:moveTo>
                  <a:lnTo>
                    <a:pt x="0" y="40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2672458" y="4632790"/>
              <a:ext cx="9448" cy="20678"/>
            </a:xfrm>
            <a:custGeom>
              <a:avLst/>
              <a:pathLst>
                <a:path w="9448" h="20678">
                  <a:moveTo>
                    <a:pt x="9448" y="0"/>
                  </a:moveTo>
                  <a:lnTo>
                    <a:pt x="0" y="20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2674115" y="4658372"/>
              <a:ext cx="9226" cy="20778"/>
            </a:xfrm>
            <a:custGeom>
              <a:avLst/>
              <a:pathLst>
                <a:path w="9226" h="20778">
                  <a:moveTo>
                    <a:pt x="9226" y="0"/>
                  </a:moveTo>
                  <a:lnTo>
                    <a:pt x="0" y="207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2638770" y="4621825"/>
              <a:ext cx="19866" cy="40900"/>
            </a:xfrm>
            <a:custGeom>
              <a:avLst/>
              <a:pathLst>
                <a:path w="19866" h="40900">
                  <a:moveTo>
                    <a:pt x="19866" y="0"/>
                  </a:moveTo>
                  <a:lnTo>
                    <a:pt x="0" y="40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005662" y="4655383"/>
              <a:ext cx="2821" cy="22559"/>
            </a:xfrm>
            <a:custGeom>
              <a:avLst/>
              <a:pathLst>
                <a:path w="2821" h="22559">
                  <a:moveTo>
                    <a:pt x="2821" y="0"/>
                  </a:moveTo>
                  <a:lnTo>
                    <a:pt x="0" y="225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180589" y="4685051"/>
              <a:ext cx="1962" cy="45428"/>
            </a:xfrm>
            <a:custGeom>
              <a:avLst/>
              <a:pathLst>
                <a:path w="1962" h="45428">
                  <a:moveTo>
                    <a:pt x="0" y="0"/>
                  </a:moveTo>
                  <a:lnTo>
                    <a:pt x="1962" y="45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3193877" y="4729931"/>
              <a:ext cx="1217" cy="22702"/>
            </a:xfrm>
            <a:custGeom>
              <a:avLst/>
              <a:pathLst>
                <a:path w="1217" h="22702">
                  <a:moveTo>
                    <a:pt x="0" y="0"/>
                  </a:moveTo>
                  <a:lnTo>
                    <a:pt x="1217" y="2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3185557" y="4753104"/>
              <a:ext cx="1022" cy="22712"/>
            </a:xfrm>
            <a:custGeom>
              <a:avLst/>
              <a:pathLst>
                <a:path w="1022" h="22712">
                  <a:moveTo>
                    <a:pt x="0" y="0"/>
                  </a:moveTo>
                  <a:lnTo>
                    <a:pt x="1022" y="22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3204628" y="4752082"/>
              <a:ext cx="1412" cy="22691"/>
            </a:xfrm>
            <a:custGeom>
              <a:avLst/>
              <a:pathLst>
                <a:path w="1412" h="22691">
                  <a:moveTo>
                    <a:pt x="0" y="0"/>
                  </a:moveTo>
                  <a:lnTo>
                    <a:pt x="1412" y="226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3231200" y="4727287"/>
              <a:ext cx="1994" cy="22647"/>
            </a:xfrm>
            <a:custGeom>
              <a:avLst/>
              <a:pathLst>
                <a:path w="1994" h="22647">
                  <a:moveTo>
                    <a:pt x="0" y="0"/>
                  </a:moveTo>
                  <a:lnTo>
                    <a:pt x="1994" y="22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223679" y="4750732"/>
              <a:ext cx="1800" cy="22663"/>
            </a:xfrm>
            <a:custGeom>
              <a:avLst/>
              <a:pathLst>
                <a:path w="1800" h="22663">
                  <a:moveTo>
                    <a:pt x="0" y="0"/>
                  </a:moveTo>
                  <a:lnTo>
                    <a:pt x="1800" y="226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3242704" y="4749056"/>
              <a:ext cx="2189" cy="22629"/>
            </a:xfrm>
            <a:custGeom>
              <a:avLst/>
              <a:pathLst>
                <a:path w="2189" h="22629">
                  <a:moveTo>
                    <a:pt x="0" y="0"/>
                  </a:moveTo>
                  <a:lnTo>
                    <a:pt x="2189" y="22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3319309" y="4715896"/>
              <a:ext cx="7661" cy="44820"/>
            </a:xfrm>
            <a:custGeom>
              <a:avLst/>
              <a:pathLst>
                <a:path w="7661" h="44820">
                  <a:moveTo>
                    <a:pt x="0" y="0"/>
                  </a:moveTo>
                  <a:lnTo>
                    <a:pt x="7661" y="44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3265314" y="4723741"/>
              <a:ext cx="2705" cy="22573"/>
            </a:xfrm>
            <a:custGeom>
              <a:avLst/>
              <a:pathLst>
                <a:path w="2705" h="22573">
                  <a:moveTo>
                    <a:pt x="0" y="0"/>
                  </a:moveTo>
                  <a:lnTo>
                    <a:pt x="2705" y="22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3280653" y="4744727"/>
              <a:ext cx="2963" cy="22541"/>
            </a:xfrm>
            <a:custGeom>
              <a:avLst/>
              <a:pathLst>
                <a:path w="2963" h="22541">
                  <a:moveTo>
                    <a:pt x="0" y="0"/>
                  </a:moveTo>
                  <a:lnTo>
                    <a:pt x="2963" y="225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2986228" y="4675780"/>
              <a:ext cx="3174" cy="22512"/>
            </a:xfrm>
            <a:custGeom>
              <a:avLst/>
              <a:pathLst>
                <a:path w="3174" h="22512">
                  <a:moveTo>
                    <a:pt x="3174" y="0"/>
                  </a:moveTo>
                  <a:lnTo>
                    <a:pt x="0" y="22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2957160" y="4694990"/>
              <a:ext cx="7276" cy="44884"/>
            </a:xfrm>
            <a:custGeom>
              <a:avLst/>
              <a:pathLst>
                <a:path w="7276" h="44884">
                  <a:moveTo>
                    <a:pt x="7276" y="0"/>
                  </a:moveTo>
                  <a:lnTo>
                    <a:pt x="0" y="44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2943910" y="4738306"/>
              <a:ext cx="3830" cy="22410"/>
            </a:xfrm>
            <a:custGeom>
              <a:avLst/>
              <a:pathLst>
                <a:path w="3830" h="22410">
                  <a:moveTo>
                    <a:pt x="3830" y="0"/>
                  </a:moveTo>
                  <a:lnTo>
                    <a:pt x="0" y="22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2963147" y="4741362"/>
              <a:ext cx="3445" cy="22472"/>
            </a:xfrm>
            <a:custGeom>
              <a:avLst/>
              <a:pathLst>
                <a:path w="3445" h="22472">
                  <a:moveTo>
                    <a:pt x="3445" y="0"/>
                  </a:moveTo>
                  <a:lnTo>
                    <a:pt x="0" y="22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3005372" y="4701145"/>
              <a:ext cx="2709" cy="22573"/>
            </a:xfrm>
            <a:custGeom>
              <a:avLst/>
              <a:pathLst>
                <a:path w="2709" h="22573">
                  <a:moveTo>
                    <a:pt x="2709" y="0"/>
                  </a:moveTo>
                  <a:lnTo>
                    <a:pt x="0" y="22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3024613" y="4726083"/>
              <a:ext cx="2261" cy="22622"/>
            </a:xfrm>
            <a:custGeom>
              <a:avLst/>
              <a:pathLst>
                <a:path w="2261" h="22622">
                  <a:moveTo>
                    <a:pt x="2261" y="0"/>
                  </a:moveTo>
                  <a:lnTo>
                    <a:pt x="0" y="22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3001767" y="4746503"/>
              <a:ext cx="2673" cy="22577"/>
            </a:xfrm>
            <a:custGeom>
              <a:avLst/>
              <a:pathLst>
                <a:path w="2673" h="22577">
                  <a:moveTo>
                    <a:pt x="2673" y="0"/>
                  </a:moveTo>
                  <a:lnTo>
                    <a:pt x="0" y="22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3074568" y="4752634"/>
              <a:ext cx="1217" cy="22702"/>
            </a:xfrm>
            <a:custGeom>
              <a:avLst/>
              <a:pathLst>
                <a:path w="1217" h="22702">
                  <a:moveTo>
                    <a:pt x="1217" y="0"/>
                  </a:moveTo>
                  <a:lnTo>
                    <a:pt x="0" y="2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3025987" y="4749056"/>
              <a:ext cx="2189" cy="22629"/>
            </a:xfrm>
            <a:custGeom>
              <a:avLst/>
              <a:pathLst>
                <a:path w="2189" h="22629">
                  <a:moveTo>
                    <a:pt x="2189" y="0"/>
                  </a:moveTo>
                  <a:lnTo>
                    <a:pt x="0" y="22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2921910" y="4666635"/>
              <a:ext cx="13073" cy="66941"/>
            </a:xfrm>
            <a:custGeom>
              <a:avLst/>
              <a:pathLst>
                <a:path w="13073" h="66941">
                  <a:moveTo>
                    <a:pt x="13073" y="0"/>
                  </a:moveTo>
                  <a:lnTo>
                    <a:pt x="0" y="66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2924729" y="4734927"/>
              <a:ext cx="4214" cy="22341"/>
            </a:xfrm>
            <a:custGeom>
              <a:avLst/>
              <a:pathLst>
                <a:path w="4214" h="22341">
                  <a:moveTo>
                    <a:pt x="4214" y="0"/>
                  </a:moveTo>
                  <a:lnTo>
                    <a:pt x="0" y="22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2766166" y="4597392"/>
              <a:ext cx="8027" cy="21270"/>
            </a:xfrm>
            <a:custGeom>
              <a:avLst/>
              <a:pathLst>
                <a:path w="8027" h="21270">
                  <a:moveTo>
                    <a:pt x="8027" y="0"/>
                  </a:moveTo>
                  <a:lnTo>
                    <a:pt x="0" y="21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2710002" y="4610023"/>
              <a:ext cx="34035" cy="84332"/>
            </a:xfrm>
            <a:custGeom>
              <a:avLst/>
              <a:pathLst>
                <a:path w="34035" h="84332">
                  <a:moveTo>
                    <a:pt x="34035" y="0"/>
                  </a:moveTo>
                  <a:lnTo>
                    <a:pt x="0" y="84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2820518" y="4639576"/>
              <a:ext cx="6700" cy="21725"/>
            </a:xfrm>
            <a:custGeom>
              <a:avLst/>
              <a:pathLst>
                <a:path w="6700" h="21725">
                  <a:moveTo>
                    <a:pt x="6700" y="0"/>
                  </a:moveTo>
                  <a:lnTo>
                    <a:pt x="0" y="21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2801647" y="4659668"/>
              <a:ext cx="13624" cy="43381"/>
            </a:xfrm>
            <a:custGeom>
              <a:avLst/>
              <a:pathLst>
                <a:path w="13624" h="43381">
                  <a:moveTo>
                    <a:pt x="13624" y="0"/>
                  </a:moveTo>
                  <a:lnTo>
                    <a:pt x="0" y="4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2783234" y="4699412"/>
              <a:ext cx="7044" cy="21616"/>
            </a:xfrm>
            <a:custGeom>
              <a:avLst/>
              <a:pathLst>
                <a:path w="7044" h="21616">
                  <a:moveTo>
                    <a:pt x="7044" y="0"/>
                  </a:moveTo>
                  <a:lnTo>
                    <a:pt x="0" y="21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2806474" y="4706565"/>
              <a:ext cx="6579" cy="21762"/>
            </a:xfrm>
            <a:custGeom>
              <a:avLst/>
              <a:pathLst>
                <a:path w="6579" h="21762">
                  <a:moveTo>
                    <a:pt x="6579" y="0"/>
                  </a:moveTo>
                  <a:lnTo>
                    <a:pt x="0" y="2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2760154" y="4648852"/>
              <a:ext cx="22517" cy="64381"/>
            </a:xfrm>
            <a:custGeom>
              <a:avLst/>
              <a:pathLst>
                <a:path w="22517" h="64381">
                  <a:moveTo>
                    <a:pt x="22517" y="0"/>
                  </a:moveTo>
                  <a:lnTo>
                    <a:pt x="0" y="64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2858342" y="4673741"/>
              <a:ext cx="5772" cy="21990"/>
            </a:xfrm>
            <a:custGeom>
              <a:avLst/>
              <a:pathLst>
                <a:path w="5772" h="21990">
                  <a:moveTo>
                    <a:pt x="5772" y="0"/>
                  </a:moveTo>
                  <a:lnTo>
                    <a:pt x="0" y="219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2829866" y="4691330"/>
              <a:ext cx="12222" cy="43796"/>
            </a:xfrm>
            <a:custGeom>
              <a:avLst/>
              <a:pathLst>
                <a:path w="12222" h="43796">
                  <a:moveTo>
                    <a:pt x="12222" y="0"/>
                  </a:moveTo>
                  <a:lnTo>
                    <a:pt x="0" y="437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2869227" y="4699881"/>
              <a:ext cx="5432" cy="22076"/>
            </a:xfrm>
            <a:custGeom>
              <a:avLst/>
              <a:pathLst>
                <a:path w="5432" h="22076">
                  <a:moveTo>
                    <a:pt x="5432" y="0"/>
                  </a:moveTo>
                  <a:lnTo>
                    <a:pt x="0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2886559" y="4727205"/>
              <a:ext cx="4977" cy="22183"/>
            </a:xfrm>
            <a:custGeom>
              <a:avLst/>
              <a:pathLst>
                <a:path w="4977" h="22183">
                  <a:moveTo>
                    <a:pt x="4977" y="0"/>
                  </a:moveTo>
                  <a:lnTo>
                    <a:pt x="0" y="221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2738511" y="4617391"/>
              <a:ext cx="24301" cy="63729"/>
            </a:xfrm>
            <a:custGeom>
              <a:avLst/>
              <a:pathLst>
                <a:path w="24301" h="63729">
                  <a:moveTo>
                    <a:pt x="24301" y="0"/>
                  </a:moveTo>
                  <a:lnTo>
                    <a:pt x="0" y="63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2737248" y="4683651"/>
              <a:ext cx="7963" cy="21294"/>
            </a:xfrm>
            <a:custGeom>
              <a:avLst/>
              <a:pathLst>
                <a:path w="7963" h="21294">
                  <a:moveTo>
                    <a:pt x="7963" y="0"/>
                  </a:moveTo>
                  <a:lnTo>
                    <a:pt x="0" y="21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2578080" y="4427614"/>
              <a:ext cx="102372" cy="177167"/>
            </a:xfrm>
            <a:custGeom>
              <a:avLst/>
              <a:pathLst>
                <a:path w="102372" h="177167">
                  <a:moveTo>
                    <a:pt x="102372" y="0"/>
                  </a:moveTo>
                  <a:lnTo>
                    <a:pt x="68248" y="59055"/>
                  </a:lnTo>
                  <a:lnTo>
                    <a:pt x="34124" y="118111"/>
                  </a:lnTo>
                  <a:lnTo>
                    <a:pt x="0" y="177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2569873" y="4606568"/>
              <a:ext cx="11311" cy="19721"/>
            </a:xfrm>
            <a:custGeom>
              <a:avLst/>
              <a:pathLst>
                <a:path w="11311" h="19721">
                  <a:moveTo>
                    <a:pt x="11311" y="0"/>
                  </a:moveTo>
                  <a:lnTo>
                    <a:pt x="0" y="197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2591132" y="4618223"/>
              <a:ext cx="10886" cy="19959"/>
            </a:xfrm>
            <a:custGeom>
              <a:avLst/>
              <a:pathLst>
                <a:path w="10886" h="19959">
                  <a:moveTo>
                    <a:pt x="10886" y="0"/>
                  </a:moveTo>
                  <a:lnTo>
                    <a:pt x="0" y="19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3588175" y="4428911"/>
              <a:ext cx="11318" cy="19717"/>
            </a:xfrm>
            <a:custGeom>
              <a:avLst/>
              <a:pathLst>
                <a:path w="11318" h="19717">
                  <a:moveTo>
                    <a:pt x="0" y="0"/>
                  </a:moveTo>
                  <a:lnTo>
                    <a:pt x="11318" y="197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3327811" y="4552284"/>
              <a:ext cx="42227" cy="200212"/>
            </a:xfrm>
            <a:custGeom>
              <a:avLst/>
              <a:pathLst>
                <a:path w="42227" h="200212">
                  <a:moveTo>
                    <a:pt x="0" y="0"/>
                  </a:moveTo>
                  <a:lnTo>
                    <a:pt x="14075" y="66737"/>
                  </a:lnTo>
                  <a:lnTo>
                    <a:pt x="28151" y="133475"/>
                  </a:lnTo>
                  <a:lnTo>
                    <a:pt x="42227" y="200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3899139" y="4174676"/>
              <a:ext cx="18626" cy="13035"/>
            </a:xfrm>
            <a:custGeom>
              <a:avLst/>
              <a:pathLst>
                <a:path w="18626" h="13035">
                  <a:moveTo>
                    <a:pt x="0" y="0"/>
                  </a:moveTo>
                  <a:lnTo>
                    <a:pt x="18626" y="130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4054487" y="3899343"/>
              <a:ext cx="21882" cy="6170"/>
            </a:xfrm>
            <a:custGeom>
              <a:avLst/>
              <a:pathLst>
                <a:path w="21882" h="6170">
                  <a:moveTo>
                    <a:pt x="0" y="0"/>
                  </a:moveTo>
                  <a:lnTo>
                    <a:pt x="21882" y="6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4081708" y="3885793"/>
              <a:ext cx="22006" cy="5711"/>
            </a:xfrm>
            <a:custGeom>
              <a:avLst/>
              <a:pathLst>
                <a:path w="22006" h="5711">
                  <a:moveTo>
                    <a:pt x="0" y="0"/>
                  </a:moveTo>
                  <a:lnTo>
                    <a:pt x="22006" y="5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4098974" y="3909107"/>
              <a:ext cx="109492" cy="30557"/>
            </a:xfrm>
            <a:custGeom>
              <a:avLst/>
              <a:pathLst>
                <a:path w="109492" h="30557">
                  <a:moveTo>
                    <a:pt x="0" y="0"/>
                  </a:moveTo>
                  <a:lnTo>
                    <a:pt x="109492" y="30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4210369" y="3932760"/>
              <a:ext cx="21937" cy="5970"/>
            </a:xfrm>
            <a:custGeom>
              <a:avLst/>
              <a:pathLst>
                <a:path w="21937" h="5970">
                  <a:moveTo>
                    <a:pt x="0" y="0"/>
                  </a:moveTo>
                  <a:lnTo>
                    <a:pt x="21937" y="5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4115356" y="3841379"/>
              <a:ext cx="22270" cy="4572"/>
            </a:xfrm>
            <a:custGeom>
              <a:avLst/>
              <a:pathLst>
                <a:path w="22270" h="4572">
                  <a:moveTo>
                    <a:pt x="0" y="0"/>
                  </a:moveTo>
                  <a:lnTo>
                    <a:pt x="22270" y="45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4132247" y="3870608"/>
              <a:ext cx="88605" cy="20480"/>
            </a:xfrm>
            <a:custGeom>
              <a:avLst/>
              <a:pathLst>
                <a:path w="88605" h="20480">
                  <a:moveTo>
                    <a:pt x="0" y="0"/>
                  </a:moveTo>
                  <a:lnTo>
                    <a:pt x="88605" y="20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4222962" y="3881776"/>
              <a:ext cx="22194" cy="4930"/>
            </a:xfrm>
            <a:custGeom>
              <a:avLst/>
              <a:pathLst>
                <a:path w="22194" h="4930">
                  <a:moveTo>
                    <a:pt x="0" y="0"/>
                  </a:moveTo>
                  <a:lnTo>
                    <a:pt x="22194" y="4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4149666" y="3774574"/>
              <a:ext cx="22538" cy="2986"/>
            </a:xfrm>
            <a:custGeom>
              <a:avLst/>
              <a:pathLst>
                <a:path w="22538" h="2986">
                  <a:moveTo>
                    <a:pt x="0" y="0"/>
                  </a:moveTo>
                  <a:lnTo>
                    <a:pt x="22538" y="2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4163244" y="3833506"/>
              <a:ext cx="22343" cy="4202"/>
            </a:xfrm>
            <a:custGeom>
              <a:avLst/>
              <a:pathLst>
                <a:path w="22343" h="4202">
                  <a:moveTo>
                    <a:pt x="0" y="0"/>
                  </a:moveTo>
                  <a:lnTo>
                    <a:pt x="22343" y="4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4188530" y="3821369"/>
              <a:ext cx="22406" cy="3854"/>
            </a:xfrm>
            <a:custGeom>
              <a:avLst/>
              <a:pathLst>
                <a:path w="22406" h="3854">
                  <a:moveTo>
                    <a:pt x="0" y="0"/>
                  </a:moveTo>
                  <a:lnTo>
                    <a:pt x="22406" y="3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4213409" y="3810225"/>
              <a:ext cx="22457" cy="3542"/>
            </a:xfrm>
            <a:custGeom>
              <a:avLst/>
              <a:pathLst>
                <a:path w="22457" h="3542">
                  <a:moveTo>
                    <a:pt x="0" y="0"/>
                  </a:moveTo>
                  <a:lnTo>
                    <a:pt x="22457" y="3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4237663" y="3801967"/>
              <a:ext cx="22494" cy="3301"/>
            </a:xfrm>
            <a:custGeom>
              <a:avLst/>
              <a:pathLst>
                <a:path w="22494" h="3301">
                  <a:moveTo>
                    <a:pt x="0" y="0"/>
                  </a:moveTo>
                  <a:lnTo>
                    <a:pt x="22494" y="3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4208254" y="3840186"/>
              <a:ext cx="44700" cy="8332"/>
            </a:xfrm>
            <a:custGeom>
              <a:avLst/>
              <a:pathLst>
                <a:path w="44700" h="8332">
                  <a:moveTo>
                    <a:pt x="0" y="0"/>
                  </a:moveTo>
                  <a:lnTo>
                    <a:pt x="44700" y="8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4178122" y="3721211"/>
              <a:ext cx="68000" cy="5283"/>
            </a:xfrm>
            <a:custGeom>
              <a:avLst/>
              <a:pathLst>
                <a:path w="68000" h="5283">
                  <a:moveTo>
                    <a:pt x="0" y="0"/>
                  </a:moveTo>
                  <a:lnTo>
                    <a:pt x="68000" y="5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4249378" y="3654526"/>
              <a:ext cx="22733" cy="292"/>
            </a:xfrm>
            <a:custGeom>
              <a:avLst/>
              <a:pathLst>
                <a:path w="22733" h="292">
                  <a:moveTo>
                    <a:pt x="0" y="0"/>
                  </a:moveTo>
                  <a:lnTo>
                    <a:pt x="22733" y="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4247997" y="3697473"/>
              <a:ext cx="22705" cy="1168"/>
            </a:xfrm>
            <a:custGeom>
              <a:avLst/>
              <a:pathLst>
                <a:path w="22705" h="1168">
                  <a:moveTo>
                    <a:pt x="0" y="0"/>
                  </a:moveTo>
                  <a:lnTo>
                    <a:pt x="22705" y="11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4248815" y="3678392"/>
              <a:ext cx="22721" cy="779"/>
            </a:xfrm>
            <a:custGeom>
              <a:avLst/>
              <a:pathLst>
                <a:path w="22721" h="779">
                  <a:moveTo>
                    <a:pt x="0" y="0"/>
                  </a:moveTo>
                  <a:lnTo>
                    <a:pt x="22721" y="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4127081" y="3891915"/>
              <a:ext cx="110182" cy="27968"/>
            </a:xfrm>
            <a:custGeom>
              <a:avLst/>
              <a:pathLst>
                <a:path w="110182" h="27968">
                  <a:moveTo>
                    <a:pt x="0" y="0"/>
                  </a:moveTo>
                  <a:lnTo>
                    <a:pt x="110182" y="27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3995844" y="4054335"/>
              <a:ext cx="102429" cy="49301"/>
            </a:xfrm>
            <a:custGeom>
              <a:avLst/>
              <a:pathLst>
                <a:path w="102429" h="49301">
                  <a:moveTo>
                    <a:pt x="0" y="0"/>
                  </a:moveTo>
                  <a:lnTo>
                    <a:pt x="102429" y="49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4091554" y="4117344"/>
              <a:ext cx="61028" cy="30455"/>
            </a:xfrm>
            <a:custGeom>
              <a:avLst/>
              <a:pathLst>
                <a:path w="61028" h="30455">
                  <a:moveTo>
                    <a:pt x="0" y="0"/>
                  </a:moveTo>
                  <a:lnTo>
                    <a:pt x="61028" y="304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4102860" y="4093984"/>
              <a:ext cx="41166" cy="19309"/>
            </a:xfrm>
            <a:custGeom>
              <a:avLst/>
              <a:pathLst>
                <a:path w="41166" h="19309">
                  <a:moveTo>
                    <a:pt x="0" y="0"/>
                  </a:moveTo>
                  <a:lnTo>
                    <a:pt x="41166" y="19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4150682" y="4098837"/>
              <a:ext cx="20719" cy="9359"/>
            </a:xfrm>
            <a:custGeom>
              <a:avLst/>
              <a:pathLst>
                <a:path w="20719" h="9359">
                  <a:moveTo>
                    <a:pt x="0" y="0"/>
                  </a:moveTo>
                  <a:lnTo>
                    <a:pt x="20719" y="9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127198" y="4037990"/>
              <a:ext cx="21101" cy="8463"/>
            </a:xfrm>
            <a:custGeom>
              <a:avLst/>
              <a:pathLst>
                <a:path w="21101" h="8463">
                  <a:moveTo>
                    <a:pt x="0" y="0"/>
                  </a:moveTo>
                  <a:lnTo>
                    <a:pt x="21101" y="8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158410" y="4020276"/>
              <a:ext cx="21311" cy="7918"/>
            </a:xfrm>
            <a:custGeom>
              <a:avLst/>
              <a:pathLst>
                <a:path w="21311" h="7918">
                  <a:moveTo>
                    <a:pt x="0" y="0"/>
                  </a:moveTo>
                  <a:lnTo>
                    <a:pt x="21311" y="7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4189353" y="4001214"/>
              <a:ext cx="21508" cy="7367"/>
            </a:xfrm>
            <a:custGeom>
              <a:avLst/>
              <a:pathLst>
                <a:path w="21508" h="7367">
                  <a:moveTo>
                    <a:pt x="0" y="0"/>
                  </a:moveTo>
                  <a:lnTo>
                    <a:pt x="21508" y="7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169401" y="4054917"/>
              <a:ext cx="21101" cy="8463"/>
            </a:xfrm>
            <a:custGeom>
              <a:avLst/>
              <a:pathLst>
                <a:path w="21101" h="8463">
                  <a:moveTo>
                    <a:pt x="0" y="0"/>
                  </a:moveTo>
                  <a:lnTo>
                    <a:pt x="21101" y="8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3843090" y="4281320"/>
              <a:ext cx="101092" cy="91588"/>
            </a:xfrm>
            <a:custGeom>
              <a:avLst/>
              <a:pathLst>
                <a:path w="101092" h="91588">
                  <a:moveTo>
                    <a:pt x="0" y="0"/>
                  </a:moveTo>
                  <a:lnTo>
                    <a:pt x="50546" y="45794"/>
                  </a:lnTo>
                  <a:lnTo>
                    <a:pt x="101092" y="91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3937080" y="4380673"/>
              <a:ext cx="33401" cy="30852"/>
            </a:xfrm>
            <a:custGeom>
              <a:avLst/>
              <a:pathLst>
                <a:path w="33401" h="30852">
                  <a:moveTo>
                    <a:pt x="0" y="0"/>
                  </a:moveTo>
                  <a:lnTo>
                    <a:pt x="33401" y="30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3951211" y="4365076"/>
              <a:ext cx="16995" cy="15101"/>
            </a:xfrm>
            <a:custGeom>
              <a:avLst/>
              <a:pathLst>
                <a:path w="16995" h="15101">
                  <a:moveTo>
                    <a:pt x="0" y="0"/>
                  </a:moveTo>
                  <a:lnTo>
                    <a:pt x="16995" y="151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3972947" y="4374808"/>
              <a:ext cx="17091" cy="14991"/>
            </a:xfrm>
            <a:custGeom>
              <a:avLst/>
              <a:pathLst>
                <a:path w="17091" h="14991">
                  <a:moveTo>
                    <a:pt x="0" y="0"/>
                  </a:moveTo>
                  <a:lnTo>
                    <a:pt x="17091" y="149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3872735" y="4246994"/>
              <a:ext cx="105327" cy="86684"/>
            </a:xfrm>
            <a:custGeom>
              <a:avLst/>
              <a:pathLst>
                <a:path w="105327" h="86684">
                  <a:moveTo>
                    <a:pt x="0" y="0"/>
                  </a:moveTo>
                  <a:lnTo>
                    <a:pt x="52663" y="43342"/>
                  </a:lnTo>
                  <a:lnTo>
                    <a:pt x="105327" y="866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3980041" y="4331269"/>
              <a:ext cx="35191" cy="28794"/>
            </a:xfrm>
            <a:custGeom>
              <a:avLst/>
              <a:pathLst>
                <a:path w="35191" h="28794">
                  <a:moveTo>
                    <a:pt x="0" y="0"/>
                  </a:moveTo>
                  <a:lnTo>
                    <a:pt x="35191" y="28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3995616" y="4311784"/>
              <a:ext cx="17920" cy="13991"/>
            </a:xfrm>
            <a:custGeom>
              <a:avLst/>
              <a:pathLst>
                <a:path w="17920" h="13991">
                  <a:moveTo>
                    <a:pt x="0" y="0"/>
                  </a:moveTo>
                  <a:lnTo>
                    <a:pt x="17920" y="139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4021314" y="4315694"/>
              <a:ext cx="18079" cy="13785"/>
            </a:xfrm>
            <a:custGeom>
              <a:avLst/>
              <a:pathLst>
                <a:path w="18079" h="13785">
                  <a:moveTo>
                    <a:pt x="0" y="0"/>
                  </a:moveTo>
                  <a:lnTo>
                    <a:pt x="18079" y="13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3923305" y="4179711"/>
              <a:ext cx="75034" cy="51381"/>
            </a:xfrm>
            <a:custGeom>
              <a:avLst/>
              <a:pathLst>
                <a:path w="75034" h="51381">
                  <a:moveTo>
                    <a:pt x="0" y="0"/>
                  </a:moveTo>
                  <a:lnTo>
                    <a:pt x="75034" y="51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3977826" y="4259988"/>
              <a:ext cx="73250" cy="53894"/>
            </a:xfrm>
            <a:custGeom>
              <a:avLst/>
              <a:pathLst>
                <a:path w="73250" h="53894">
                  <a:moveTo>
                    <a:pt x="0" y="0"/>
                  </a:moveTo>
                  <a:lnTo>
                    <a:pt x="73250" y="53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4024565" y="4190842"/>
              <a:ext cx="19328" cy="11970"/>
            </a:xfrm>
            <a:custGeom>
              <a:avLst/>
              <a:pathLst>
                <a:path w="19328" h="11970">
                  <a:moveTo>
                    <a:pt x="0" y="0"/>
                  </a:moveTo>
                  <a:lnTo>
                    <a:pt x="19328" y="1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4032564" y="4220708"/>
              <a:ext cx="57263" cy="37053"/>
            </a:xfrm>
            <a:custGeom>
              <a:avLst/>
              <a:pathLst>
                <a:path w="57263" h="37053">
                  <a:moveTo>
                    <a:pt x="0" y="0"/>
                  </a:moveTo>
                  <a:lnTo>
                    <a:pt x="57263" y="37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4054867" y="4184695"/>
              <a:ext cx="19562" cy="11584"/>
            </a:xfrm>
            <a:custGeom>
              <a:avLst/>
              <a:pathLst>
                <a:path w="19562" h="11584">
                  <a:moveTo>
                    <a:pt x="0" y="0"/>
                  </a:moveTo>
                  <a:lnTo>
                    <a:pt x="19562" y="11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4085555" y="4177050"/>
              <a:ext cx="39588" cy="22368"/>
            </a:xfrm>
            <a:custGeom>
              <a:avLst/>
              <a:pathLst>
                <a:path w="39588" h="22368">
                  <a:moveTo>
                    <a:pt x="0" y="0"/>
                  </a:moveTo>
                  <a:lnTo>
                    <a:pt x="39588" y="22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4062915" y="4215280"/>
              <a:ext cx="19322" cy="11980"/>
            </a:xfrm>
            <a:custGeom>
              <a:avLst/>
              <a:pathLst>
                <a:path w="19322" h="11980">
                  <a:moveTo>
                    <a:pt x="0" y="0"/>
                  </a:moveTo>
                  <a:lnTo>
                    <a:pt x="19322" y="11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085992" y="4221161"/>
              <a:ext cx="19399" cy="11856"/>
            </a:xfrm>
            <a:custGeom>
              <a:avLst/>
              <a:pathLst>
                <a:path w="19399" h="11856">
                  <a:moveTo>
                    <a:pt x="0" y="0"/>
                  </a:moveTo>
                  <a:lnTo>
                    <a:pt x="19399" y="11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3988327" y="4245456"/>
              <a:ext cx="74164" cy="52630"/>
            </a:xfrm>
            <a:custGeom>
              <a:avLst/>
              <a:pathLst>
                <a:path w="74164" h="52630">
                  <a:moveTo>
                    <a:pt x="0" y="0"/>
                  </a:moveTo>
                  <a:lnTo>
                    <a:pt x="74164" y="52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001100" y="4227041"/>
              <a:ext cx="75274" cy="51029"/>
            </a:xfrm>
            <a:custGeom>
              <a:avLst/>
              <a:pathLst>
                <a:path w="75274" h="51029">
                  <a:moveTo>
                    <a:pt x="0" y="0"/>
                  </a:moveTo>
                  <a:lnTo>
                    <a:pt x="75274" y="510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3494356" y="4500480"/>
              <a:ext cx="43770" cy="104911"/>
            </a:xfrm>
            <a:custGeom>
              <a:avLst/>
              <a:pathLst>
                <a:path w="43770" h="104911">
                  <a:moveTo>
                    <a:pt x="0" y="0"/>
                  </a:moveTo>
                  <a:lnTo>
                    <a:pt x="43770" y="104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3384532" y="4655929"/>
              <a:ext cx="10830" cy="44162"/>
            </a:xfrm>
            <a:custGeom>
              <a:avLst/>
              <a:pathLst>
                <a:path w="10830" h="44162">
                  <a:moveTo>
                    <a:pt x="0" y="0"/>
                  </a:moveTo>
                  <a:lnTo>
                    <a:pt x="10830" y="44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3421275" y="4693399"/>
              <a:ext cx="5954" cy="21941"/>
            </a:xfrm>
            <a:custGeom>
              <a:avLst/>
              <a:pathLst>
                <a:path w="5954" h="21941">
                  <a:moveTo>
                    <a:pt x="0" y="0"/>
                  </a:moveTo>
                  <a:lnTo>
                    <a:pt x="5954" y="21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3439498" y="4711935"/>
              <a:ext cx="6205" cy="21872"/>
            </a:xfrm>
            <a:custGeom>
              <a:avLst/>
              <a:pathLst>
                <a:path w="6205" h="21872">
                  <a:moveTo>
                    <a:pt x="0" y="0"/>
                  </a:moveTo>
                  <a:lnTo>
                    <a:pt x="6205" y="21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3390311" y="4701317"/>
              <a:ext cx="5309" cy="22106"/>
            </a:xfrm>
            <a:custGeom>
              <a:avLst/>
              <a:pathLst>
                <a:path w="5309" h="22106">
                  <a:moveTo>
                    <a:pt x="0" y="0"/>
                  </a:moveTo>
                  <a:lnTo>
                    <a:pt x="5309" y="22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3402580" y="4721729"/>
              <a:ext cx="5451" cy="22071"/>
            </a:xfrm>
            <a:custGeom>
              <a:avLst/>
              <a:pathLst>
                <a:path w="5451" h="22071">
                  <a:moveTo>
                    <a:pt x="0" y="0"/>
                  </a:moveTo>
                  <a:lnTo>
                    <a:pt x="5451" y="22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3574498" y="4589400"/>
              <a:ext cx="19089" cy="41269"/>
            </a:xfrm>
            <a:custGeom>
              <a:avLst/>
              <a:pathLst>
                <a:path w="19089" h="41269">
                  <a:moveTo>
                    <a:pt x="0" y="0"/>
                  </a:moveTo>
                  <a:lnTo>
                    <a:pt x="19089" y="41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3591100" y="4631816"/>
              <a:ext cx="18985" cy="41317"/>
            </a:xfrm>
            <a:custGeom>
              <a:avLst/>
              <a:pathLst>
                <a:path w="18985" h="41317">
                  <a:moveTo>
                    <a:pt x="0" y="0"/>
                  </a:moveTo>
                  <a:lnTo>
                    <a:pt x="18985" y="413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3680817" y="4585447"/>
              <a:ext cx="11362" cy="19692"/>
            </a:xfrm>
            <a:custGeom>
              <a:avLst/>
              <a:pathLst>
                <a:path w="11362" h="19692">
                  <a:moveTo>
                    <a:pt x="0" y="0"/>
                  </a:moveTo>
                  <a:lnTo>
                    <a:pt x="11362" y="19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3718435" y="4589507"/>
              <a:ext cx="11897" cy="19373"/>
            </a:xfrm>
            <a:custGeom>
              <a:avLst/>
              <a:pathLst>
                <a:path w="11897" h="19373">
                  <a:moveTo>
                    <a:pt x="0" y="0"/>
                  </a:moveTo>
                  <a:lnTo>
                    <a:pt x="11897" y="19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3618544" y="4618739"/>
              <a:ext cx="10064" cy="20386"/>
            </a:xfrm>
            <a:custGeom>
              <a:avLst/>
              <a:pathLst>
                <a:path w="10064" h="20386">
                  <a:moveTo>
                    <a:pt x="0" y="0"/>
                  </a:moveTo>
                  <a:lnTo>
                    <a:pt x="10064" y="20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3643537" y="4631615"/>
              <a:ext cx="10369" cy="20232"/>
            </a:xfrm>
            <a:custGeom>
              <a:avLst/>
              <a:pathLst>
                <a:path w="10369" h="20232">
                  <a:moveTo>
                    <a:pt x="0" y="0"/>
                  </a:moveTo>
                  <a:lnTo>
                    <a:pt x="10369" y="20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3719493" y="4507745"/>
              <a:ext cx="12696" cy="18859"/>
            </a:xfrm>
            <a:custGeom>
              <a:avLst/>
              <a:pathLst>
                <a:path w="12696" h="18859">
                  <a:moveTo>
                    <a:pt x="0" y="0"/>
                  </a:moveTo>
                  <a:lnTo>
                    <a:pt x="12696" y="18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3750111" y="4514273"/>
              <a:ext cx="13078" cy="18597"/>
            </a:xfrm>
            <a:custGeom>
              <a:avLst/>
              <a:pathLst>
                <a:path w="13078" h="18597">
                  <a:moveTo>
                    <a:pt x="0" y="0"/>
                  </a:moveTo>
                  <a:lnTo>
                    <a:pt x="13078" y="185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3745857" y="4544810"/>
              <a:ext cx="25434" cy="37692"/>
            </a:xfrm>
            <a:custGeom>
              <a:avLst/>
              <a:pathLst>
                <a:path w="25434" h="37692">
                  <a:moveTo>
                    <a:pt x="0" y="0"/>
                  </a:moveTo>
                  <a:lnTo>
                    <a:pt x="25434" y="37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3808250" y="4499418"/>
              <a:ext cx="14016" cy="17900"/>
            </a:xfrm>
            <a:custGeom>
              <a:avLst/>
              <a:pathLst>
                <a:path w="14016" h="17900">
                  <a:moveTo>
                    <a:pt x="0" y="0"/>
                  </a:moveTo>
                  <a:lnTo>
                    <a:pt x="14016" y="17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3778218" y="4550092"/>
              <a:ext cx="13117" cy="18569"/>
            </a:xfrm>
            <a:custGeom>
              <a:avLst/>
              <a:pathLst>
                <a:path w="13117" h="18569">
                  <a:moveTo>
                    <a:pt x="0" y="0"/>
                  </a:moveTo>
                  <a:lnTo>
                    <a:pt x="13117" y="185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3864646" y="4482414"/>
              <a:ext cx="14881" cy="17187"/>
            </a:xfrm>
            <a:custGeom>
              <a:avLst/>
              <a:pathLst>
                <a:path w="14881" h="17187">
                  <a:moveTo>
                    <a:pt x="0" y="0"/>
                  </a:moveTo>
                  <a:lnTo>
                    <a:pt x="14881" y="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3459204" y="4634649"/>
              <a:ext cx="7038" cy="21618"/>
            </a:xfrm>
            <a:custGeom>
              <a:avLst/>
              <a:pathLst>
                <a:path w="7038" h="21618">
                  <a:moveTo>
                    <a:pt x="0" y="0"/>
                  </a:moveTo>
                  <a:lnTo>
                    <a:pt x="7038" y="21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3504373" y="4643052"/>
              <a:ext cx="7849" cy="21337"/>
            </a:xfrm>
            <a:custGeom>
              <a:avLst/>
              <a:pathLst>
                <a:path w="7849" h="21337">
                  <a:moveTo>
                    <a:pt x="0" y="0"/>
                  </a:moveTo>
                  <a:lnTo>
                    <a:pt x="7849" y="21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3524268" y="4659877"/>
              <a:ext cx="8100" cy="21243"/>
            </a:xfrm>
            <a:custGeom>
              <a:avLst/>
              <a:pathLst>
                <a:path w="8100" h="21243">
                  <a:moveTo>
                    <a:pt x="0" y="0"/>
                  </a:moveTo>
                  <a:lnTo>
                    <a:pt x="8100" y="2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3521193" y="4685314"/>
              <a:ext cx="7872" cy="21328"/>
            </a:xfrm>
            <a:custGeom>
              <a:avLst/>
              <a:pathLst>
                <a:path w="7872" h="21328">
                  <a:moveTo>
                    <a:pt x="0" y="0"/>
                  </a:moveTo>
                  <a:lnTo>
                    <a:pt x="7872" y="2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3543499" y="4676808"/>
              <a:ext cx="8327" cy="21155"/>
            </a:xfrm>
            <a:custGeom>
              <a:avLst/>
              <a:pathLst>
                <a:path w="8327" h="21155">
                  <a:moveTo>
                    <a:pt x="0" y="0"/>
                  </a:moveTo>
                  <a:lnTo>
                    <a:pt x="8327" y="21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3470865" y="4654751"/>
              <a:ext cx="21410" cy="64758"/>
            </a:xfrm>
            <a:custGeom>
              <a:avLst/>
              <a:pathLst>
                <a:path w="21410" h="64758">
                  <a:moveTo>
                    <a:pt x="0" y="0"/>
                  </a:moveTo>
                  <a:lnTo>
                    <a:pt x="21410" y="64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203331" y="3602427"/>
              <a:ext cx="658" cy="33195"/>
            </a:xfrm>
            <a:custGeom>
              <a:avLst/>
              <a:pathLst>
                <a:path w="658" h="33195">
                  <a:moveTo>
                    <a:pt x="0" y="0"/>
                  </a:moveTo>
                  <a:lnTo>
                    <a:pt x="658" y="33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203331" y="3602427"/>
              <a:ext cx="579" cy="24036"/>
            </a:xfrm>
            <a:custGeom>
              <a:avLst/>
              <a:pathLst>
                <a:path w="579" h="24036">
                  <a:moveTo>
                    <a:pt x="0" y="0"/>
                  </a:moveTo>
                  <a:lnTo>
                    <a:pt x="579" y="240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271829" y="3610973"/>
              <a:ext cx="114" cy="4870"/>
            </a:xfrm>
            <a:custGeom>
              <a:avLst/>
              <a:pathLst>
                <a:path w="114" h="4870">
                  <a:moveTo>
                    <a:pt x="0" y="0"/>
                  </a:moveTo>
                  <a:lnTo>
                    <a:pt x="114" y="4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4271694" y="3606103"/>
              <a:ext cx="135" cy="4870"/>
            </a:xfrm>
            <a:custGeom>
              <a:avLst/>
              <a:pathLst>
                <a:path w="135" h="4870">
                  <a:moveTo>
                    <a:pt x="135" y="4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4225577" y="3589940"/>
              <a:ext cx="346" cy="8177"/>
            </a:xfrm>
            <a:custGeom>
              <a:avLst/>
              <a:pathLst>
                <a:path w="346" h="8177">
                  <a:moveTo>
                    <a:pt x="0" y="0"/>
                  </a:moveTo>
                  <a:lnTo>
                    <a:pt x="346" y="8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4270160" y="3572034"/>
              <a:ext cx="281" cy="4863"/>
            </a:xfrm>
            <a:custGeom>
              <a:avLst/>
              <a:pathLst>
                <a:path w="281" h="4863">
                  <a:moveTo>
                    <a:pt x="0" y="0"/>
                  </a:moveTo>
                  <a:lnTo>
                    <a:pt x="281" y="48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4269857" y="3567171"/>
              <a:ext cx="302" cy="4862"/>
            </a:xfrm>
            <a:custGeom>
              <a:avLst/>
              <a:pathLst>
                <a:path w="302" h="4862">
                  <a:moveTo>
                    <a:pt x="302" y="48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4247872" y="3580547"/>
              <a:ext cx="360" cy="7152"/>
            </a:xfrm>
            <a:custGeom>
              <a:avLst/>
              <a:pathLst>
                <a:path w="360" h="7152">
                  <a:moveTo>
                    <a:pt x="0" y="0"/>
                  </a:moveTo>
                  <a:lnTo>
                    <a:pt x="360" y="7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268824" y="3552591"/>
              <a:ext cx="365" cy="4858"/>
            </a:xfrm>
            <a:custGeom>
              <a:avLst/>
              <a:pathLst>
                <a:path w="365" h="4858">
                  <a:moveTo>
                    <a:pt x="0" y="0"/>
                  </a:moveTo>
                  <a:lnTo>
                    <a:pt x="365" y="4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268438" y="3547735"/>
              <a:ext cx="385" cy="4856"/>
            </a:xfrm>
            <a:custGeom>
              <a:avLst/>
              <a:pathLst>
                <a:path w="385" h="4856">
                  <a:moveTo>
                    <a:pt x="385" y="4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244062" y="3530563"/>
              <a:ext cx="899" cy="9506"/>
            </a:xfrm>
            <a:custGeom>
              <a:avLst/>
              <a:pathLst>
                <a:path w="899" h="9506">
                  <a:moveTo>
                    <a:pt x="0" y="0"/>
                  </a:moveTo>
                  <a:lnTo>
                    <a:pt x="899" y="9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265686" y="3518633"/>
              <a:ext cx="1000" cy="9692"/>
            </a:xfrm>
            <a:custGeom>
              <a:avLst/>
              <a:pathLst>
                <a:path w="1000" h="9692">
                  <a:moveTo>
                    <a:pt x="0" y="0"/>
                  </a:moveTo>
                  <a:lnTo>
                    <a:pt x="1000" y="9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265686" y="35186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264602" y="3508949"/>
              <a:ext cx="1083" cy="9683"/>
            </a:xfrm>
            <a:custGeom>
              <a:avLst/>
              <a:pathLst>
                <a:path w="1083" h="9683">
                  <a:moveTo>
                    <a:pt x="1083" y="9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214042" y="3361490"/>
              <a:ext cx="2349" cy="9255"/>
            </a:xfrm>
            <a:custGeom>
              <a:avLst/>
              <a:pathLst>
                <a:path w="2349" h="9255">
                  <a:moveTo>
                    <a:pt x="0" y="0"/>
                  </a:moveTo>
                  <a:lnTo>
                    <a:pt x="2349" y="9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233576" y="3346378"/>
              <a:ext cx="2478" cy="9423"/>
            </a:xfrm>
            <a:custGeom>
              <a:avLst/>
              <a:pathLst>
                <a:path w="2478" h="9423">
                  <a:moveTo>
                    <a:pt x="0" y="0"/>
                  </a:moveTo>
                  <a:lnTo>
                    <a:pt x="2478" y="9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233576" y="33463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231017" y="3336976"/>
              <a:ext cx="2558" cy="9402"/>
            </a:xfrm>
            <a:custGeom>
              <a:avLst/>
              <a:pathLst>
                <a:path w="2558" h="9402">
                  <a:moveTo>
                    <a:pt x="2558" y="9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091506" y="3345847"/>
              <a:ext cx="5719" cy="19261"/>
            </a:xfrm>
            <a:custGeom>
              <a:avLst/>
              <a:pathLst>
                <a:path w="5719" h="19261">
                  <a:moveTo>
                    <a:pt x="0" y="0"/>
                  </a:moveTo>
                  <a:lnTo>
                    <a:pt x="5719" y="192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106991" y="3319580"/>
              <a:ext cx="9644" cy="30855"/>
            </a:xfrm>
            <a:custGeom>
              <a:avLst/>
              <a:pathLst>
                <a:path w="9644" h="30855">
                  <a:moveTo>
                    <a:pt x="0" y="0"/>
                  </a:moveTo>
                  <a:lnTo>
                    <a:pt x="9644" y="308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218508" y="3294952"/>
              <a:ext cx="1469" cy="4645"/>
            </a:xfrm>
            <a:custGeom>
              <a:avLst/>
              <a:pathLst>
                <a:path w="1469" h="4645">
                  <a:moveTo>
                    <a:pt x="0" y="0"/>
                  </a:moveTo>
                  <a:lnTo>
                    <a:pt x="1469" y="46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217019" y="3290313"/>
              <a:ext cx="1489" cy="4638"/>
            </a:xfrm>
            <a:custGeom>
              <a:avLst/>
              <a:pathLst>
                <a:path w="1489" h="4638">
                  <a:moveTo>
                    <a:pt x="1489" y="4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4117731" y="3281242"/>
              <a:ext cx="18133" cy="54167"/>
            </a:xfrm>
            <a:custGeom>
              <a:avLst/>
              <a:pathLst>
                <a:path w="18133" h="54167">
                  <a:moveTo>
                    <a:pt x="0" y="0"/>
                  </a:moveTo>
                  <a:lnTo>
                    <a:pt x="18133" y="54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4159222" y="3262322"/>
              <a:ext cx="11615" cy="33098"/>
            </a:xfrm>
            <a:custGeom>
              <a:avLst/>
              <a:pathLst>
                <a:path w="11615" h="33098">
                  <a:moveTo>
                    <a:pt x="0" y="0"/>
                  </a:moveTo>
                  <a:lnTo>
                    <a:pt x="11615" y="33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4204389" y="3253441"/>
              <a:ext cx="3275" cy="9176"/>
            </a:xfrm>
            <a:custGeom>
              <a:avLst/>
              <a:pathLst>
                <a:path w="3275" h="9176">
                  <a:moveTo>
                    <a:pt x="0" y="0"/>
                  </a:moveTo>
                  <a:lnTo>
                    <a:pt x="3275" y="9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4204389" y="32534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4201034" y="3244293"/>
              <a:ext cx="3354" cy="9148"/>
            </a:xfrm>
            <a:custGeom>
              <a:avLst/>
              <a:pathLst>
                <a:path w="3354" h="9148">
                  <a:moveTo>
                    <a:pt x="3354" y="91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4159222" y="3262322"/>
              <a:ext cx="8622" cy="24236"/>
            </a:xfrm>
            <a:custGeom>
              <a:avLst/>
              <a:pathLst>
                <a:path w="8622" h="24236">
                  <a:moveTo>
                    <a:pt x="0" y="0"/>
                  </a:moveTo>
                  <a:lnTo>
                    <a:pt x="8622" y="24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4192306" y="3221550"/>
              <a:ext cx="1784" cy="4533"/>
            </a:xfrm>
            <a:custGeom>
              <a:avLst/>
              <a:pathLst>
                <a:path w="1784" h="4533">
                  <a:moveTo>
                    <a:pt x="0" y="0"/>
                  </a:moveTo>
                  <a:lnTo>
                    <a:pt x="1784" y="4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4190502" y="3217024"/>
              <a:ext cx="1804" cy="4525"/>
            </a:xfrm>
            <a:custGeom>
              <a:avLst/>
              <a:pathLst>
                <a:path w="1804" h="4525">
                  <a:moveTo>
                    <a:pt x="1804" y="45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4173785" y="3236590"/>
              <a:ext cx="2573" cy="6683"/>
            </a:xfrm>
            <a:custGeom>
              <a:avLst/>
              <a:pathLst>
                <a:path w="2573" h="6683">
                  <a:moveTo>
                    <a:pt x="0" y="0"/>
                  </a:moveTo>
                  <a:lnTo>
                    <a:pt x="2573" y="6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4183092" y="3198999"/>
              <a:ext cx="3743" cy="8996"/>
            </a:xfrm>
            <a:custGeom>
              <a:avLst/>
              <a:pathLst>
                <a:path w="3743" h="8996">
                  <a:moveTo>
                    <a:pt x="0" y="0"/>
                  </a:moveTo>
                  <a:lnTo>
                    <a:pt x="3743" y="89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183092" y="31989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4179272" y="3190035"/>
              <a:ext cx="3820" cy="8964"/>
            </a:xfrm>
            <a:custGeom>
              <a:avLst/>
              <a:pathLst>
                <a:path w="3820" h="8964">
                  <a:moveTo>
                    <a:pt x="3820" y="89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4100614" y="3181663"/>
              <a:ext cx="12364" cy="26987"/>
            </a:xfrm>
            <a:custGeom>
              <a:avLst/>
              <a:pathLst>
                <a:path w="12364" h="26987">
                  <a:moveTo>
                    <a:pt x="0" y="0"/>
                  </a:moveTo>
                  <a:lnTo>
                    <a:pt x="12364" y="269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4169386" y="3167771"/>
              <a:ext cx="2015" cy="4435"/>
            </a:xfrm>
            <a:custGeom>
              <a:avLst/>
              <a:pathLst>
                <a:path w="2015" h="4435">
                  <a:moveTo>
                    <a:pt x="0" y="0"/>
                  </a:moveTo>
                  <a:lnTo>
                    <a:pt x="2015" y="4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4167352" y="3163344"/>
              <a:ext cx="2034" cy="4427"/>
            </a:xfrm>
            <a:custGeom>
              <a:avLst/>
              <a:pathLst>
                <a:path w="2034" h="4427">
                  <a:moveTo>
                    <a:pt x="2034" y="4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4100259" y="3130252"/>
              <a:ext cx="21856" cy="43691"/>
            </a:xfrm>
            <a:custGeom>
              <a:avLst/>
              <a:pathLst>
                <a:path w="21856" h="43691">
                  <a:moveTo>
                    <a:pt x="0" y="0"/>
                  </a:moveTo>
                  <a:lnTo>
                    <a:pt x="21856" y="436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4148195" y="3123905"/>
              <a:ext cx="2203" cy="4345"/>
            </a:xfrm>
            <a:custGeom>
              <a:avLst/>
              <a:pathLst>
                <a:path w="2203" h="4345">
                  <a:moveTo>
                    <a:pt x="0" y="0"/>
                  </a:moveTo>
                  <a:lnTo>
                    <a:pt x="2203" y="43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4145973" y="3119569"/>
              <a:ext cx="2222" cy="4335"/>
            </a:xfrm>
            <a:custGeom>
              <a:avLst/>
              <a:pathLst>
                <a:path w="2222" h="4335">
                  <a:moveTo>
                    <a:pt x="2222" y="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133657" y="3145607"/>
              <a:ext cx="4896" cy="10007"/>
            </a:xfrm>
            <a:custGeom>
              <a:avLst/>
              <a:pathLst>
                <a:path w="4896" h="10007">
                  <a:moveTo>
                    <a:pt x="0" y="0"/>
                  </a:moveTo>
                  <a:lnTo>
                    <a:pt x="4896" y="10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4133657" y="3145607"/>
              <a:ext cx="705" cy="1426"/>
            </a:xfrm>
            <a:custGeom>
              <a:avLst/>
              <a:pathLst>
                <a:path w="705" h="1426">
                  <a:moveTo>
                    <a:pt x="0" y="0"/>
                  </a:moveTo>
                  <a:lnTo>
                    <a:pt x="705" y="1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4114032" y="3107829"/>
              <a:ext cx="7320" cy="13682"/>
            </a:xfrm>
            <a:custGeom>
              <a:avLst/>
              <a:pathLst>
                <a:path w="7320" h="13682">
                  <a:moveTo>
                    <a:pt x="0" y="0"/>
                  </a:moveTo>
                  <a:lnTo>
                    <a:pt x="7320" y="136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4114032" y="3107829"/>
              <a:ext cx="2838" cy="5250"/>
            </a:xfrm>
            <a:custGeom>
              <a:avLst/>
              <a:pathLst>
                <a:path w="2838" h="5250">
                  <a:moveTo>
                    <a:pt x="0" y="0"/>
                  </a:moveTo>
                  <a:lnTo>
                    <a:pt x="2838" y="5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112315" y="3104686"/>
              <a:ext cx="1716" cy="3142"/>
            </a:xfrm>
            <a:custGeom>
              <a:avLst/>
              <a:pathLst>
                <a:path w="1716" h="3142">
                  <a:moveTo>
                    <a:pt x="1716" y="31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4125143" y="3080986"/>
              <a:ext cx="2387" cy="4246"/>
            </a:xfrm>
            <a:custGeom>
              <a:avLst/>
              <a:pathLst>
                <a:path w="2387" h="4246">
                  <a:moveTo>
                    <a:pt x="0" y="0"/>
                  </a:moveTo>
                  <a:lnTo>
                    <a:pt x="2387" y="42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122737" y="3076749"/>
              <a:ext cx="2405" cy="4236"/>
            </a:xfrm>
            <a:custGeom>
              <a:avLst/>
              <a:pathLst>
                <a:path w="2405" h="4236">
                  <a:moveTo>
                    <a:pt x="2405" y="42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087978" y="3062506"/>
              <a:ext cx="10244" cy="17239"/>
            </a:xfrm>
            <a:custGeom>
              <a:avLst/>
              <a:pathLst>
                <a:path w="10244" h="17239">
                  <a:moveTo>
                    <a:pt x="0" y="0"/>
                  </a:moveTo>
                  <a:lnTo>
                    <a:pt x="10244" y="17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087978" y="3062506"/>
              <a:ext cx="5404" cy="9007"/>
            </a:xfrm>
            <a:custGeom>
              <a:avLst/>
              <a:pathLst>
                <a:path w="5404" h="9007">
                  <a:moveTo>
                    <a:pt x="0" y="0"/>
                  </a:moveTo>
                  <a:lnTo>
                    <a:pt x="5404" y="9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095086" y="3030846"/>
              <a:ext cx="2602" cy="4118"/>
            </a:xfrm>
            <a:custGeom>
              <a:avLst/>
              <a:pathLst>
                <a:path w="2602" h="4118">
                  <a:moveTo>
                    <a:pt x="0" y="0"/>
                  </a:moveTo>
                  <a:lnTo>
                    <a:pt x="2602" y="4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092466" y="3026739"/>
              <a:ext cx="2620" cy="4107"/>
            </a:xfrm>
            <a:custGeom>
              <a:avLst/>
              <a:pathLst>
                <a:path w="2620" h="4107">
                  <a:moveTo>
                    <a:pt x="2620" y="4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087978" y="3062506"/>
              <a:ext cx="494" cy="816"/>
            </a:xfrm>
            <a:custGeom>
              <a:avLst/>
              <a:pathLst>
                <a:path w="494" h="816">
                  <a:moveTo>
                    <a:pt x="0" y="0"/>
                  </a:moveTo>
                  <a:lnTo>
                    <a:pt x="494" y="8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083493" y="3055174"/>
              <a:ext cx="4485" cy="7331"/>
            </a:xfrm>
            <a:custGeom>
              <a:avLst/>
              <a:pathLst>
                <a:path w="4485" h="7331">
                  <a:moveTo>
                    <a:pt x="4485" y="73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048076" y="3001330"/>
              <a:ext cx="4088" cy="5880"/>
            </a:xfrm>
            <a:custGeom>
              <a:avLst/>
              <a:pathLst>
                <a:path w="4088" h="5880">
                  <a:moveTo>
                    <a:pt x="0" y="0"/>
                  </a:moveTo>
                  <a:lnTo>
                    <a:pt x="4088" y="5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062491" y="2982318"/>
              <a:ext cx="2811" cy="3979"/>
            </a:xfrm>
            <a:custGeom>
              <a:avLst/>
              <a:pathLst>
                <a:path w="2811" h="3979">
                  <a:moveTo>
                    <a:pt x="0" y="0"/>
                  </a:moveTo>
                  <a:lnTo>
                    <a:pt x="2811" y="3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059663" y="2978351"/>
              <a:ext cx="2828" cy="3967"/>
            </a:xfrm>
            <a:custGeom>
              <a:avLst/>
              <a:pathLst>
                <a:path w="2828" h="3967">
                  <a:moveTo>
                    <a:pt x="2828" y="39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040048" y="3029786"/>
              <a:ext cx="9054" cy="13637"/>
            </a:xfrm>
            <a:custGeom>
              <a:avLst/>
              <a:pathLst>
                <a:path w="9054" h="13637">
                  <a:moveTo>
                    <a:pt x="0" y="0"/>
                  </a:moveTo>
                  <a:lnTo>
                    <a:pt x="9054" y="13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079100" y="3006372"/>
              <a:ext cx="2707" cy="4050"/>
            </a:xfrm>
            <a:custGeom>
              <a:avLst/>
              <a:pathLst>
                <a:path w="2707" h="4050">
                  <a:moveTo>
                    <a:pt x="0" y="0"/>
                  </a:moveTo>
                  <a:lnTo>
                    <a:pt x="2707" y="40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076375" y="3002334"/>
              <a:ext cx="2725" cy="4038"/>
            </a:xfrm>
            <a:custGeom>
              <a:avLst/>
              <a:pathLst>
                <a:path w="2725" h="4038">
                  <a:moveTo>
                    <a:pt x="2725" y="40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3215763" y="2506278"/>
              <a:ext cx="4859" cy="354"/>
            </a:xfrm>
            <a:custGeom>
              <a:avLst/>
              <a:pathLst>
                <a:path w="4859" h="354">
                  <a:moveTo>
                    <a:pt x="0" y="0"/>
                  </a:moveTo>
                  <a:lnTo>
                    <a:pt x="4859" y="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3210902" y="2505944"/>
              <a:ext cx="4860" cy="333"/>
            </a:xfrm>
            <a:custGeom>
              <a:avLst/>
              <a:pathLst>
                <a:path w="4860" h="333">
                  <a:moveTo>
                    <a:pt x="4860" y="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3191447" y="2504817"/>
              <a:ext cx="9730" cy="521"/>
            </a:xfrm>
            <a:custGeom>
              <a:avLst/>
              <a:pathLst>
                <a:path w="9730" h="521">
                  <a:moveTo>
                    <a:pt x="0" y="0"/>
                  </a:moveTo>
                  <a:lnTo>
                    <a:pt x="9730" y="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3191447" y="25048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3181712" y="2504379"/>
              <a:ext cx="9734" cy="438"/>
            </a:xfrm>
            <a:custGeom>
              <a:avLst/>
              <a:pathLst>
                <a:path w="9734" h="438">
                  <a:moveTo>
                    <a:pt x="9734" y="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3154521" y="2571813"/>
              <a:ext cx="15261" cy="381"/>
            </a:xfrm>
            <a:custGeom>
              <a:avLst/>
              <a:pathLst>
                <a:path w="15261" h="381">
                  <a:moveTo>
                    <a:pt x="0" y="0"/>
                  </a:moveTo>
                  <a:lnTo>
                    <a:pt x="15261" y="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3157363" y="2503648"/>
              <a:ext cx="4870" cy="104"/>
            </a:xfrm>
            <a:custGeom>
              <a:avLst/>
              <a:pathLst>
                <a:path w="4870" h="104">
                  <a:moveTo>
                    <a:pt x="0" y="0"/>
                  </a:moveTo>
                  <a:lnTo>
                    <a:pt x="4870" y="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3152492" y="2503565"/>
              <a:ext cx="4871" cy="83"/>
            </a:xfrm>
            <a:custGeom>
              <a:avLst/>
              <a:pathLst>
                <a:path w="4871" h="83">
                  <a:moveTo>
                    <a:pt x="4871" y="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3121912" y="2526195"/>
              <a:ext cx="20689" cy="59"/>
            </a:xfrm>
            <a:custGeom>
              <a:avLst/>
              <a:pathLst>
                <a:path w="20689" h="59">
                  <a:moveTo>
                    <a:pt x="0" y="59"/>
                  </a:moveTo>
                  <a:lnTo>
                    <a:pt x="206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3128132" y="2503440"/>
              <a:ext cx="4872" cy="20"/>
            </a:xfrm>
            <a:custGeom>
              <a:avLst/>
              <a:pathLst>
                <a:path w="4872" h="20">
                  <a:moveTo>
                    <a:pt x="0" y="20"/>
                  </a:moveTo>
                  <a:lnTo>
                    <a:pt x="48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3123260" y="2503460"/>
              <a:ext cx="4871" cy="41"/>
            </a:xfrm>
            <a:custGeom>
              <a:avLst/>
              <a:pathLst>
                <a:path w="4871" h="41">
                  <a:moveTo>
                    <a:pt x="4871" y="0"/>
                  </a:moveTo>
                  <a:lnTo>
                    <a:pt x="0" y="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3094036" y="2503648"/>
              <a:ext cx="19480" cy="542"/>
            </a:xfrm>
            <a:custGeom>
              <a:avLst/>
              <a:pathLst>
                <a:path w="19480" h="542">
                  <a:moveTo>
                    <a:pt x="0" y="542"/>
                  </a:moveTo>
                  <a:lnTo>
                    <a:pt x="19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3094036" y="2503878"/>
              <a:ext cx="9739" cy="313"/>
            </a:xfrm>
            <a:custGeom>
              <a:avLst/>
              <a:pathLst>
                <a:path w="9739" h="313">
                  <a:moveTo>
                    <a:pt x="0" y="313"/>
                  </a:moveTo>
                  <a:lnTo>
                    <a:pt x="97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3094036" y="25041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3084300" y="2504191"/>
              <a:ext cx="9736" cy="396"/>
            </a:xfrm>
            <a:custGeom>
              <a:avLst/>
              <a:pathLst>
                <a:path w="9736" h="396">
                  <a:moveTo>
                    <a:pt x="9736" y="0"/>
                  </a:moveTo>
                  <a:lnTo>
                    <a:pt x="0" y="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3074568" y="2504191"/>
              <a:ext cx="19468" cy="876"/>
            </a:xfrm>
            <a:custGeom>
              <a:avLst/>
              <a:pathLst>
                <a:path w="19468" h="876">
                  <a:moveTo>
                    <a:pt x="19468" y="0"/>
                  </a:moveTo>
                  <a:lnTo>
                    <a:pt x="0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2582196" y="2713611"/>
              <a:ext cx="68293" cy="39084"/>
            </a:xfrm>
            <a:custGeom>
              <a:avLst/>
              <a:pathLst>
                <a:path w="68293" h="39084">
                  <a:moveTo>
                    <a:pt x="0" y="39084"/>
                  </a:moveTo>
                  <a:lnTo>
                    <a:pt x="68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2586860" y="2637593"/>
              <a:ext cx="12846" cy="6971"/>
            </a:xfrm>
            <a:custGeom>
              <a:avLst/>
              <a:pathLst>
                <a:path w="12846" h="6971">
                  <a:moveTo>
                    <a:pt x="0" y="6971"/>
                  </a:moveTo>
                  <a:lnTo>
                    <a:pt x="128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2586860" y="2642222"/>
              <a:ext cx="4272" cy="2342"/>
            </a:xfrm>
            <a:custGeom>
              <a:avLst/>
              <a:pathLst>
                <a:path w="4272" h="2342">
                  <a:moveTo>
                    <a:pt x="0" y="2342"/>
                  </a:moveTo>
                  <a:lnTo>
                    <a:pt x="4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2582598" y="2644564"/>
              <a:ext cx="4262" cy="2360"/>
            </a:xfrm>
            <a:custGeom>
              <a:avLst/>
              <a:pathLst>
                <a:path w="4262" h="2360">
                  <a:moveTo>
                    <a:pt x="4262" y="0"/>
                  </a:moveTo>
                  <a:lnTo>
                    <a:pt x="0" y="23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2574104" y="2644564"/>
              <a:ext cx="12756" cy="7135"/>
            </a:xfrm>
            <a:custGeom>
              <a:avLst/>
              <a:pathLst>
                <a:path w="12756" h="7135">
                  <a:moveTo>
                    <a:pt x="12756" y="0"/>
                  </a:moveTo>
                  <a:lnTo>
                    <a:pt x="0" y="7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2532266" y="2656548"/>
              <a:ext cx="33385" cy="20110"/>
            </a:xfrm>
            <a:custGeom>
              <a:avLst/>
              <a:pathLst>
                <a:path w="33385" h="20110">
                  <a:moveTo>
                    <a:pt x="0" y="20110"/>
                  </a:moveTo>
                  <a:lnTo>
                    <a:pt x="333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2532266" y="2661468"/>
              <a:ext cx="24974" cy="15190"/>
            </a:xfrm>
            <a:custGeom>
              <a:avLst/>
              <a:pathLst>
                <a:path w="24974" h="15190">
                  <a:moveTo>
                    <a:pt x="0" y="15190"/>
                  </a:moveTo>
                  <a:lnTo>
                    <a:pt x="24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2532266" y="2666460"/>
              <a:ext cx="16606" cy="10198"/>
            </a:xfrm>
            <a:custGeom>
              <a:avLst/>
              <a:pathLst>
                <a:path w="16606" h="10198">
                  <a:moveTo>
                    <a:pt x="0" y="10198"/>
                  </a:moveTo>
                  <a:lnTo>
                    <a:pt x="166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2532266" y="2671524"/>
              <a:ext cx="8281" cy="5134"/>
            </a:xfrm>
            <a:custGeom>
              <a:avLst/>
              <a:pathLst>
                <a:path w="8281" h="5134">
                  <a:moveTo>
                    <a:pt x="0" y="5134"/>
                  </a:moveTo>
                  <a:lnTo>
                    <a:pt x="8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2532266" y="26766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2524029" y="2676659"/>
              <a:ext cx="8237" cy="5205"/>
            </a:xfrm>
            <a:custGeom>
              <a:avLst/>
              <a:pathLst>
                <a:path w="8237" h="5205">
                  <a:moveTo>
                    <a:pt x="8237" y="0"/>
                  </a:moveTo>
                  <a:lnTo>
                    <a:pt x="0" y="5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2515837" y="2676659"/>
              <a:ext cx="16429" cy="10481"/>
            </a:xfrm>
            <a:custGeom>
              <a:avLst/>
              <a:pathLst>
                <a:path w="16429" h="10481">
                  <a:moveTo>
                    <a:pt x="16429" y="0"/>
                  </a:moveTo>
                  <a:lnTo>
                    <a:pt x="0" y="10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2507690" y="2676659"/>
              <a:ext cx="24575" cy="15827"/>
            </a:xfrm>
            <a:custGeom>
              <a:avLst/>
              <a:pathLst>
                <a:path w="24575" h="15827">
                  <a:moveTo>
                    <a:pt x="24575" y="0"/>
                  </a:moveTo>
                  <a:lnTo>
                    <a:pt x="0" y="15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2499589" y="2676659"/>
              <a:ext cx="32676" cy="21243"/>
            </a:xfrm>
            <a:custGeom>
              <a:avLst/>
              <a:pathLst>
                <a:path w="32676" h="21243">
                  <a:moveTo>
                    <a:pt x="32676" y="0"/>
                  </a:moveTo>
                  <a:lnTo>
                    <a:pt x="0" y="2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2481428" y="2759596"/>
              <a:ext cx="48741" cy="35569"/>
            </a:xfrm>
            <a:custGeom>
              <a:avLst/>
              <a:pathLst>
                <a:path w="48741" h="35569">
                  <a:moveTo>
                    <a:pt x="0" y="35569"/>
                  </a:moveTo>
                  <a:lnTo>
                    <a:pt x="48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2479544" y="2708941"/>
              <a:ext cx="3985" cy="2802"/>
            </a:xfrm>
            <a:custGeom>
              <a:avLst/>
              <a:pathLst>
                <a:path w="3985" h="2802">
                  <a:moveTo>
                    <a:pt x="0" y="2802"/>
                  </a:moveTo>
                  <a:lnTo>
                    <a:pt x="39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2475570" y="2711744"/>
              <a:ext cx="3973" cy="2819"/>
            </a:xfrm>
            <a:custGeom>
              <a:avLst/>
              <a:pathLst>
                <a:path w="3973" h="2819">
                  <a:moveTo>
                    <a:pt x="3973" y="0"/>
                  </a:moveTo>
                  <a:lnTo>
                    <a:pt x="0" y="2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2297934" y="2877318"/>
              <a:ext cx="25675" cy="28278"/>
            </a:xfrm>
            <a:custGeom>
              <a:avLst/>
              <a:pathLst>
                <a:path w="25675" h="28278">
                  <a:moveTo>
                    <a:pt x="0" y="28278"/>
                  </a:moveTo>
                  <a:lnTo>
                    <a:pt x="25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2297934" y="2884305"/>
              <a:ext cx="19165" cy="21291"/>
            </a:xfrm>
            <a:custGeom>
              <a:avLst/>
              <a:pathLst>
                <a:path w="19165" h="21291">
                  <a:moveTo>
                    <a:pt x="0" y="21291"/>
                  </a:moveTo>
                  <a:lnTo>
                    <a:pt x="191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2297934" y="2891347"/>
              <a:ext cx="12716" cy="14249"/>
            </a:xfrm>
            <a:custGeom>
              <a:avLst/>
              <a:pathLst>
                <a:path w="12716" h="14249">
                  <a:moveTo>
                    <a:pt x="0" y="14249"/>
                  </a:moveTo>
                  <a:lnTo>
                    <a:pt x="127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2297934" y="2898445"/>
              <a:ext cx="6327" cy="7151"/>
            </a:xfrm>
            <a:custGeom>
              <a:avLst/>
              <a:pathLst>
                <a:path w="6327" h="7151">
                  <a:moveTo>
                    <a:pt x="0" y="7151"/>
                  </a:moveTo>
                  <a:lnTo>
                    <a:pt x="63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2297934" y="29055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2291667" y="2905596"/>
              <a:ext cx="6266" cy="7205"/>
            </a:xfrm>
            <a:custGeom>
              <a:avLst/>
              <a:pathLst>
                <a:path w="6266" h="7205">
                  <a:moveTo>
                    <a:pt x="6266" y="0"/>
                  </a:moveTo>
                  <a:lnTo>
                    <a:pt x="0" y="7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2225612" y="2905365"/>
              <a:ext cx="42505" cy="53333"/>
            </a:xfrm>
            <a:custGeom>
              <a:avLst/>
              <a:pathLst>
                <a:path w="42505" h="53333">
                  <a:moveTo>
                    <a:pt x="0" y="53333"/>
                  </a:moveTo>
                  <a:lnTo>
                    <a:pt x="425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2225612" y="2912826"/>
              <a:ext cx="36238" cy="45871"/>
            </a:xfrm>
            <a:custGeom>
              <a:avLst/>
              <a:pathLst>
                <a:path w="36238" h="45871">
                  <a:moveTo>
                    <a:pt x="0" y="45871"/>
                  </a:moveTo>
                  <a:lnTo>
                    <a:pt x="362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2225612" y="2920341"/>
              <a:ext cx="30035" cy="38356"/>
            </a:xfrm>
            <a:custGeom>
              <a:avLst/>
              <a:pathLst>
                <a:path w="30035" h="38356">
                  <a:moveTo>
                    <a:pt x="0" y="38356"/>
                  </a:moveTo>
                  <a:lnTo>
                    <a:pt x="30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2225612" y="2927909"/>
              <a:ext cx="23897" cy="30789"/>
            </a:xfrm>
            <a:custGeom>
              <a:avLst/>
              <a:pathLst>
                <a:path w="23897" h="30789">
                  <a:moveTo>
                    <a:pt x="0" y="30789"/>
                  </a:moveTo>
                  <a:lnTo>
                    <a:pt x="23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2225612" y="2935529"/>
              <a:ext cx="17824" cy="23168"/>
            </a:xfrm>
            <a:custGeom>
              <a:avLst/>
              <a:pathLst>
                <a:path w="17824" h="23168">
                  <a:moveTo>
                    <a:pt x="0" y="23168"/>
                  </a:moveTo>
                  <a:lnTo>
                    <a:pt x="17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2225612" y="2943201"/>
              <a:ext cx="11816" cy="15496"/>
            </a:xfrm>
            <a:custGeom>
              <a:avLst/>
              <a:pathLst>
                <a:path w="11816" h="15496">
                  <a:moveTo>
                    <a:pt x="0" y="15496"/>
                  </a:moveTo>
                  <a:lnTo>
                    <a:pt x="118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2225612" y="2950924"/>
              <a:ext cx="5875" cy="7773"/>
            </a:xfrm>
            <a:custGeom>
              <a:avLst/>
              <a:pathLst>
                <a:path w="5875" h="7773">
                  <a:moveTo>
                    <a:pt x="0" y="7773"/>
                  </a:moveTo>
                  <a:lnTo>
                    <a:pt x="5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2225612" y="29586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2219803" y="2958698"/>
              <a:ext cx="5808" cy="7823"/>
            </a:xfrm>
            <a:custGeom>
              <a:avLst/>
              <a:pathLst>
                <a:path w="5808" h="7823">
                  <a:moveTo>
                    <a:pt x="5808" y="0"/>
                  </a:moveTo>
                  <a:lnTo>
                    <a:pt x="0" y="78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2214062" y="2958698"/>
              <a:ext cx="11549" cy="15697"/>
            </a:xfrm>
            <a:custGeom>
              <a:avLst/>
              <a:pathLst>
                <a:path w="11549" h="15697">
                  <a:moveTo>
                    <a:pt x="11549" y="0"/>
                  </a:moveTo>
                  <a:lnTo>
                    <a:pt x="0" y="156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2208389" y="2958698"/>
              <a:ext cx="17222" cy="23619"/>
            </a:xfrm>
            <a:custGeom>
              <a:avLst/>
              <a:pathLst>
                <a:path w="17222" h="23619">
                  <a:moveTo>
                    <a:pt x="17222" y="0"/>
                  </a:moveTo>
                  <a:lnTo>
                    <a:pt x="0" y="23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2202784" y="2958698"/>
              <a:ext cx="22827" cy="31590"/>
            </a:xfrm>
            <a:custGeom>
              <a:avLst/>
              <a:pathLst>
                <a:path w="22827" h="31590">
                  <a:moveTo>
                    <a:pt x="22827" y="0"/>
                  </a:moveTo>
                  <a:lnTo>
                    <a:pt x="0" y="315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2197247" y="2958698"/>
              <a:ext cx="28364" cy="39608"/>
            </a:xfrm>
            <a:custGeom>
              <a:avLst/>
              <a:pathLst>
                <a:path w="28364" h="39608">
                  <a:moveTo>
                    <a:pt x="28364" y="0"/>
                  </a:moveTo>
                  <a:lnTo>
                    <a:pt x="0" y="396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2191780" y="2958698"/>
              <a:ext cx="33832" cy="47674"/>
            </a:xfrm>
            <a:custGeom>
              <a:avLst/>
              <a:pathLst>
                <a:path w="33832" h="47674">
                  <a:moveTo>
                    <a:pt x="33832" y="0"/>
                  </a:moveTo>
                  <a:lnTo>
                    <a:pt x="0" y="476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2186381" y="2958698"/>
              <a:ext cx="39230" cy="55786"/>
            </a:xfrm>
            <a:custGeom>
              <a:avLst/>
              <a:pathLst>
                <a:path w="39230" h="55786">
                  <a:moveTo>
                    <a:pt x="39230" y="0"/>
                  </a:moveTo>
                  <a:lnTo>
                    <a:pt x="0" y="55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2382470" y="2791771"/>
              <a:ext cx="31009" cy="27396"/>
            </a:xfrm>
            <a:custGeom>
              <a:avLst/>
              <a:pathLst>
                <a:path w="31009" h="27396">
                  <a:moveTo>
                    <a:pt x="0" y="27396"/>
                  </a:moveTo>
                  <a:lnTo>
                    <a:pt x="310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2382470" y="2797990"/>
              <a:ext cx="23763" cy="21176"/>
            </a:xfrm>
            <a:custGeom>
              <a:avLst/>
              <a:pathLst>
                <a:path w="23763" h="21176">
                  <a:moveTo>
                    <a:pt x="0" y="21176"/>
                  </a:moveTo>
                  <a:lnTo>
                    <a:pt x="237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2382470" y="2804272"/>
              <a:ext cx="16571" cy="14894"/>
            </a:xfrm>
            <a:custGeom>
              <a:avLst/>
              <a:pathLst>
                <a:path w="16571" h="14894">
                  <a:moveTo>
                    <a:pt x="0" y="14894"/>
                  </a:moveTo>
                  <a:lnTo>
                    <a:pt x="165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2344648" y="2820191"/>
              <a:ext cx="3507" cy="3381"/>
            </a:xfrm>
            <a:custGeom>
              <a:avLst/>
              <a:pathLst>
                <a:path w="3507" h="3381">
                  <a:moveTo>
                    <a:pt x="0" y="3381"/>
                  </a:moveTo>
                  <a:lnTo>
                    <a:pt x="35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2341155" y="2823573"/>
              <a:ext cx="3492" cy="3396"/>
            </a:xfrm>
            <a:custGeom>
              <a:avLst/>
              <a:pathLst>
                <a:path w="3492" h="3396">
                  <a:moveTo>
                    <a:pt x="3492" y="0"/>
                  </a:moveTo>
                  <a:lnTo>
                    <a:pt x="0" y="3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2382470" y="2810615"/>
              <a:ext cx="9432" cy="8552"/>
            </a:xfrm>
            <a:custGeom>
              <a:avLst/>
              <a:pathLst>
                <a:path w="9432" h="8552">
                  <a:moveTo>
                    <a:pt x="0" y="8552"/>
                  </a:moveTo>
                  <a:lnTo>
                    <a:pt x="94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2382470" y="2817019"/>
              <a:ext cx="2349" cy="2148"/>
            </a:xfrm>
            <a:custGeom>
              <a:avLst/>
              <a:pathLst>
                <a:path w="2349" h="2148">
                  <a:moveTo>
                    <a:pt x="0" y="2148"/>
                  </a:moveTo>
                  <a:lnTo>
                    <a:pt x="23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2323912" y="2833808"/>
              <a:ext cx="10301" cy="10368"/>
            </a:xfrm>
            <a:custGeom>
              <a:avLst/>
              <a:pathLst>
                <a:path w="10301" h="10368">
                  <a:moveTo>
                    <a:pt x="0" y="10368"/>
                  </a:moveTo>
                  <a:lnTo>
                    <a:pt x="103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2323912" y="2840706"/>
              <a:ext cx="3419" cy="3470"/>
            </a:xfrm>
            <a:custGeom>
              <a:avLst/>
              <a:pathLst>
                <a:path w="3419" h="3470">
                  <a:moveTo>
                    <a:pt x="0" y="3470"/>
                  </a:moveTo>
                  <a:lnTo>
                    <a:pt x="3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2320507" y="2844177"/>
              <a:ext cx="3404" cy="3485"/>
            </a:xfrm>
            <a:custGeom>
              <a:avLst/>
              <a:pathLst>
                <a:path w="3404" h="3485">
                  <a:moveTo>
                    <a:pt x="3404" y="0"/>
                  </a:moveTo>
                  <a:lnTo>
                    <a:pt x="0" y="3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2313744" y="2844177"/>
              <a:ext cx="10167" cy="10499"/>
            </a:xfrm>
            <a:custGeom>
              <a:avLst/>
              <a:pathLst>
                <a:path w="10167" h="10499">
                  <a:moveTo>
                    <a:pt x="10167" y="0"/>
                  </a:moveTo>
                  <a:lnTo>
                    <a:pt x="0" y="10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2377791" y="2819167"/>
              <a:ext cx="4679" cy="4316"/>
            </a:xfrm>
            <a:custGeom>
              <a:avLst/>
              <a:pathLst>
                <a:path w="4679" h="4316">
                  <a:moveTo>
                    <a:pt x="4679" y="0"/>
                  </a:moveTo>
                  <a:lnTo>
                    <a:pt x="0" y="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2370818" y="2819167"/>
              <a:ext cx="11652" cy="10840"/>
            </a:xfrm>
            <a:custGeom>
              <a:avLst/>
              <a:pathLst>
                <a:path w="11652" h="10840">
                  <a:moveTo>
                    <a:pt x="11652" y="0"/>
                  </a:moveTo>
                  <a:lnTo>
                    <a:pt x="0" y="108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2455887" y="2726011"/>
              <a:ext cx="3911" cy="2904"/>
            </a:xfrm>
            <a:custGeom>
              <a:avLst/>
              <a:pathLst>
                <a:path w="3911" h="2904">
                  <a:moveTo>
                    <a:pt x="0" y="2904"/>
                  </a:moveTo>
                  <a:lnTo>
                    <a:pt x="3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2451988" y="2728916"/>
              <a:ext cx="3899" cy="2920"/>
            </a:xfrm>
            <a:custGeom>
              <a:avLst/>
              <a:pathLst>
                <a:path w="3899" h="2920">
                  <a:moveTo>
                    <a:pt x="3899" y="0"/>
                  </a:moveTo>
                  <a:lnTo>
                    <a:pt x="0" y="2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2417466" y="2749710"/>
              <a:ext cx="11391" cy="9158"/>
            </a:xfrm>
            <a:custGeom>
              <a:avLst/>
              <a:pathLst>
                <a:path w="11391" h="9158">
                  <a:moveTo>
                    <a:pt x="0" y="9158"/>
                  </a:moveTo>
                  <a:lnTo>
                    <a:pt x="11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2417466" y="2755800"/>
              <a:ext cx="3783" cy="3069"/>
            </a:xfrm>
            <a:custGeom>
              <a:avLst/>
              <a:pathLst>
                <a:path w="3783" h="3069">
                  <a:moveTo>
                    <a:pt x="0" y="3069"/>
                  </a:moveTo>
                  <a:lnTo>
                    <a:pt x="3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2413695" y="2758869"/>
              <a:ext cx="3770" cy="3085"/>
            </a:xfrm>
            <a:custGeom>
              <a:avLst/>
              <a:pathLst>
                <a:path w="3770" h="3085">
                  <a:moveTo>
                    <a:pt x="3770" y="0"/>
                  </a:moveTo>
                  <a:lnTo>
                    <a:pt x="0" y="30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2406194" y="2758869"/>
              <a:ext cx="11272" cy="9304"/>
            </a:xfrm>
            <a:custGeom>
              <a:avLst/>
              <a:pathLst>
                <a:path w="11272" h="9304">
                  <a:moveTo>
                    <a:pt x="11272" y="0"/>
                  </a:moveTo>
                  <a:lnTo>
                    <a:pt x="0" y="9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2440365" y="2737728"/>
              <a:ext cx="3861" cy="2970"/>
            </a:xfrm>
            <a:custGeom>
              <a:avLst/>
              <a:pathLst>
                <a:path w="3861" h="2970">
                  <a:moveTo>
                    <a:pt x="0" y="2970"/>
                  </a:moveTo>
                  <a:lnTo>
                    <a:pt x="3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2436516" y="2740699"/>
              <a:ext cx="3848" cy="2987"/>
            </a:xfrm>
            <a:custGeom>
              <a:avLst/>
              <a:pathLst>
                <a:path w="3848" h="2987">
                  <a:moveTo>
                    <a:pt x="3848" y="0"/>
                  </a:moveTo>
                  <a:lnTo>
                    <a:pt x="0" y="29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2458999" y="2738652"/>
              <a:ext cx="22016" cy="16399"/>
            </a:xfrm>
            <a:custGeom>
              <a:avLst/>
              <a:pathLst>
                <a:path w="22016" h="16399">
                  <a:moveTo>
                    <a:pt x="0" y="16399"/>
                  </a:moveTo>
                  <a:lnTo>
                    <a:pt x="220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2943910" y="2518878"/>
              <a:ext cx="4804" cy="810"/>
            </a:xfrm>
            <a:custGeom>
              <a:avLst/>
              <a:pathLst>
                <a:path w="4804" h="810">
                  <a:moveTo>
                    <a:pt x="0" y="810"/>
                  </a:moveTo>
                  <a:lnTo>
                    <a:pt x="48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2939109" y="2519688"/>
              <a:ext cx="4800" cy="831"/>
            </a:xfrm>
            <a:custGeom>
              <a:avLst/>
              <a:pathLst>
                <a:path w="4800" h="831">
                  <a:moveTo>
                    <a:pt x="4800" y="0"/>
                  </a:moveTo>
                  <a:lnTo>
                    <a:pt x="0" y="8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2730938" y="2591823"/>
              <a:ext cx="27722" cy="10381"/>
            </a:xfrm>
            <a:custGeom>
              <a:avLst/>
              <a:pathLst>
                <a:path w="27722" h="10381">
                  <a:moveTo>
                    <a:pt x="0" y="10381"/>
                  </a:moveTo>
                  <a:lnTo>
                    <a:pt x="27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2730938" y="2595091"/>
              <a:ext cx="18749" cy="7112"/>
            </a:xfrm>
            <a:custGeom>
              <a:avLst/>
              <a:pathLst>
                <a:path w="18749" h="7112">
                  <a:moveTo>
                    <a:pt x="0" y="7112"/>
                  </a:moveTo>
                  <a:lnTo>
                    <a:pt x="187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2730938" y="2598436"/>
              <a:ext cx="9805" cy="3767"/>
            </a:xfrm>
            <a:custGeom>
              <a:avLst/>
              <a:pathLst>
                <a:path w="9805" h="3767">
                  <a:moveTo>
                    <a:pt x="0" y="3767"/>
                  </a:moveTo>
                  <a:lnTo>
                    <a:pt x="9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2730938" y="2601857"/>
              <a:ext cx="889" cy="346"/>
            </a:xfrm>
            <a:custGeom>
              <a:avLst/>
              <a:pathLst>
                <a:path w="889" h="346">
                  <a:moveTo>
                    <a:pt x="0" y="346"/>
                  </a:moveTo>
                  <a:lnTo>
                    <a:pt x="8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2665226" y="2584236"/>
              <a:ext cx="49297" cy="21010"/>
            </a:xfrm>
            <a:custGeom>
              <a:avLst/>
              <a:pathLst>
                <a:path w="49297" h="21010">
                  <a:moveTo>
                    <a:pt x="0" y="21010"/>
                  </a:moveTo>
                  <a:lnTo>
                    <a:pt x="49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2665226" y="2587883"/>
              <a:ext cx="40261" cy="17363"/>
            </a:xfrm>
            <a:custGeom>
              <a:avLst/>
              <a:pathLst>
                <a:path w="40261" h="17363">
                  <a:moveTo>
                    <a:pt x="0" y="17363"/>
                  </a:moveTo>
                  <a:lnTo>
                    <a:pt x="402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2665226" y="2591607"/>
              <a:ext cx="31257" cy="13639"/>
            </a:xfrm>
            <a:custGeom>
              <a:avLst/>
              <a:pathLst>
                <a:path w="31257" h="13639">
                  <a:moveTo>
                    <a:pt x="0" y="13639"/>
                  </a:moveTo>
                  <a:lnTo>
                    <a:pt x="31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2665226" y="2595408"/>
              <a:ext cx="22285" cy="9838"/>
            </a:xfrm>
            <a:custGeom>
              <a:avLst/>
              <a:pathLst>
                <a:path w="22285" h="9838">
                  <a:moveTo>
                    <a:pt x="0" y="9838"/>
                  </a:moveTo>
                  <a:lnTo>
                    <a:pt x="222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2665226" y="2599286"/>
              <a:ext cx="13345" cy="5960"/>
            </a:xfrm>
            <a:custGeom>
              <a:avLst/>
              <a:pathLst>
                <a:path w="13345" h="5960">
                  <a:moveTo>
                    <a:pt x="0" y="5960"/>
                  </a:moveTo>
                  <a:lnTo>
                    <a:pt x="13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2665226" y="2603240"/>
              <a:ext cx="4440" cy="2005"/>
            </a:xfrm>
            <a:custGeom>
              <a:avLst/>
              <a:pathLst>
                <a:path w="4440" h="2005">
                  <a:moveTo>
                    <a:pt x="0" y="2005"/>
                  </a:moveTo>
                  <a:lnTo>
                    <a:pt x="44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2660795" y="2605246"/>
              <a:ext cx="4431" cy="2024"/>
            </a:xfrm>
            <a:custGeom>
              <a:avLst/>
              <a:pathLst>
                <a:path w="4431" h="2024">
                  <a:moveTo>
                    <a:pt x="4431" y="0"/>
                  </a:moveTo>
                  <a:lnTo>
                    <a:pt x="0" y="2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2651958" y="2605246"/>
              <a:ext cx="13268" cy="6131"/>
            </a:xfrm>
            <a:custGeom>
              <a:avLst/>
              <a:pathLst>
                <a:path w="13268" h="6131">
                  <a:moveTo>
                    <a:pt x="13268" y="0"/>
                  </a:moveTo>
                  <a:lnTo>
                    <a:pt x="0" y="6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2643157" y="2605246"/>
              <a:ext cx="22069" cy="10313"/>
            </a:xfrm>
            <a:custGeom>
              <a:avLst/>
              <a:pathLst>
                <a:path w="22069" h="10313">
                  <a:moveTo>
                    <a:pt x="22069" y="0"/>
                  </a:moveTo>
                  <a:lnTo>
                    <a:pt x="0" y="10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2634392" y="2605246"/>
              <a:ext cx="30834" cy="14570"/>
            </a:xfrm>
            <a:custGeom>
              <a:avLst/>
              <a:pathLst>
                <a:path w="30834" h="14570">
                  <a:moveTo>
                    <a:pt x="30834" y="0"/>
                  </a:moveTo>
                  <a:lnTo>
                    <a:pt x="0" y="14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2625664" y="2605246"/>
              <a:ext cx="39562" cy="18903"/>
            </a:xfrm>
            <a:custGeom>
              <a:avLst/>
              <a:pathLst>
                <a:path w="39562" h="18903">
                  <a:moveTo>
                    <a:pt x="39562" y="0"/>
                  </a:moveTo>
                  <a:lnTo>
                    <a:pt x="0" y="189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2616973" y="2605246"/>
              <a:ext cx="48252" cy="23310"/>
            </a:xfrm>
            <a:custGeom>
              <a:avLst/>
              <a:pathLst>
                <a:path w="48252" h="23310">
                  <a:moveTo>
                    <a:pt x="48252" y="0"/>
                  </a:moveTo>
                  <a:lnTo>
                    <a:pt x="0" y="23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2764757" y="2563994"/>
              <a:ext cx="4609" cy="1578"/>
            </a:xfrm>
            <a:custGeom>
              <a:avLst/>
              <a:pathLst>
                <a:path w="4609" h="1578">
                  <a:moveTo>
                    <a:pt x="0" y="1578"/>
                  </a:moveTo>
                  <a:lnTo>
                    <a:pt x="4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2760154" y="2565572"/>
              <a:ext cx="4602" cy="1598"/>
            </a:xfrm>
            <a:custGeom>
              <a:avLst/>
              <a:pathLst>
                <a:path w="4602" h="1598">
                  <a:moveTo>
                    <a:pt x="4602" y="0"/>
                  </a:moveTo>
                  <a:lnTo>
                    <a:pt x="0" y="15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2831028" y="2554255"/>
              <a:ext cx="55851" cy="14314"/>
            </a:xfrm>
            <a:custGeom>
              <a:avLst/>
              <a:pathLst>
                <a:path w="55851" h="14314">
                  <a:moveTo>
                    <a:pt x="0" y="14314"/>
                  </a:moveTo>
                  <a:lnTo>
                    <a:pt x="558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2831028" y="2556426"/>
              <a:ext cx="46552" cy="12143"/>
            </a:xfrm>
            <a:custGeom>
              <a:avLst/>
              <a:pathLst>
                <a:path w="46552" h="12143">
                  <a:moveTo>
                    <a:pt x="0" y="12143"/>
                  </a:moveTo>
                  <a:lnTo>
                    <a:pt x="46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2831028" y="2558676"/>
              <a:ext cx="37271" cy="9893"/>
            </a:xfrm>
            <a:custGeom>
              <a:avLst/>
              <a:pathLst>
                <a:path w="37271" h="9893">
                  <a:moveTo>
                    <a:pt x="0" y="9893"/>
                  </a:moveTo>
                  <a:lnTo>
                    <a:pt x="372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2831028" y="2561006"/>
              <a:ext cx="28011" cy="7564"/>
            </a:xfrm>
            <a:custGeom>
              <a:avLst/>
              <a:pathLst>
                <a:path w="28011" h="7564">
                  <a:moveTo>
                    <a:pt x="0" y="7564"/>
                  </a:moveTo>
                  <a:lnTo>
                    <a:pt x="28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2831028" y="2563414"/>
              <a:ext cx="18770" cy="5155"/>
            </a:xfrm>
            <a:custGeom>
              <a:avLst/>
              <a:pathLst>
                <a:path w="18770" h="5155">
                  <a:moveTo>
                    <a:pt x="0" y="5155"/>
                  </a:moveTo>
                  <a:lnTo>
                    <a:pt x="18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2831028" y="2565902"/>
              <a:ext cx="9551" cy="2667"/>
            </a:xfrm>
            <a:custGeom>
              <a:avLst/>
              <a:pathLst>
                <a:path w="9551" h="2667">
                  <a:moveTo>
                    <a:pt x="0" y="2667"/>
                  </a:moveTo>
                  <a:lnTo>
                    <a:pt x="95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2831028" y="2568469"/>
              <a:ext cx="353" cy="100"/>
            </a:xfrm>
            <a:custGeom>
              <a:avLst/>
              <a:pathLst>
                <a:path w="353" h="100">
                  <a:moveTo>
                    <a:pt x="0" y="100"/>
                  </a:moveTo>
                  <a:lnTo>
                    <a:pt x="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2822206" y="2568570"/>
              <a:ext cx="8822" cy="2545"/>
            </a:xfrm>
            <a:custGeom>
              <a:avLst/>
              <a:pathLst>
                <a:path w="8822" h="2545">
                  <a:moveTo>
                    <a:pt x="8822" y="0"/>
                  </a:moveTo>
                  <a:lnTo>
                    <a:pt x="0" y="2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2813054" y="2568570"/>
              <a:ext cx="17974" cy="5269"/>
            </a:xfrm>
            <a:custGeom>
              <a:avLst/>
              <a:pathLst>
                <a:path w="17974" h="5269">
                  <a:moveTo>
                    <a:pt x="17974" y="0"/>
                  </a:moveTo>
                  <a:lnTo>
                    <a:pt x="0" y="5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2803925" y="2568570"/>
              <a:ext cx="27103" cy="8072"/>
            </a:xfrm>
            <a:custGeom>
              <a:avLst/>
              <a:pathLst>
                <a:path w="27103" h="8072">
                  <a:moveTo>
                    <a:pt x="27103" y="0"/>
                  </a:moveTo>
                  <a:lnTo>
                    <a:pt x="0" y="8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2794821" y="2568570"/>
              <a:ext cx="36207" cy="10952"/>
            </a:xfrm>
            <a:custGeom>
              <a:avLst/>
              <a:pathLst>
                <a:path w="36207" h="10952">
                  <a:moveTo>
                    <a:pt x="36207" y="0"/>
                  </a:moveTo>
                  <a:lnTo>
                    <a:pt x="0" y="10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2785741" y="2568570"/>
              <a:ext cx="45287" cy="13911"/>
            </a:xfrm>
            <a:custGeom>
              <a:avLst/>
              <a:pathLst>
                <a:path w="45287" h="13911">
                  <a:moveTo>
                    <a:pt x="45287" y="0"/>
                  </a:moveTo>
                  <a:lnTo>
                    <a:pt x="0" y="13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2921910" y="2544603"/>
              <a:ext cx="11727" cy="2225"/>
            </a:xfrm>
            <a:custGeom>
              <a:avLst/>
              <a:pathLst>
                <a:path w="11727" h="2225">
                  <a:moveTo>
                    <a:pt x="0" y="2225"/>
                  </a:moveTo>
                  <a:lnTo>
                    <a:pt x="117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2905610" y="2524050"/>
              <a:ext cx="14333" cy="2863"/>
            </a:xfrm>
            <a:custGeom>
              <a:avLst/>
              <a:pathLst>
                <a:path w="14333" h="2863">
                  <a:moveTo>
                    <a:pt x="0" y="2863"/>
                  </a:moveTo>
                  <a:lnTo>
                    <a:pt x="143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2905610" y="2525938"/>
              <a:ext cx="4773" cy="974"/>
            </a:xfrm>
            <a:custGeom>
              <a:avLst/>
              <a:pathLst>
                <a:path w="4773" h="974">
                  <a:moveTo>
                    <a:pt x="0" y="974"/>
                  </a:moveTo>
                  <a:lnTo>
                    <a:pt x="4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2900841" y="2526913"/>
              <a:ext cx="4769" cy="995"/>
            </a:xfrm>
            <a:custGeom>
              <a:avLst/>
              <a:pathLst>
                <a:path w="4769" h="995">
                  <a:moveTo>
                    <a:pt x="4769" y="0"/>
                  </a:moveTo>
                  <a:lnTo>
                    <a:pt x="0" y="9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2891315" y="2526913"/>
              <a:ext cx="14295" cy="3047"/>
            </a:xfrm>
            <a:custGeom>
              <a:avLst/>
              <a:pathLst>
                <a:path w="14295" h="3047">
                  <a:moveTo>
                    <a:pt x="14295" y="0"/>
                  </a:moveTo>
                  <a:lnTo>
                    <a:pt x="0" y="3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3059978" y="2505631"/>
              <a:ext cx="4862" cy="313"/>
            </a:xfrm>
            <a:custGeom>
              <a:avLst/>
              <a:pathLst>
                <a:path w="4862" h="313">
                  <a:moveTo>
                    <a:pt x="0" y="313"/>
                  </a:moveTo>
                  <a:lnTo>
                    <a:pt x="4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3055117" y="2505944"/>
              <a:ext cx="4860" cy="333"/>
            </a:xfrm>
            <a:custGeom>
              <a:avLst/>
              <a:pathLst>
                <a:path w="4860" h="333">
                  <a:moveTo>
                    <a:pt x="4860" y="0"/>
                  </a:moveTo>
                  <a:lnTo>
                    <a:pt x="0" y="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3033948" y="2575000"/>
              <a:ext cx="16855" cy="1473"/>
            </a:xfrm>
            <a:custGeom>
              <a:avLst/>
              <a:pathLst>
                <a:path w="16855" h="1473">
                  <a:moveTo>
                    <a:pt x="0" y="1473"/>
                  </a:moveTo>
                  <a:lnTo>
                    <a:pt x="16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3014600" y="2553117"/>
              <a:ext cx="25080" cy="2501"/>
            </a:xfrm>
            <a:custGeom>
              <a:avLst/>
              <a:pathLst>
                <a:path w="25080" h="2501">
                  <a:moveTo>
                    <a:pt x="0" y="2501"/>
                  </a:moveTo>
                  <a:lnTo>
                    <a:pt x="250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3014600" y="2553978"/>
              <a:ext cx="15765" cy="1640"/>
            </a:xfrm>
            <a:custGeom>
              <a:avLst/>
              <a:pathLst>
                <a:path w="15765" h="1640">
                  <a:moveTo>
                    <a:pt x="0" y="1640"/>
                  </a:moveTo>
                  <a:lnTo>
                    <a:pt x="15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3014600" y="2554918"/>
              <a:ext cx="6458" cy="700"/>
            </a:xfrm>
            <a:custGeom>
              <a:avLst/>
              <a:pathLst>
                <a:path w="6458" h="700">
                  <a:moveTo>
                    <a:pt x="0" y="700"/>
                  </a:moveTo>
                  <a:lnTo>
                    <a:pt x="64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3011760" y="2555619"/>
              <a:ext cx="2840" cy="320"/>
            </a:xfrm>
            <a:custGeom>
              <a:avLst/>
              <a:pathLst>
                <a:path w="2840" h="320">
                  <a:moveTo>
                    <a:pt x="2840" y="0"/>
                  </a:moveTo>
                  <a:lnTo>
                    <a:pt x="0" y="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3002470" y="2555619"/>
              <a:ext cx="12129" cy="1420"/>
            </a:xfrm>
            <a:custGeom>
              <a:avLst/>
              <a:pathLst>
                <a:path w="12129" h="1420">
                  <a:moveTo>
                    <a:pt x="12129" y="0"/>
                  </a:moveTo>
                  <a:lnTo>
                    <a:pt x="0" y="1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2979189" y="2535677"/>
              <a:ext cx="11038" cy="1507"/>
            </a:xfrm>
            <a:custGeom>
              <a:avLst/>
              <a:pathLst>
                <a:path w="11038" h="1507">
                  <a:moveTo>
                    <a:pt x="0" y="1507"/>
                  </a:moveTo>
                  <a:lnTo>
                    <a:pt x="110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2963147" y="2515841"/>
              <a:ext cx="4817" cy="728"/>
            </a:xfrm>
            <a:custGeom>
              <a:avLst/>
              <a:pathLst>
                <a:path w="4817" h="728">
                  <a:moveTo>
                    <a:pt x="0" y="728"/>
                  </a:moveTo>
                  <a:lnTo>
                    <a:pt x="48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2958333" y="2516570"/>
              <a:ext cx="4814" cy="748"/>
            </a:xfrm>
            <a:custGeom>
              <a:avLst/>
              <a:pathLst>
                <a:path w="4814" h="748">
                  <a:moveTo>
                    <a:pt x="4814" y="0"/>
                  </a:moveTo>
                  <a:lnTo>
                    <a:pt x="0" y="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2979189" y="2536962"/>
              <a:ext cx="1575" cy="222"/>
            </a:xfrm>
            <a:custGeom>
              <a:avLst/>
              <a:pathLst>
                <a:path w="1575" h="222">
                  <a:moveTo>
                    <a:pt x="0" y="222"/>
                  </a:moveTo>
                  <a:lnTo>
                    <a:pt x="1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3801422" y="2924517"/>
              <a:ext cx="123941" cy="139700"/>
            </a:xfrm>
            <a:custGeom>
              <a:avLst/>
              <a:pathLst>
                <a:path w="123941" h="139700">
                  <a:moveTo>
                    <a:pt x="0" y="0"/>
                  </a:moveTo>
                  <a:lnTo>
                    <a:pt x="44257" y="43898"/>
                  </a:lnTo>
                  <a:lnTo>
                    <a:pt x="85627" y="90528"/>
                  </a:lnTo>
                  <a:lnTo>
                    <a:pt x="123941" y="139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4039393" y="2950924"/>
              <a:ext cx="8787" cy="11679"/>
            </a:xfrm>
            <a:custGeom>
              <a:avLst/>
              <a:pathLst>
                <a:path w="8787" h="11679">
                  <a:moveTo>
                    <a:pt x="0" y="0"/>
                  </a:moveTo>
                  <a:lnTo>
                    <a:pt x="8787" y="11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4039393" y="2950924"/>
              <a:ext cx="2945" cy="3880"/>
            </a:xfrm>
            <a:custGeom>
              <a:avLst/>
              <a:pathLst>
                <a:path w="2945" h="3880">
                  <a:moveTo>
                    <a:pt x="0" y="0"/>
                  </a:moveTo>
                  <a:lnTo>
                    <a:pt x="2945" y="3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4036431" y="2947057"/>
              <a:ext cx="2962" cy="3867"/>
            </a:xfrm>
            <a:custGeom>
              <a:avLst/>
              <a:pathLst>
                <a:path w="2962" h="3867">
                  <a:moveTo>
                    <a:pt x="2962" y="3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4030456" y="2939359"/>
              <a:ext cx="8937" cy="11565"/>
            </a:xfrm>
            <a:custGeom>
              <a:avLst/>
              <a:pathLst>
                <a:path w="8937" h="11565">
                  <a:moveTo>
                    <a:pt x="8937" y="115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3999606" y="2901654"/>
              <a:ext cx="12533" cy="14922"/>
            </a:xfrm>
            <a:custGeom>
              <a:avLst/>
              <a:pathLst>
                <a:path w="12533" h="14922">
                  <a:moveTo>
                    <a:pt x="0" y="0"/>
                  </a:moveTo>
                  <a:lnTo>
                    <a:pt x="12533" y="14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3999606" y="2901654"/>
              <a:ext cx="6298" cy="7434"/>
            </a:xfrm>
            <a:custGeom>
              <a:avLst/>
              <a:pathLst>
                <a:path w="6298" h="7434">
                  <a:moveTo>
                    <a:pt x="0" y="0"/>
                  </a:moveTo>
                  <a:lnTo>
                    <a:pt x="6298" y="7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3999606" y="29016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3993243" y="2894274"/>
              <a:ext cx="6362" cy="7380"/>
            </a:xfrm>
            <a:custGeom>
              <a:avLst/>
              <a:pathLst>
                <a:path w="6362" h="7380">
                  <a:moveTo>
                    <a:pt x="6362" y="73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3986818" y="2886949"/>
              <a:ext cx="12787" cy="14705"/>
            </a:xfrm>
            <a:custGeom>
              <a:avLst/>
              <a:pathLst>
                <a:path w="12787" h="14705">
                  <a:moveTo>
                    <a:pt x="12787" y="147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3996628" y="2933508"/>
              <a:ext cx="10007" cy="12375"/>
            </a:xfrm>
            <a:custGeom>
              <a:avLst/>
              <a:pathLst>
                <a:path w="10007" h="12375">
                  <a:moveTo>
                    <a:pt x="0" y="0"/>
                  </a:moveTo>
                  <a:lnTo>
                    <a:pt x="10007" y="123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3996628" y="2933508"/>
              <a:ext cx="4024" cy="4932"/>
            </a:xfrm>
            <a:custGeom>
              <a:avLst/>
              <a:pathLst>
                <a:path w="4024" h="4932">
                  <a:moveTo>
                    <a:pt x="0" y="0"/>
                  </a:moveTo>
                  <a:lnTo>
                    <a:pt x="4024" y="49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3908699" y="2838247"/>
              <a:ext cx="15322" cy="15061"/>
            </a:xfrm>
            <a:custGeom>
              <a:avLst/>
              <a:pathLst>
                <a:path w="15322" h="15061">
                  <a:moveTo>
                    <a:pt x="0" y="0"/>
                  </a:moveTo>
                  <a:lnTo>
                    <a:pt x="15322" y="15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3922725" y="2820191"/>
              <a:ext cx="3507" cy="3381"/>
            </a:xfrm>
            <a:custGeom>
              <a:avLst/>
              <a:pathLst>
                <a:path w="3507" h="3381">
                  <a:moveTo>
                    <a:pt x="0" y="0"/>
                  </a:moveTo>
                  <a:lnTo>
                    <a:pt x="3507" y="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3919203" y="2816825"/>
              <a:ext cx="3521" cy="3366"/>
            </a:xfrm>
            <a:custGeom>
              <a:avLst/>
              <a:pathLst>
                <a:path w="3521" h="3366">
                  <a:moveTo>
                    <a:pt x="3521" y="33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3901380" y="2800219"/>
              <a:ext cx="10736" cy="9917"/>
            </a:xfrm>
            <a:custGeom>
              <a:avLst/>
              <a:pathLst>
                <a:path w="10736" h="9917">
                  <a:moveTo>
                    <a:pt x="0" y="0"/>
                  </a:moveTo>
                  <a:lnTo>
                    <a:pt x="10736" y="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3901380" y="2800219"/>
              <a:ext cx="3593" cy="3290"/>
            </a:xfrm>
            <a:custGeom>
              <a:avLst/>
              <a:pathLst>
                <a:path w="3593" h="3290">
                  <a:moveTo>
                    <a:pt x="0" y="0"/>
                  </a:moveTo>
                  <a:lnTo>
                    <a:pt x="3593" y="32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3897773" y="2796944"/>
              <a:ext cx="3607" cy="3275"/>
            </a:xfrm>
            <a:custGeom>
              <a:avLst/>
              <a:pathLst>
                <a:path w="3607" h="3275">
                  <a:moveTo>
                    <a:pt x="3607" y="3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3890516" y="2790440"/>
              <a:ext cx="10863" cy="9778"/>
            </a:xfrm>
            <a:custGeom>
              <a:avLst/>
              <a:pathLst>
                <a:path w="10863" h="9778">
                  <a:moveTo>
                    <a:pt x="10863" y="97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3908699" y="2838247"/>
              <a:ext cx="8548" cy="8331"/>
            </a:xfrm>
            <a:custGeom>
              <a:avLst/>
              <a:pathLst>
                <a:path w="8548" h="8331">
                  <a:moveTo>
                    <a:pt x="0" y="0"/>
                  </a:moveTo>
                  <a:lnTo>
                    <a:pt x="8548" y="83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3889411" y="2883006"/>
              <a:ext cx="40225" cy="42304"/>
            </a:xfrm>
            <a:custGeom>
              <a:avLst/>
              <a:pathLst>
                <a:path w="40225" h="42304">
                  <a:moveTo>
                    <a:pt x="0" y="0"/>
                  </a:moveTo>
                  <a:lnTo>
                    <a:pt x="40225" y="42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3963839" y="2861749"/>
              <a:ext cx="3328" cy="3557"/>
            </a:xfrm>
            <a:custGeom>
              <a:avLst/>
              <a:pathLst>
                <a:path w="3328" h="3557">
                  <a:moveTo>
                    <a:pt x="0" y="0"/>
                  </a:moveTo>
                  <a:lnTo>
                    <a:pt x="3328" y="3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3960495" y="2858205"/>
              <a:ext cx="3344" cy="3543"/>
            </a:xfrm>
            <a:custGeom>
              <a:avLst/>
              <a:pathLst>
                <a:path w="3344" h="3543">
                  <a:moveTo>
                    <a:pt x="3344" y="35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3950373" y="2847662"/>
              <a:ext cx="3389" cy="3500"/>
            </a:xfrm>
            <a:custGeom>
              <a:avLst/>
              <a:pathLst>
                <a:path w="3389" h="3500">
                  <a:moveTo>
                    <a:pt x="0" y="0"/>
                  </a:moveTo>
                  <a:lnTo>
                    <a:pt x="3389" y="35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3946968" y="2844177"/>
              <a:ext cx="3404" cy="3485"/>
            </a:xfrm>
            <a:custGeom>
              <a:avLst/>
              <a:pathLst>
                <a:path w="3404" h="3485">
                  <a:moveTo>
                    <a:pt x="3404" y="3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3889411" y="2883006"/>
              <a:ext cx="34068" cy="35522"/>
            </a:xfrm>
            <a:custGeom>
              <a:avLst/>
              <a:pathLst>
                <a:path w="34068" h="35522">
                  <a:moveTo>
                    <a:pt x="0" y="0"/>
                  </a:moveTo>
                  <a:lnTo>
                    <a:pt x="34068" y="35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3864686" y="2768173"/>
              <a:ext cx="3730" cy="3133"/>
            </a:xfrm>
            <a:custGeom>
              <a:avLst/>
              <a:pathLst>
                <a:path w="3730" h="3133">
                  <a:moveTo>
                    <a:pt x="0" y="0"/>
                  </a:moveTo>
                  <a:lnTo>
                    <a:pt x="3730" y="3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3860942" y="2765055"/>
              <a:ext cx="3744" cy="3117"/>
            </a:xfrm>
            <a:custGeom>
              <a:avLst/>
              <a:pathLst>
                <a:path w="3744" h="3117">
                  <a:moveTo>
                    <a:pt x="3744" y="31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3838200" y="2746690"/>
              <a:ext cx="15214" cy="12178"/>
            </a:xfrm>
            <a:custGeom>
              <a:avLst/>
              <a:pathLst>
                <a:path w="15214" h="12178">
                  <a:moveTo>
                    <a:pt x="0" y="0"/>
                  </a:moveTo>
                  <a:lnTo>
                    <a:pt x="15214" y="12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3838200" y="2746690"/>
              <a:ext cx="7633" cy="6056"/>
            </a:xfrm>
            <a:custGeom>
              <a:avLst/>
              <a:pathLst>
                <a:path w="7633" h="6056">
                  <a:moveTo>
                    <a:pt x="0" y="0"/>
                  </a:moveTo>
                  <a:lnTo>
                    <a:pt x="7633" y="6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3838200" y="27466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3830515" y="2740699"/>
              <a:ext cx="7684" cy="5991"/>
            </a:xfrm>
            <a:custGeom>
              <a:avLst/>
              <a:pathLst>
                <a:path w="7684" h="5991">
                  <a:moveTo>
                    <a:pt x="7684" y="59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3822779" y="2734774"/>
              <a:ext cx="15420" cy="11916"/>
            </a:xfrm>
            <a:custGeom>
              <a:avLst/>
              <a:pathLst>
                <a:path w="15420" h="11916">
                  <a:moveTo>
                    <a:pt x="15420" y="119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3745850" y="2708289"/>
              <a:ext cx="55551" cy="38852"/>
            </a:xfrm>
            <a:custGeom>
              <a:avLst/>
              <a:pathLst>
                <a:path w="55551" h="38852">
                  <a:moveTo>
                    <a:pt x="0" y="0"/>
                  </a:moveTo>
                  <a:lnTo>
                    <a:pt x="55551" y="38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3745850" y="2708289"/>
              <a:ext cx="47871" cy="33176"/>
            </a:xfrm>
            <a:custGeom>
              <a:avLst/>
              <a:pathLst>
                <a:path w="47871" h="33176">
                  <a:moveTo>
                    <a:pt x="0" y="0"/>
                  </a:moveTo>
                  <a:lnTo>
                    <a:pt x="47871" y="33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3745850" y="2708289"/>
              <a:ext cx="40143" cy="27566"/>
            </a:xfrm>
            <a:custGeom>
              <a:avLst/>
              <a:pathLst>
                <a:path w="40143" h="27566">
                  <a:moveTo>
                    <a:pt x="0" y="0"/>
                  </a:moveTo>
                  <a:lnTo>
                    <a:pt x="40143" y="27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3745850" y="2708289"/>
              <a:ext cx="32368" cy="22023"/>
            </a:xfrm>
            <a:custGeom>
              <a:avLst/>
              <a:pathLst>
                <a:path w="32368" h="22023">
                  <a:moveTo>
                    <a:pt x="0" y="0"/>
                  </a:moveTo>
                  <a:lnTo>
                    <a:pt x="32368" y="22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3745850" y="2708289"/>
              <a:ext cx="24545" cy="16547"/>
            </a:xfrm>
            <a:custGeom>
              <a:avLst/>
              <a:pathLst>
                <a:path w="24545" h="16547">
                  <a:moveTo>
                    <a:pt x="0" y="0"/>
                  </a:moveTo>
                  <a:lnTo>
                    <a:pt x="24545" y="16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3745850" y="2708289"/>
              <a:ext cx="16675" cy="11138"/>
            </a:xfrm>
            <a:custGeom>
              <a:avLst/>
              <a:pathLst>
                <a:path w="16675" h="11138">
                  <a:moveTo>
                    <a:pt x="0" y="0"/>
                  </a:moveTo>
                  <a:lnTo>
                    <a:pt x="16675" y="11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3745850" y="2708289"/>
              <a:ext cx="8759" cy="5796"/>
            </a:xfrm>
            <a:custGeom>
              <a:avLst/>
              <a:pathLst>
                <a:path w="8759" h="5796">
                  <a:moveTo>
                    <a:pt x="0" y="0"/>
                  </a:moveTo>
                  <a:lnTo>
                    <a:pt x="8759" y="57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3745850" y="2708289"/>
              <a:ext cx="798" cy="523"/>
            </a:xfrm>
            <a:custGeom>
              <a:avLst/>
              <a:pathLst>
                <a:path w="798" h="523">
                  <a:moveTo>
                    <a:pt x="0" y="0"/>
                  </a:moveTo>
                  <a:lnTo>
                    <a:pt x="798" y="5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3738643" y="2703608"/>
              <a:ext cx="7207" cy="4681"/>
            </a:xfrm>
            <a:custGeom>
              <a:avLst/>
              <a:pathLst>
                <a:path w="7207" h="4681">
                  <a:moveTo>
                    <a:pt x="7207" y="46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3730592" y="2698472"/>
              <a:ext cx="15257" cy="9817"/>
            </a:xfrm>
            <a:custGeom>
              <a:avLst/>
              <a:pathLst>
                <a:path w="15257" h="9817">
                  <a:moveTo>
                    <a:pt x="15257" y="98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3722498" y="2693405"/>
              <a:ext cx="23352" cy="14884"/>
            </a:xfrm>
            <a:custGeom>
              <a:avLst/>
              <a:pathLst>
                <a:path w="23352" h="14884">
                  <a:moveTo>
                    <a:pt x="23352" y="148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3688282" y="2646924"/>
              <a:ext cx="12725" cy="7190"/>
            </a:xfrm>
            <a:custGeom>
              <a:avLst/>
              <a:pathLst>
                <a:path w="12725" h="7190">
                  <a:moveTo>
                    <a:pt x="0" y="0"/>
                  </a:moveTo>
                  <a:lnTo>
                    <a:pt x="12725" y="7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3688282" y="2646924"/>
              <a:ext cx="4252" cy="2378"/>
            </a:xfrm>
            <a:custGeom>
              <a:avLst/>
              <a:pathLst>
                <a:path w="4252" h="2378">
                  <a:moveTo>
                    <a:pt x="0" y="0"/>
                  </a:moveTo>
                  <a:lnTo>
                    <a:pt x="4252" y="2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3684020" y="2644564"/>
              <a:ext cx="4262" cy="2360"/>
            </a:xfrm>
            <a:custGeom>
              <a:avLst/>
              <a:pathLst>
                <a:path w="4262" h="2360">
                  <a:moveTo>
                    <a:pt x="4262" y="23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19"/>
            <p:cNvSpPr/>
            <p:nvPr/>
          </p:nvSpPr>
          <p:spPr>
            <a:xfrm>
              <a:off x="3675465" y="2639898"/>
              <a:ext cx="12816" cy="7026"/>
            </a:xfrm>
            <a:custGeom>
              <a:avLst/>
              <a:pathLst>
                <a:path w="12816" h="7026">
                  <a:moveTo>
                    <a:pt x="12816" y="70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0"/>
            <p:cNvSpPr/>
            <p:nvPr/>
          </p:nvSpPr>
          <p:spPr>
            <a:xfrm>
              <a:off x="3714361" y="2688407"/>
              <a:ext cx="31489" cy="19881"/>
            </a:xfrm>
            <a:custGeom>
              <a:avLst/>
              <a:pathLst>
                <a:path w="31489" h="19881">
                  <a:moveTo>
                    <a:pt x="31489" y="19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1"/>
            <p:cNvSpPr/>
            <p:nvPr/>
          </p:nvSpPr>
          <p:spPr>
            <a:xfrm>
              <a:off x="3706181" y="2683480"/>
              <a:ext cx="39669" cy="24809"/>
            </a:xfrm>
            <a:custGeom>
              <a:avLst/>
              <a:pathLst>
                <a:path w="39669" h="24809">
                  <a:moveTo>
                    <a:pt x="39669" y="24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2"/>
            <p:cNvSpPr/>
            <p:nvPr/>
          </p:nvSpPr>
          <p:spPr>
            <a:xfrm>
              <a:off x="3697959" y="2678623"/>
              <a:ext cx="47891" cy="29666"/>
            </a:xfrm>
            <a:custGeom>
              <a:avLst/>
              <a:pathLst>
                <a:path w="47891" h="29666">
                  <a:moveTo>
                    <a:pt x="47891" y="29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3"/>
            <p:cNvSpPr/>
            <p:nvPr/>
          </p:nvSpPr>
          <p:spPr>
            <a:xfrm>
              <a:off x="3816540" y="2787544"/>
              <a:ext cx="36753" cy="30703"/>
            </a:xfrm>
            <a:custGeom>
              <a:avLst/>
              <a:pathLst>
                <a:path w="36753" h="30703">
                  <a:moveTo>
                    <a:pt x="0" y="0"/>
                  </a:moveTo>
                  <a:lnTo>
                    <a:pt x="36753" y="30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4"/>
            <p:cNvSpPr/>
            <p:nvPr/>
          </p:nvSpPr>
          <p:spPr>
            <a:xfrm>
              <a:off x="3816540" y="2787544"/>
              <a:ext cx="29681" cy="24580"/>
            </a:xfrm>
            <a:custGeom>
              <a:avLst/>
              <a:pathLst>
                <a:path w="29681" h="24580">
                  <a:moveTo>
                    <a:pt x="0" y="0"/>
                  </a:moveTo>
                  <a:lnTo>
                    <a:pt x="29681" y="245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5"/>
            <p:cNvSpPr/>
            <p:nvPr/>
          </p:nvSpPr>
          <p:spPr>
            <a:xfrm>
              <a:off x="3524499" y="2644987"/>
              <a:ext cx="10853" cy="4311"/>
            </a:xfrm>
            <a:custGeom>
              <a:avLst/>
              <a:pathLst>
                <a:path w="10853" h="4311">
                  <a:moveTo>
                    <a:pt x="0" y="0"/>
                  </a:moveTo>
                  <a:lnTo>
                    <a:pt x="10853" y="43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6"/>
            <p:cNvSpPr/>
            <p:nvPr/>
          </p:nvSpPr>
          <p:spPr>
            <a:xfrm>
              <a:off x="3521645" y="2619531"/>
              <a:ext cx="13526" cy="5221"/>
            </a:xfrm>
            <a:custGeom>
              <a:avLst/>
              <a:pathLst>
                <a:path w="13526" h="5221">
                  <a:moveTo>
                    <a:pt x="0" y="0"/>
                  </a:moveTo>
                  <a:lnTo>
                    <a:pt x="13526" y="5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7"/>
            <p:cNvSpPr/>
            <p:nvPr/>
          </p:nvSpPr>
          <p:spPr>
            <a:xfrm>
              <a:off x="3515813" y="2593121"/>
              <a:ext cx="18785" cy="7016"/>
            </a:xfrm>
            <a:custGeom>
              <a:avLst/>
              <a:pathLst>
                <a:path w="18785" h="7016">
                  <a:moveTo>
                    <a:pt x="0" y="0"/>
                  </a:moveTo>
                  <a:lnTo>
                    <a:pt x="18785" y="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8"/>
            <p:cNvSpPr/>
            <p:nvPr/>
          </p:nvSpPr>
          <p:spPr>
            <a:xfrm>
              <a:off x="3501514" y="2563994"/>
              <a:ext cx="4609" cy="1578"/>
            </a:xfrm>
            <a:custGeom>
              <a:avLst/>
              <a:pathLst>
                <a:path w="4609" h="1578">
                  <a:moveTo>
                    <a:pt x="0" y="0"/>
                  </a:moveTo>
                  <a:lnTo>
                    <a:pt x="4609" y="1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29"/>
            <p:cNvSpPr/>
            <p:nvPr/>
          </p:nvSpPr>
          <p:spPr>
            <a:xfrm>
              <a:off x="3496898" y="2562434"/>
              <a:ext cx="4615" cy="1559"/>
            </a:xfrm>
            <a:custGeom>
              <a:avLst/>
              <a:pathLst>
                <a:path w="4615" h="1559">
                  <a:moveTo>
                    <a:pt x="4615" y="15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0"/>
            <p:cNvSpPr/>
            <p:nvPr/>
          </p:nvSpPr>
          <p:spPr>
            <a:xfrm>
              <a:off x="3515813" y="2593121"/>
              <a:ext cx="9855" cy="3633"/>
            </a:xfrm>
            <a:custGeom>
              <a:avLst/>
              <a:pathLst>
                <a:path w="9855" h="3633">
                  <a:moveTo>
                    <a:pt x="0" y="0"/>
                  </a:moveTo>
                  <a:lnTo>
                    <a:pt x="9855" y="3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1"/>
            <p:cNvSpPr/>
            <p:nvPr/>
          </p:nvSpPr>
          <p:spPr>
            <a:xfrm>
              <a:off x="3515813" y="2593121"/>
              <a:ext cx="897" cy="326"/>
            </a:xfrm>
            <a:custGeom>
              <a:avLst/>
              <a:pathLst>
                <a:path w="897" h="326">
                  <a:moveTo>
                    <a:pt x="0" y="0"/>
                  </a:moveTo>
                  <a:lnTo>
                    <a:pt x="897" y="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2"/>
            <p:cNvSpPr/>
            <p:nvPr/>
          </p:nvSpPr>
          <p:spPr>
            <a:xfrm>
              <a:off x="3507723" y="2590218"/>
              <a:ext cx="8089" cy="2903"/>
            </a:xfrm>
            <a:custGeom>
              <a:avLst/>
              <a:pathLst>
                <a:path w="8089" h="2903">
                  <a:moveTo>
                    <a:pt x="8089" y="29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3"/>
            <p:cNvSpPr/>
            <p:nvPr/>
          </p:nvSpPr>
          <p:spPr>
            <a:xfrm>
              <a:off x="3584628" y="2620745"/>
              <a:ext cx="11621" cy="5200"/>
            </a:xfrm>
            <a:custGeom>
              <a:avLst/>
              <a:pathLst>
                <a:path w="11621" h="5200">
                  <a:moveTo>
                    <a:pt x="0" y="0"/>
                  </a:moveTo>
                  <a:lnTo>
                    <a:pt x="11621" y="52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4"/>
            <p:cNvSpPr/>
            <p:nvPr/>
          </p:nvSpPr>
          <p:spPr>
            <a:xfrm>
              <a:off x="3584628" y="2620745"/>
              <a:ext cx="2911" cy="1287"/>
            </a:xfrm>
            <a:custGeom>
              <a:avLst/>
              <a:pathLst>
                <a:path w="2911" h="1287">
                  <a:moveTo>
                    <a:pt x="0" y="0"/>
                  </a:moveTo>
                  <a:lnTo>
                    <a:pt x="2911" y="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5"/>
            <p:cNvSpPr/>
            <p:nvPr/>
          </p:nvSpPr>
          <p:spPr>
            <a:xfrm>
              <a:off x="3578887" y="2593498"/>
              <a:ext cx="8955" cy="3839"/>
            </a:xfrm>
            <a:custGeom>
              <a:avLst/>
              <a:pathLst>
                <a:path w="8955" h="3839">
                  <a:moveTo>
                    <a:pt x="0" y="0"/>
                  </a:moveTo>
                  <a:lnTo>
                    <a:pt x="8955" y="38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6"/>
            <p:cNvSpPr/>
            <p:nvPr/>
          </p:nvSpPr>
          <p:spPr>
            <a:xfrm>
              <a:off x="3578887" y="25934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7"/>
            <p:cNvSpPr/>
            <p:nvPr/>
          </p:nvSpPr>
          <p:spPr>
            <a:xfrm>
              <a:off x="3569899" y="2589735"/>
              <a:ext cx="8988" cy="3762"/>
            </a:xfrm>
            <a:custGeom>
              <a:avLst/>
              <a:pathLst>
                <a:path w="8988" h="3762">
                  <a:moveTo>
                    <a:pt x="8988" y="3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8"/>
            <p:cNvSpPr/>
            <p:nvPr/>
          </p:nvSpPr>
          <p:spPr>
            <a:xfrm>
              <a:off x="3585426" y="2646001"/>
              <a:ext cx="9919" cy="4549"/>
            </a:xfrm>
            <a:custGeom>
              <a:avLst/>
              <a:pathLst>
                <a:path w="9919" h="4549">
                  <a:moveTo>
                    <a:pt x="0" y="0"/>
                  </a:moveTo>
                  <a:lnTo>
                    <a:pt x="9919" y="4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39"/>
            <p:cNvSpPr/>
            <p:nvPr/>
          </p:nvSpPr>
          <p:spPr>
            <a:xfrm>
              <a:off x="3662559" y="2633038"/>
              <a:ext cx="4311" cy="2268"/>
            </a:xfrm>
            <a:custGeom>
              <a:avLst/>
              <a:pathLst>
                <a:path w="4311" h="2268">
                  <a:moveTo>
                    <a:pt x="0" y="0"/>
                  </a:moveTo>
                  <a:lnTo>
                    <a:pt x="4311" y="2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0"/>
            <p:cNvSpPr/>
            <p:nvPr/>
          </p:nvSpPr>
          <p:spPr>
            <a:xfrm>
              <a:off x="3658238" y="2630788"/>
              <a:ext cx="4321" cy="2249"/>
            </a:xfrm>
            <a:custGeom>
              <a:avLst/>
              <a:pathLst>
                <a:path w="4321" h="2249">
                  <a:moveTo>
                    <a:pt x="4321" y="22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1"/>
            <p:cNvSpPr/>
            <p:nvPr/>
          </p:nvSpPr>
          <p:spPr>
            <a:xfrm>
              <a:off x="3630748" y="2642338"/>
              <a:ext cx="8535" cy="4282"/>
            </a:xfrm>
            <a:custGeom>
              <a:avLst/>
              <a:pathLst>
                <a:path w="8535" h="4282">
                  <a:moveTo>
                    <a:pt x="0" y="0"/>
                  </a:moveTo>
                  <a:lnTo>
                    <a:pt x="8535" y="4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2"/>
            <p:cNvSpPr/>
            <p:nvPr/>
          </p:nvSpPr>
          <p:spPr>
            <a:xfrm>
              <a:off x="3632110" y="2617679"/>
              <a:ext cx="8746" cy="4294"/>
            </a:xfrm>
            <a:custGeom>
              <a:avLst/>
              <a:pathLst>
                <a:path w="8746" h="4294">
                  <a:moveTo>
                    <a:pt x="0" y="0"/>
                  </a:moveTo>
                  <a:lnTo>
                    <a:pt x="8746" y="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3"/>
            <p:cNvSpPr/>
            <p:nvPr/>
          </p:nvSpPr>
          <p:spPr>
            <a:xfrm>
              <a:off x="3632110" y="26176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4"/>
            <p:cNvSpPr/>
            <p:nvPr/>
          </p:nvSpPr>
          <p:spPr>
            <a:xfrm>
              <a:off x="3623327" y="2613459"/>
              <a:ext cx="8783" cy="4219"/>
            </a:xfrm>
            <a:custGeom>
              <a:avLst/>
              <a:pathLst>
                <a:path w="8783" h="4219">
                  <a:moveTo>
                    <a:pt x="8783" y="4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5"/>
            <p:cNvSpPr/>
            <p:nvPr/>
          </p:nvSpPr>
          <p:spPr>
            <a:xfrm>
              <a:off x="3449049" y="2618699"/>
              <a:ext cx="17465" cy="5526"/>
            </a:xfrm>
            <a:custGeom>
              <a:avLst/>
              <a:pathLst>
                <a:path w="17465" h="5526">
                  <a:moveTo>
                    <a:pt x="0" y="0"/>
                  </a:moveTo>
                  <a:lnTo>
                    <a:pt x="17465" y="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6"/>
            <p:cNvSpPr/>
            <p:nvPr/>
          </p:nvSpPr>
          <p:spPr>
            <a:xfrm>
              <a:off x="3437790" y="2591628"/>
              <a:ext cx="26861" cy="8120"/>
            </a:xfrm>
            <a:custGeom>
              <a:avLst/>
              <a:pathLst>
                <a:path w="26861" h="8120">
                  <a:moveTo>
                    <a:pt x="0" y="0"/>
                  </a:moveTo>
                  <a:lnTo>
                    <a:pt x="26861" y="8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7"/>
            <p:cNvSpPr/>
            <p:nvPr/>
          </p:nvSpPr>
          <p:spPr>
            <a:xfrm>
              <a:off x="3464406" y="2552077"/>
              <a:ext cx="4660" cy="1419"/>
            </a:xfrm>
            <a:custGeom>
              <a:avLst/>
              <a:pathLst>
                <a:path w="4660" h="1419">
                  <a:moveTo>
                    <a:pt x="0" y="0"/>
                  </a:moveTo>
                  <a:lnTo>
                    <a:pt x="4660" y="1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8"/>
            <p:cNvSpPr/>
            <p:nvPr/>
          </p:nvSpPr>
          <p:spPr>
            <a:xfrm>
              <a:off x="3459739" y="2550677"/>
              <a:ext cx="4666" cy="1399"/>
            </a:xfrm>
            <a:custGeom>
              <a:avLst/>
              <a:pathLst>
                <a:path w="4666" h="1399">
                  <a:moveTo>
                    <a:pt x="4666" y="13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49"/>
            <p:cNvSpPr/>
            <p:nvPr/>
          </p:nvSpPr>
          <p:spPr>
            <a:xfrm>
              <a:off x="3445704" y="2546597"/>
              <a:ext cx="4684" cy="1339"/>
            </a:xfrm>
            <a:custGeom>
              <a:avLst/>
              <a:pathLst>
                <a:path w="4684" h="1339">
                  <a:moveTo>
                    <a:pt x="0" y="0"/>
                  </a:moveTo>
                  <a:lnTo>
                    <a:pt x="4684" y="1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0"/>
            <p:cNvSpPr/>
            <p:nvPr/>
          </p:nvSpPr>
          <p:spPr>
            <a:xfrm>
              <a:off x="3441014" y="2545278"/>
              <a:ext cx="4689" cy="1319"/>
            </a:xfrm>
            <a:custGeom>
              <a:avLst/>
              <a:pathLst>
                <a:path w="4689" h="1319">
                  <a:moveTo>
                    <a:pt x="4689" y="1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1"/>
            <p:cNvSpPr/>
            <p:nvPr/>
          </p:nvSpPr>
          <p:spPr>
            <a:xfrm>
              <a:off x="3426910" y="2541439"/>
              <a:ext cx="4706" cy="1259"/>
            </a:xfrm>
            <a:custGeom>
              <a:avLst/>
              <a:pathLst>
                <a:path w="4706" h="1259">
                  <a:moveTo>
                    <a:pt x="0" y="0"/>
                  </a:moveTo>
                  <a:lnTo>
                    <a:pt x="4706" y="1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2"/>
            <p:cNvSpPr/>
            <p:nvPr/>
          </p:nvSpPr>
          <p:spPr>
            <a:xfrm>
              <a:off x="3422198" y="2540200"/>
              <a:ext cx="4711" cy="1239"/>
            </a:xfrm>
            <a:custGeom>
              <a:avLst/>
              <a:pathLst>
                <a:path w="4711" h="1239">
                  <a:moveTo>
                    <a:pt x="4711" y="1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3"/>
            <p:cNvSpPr/>
            <p:nvPr/>
          </p:nvSpPr>
          <p:spPr>
            <a:xfrm>
              <a:off x="3408032" y="2536604"/>
              <a:ext cx="4727" cy="1178"/>
            </a:xfrm>
            <a:custGeom>
              <a:avLst/>
              <a:pathLst>
                <a:path w="4727" h="1178">
                  <a:moveTo>
                    <a:pt x="0" y="0"/>
                  </a:moveTo>
                  <a:lnTo>
                    <a:pt x="4727" y="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4"/>
            <p:cNvSpPr/>
            <p:nvPr/>
          </p:nvSpPr>
          <p:spPr>
            <a:xfrm>
              <a:off x="3403299" y="2535446"/>
              <a:ext cx="4732" cy="1158"/>
            </a:xfrm>
            <a:custGeom>
              <a:avLst/>
              <a:pathLst>
                <a:path w="4732" h="1158">
                  <a:moveTo>
                    <a:pt x="4732" y="11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5"/>
            <p:cNvSpPr/>
            <p:nvPr/>
          </p:nvSpPr>
          <p:spPr>
            <a:xfrm>
              <a:off x="3333780" y="2636523"/>
              <a:ext cx="34201" cy="7368"/>
            </a:xfrm>
            <a:custGeom>
              <a:avLst/>
              <a:pathLst>
                <a:path w="34201" h="7368">
                  <a:moveTo>
                    <a:pt x="0" y="0"/>
                  </a:moveTo>
                  <a:lnTo>
                    <a:pt x="34201" y="7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6"/>
            <p:cNvSpPr/>
            <p:nvPr/>
          </p:nvSpPr>
          <p:spPr>
            <a:xfrm>
              <a:off x="3355929" y="2617885"/>
              <a:ext cx="8481" cy="1866"/>
            </a:xfrm>
            <a:custGeom>
              <a:avLst/>
              <a:pathLst>
                <a:path w="8481" h="1866">
                  <a:moveTo>
                    <a:pt x="0" y="0"/>
                  </a:moveTo>
                  <a:lnTo>
                    <a:pt x="8481" y="1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7"/>
            <p:cNvSpPr/>
            <p:nvPr/>
          </p:nvSpPr>
          <p:spPr>
            <a:xfrm>
              <a:off x="3348054" y="2569819"/>
              <a:ext cx="8022" cy="1624"/>
            </a:xfrm>
            <a:custGeom>
              <a:avLst/>
              <a:pathLst>
                <a:path w="8022" h="1624">
                  <a:moveTo>
                    <a:pt x="0" y="0"/>
                  </a:moveTo>
                  <a:lnTo>
                    <a:pt x="8022" y="16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8"/>
            <p:cNvSpPr/>
            <p:nvPr/>
          </p:nvSpPr>
          <p:spPr>
            <a:xfrm>
              <a:off x="3344282" y="2545923"/>
              <a:ext cx="7030" cy="1365"/>
            </a:xfrm>
            <a:custGeom>
              <a:avLst/>
              <a:pathLst>
                <a:path w="7030" h="1365">
                  <a:moveTo>
                    <a:pt x="0" y="0"/>
                  </a:moveTo>
                  <a:lnTo>
                    <a:pt x="7030" y="1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59"/>
            <p:cNvSpPr/>
            <p:nvPr/>
          </p:nvSpPr>
          <p:spPr>
            <a:xfrm>
              <a:off x="3341361" y="2522244"/>
              <a:ext cx="4789" cy="892"/>
            </a:xfrm>
            <a:custGeom>
              <a:avLst/>
              <a:pathLst>
                <a:path w="4789" h="892">
                  <a:moveTo>
                    <a:pt x="0" y="0"/>
                  </a:moveTo>
                  <a:lnTo>
                    <a:pt x="4789" y="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0"/>
            <p:cNvSpPr/>
            <p:nvPr/>
          </p:nvSpPr>
          <p:spPr>
            <a:xfrm>
              <a:off x="3336568" y="2521371"/>
              <a:ext cx="4793" cy="872"/>
            </a:xfrm>
            <a:custGeom>
              <a:avLst/>
              <a:pathLst>
                <a:path w="4793" h="872">
                  <a:moveTo>
                    <a:pt x="4793" y="8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1"/>
            <p:cNvSpPr/>
            <p:nvPr/>
          </p:nvSpPr>
          <p:spPr>
            <a:xfrm>
              <a:off x="3352041" y="2593826"/>
              <a:ext cx="8401" cy="1774"/>
            </a:xfrm>
            <a:custGeom>
              <a:avLst/>
              <a:pathLst>
                <a:path w="8401" h="1774">
                  <a:moveTo>
                    <a:pt x="0" y="0"/>
                  </a:moveTo>
                  <a:lnTo>
                    <a:pt x="8401" y="1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2"/>
            <p:cNvSpPr/>
            <p:nvPr/>
          </p:nvSpPr>
          <p:spPr>
            <a:xfrm>
              <a:off x="3298095" y="2515134"/>
              <a:ext cx="9637" cy="1435"/>
            </a:xfrm>
            <a:custGeom>
              <a:avLst/>
              <a:pathLst>
                <a:path w="9637" h="1435">
                  <a:moveTo>
                    <a:pt x="0" y="0"/>
                  </a:moveTo>
                  <a:lnTo>
                    <a:pt x="9637" y="1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3"/>
            <p:cNvSpPr/>
            <p:nvPr/>
          </p:nvSpPr>
          <p:spPr>
            <a:xfrm>
              <a:off x="3298095" y="25151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4"/>
            <p:cNvSpPr/>
            <p:nvPr/>
          </p:nvSpPr>
          <p:spPr>
            <a:xfrm>
              <a:off x="3288446" y="2513781"/>
              <a:ext cx="9649" cy="1352"/>
            </a:xfrm>
            <a:custGeom>
              <a:avLst/>
              <a:pathLst>
                <a:path w="9649" h="1352">
                  <a:moveTo>
                    <a:pt x="9649" y="13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5"/>
            <p:cNvSpPr/>
            <p:nvPr/>
          </p:nvSpPr>
          <p:spPr>
            <a:xfrm>
              <a:off x="3304287" y="2539042"/>
              <a:ext cx="9432" cy="1487"/>
            </a:xfrm>
            <a:custGeom>
              <a:avLst/>
              <a:pathLst>
                <a:path w="9432" h="1487">
                  <a:moveTo>
                    <a:pt x="0" y="0"/>
                  </a:moveTo>
                  <a:lnTo>
                    <a:pt x="9432" y="1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6"/>
            <p:cNvSpPr/>
            <p:nvPr/>
          </p:nvSpPr>
          <p:spPr>
            <a:xfrm>
              <a:off x="3291589" y="2560137"/>
              <a:ext cx="27719" cy="4372"/>
            </a:xfrm>
            <a:custGeom>
              <a:avLst/>
              <a:pathLst>
                <a:path w="27719" h="4372">
                  <a:moveTo>
                    <a:pt x="0" y="0"/>
                  </a:moveTo>
                  <a:lnTo>
                    <a:pt x="27719" y="4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7"/>
            <p:cNvSpPr/>
            <p:nvPr/>
          </p:nvSpPr>
          <p:spPr>
            <a:xfrm>
              <a:off x="3256952" y="2532819"/>
              <a:ext cx="18965" cy="2245"/>
            </a:xfrm>
            <a:custGeom>
              <a:avLst/>
              <a:pathLst>
                <a:path w="18965" h="2245">
                  <a:moveTo>
                    <a:pt x="0" y="0"/>
                  </a:moveTo>
                  <a:lnTo>
                    <a:pt x="18965" y="2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8"/>
            <p:cNvSpPr/>
            <p:nvPr/>
          </p:nvSpPr>
          <p:spPr>
            <a:xfrm>
              <a:off x="3254587" y="2509698"/>
              <a:ext cx="4844" cy="521"/>
            </a:xfrm>
            <a:custGeom>
              <a:avLst/>
              <a:pathLst>
                <a:path w="4844" h="521">
                  <a:moveTo>
                    <a:pt x="0" y="0"/>
                  </a:moveTo>
                  <a:lnTo>
                    <a:pt x="4844" y="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9"/>
            <p:cNvSpPr/>
            <p:nvPr/>
          </p:nvSpPr>
          <p:spPr>
            <a:xfrm>
              <a:off x="3249741" y="2509198"/>
              <a:ext cx="4846" cy="500"/>
            </a:xfrm>
            <a:custGeom>
              <a:avLst/>
              <a:pathLst>
                <a:path w="4846" h="500">
                  <a:moveTo>
                    <a:pt x="4846" y="5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70"/>
            <p:cNvSpPr/>
            <p:nvPr/>
          </p:nvSpPr>
          <p:spPr>
            <a:xfrm>
              <a:off x="3235190" y="2507822"/>
              <a:ext cx="4852" cy="437"/>
            </a:xfrm>
            <a:custGeom>
              <a:avLst/>
              <a:pathLst>
                <a:path w="4852" h="437">
                  <a:moveTo>
                    <a:pt x="0" y="0"/>
                  </a:moveTo>
                  <a:lnTo>
                    <a:pt x="4852" y="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1"/>
            <p:cNvSpPr/>
            <p:nvPr/>
          </p:nvSpPr>
          <p:spPr>
            <a:xfrm>
              <a:off x="3230336" y="2507405"/>
              <a:ext cx="4854" cy="417"/>
            </a:xfrm>
            <a:custGeom>
              <a:avLst/>
              <a:pathLst>
                <a:path w="4854" h="417">
                  <a:moveTo>
                    <a:pt x="4854" y="4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2"/>
            <p:cNvSpPr/>
            <p:nvPr/>
          </p:nvSpPr>
          <p:spPr>
            <a:xfrm>
              <a:off x="3256952" y="2532819"/>
              <a:ext cx="9487" cy="1082"/>
            </a:xfrm>
            <a:custGeom>
              <a:avLst/>
              <a:pathLst>
                <a:path w="9487" h="1082">
                  <a:moveTo>
                    <a:pt x="0" y="0"/>
                  </a:moveTo>
                  <a:lnTo>
                    <a:pt x="9487" y="10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3"/>
            <p:cNvSpPr/>
            <p:nvPr/>
          </p:nvSpPr>
          <p:spPr>
            <a:xfrm>
              <a:off x="4191799" y="3479190"/>
              <a:ext cx="3957" cy="28540"/>
            </a:xfrm>
            <a:custGeom>
              <a:avLst/>
              <a:pathLst>
                <a:path w="3957" h="28540">
                  <a:moveTo>
                    <a:pt x="0" y="0"/>
                  </a:moveTo>
                  <a:lnTo>
                    <a:pt x="3957" y="285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4"/>
            <p:cNvSpPr/>
            <p:nvPr/>
          </p:nvSpPr>
          <p:spPr>
            <a:xfrm>
              <a:off x="4254699" y="3441472"/>
              <a:ext cx="1662" cy="9601"/>
            </a:xfrm>
            <a:custGeom>
              <a:avLst/>
              <a:pathLst>
                <a:path w="1662" h="9601">
                  <a:moveTo>
                    <a:pt x="0" y="0"/>
                  </a:moveTo>
                  <a:lnTo>
                    <a:pt x="1662" y="96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5"/>
            <p:cNvSpPr/>
            <p:nvPr/>
          </p:nvSpPr>
          <p:spPr>
            <a:xfrm>
              <a:off x="4254699" y="34414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6"/>
            <p:cNvSpPr/>
            <p:nvPr/>
          </p:nvSpPr>
          <p:spPr>
            <a:xfrm>
              <a:off x="4252955" y="3431886"/>
              <a:ext cx="1744" cy="9586"/>
            </a:xfrm>
            <a:custGeom>
              <a:avLst/>
              <a:pathLst>
                <a:path w="1744" h="9586">
                  <a:moveTo>
                    <a:pt x="1744" y="95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7"/>
            <p:cNvSpPr/>
            <p:nvPr/>
          </p:nvSpPr>
          <p:spPr>
            <a:xfrm>
              <a:off x="4207057" y="3433900"/>
              <a:ext cx="5984" cy="33969"/>
            </a:xfrm>
            <a:custGeom>
              <a:avLst/>
              <a:pathLst>
                <a:path w="5984" h="33969">
                  <a:moveTo>
                    <a:pt x="0" y="0"/>
                  </a:moveTo>
                  <a:lnTo>
                    <a:pt x="5984" y="33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8"/>
            <p:cNvSpPr/>
            <p:nvPr/>
          </p:nvSpPr>
          <p:spPr>
            <a:xfrm>
              <a:off x="4248234" y="3407987"/>
              <a:ext cx="985" cy="4771"/>
            </a:xfrm>
            <a:custGeom>
              <a:avLst/>
              <a:pathLst>
                <a:path w="985" h="4771">
                  <a:moveTo>
                    <a:pt x="0" y="0"/>
                  </a:moveTo>
                  <a:lnTo>
                    <a:pt x="985" y="4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79"/>
            <p:cNvSpPr/>
            <p:nvPr/>
          </p:nvSpPr>
          <p:spPr>
            <a:xfrm>
              <a:off x="4247229" y="3403220"/>
              <a:ext cx="1005" cy="4767"/>
            </a:xfrm>
            <a:custGeom>
              <a:avLst/>
              <a:pathLst>
                <a:path w="1005" h="4767">
                  <a:moveTo>
                    <a:pt x="1005" y="47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80"/>
            <p:cNvSpPr/>
            <p:nvPr/>
          </p:nvSpPr>
          <p:spPr>
            <a:xfrm>
              <a:off x="4227419" y="3419647"/>
              <a:ext cx="1395" cy="7024"/>
            </a:xfrm>
            <a:custGeom>
              <a:avLst/>
              <a:pathLst>
                <a:path w="1395" h="7024">
                  <a:moveTo>
                    <a:pt x="0" y="0"/>
                  </a:moveTo>
                  <a:lnTo>
                    <a:pt x="1395" y="7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1"/>
            <p:cNvSpPr/>
            <p:nvPr/>
          </p:nvSpPr>
          <p:spPr>
            <a:xfrm>
              <a:off x="4243003" y="3384196"/>
              <a:ext cx="2153" cy="9503"/>
            </a:xfrm>
            <a:custGeom>
              <a:avLst/>
              <a:pathLst>
                <a:path w="2153" h="9503">
                  <a:moveTo>
                    <a:pt x="0" y="0"/>
                  </a:moveTo>
                  <a:lnTo>
                    <a:pt x="2153" y="95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2"/>
            <p:cNvSpPr/>
            <p:nvPr/>
          </p:nvSpPr>
          <p:spPr>
            <a:xfrm>
              <a:off x="4243003" y="33841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3"/>
            <p:cNvSpPr/>
            <p:nvPr/>
          </p:nvSpPr>
          <p:spPr>
            <a:xfrm>
              <a:off x="4240768" y="3374711"/>
              <a:ext cx="2235" cy="9484"/>
            </a:xfrm>
            <a:custGeom>
              <a:avLst/>
              <a:pathLst>
                <a:path w="2235" h="9484">
                  <a:moveTo>
                    <a:pt x="2235" y="9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4"/>
            <p:cNvSpPr/>
            <p:nvPr/>
          </p:nvSpPr>
          <p:spPr>
            <a:xfrm>
              <a:off x="4260157" y="3475136"/>
              <a:ext cx="697" cy="4821"/>
            </a:xfrm>
            <a:custGeom>
              <a:avLst/>
              <a:pathLst>
                <a:path w="697" h="4821">
                  <a:moveTo>
                    <a:pt x="0" y="0"/>
                  </a:moveTo>
                  <a:lnTo>
                    <a:pt x="697" y="4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5"/>
            <p:cNvSpPr/>
            <p:nvPr/>
          </p:nvSpPr>
          <p:spPr>
            <a:xfrm>
              <a:off x="4259439" y="3470317"/>
              <a:ext cx="717" cy="4818"/>
            </a:xfrm>
            <a:custGeom>
              <a:avLst/>
              <a:pathLst>
                <a:path w="717" h="4818">
                  <a:moveTo>
                    <a:pt x="717" y="48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6"/>
            <p:cNvSpPr/>
            <p:nvPr/>
          </p:nvSpPr>
          <p:spPr>
            <a:xfrm>
              <a:off x="4238680" y="3485527"/>
              <a:ext cx="971" cy="7095"/>
            </a:xfrm>
            <a:custGeom>
              <a:avLst/>
              <a:pathLst>
                <a:path w="971" h="7095">
                  <a:moveTo>
                    <a:pt x="0" y="0"/>
                  </a:moveTo>
                  <a:lnTo>
                    <a:pt x="971" y="7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7"/>
            <p:cNvSpPr/>
            <p:nvPr/>
          </p:nvSpPr>
          <p:spPr>
            <a:xfrm>
              <a:off x="2168039" y="3039094"/>
              <a:ext cx="2567" cy="4140"/>
            </a:xfrm>
            <a:custGeom>
              <a:avLst/>
              <a:pathLst>
                <a:path w="2567" h="4140">
                  <a:moveTo>
                    <a:pt x="0" y="4140"/>
                  </a:moveTo>
                  <a:lnTo>
                    <a:pt x="25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8"/>
            <p:cNvSpPr/>
            <p:nvPr/>
          </p:nvSpPr>
          <p:spPr>
            <a:xfrm>
              <a:off x="2165489" y="3043235"/>
              <a:ext cx="2549" cy="4151"/>
            </a:xfrm>
            <a:custGeom>
              <a:avLst/>
              <a:pathLst>
                <a:path w="2549" h="4151">
                  <a:moveTo>
                    <a:pt x="2549" y="0"/>
                  </a:moveTo>
                  <a:lnTo>
                    <a:pt x="0" y="4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89"/>
            <p:cNvSpPr/>
            <p:nvPr/>
          </p:nvSpPr>
          <p:spPr>
            <a:xfrm>
              <a:off x="2266671" y="3096750"/>
              <a:ext cx="28907" cy="47521"/>
            </a:xfrm>
            <a:custGeom>
              <a:avLst/>
              <a:pathLst>
                <a:path w="28907" h="47521">
                  <a:moveTo>
                    <a:pt x="0" y="47521"/>
                  </a:moveTo>
                  <a:lnTo>
                    <a:pt x="28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0"/>
            <p:cNvSpPr/>
            <p:nvPr/>
          </p:nvSpPr>
          <p:spPr>
            <a:xfrm>
              <a:off x="2143349" y="3080986"/>
              <a:ext cx="2387" cy="4246"/>
            </a:xfrm>
            <a:custGeom>
              <a:avLst/>
              <a:pathLst>
                <a:path w="2387" h="4246">
                  <a:moveTo>
                    <a:pt x="0" y="4246"/>
                  </a:moveTo>
                  <a:lnTo>
                    <a:pt x="2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1"/>
            <p:cNvSpPr/>
            <p:nvPr/>
          </p:nvSpPr>
          <p:spPr>
            <a:xfrm>
              <a:off x="2140980" y="3085233"/>
              <a:ext cx="2369" cy="4257"/>
            </a:xfrm>
            <a:custGeom>
              <a:avLst/>
              <a:pathLst>
                <a:path w="2369" h="4257">
                  <a:moveTo>
                    <a:pt x="2369" y="0"/>
                  </a:moveTo>
                  <a:lnTo>
                    <a:pt x="0" y="4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2"/>
            <p:cNvSpPr/>
            <p:nvPr/>
          </p:nvSpPr>
          <p:spPr>
            <a:xfrm>
              <a:off x="2166708" y="3083877"/>
              <a:ext cx="3556" cy="6216"/>
            </a:xfrm>
            <a:custGeom>
              <a:avLst/>
              <a:pathLst>
                <a:path w="3556" h="6216">
                  <a:moveTo>
                    <a:pt x="0" y="6216"/>
                  </a:moveTo>
                  <a:lnTo>
                    <a:pt x="35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3"/>
            <p:cNvSpPr/>
            <p:nvPr/>
          </p:nvSpPr>
          <p:spPr>
            <a:xfrm>
              <a:off x="2157947" y="3055723"/>
              <a:ext cx="2496" cy="4184"/>
            </a:xfrm>
            <a:custGeom>
              <a:avLst/>
              <a:pathLst>
                <a:path w="2496" h="4184">
                  <a:moveTo>
                    <a:pt x="0" y="4184"/>
                  </a:moveTo>
                  <a:lnTo>
                    <a:pt x="2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4"/>
            <p:cNvSpPr/>
            <p:nvPr/>
          </p:nvSpPr>
          <p:spPr>
            <a:xfrm>
              <a:off x="2155469" y="3059907"/>
              <a:ext cx="2478" cy="4194"/>
            </a:xfrm>
            <a:custGeom>
              <a:avLst/>
              <a:pathLst>
                <a:path w="2478" h="4194">
                  <a:moveTo>
                    <a:pt x="2478" y="0"/>
                  </a:moveTo>
                  <a:lnTo>
                    <a:pt x="0" y="4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5"/>
            <p:cNvSpPr/>
            <p:nvPr/>
          </p:nvSpPr>
          <p:spPr>
            <a:xfrm>
              <a:off x="2266671" y="3103969"/>
              <a:ext cx="24280" cy="40301"/>
            </a:xfrm>
            <a:custGeom>
              <a:avLst/>
              <a:pathLst>
                <a:path w="24280" h="40301">
                  <a:moveTo>
                    <a:pt x="0" y="40301"/>
                  </a:moveTo>
                  <a:lnTo>
                    <a:pt x="24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6"/>
            <p:cNvSpPr/>
            <p:nvPr/>
          </p:nvSpPr>
          <p:spPr>
            <a:xfrm>
              <a:off x="2138640" y="3134231"/>
              <a:ext cx="4300" cy="8526"/>
            </a:xfrm>
            <a:custGeom>
              <a:avLst/>
              <a:pathLst>
                <a:path w="4300" h="8526">
                  <a:moveTo>
                    <a:pt x="0" y="8526"/>
                  </a:moveTo>
                  <a:lnTo>
                    <a:pt x="43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7"/>
            <p:cNvSpPr/>
            <p:nvPr/>
          </p:nvSpPr>
          <p:spPr>
            <a:xfrm>
              <a:off x="2113983" y="3132605"/>
              <a:ext cx="4313" cy="8737"/>
            </a:xfrm>
            <a:custGeom>
              <a:avLst/>
              <a:pathLst>
                <a:path w="4313" h="8737">
                  <a:moveTo>
                    <a:pt x="0" y="8737"/>
                  </a:moveTo>
                  <a:lnTo>
                    <a:pt x="4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8"/>
            <p:cNvSpPr/>
            <p:nvPr/>
          </p:nvSpPr>
          <p:spPr>
            <a:xfrm>
              <a:off x="2113983" y="31413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399"/>
            <p:cNvSpPr/>
            <p:nvPr/>
          </p:nvSpPr>
          <p:spPr>
            <a:xfrm>
              <a:off x="2109745" y="3141342"/>
              <a:ext cx="4238" cy="8774"/>
            </a:xfrm>
            <a:custGeom>
              <a:avLst/>
              <a:pathLst>
                <a:path w="4238" h="8774">
                  <a:moveTo>
                    <a:pt x="4238" y="0"/>
                  </a:moveTo>
                  <a:lnTo>
                    <a:pt x="0" y="8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0"/>
            <p:cNvSpPr/>
            <p:nvPr/>
          </p:nvSpPr>
          <p:spPr>
            <a:xfrm>
              <a:off x="2183254" y="3152251"/>
              <a:ext cx="52955" cy="113714"/>
            </a:xfrm>
            <a:custGeom>
              <a:avLst/>
              <a:pathLst>
                <a:path w="52955" h="113714">
                  <a:moveTo>
                    <a:pt x="0" y="113714"/>
                  </a:moveTo>
                  <a:lnTo>
                    <a:pt x="24733" y="56044"/>
                  </a:lnTo>
                  <a:lnTo>
                    <a:pt x="52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1"/>
            <p:cNvSpPr/>
            <p:nvPr/>
          </p:nvSpPr>
          <p:spPr>
            <a:xfrm>
              <a:off x="2129407" y="3106619"/>
              <a:ext cx="2277" cy="4306"/>
            </a:xfrm>
            <a:custGeom>
              <a:avLst/>
              <a:pathLst>
                <a:path w="2277" h="4306">
                  <a:moveTo>
                    <a:pt x="0" y="4306"/>
                  </a:moveTo>
                  <a:lnTo>
                    <a:pt x="22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2"/>
            <p:cNvSpPr/>
            <p:nvPr/>
          </p:nvSpPr>
          <p:spPr>
            <a:xfrm>
              <a:off x="2127148" y="3110926"/>
              <a:ext cx="2259" cy="4316"/>
            </a:xfrm>
            <a:custGeom>
              <a:avLst/>
              <a:pathLst>
                <a:path w="2259" h="4316">
                  <a:moveTo>
                    <a:pt x="2259" y="0"/>
                  </a:moveTo>
                  <a:lnTo>
                    <a:pt x="0" y="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3"/>
            <p:cNvSpPr/>
            <p:nvPr/>
          </p:nvSpPr>
          <p:spPr>
            <a:xfrm>
              <a:off x="2014518" y="3436677"/>
              <a:ext cx="2524" cy="14396"/>
            </a:xfrm>
            <a:custGeom>
              <a:avLst/>
              <a:pathLst>
                <a:path w="2524" h="14396">
                  <a:moveTo>
                    <a:pt x="0" y="14396"/>
                  </a:moveTo>
                  <a:lnTo>
                    <a:pt x="25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4"/>
            <p:cNvSpPr/>
            <p:nvPr/>
          </p:nvSpPr>
          <p:spPr>
            <a:xfrm>
              <a:off x="2014518" y="3446271"/>
              <a:ext cx="820" cy="4802"/>
            </a:xfrm>
            <a:custGeom>
              <a:avLst/>
              <a:pathLst>
                <a:path w="820" h="4802">
                  <a:moveTo>
                    <a:pt x="0" y="4802"/>
                  </a:moveTo>
                  <a:lnTo>
                    <a:pt x="8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5"/>
            <p:cNvSpPr/>
            <p:nvPr/>
          </p:nvSpPr>
          <p:spPr>
            <a:xfrm>
              <a:off x="2013718" y="3451074"/>
              <a:ext cx="800" cy="4805"/>
            </a:xfrm>
            <a:custGeom>
              <a:avLst/>
              <a:pathLst>
                <a:path w="800" h="4805">
                  <a:moveTo>
                    <a:pt x="800" y="0"/>
                  </a:moveTo>
                  <a:lnTo>
                    <a:pt x="0" y="4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6"/>
            <p:cNvSpPr/>
            <p:nvPr/>
          </p:nvSpPr>
          <p:spPr>
            <a:xfrm>
              <a:off x="2012179" y="3451074"/>
              <a:ext cx="2339" cy="14427"/>
            </a:xfrm>
            <a:custGeom>
              <a:avLst/>
              <a:pathLst>
                <a:path w="2339" h="14427">
                  <a:moveTo>
                    <a:pt x="2339" y="0"/>
                  </a:moveTo>
                  <a:lnTo>
                    <a:pt x="0" y="14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7"/>
            <p:cNvSpPr/>
            <p:nvPr/>
          </p:nvSpPr>
          <p:spPr>
            <a:xfrm>
              <a:off x="2031228" y="3478438"/>
              <a:ext cx="1988" cy="14185"/>
            </a:xfrm>
            <a:custGeom>
              <a:avLst/>
              <a:pathLst>
                <a:path w="1988" h="14185">
                  <a:moveTo>
                    <a:pt x="0" y="14185"/>
                  </a:moveTo>
                  <a:lnTo>
                    <a:pt x="1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8"/>
            <p:cNvSpPr/>
            <p:nvPr/>
          </p:nvSpPr>
          <p:spPr>
            <a:xfrm>
              <a:off x="2031228" y="3487892"/>
              <a:ext cx="642" cy="4731"/>
            </a:xfrm>
            <a:custGeom>
              <a:avLst/>
              <a:pathLst>
                <a:path w="642" h="4731">
                  <a:moveTo>
                    <a:pt x="0" y="4731"/>
                  </a:moveTo>
                  <a:lnTo>
                    <a:pt x="6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9"/>
            <p:cNvSpPr/>
            <p:nvPr/>
          </p:nvSpPr>
          <p:spPr>
            <a:xfrm>
              <a:off x="2006278" y="3494441"/>
              <a:ext cx="1780" cy="14507"/>
            </a:xfrm>
            <a:custGeom>
              <a:avLst/>
              <a:pathLst>
                <a:path w="1780" h="14507">
                  <a:moveTo>
                    <a:pt x="0" y="14507"/>
                  </a:moveTo>
                  <a:lnTo>
                    <a:pt x="17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10"/>
            <p:cNvSpPr/>
            <p:nvPr/>
          </p:nvSpPr>
          <p:spPr>
            <a:xfrm>
              <a:off x="2006278" y="3504110"/>
              <a:ext cx="572" cy="4838"/>
            </a:xfrm>
            <a:custGeom>
              <a:avLst/>
              <a:pathLst>
                <a:path w="572" h="4838">
                  <a:moveTo>
                    <a:pt x="0" y="4838"/>
                  </a:moveTo>
                  <a:lnTo>
                    <a:pt x="5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1"/>
            <p:cNvSpPr/>
            <p:nvPr/>
          </p:nvSpPr>
          <p:spPr>
            <a:xfrm>
              <a:off x="2005725" y="3508949"/>
              <a:ext cx="552" cy="4840"/>
            </a:xfrm>
            <a:custGeom>
              <a:avLst/>
              <a:pathLst>
                <a:path w="552" h="4840">
                  <a:moveTo>
                    <a:pt x="552" y="0"/>
                  </a:moveTo>
                  <a:lnTo>
                    <a:pt x="0" y="48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2"/>
            <p:cNvSpPr/>
            <p:nvPr/>
          </p:nvSpPr>
          <p:spPr>
            <a:xfrm>
              <a:off x="2004683" y="3508949"/>
              <a:ext cx="1594" cy="14529"/>
            </a:xfrm>
            <a:custGeom>
              <a:avLst/>
              <a:pathLst>
                <a:path w="1594" h="14529">
                  <a:moveTo>
                    <a:pt x="1594" y="0"/>
                  </a:moveTo>
                  <a:lnTo>
                    <a:pt x="0" y="14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3"/>
            <p:cNvSpPr/>
            <p:nvPr/>
          </p:nvSpPr>
          <p:spPr>
            <a:xfrm>
              <a:off x="1999520" y="3572034"/>
              <a:ext cx="1200" cy="24330"/>
            </a:xfrm>
            <a:custGeom>
              <a:avLst/>
              <a:pathLst>
                <a:path w="1200" h="24330">
                  <a:moveTo>
                    <a:pt x="0" y="24330"/>
                  </a:moveTo>
                  <a:lnTo>
                    <a:pt x="12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4"/>
            <p:cNvSpPr/>
            <p:nvPr/>
          </p:nvSpPr>
          <p:spPr>
            <a:xfrm>
              <a:off x="1999520" y="3581763"/>
              <a:ext cx="657" cy="14601"/>
            </a:xfrm>
            <a:custGeom>
              <a:avLst/>
              <a:pathLst>
                <a:path w="657" h="14601">
                  <a:moveTo>
                    <a:pt x="0" y="14601"/>
                  </a:moveTo>
                  <a:lnTo>
                    <a:pt x="6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5"/>
            <p:cNvSpPr/>
            <p:nvPr/>
          </p:nvSpPr>
          <p:spPr>
            <a:xfrm>
              <a:off x="1999520" y="3591496"/>
              <a:ext cx="198" cy="4868"/>
            </a:xfrm>
            <a:custGeom>
              <a:avLst/>
              <a:pathLst>
                <a:path w="198" h="4868">
                  <a:moveTo>
                    <a:pt x="0" y="4868"/>
                  </a:moveTo>
                  <a:lnTo>
                    <a:pt x="1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6"/>
            <p:cNvSpPr/>
            <p:nvPr/>
          </p:nvSpPr>
          <p:spPr>
            <a:xfrm>
              <a:off x="1999343" y="3596364"/>
              <a:ext cx="177" cy="4868"/>
            </a:xfrm>
            <a:custGeom>
              <a:avLst/>
              <a:pathLst>
                <a:path w="177" h="4868">
                  <a:moveTo>
                    <a:pt x="177" y="0"/>
                  </a:moveTo>
                  <a:lnTo>
                    <a:pt x="0" y="4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7"/>
            <p:cNvSpPr/>
            <p:nvPr/>
          </p:nvSpPr>
          <p:spPr>
            <a:xfrm>
              <a:off x="1999051" y="3596364"/>
              <a:ext cx="469" cy="14608"/>
            </a:xfrm>
            <a:custGeom>
              <a:avLst/>
              <a:pathLst>
                <a:path w="469" h="14608">
                  <a:moveTo>
                    <a:pt x="469" y="0"/>
                  </a:moveTo>
                  <a:lnTo>
                    <a:pt x="0" y="146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8"/>
            <p:cNvSpPr/>
            <p:nvPr/>
          </p:nvSpPr>
          <p:spPr>
            <a:xfrm>
              <a:off x="1998842" y="3596364"/>
              <a:ext cx="678" cy="24350"/>
            </a:xfrm>
            <a:custGeom>
              <a:avLst/>
              <a:pathLst>
                <a:path w="678" h="24350">
                  <a:moveTo>
                    <a:pt x="678" y="0"/>
                  </a:moveTo>
                  <a:lnTo>
                    <a:pt x="0" y="24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2024366" y="3535315"/>
              <a:ext cx="1992" cy="23789"/>
            </a:xfrm>
            <a:custGeom>
              <a:avLst/>
              <a:pathLst>
                <a:path w="1992" h="23789">
                  <a:moveTo>
                    <a:pt x="0" y="23789"/>
                  </a:moveTo>
                  <a:lnTo>
                    <a:pt x="19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2024366" y="3544826"/>
              <a:ext cx="1134" cy="14278"/>
            </a:xfrm>
            <a:custGeom>
              <a:avLst/>
              <a:pathLst>
                <a:path w="1134" h="14278">
                  <a:moveTo>
                    <a:pt x="0" y="14278"/>
                  </a:moveTo>
                  <a:lnTo>
                    <a:pt x="11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2001691" y="3552591"/>
              <a:ext cx="365" cy="4858"/>
            </a:xfrm>
            <a:custGeom>
              <a:avLst/>
              <a:pathLst>
                <a:path w="365" h="4858">
                  <a:moveTo>
                    <a:pt x="0" y="4858"/>
                  </a:moveTo>
                  <a:lnTo>
                    <a:pt x="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2001347" y="3557450"/>
              <a:ext cx="344" cy="4859"/>
            </a:xfrm>
            <a:custGeom>
              <a:avLst/>
              <a:pathLst>
                <a:path w="344" h="4859">
                  <a:moveTo>
                    <a:pt x="344" y="0"/>
                  </a:moveTo>
                  <a:lnTo>
                    <a:pt x="0" y="4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2066920" y="3631043"/>
              <a:ext cx="119" cy="27553"/>
            </a:xfrm>
            <a:custGeom>
              <a:avLst/>
              <a:pathLst>
                <a:path w="119" h="27553">
                  <a:moveTo>
                    <a:pt x="119" y="275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2066881" y="3640202"/>
              <a:ext cx="158" cy="18394"/>
            </a:xfrm>
            <a:custGeom>
              <a:avLst/>
              <a:pathLst>
                <a:path w="158" h="18394">
                  <a:moveTo>
                    <a:pt x="158" y="18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1999051" y="3669432"/>
              <a:ext cx="135" cy="4870"/>
            </a:xfrm>
            <a:custGeom>
              <a:avLst/>
              <a:pathLst>
                <a:path w="135" h="4870">
                  <a:moveTo>
                    <a:pt x="135" y="4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6"/>
            <p:cNvSpPr/>
            <p:nvPr/>
          </p:nvSpPr>
          <p:spPr>
            <a:xfrm>
              <a:off x="1999186" y="3674302"/>
              <a:ext cx="156" cy="4869"/>
            </a:xfrm>
            <a:custGeom>
              <a:avLst/>
              <a:pathLst>
                <a:path w="156" h="4869">
                  <a:moveTo>
                    <a:pt x="0" y="0"/>
                  </a:moveTo>
                  <a:lnTo>
                    <a:pt x="156" y="4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7"/>
            <p:cNvSpPr/>
            <p:nvPr/>
          </p:nvSpPr>
          <p:spPr>
            <a:xfrm>
              <a:off x="2066920" y="3649362"/>
              <a:ext cx="119" cy="9235"/>
            </a:xfrm>
            <a:custGeom>
              <a:avLst/>
              <a:pathLst>
                <a:path w="119" h="9235">
                  <a:moveTo>
                    <a:pt x="119" y="92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8"/>
            <p:cNvSpPr/>
            <p:nvPr/>
          </p:nvSpPr>
          <p:spPr>
            <a:xfrm>
              <a:off x="2067038" y="3658520"/>
              <a:ext cx="1" cy="76"/>
            </a:xfrm>
            <a:custGeom>
              <a:avLst/>
              <a:pathLst>
                <a:path w="1" h="76">
                  <a:moveTo>
                    <a:pt x="1" y="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9"/>
            <p:cNvSpPr/>
            <p:nvPr/>
          </p:nvSpPr>
          <p:spPr>
            <a:xfrm>
              <a:off x="2045148" y="3686960"/>
              <a:ext cx="717" cy="14481"/>
            </a:xfrm>
            <a:custGeom>
              <a:avLst/>
              <a:pathLst>
                <a:path w="717" h="14481">
                  <a:moveTo>
                    <a:pt x="717" y="14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30"/>
            <p:cNvSpPr/>
            <p:nvPr/>
          </p:nvSpPr>
          <p:spPr>
            <a:xfrm>
              <a:off x="2022883" y="3697473"/>
              <a:ext cx="1211" cy="20016"/>
            </a:xfrm>
            <a:custGeom>
              <a:avLst/>
              <a:pathLst>
                <a:path w="1211" h="20016">
                  <a:moveTo>
                    <a:pt x="1211" y="20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1"/>
            <p:cNvSpPr/>
            <p:nvPr/>
          </p:nvSpPr>
          <p:spPr>
            <a:xfrm>
              <a:off x="2002848" y="3737525"/>
              <a:ext cx="427" cy="4853"/>
            </a:xfrm>
            <a:custGeom>
              <a:avLst/>
              <a:pathLst>
                <a:path w="427" h="4853">
                  <a:moveTo>
                    <a:pt x="427" y="4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2"/>
            <p:cNvSpPr/>
            <p:nvPr/>
          </p:nvSpPr>
          <p:spPr>
            <a:xfrm>
              <a:off x="2003276" y="3742378"/>
              <a:ext cx="448" cy="4851"/>
            </a:xfrm>
            <a:custGeom>
              <a:avLst/>
              <a:pathLst>
                <a:path w="448" h="4851">
                  <a:moveTo>
                    <a:pt x="0" y="0"/>
                  </a:moveTo>
                  <a:lnTo>
                    <a:pt x="448" y="4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3"/>
            <p:cNvSpPr/>
            <p:nvPr/>
          </p:nvSpPr>
          <p:spPr>
            <a:xfrm>
              <a:off x="2023415" y="3707007"/>
              <a:ext cx="679" cy="10482"/>
            </a:xfrm>
            <a:custGeom>
              <a:avLst/>
              <a:pathLst>
                <a:path w="679" h="10482">
                  <a:moveTo>
                    <a:pt x="679" y="10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4"/>
            <p:cNvSpPr/>
            <p:nvPr/>
          </p:nvSpPr>
          <p:spPr>
            <a:xfrm>
              <a:off x="2024028" y="3716537"/>
              <a:ext cx="65" cy="952"/>
            </a:xfrm>
            <a:custGeom>
              <a:avLst/>
              <a:pathLst>
                <a:path w="65" h="952">
                  <a:moveTo>
                    <a:pt x="65" y="9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5"/>
            <p:cNvSpPr/>
            <p:nvPr/>
          </p:nvSpPr>
          <p:spPr>
            <a:xfrm>
              <a:off x="2024094" y="3717490"/>
              <a:ext cx="629" cy="8571"/>
            </a:xfrm>
            <a:custGeom>
              <a:avLst/>
              <a:pathLst>
                <a:path w="629" h="8571">
                  <a:moveTo>
                    <a:pt x="0" y="0"/>
                  </a:moveTo>
                  <a:lnTo>
                    <a:pt x="629" y="8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6"/>
            <p:cNvSpPr/>
            <p:nvPr/>
          </p:nvSpPr>
          <p:spPr>
            <a:xfrm>
              <a:off x="2119217" y="3177220"/>
              <a:ext cx="2955" cy="6523"/>
            </a:xfrm>
            <a:custGeom>
              <a:avLst/>
              <a:pathLst>
                <a:path w="2955" h="6523">
                  <a:moveTo>
                    <a:pt x="0" y="6523"/>
                  </a:moveTo>
                  <a:lnTo>
                    <a:pt x="2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7"/>
            <p:cNvSpPr/>
            <p:nvPr/>
          </p:nvSpPr>
          <p:spPr>
            <a:xfrm>
              <a:off x="2095505" y="3176652"/>
              <a:ext cx="1977" cy="4452"/>
            </a:xfrm>
            <a:custGeom>
              <a:avLst/>
              <a:pathLst>
                <a:path w="1977" h="4452">
                  <a:moveTo>
                    <a:pt x="0" y="4452"/>
                  </a:moveTo>
                  <a:lnTo>
                    <a:pt x="19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8"/>
            <p:cNvSpPr/>
            <p:nvPr/>
          </p:nvSpPr>
          <p:spPr>
            <a:xfrm>
              <a:off x="2093547" y="3181104"/>
              <a:ext cx="1958" cy="4461"/>
            </a:xfrm>
            <a:custGeom>
              <a:avLst/>
              <a:pathLst>
                <a:path w="1958" h="4461">
                  <a:moveTo>
                    <a:pt x="1958" y="0"/>
                  </a:moveTo>
                  <a:lnTo>
                    <a:pt x="0" y="4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39"/>
            <p:cNvSpPr/>
            <p:nvPr/>
          </p:nvSpPr>
          <p:spPr>
            <a:xfrm>
              <a:off x="2136286" y="3178177"/>
              <a:ext cx="10490" cy="23146"/>
            </a:xfrm>
            <a:custGeom>
              <a:avLst/>
              <a:pathLst>
                <a:path w="10490" h="23146">
                  <a:moveTo>
                    <a:pt x="0" y="23146"/>
                  </a:moveTo>
                  <a:lnTo>
                    <a:pt x="104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0"/>
            <p:cNvSpPr/>
            <p:nvPr/>
          </p:nvSpPr>
          <p:spPr>
            <a:xfrm>
              <a:off x="2101835" y="3203427"/>
              <a:ext cx="8768" cy="21174"/>
            </a:xfrm>
            <a:custGeom>
              <a:avLst/>
              <a:pathLst>
                <a:path w="8768" h="21174">
                  <a:moveTo>
                    <a:pt x="0" y="21174"/>
                  </a:moveTo>
                  <a:lnTo>
                    <a:pt x="87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1"/>
            <p:cNvSpPr/>
            <p:nvPr/>
          </p:nvSpPr>
          <p:spPr>
            <a:xfrm>
              <a:off x="2101835" y="3212228"/>
              <a:ext cx="5061" cy="12373"/>
            </a:xfrm>
            <a:custGeom>
              <a:avLst/>
              <a:pathLst>
                <a:path w="5061" h="12373">
                  <a:moveTo>
                    <a:pt x="0" y="12373"/>
                  </a:moveTo>
                  <a:lnTo>
                    <a:pt x="50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2"/>
            <p:cNvSpPr/>
            <p:nvPr/>
          </p:nvSpPr>
          <p:spPr>
            <a:xfrm>
              <a:off x="2101835" y="3221060"/>
              <a:ext cx="1431" cy="3541"/>
            </a:xfrm>
            <a:custGeom>
              <a:avLst/>
              <a:pathLst>
                <a:path w="1431" h="3541">
                  <a:moveTo>
                    <a:pt x="0" y="3541"/>
                  </a:moveTo>
                  <a:lnTo>
                    <a:pt x="14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3"/>
            <p:cNvSpPr/>
            <p:nvPr/>
          </p:nvSpPr>
          <p:spPr>
            <a:xfrm>
              <a:off x="2076790" y="3221550"/>
              <a:ext cx="1784" cy="4533"/>
            </a:xfrm>
            <a:custGeom>
              <a:avLst/>
              <a:pathLst>
                <a:path w="1784" h="4533">
                  <a:moveTo>
                    <a:pt x="0" y="4533"/>
                  </a:moveTo>
                  <a:lnTo>
                    <a:pt x="1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4"/>
            <p:cNvSpPr/>
            <p:nvPr/>
          </p:nvSpPr>
          <p:spPr>
            <a:xfrm>
              <a:off x="2075024" y="3226083"/>
              <a:ext cx="1765" cy="4541"/>
            </a:xfrm>
            <a:custGeom>
              <a:avLst/>
              <a:pathLst>
                <a:path w="1765" h="4541">
                  <a:moveTo>
                    <a:pt x="1765" y="0"/>
                  </a:moveTo>
                  <a:lnTo>
                    <a:pt x="0" y="45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5"/>
            <p:cNvSpPr/>
            <p:nvPr/>
          </p:nvSpPr>
          <p:spPr>
            <a:xfrm>
              <a:off x="2069846" y="3239729"/>
              <a:ext cx="1706" cy="4563"/>
            </a:xfrm>
            <a:custGeom>
              <a:avLst/>
              <a:pathLst>
                <a:path w="1706" h="4563">
                  <a:moveTo>
                    <a:pt x="0" y="4563"/>
                  </a:moveTo>
                  <a:lnTo>
                    <a:pt x="17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6"/>
            <p:cNvSpPr/>
            <p:nvPr/>
          </p:nvSpPr>
          <p:spPr>
            <a:xfrm>
              <a:off x="2068159" y="3244293"/>
              <a:ext cx="1687" cy="4570"/>
            </a:xfrm>
            <a:custGeom>
              <a:avLst/>
              <a:pathLst>
                <a:path w="1687" h="4570">
                  <a:moveTo>
                    <a:pt x="1687" y="0"/>
                  </a:moveTo>
                  <a:lnTo>
                    <a:pt x="0" y="4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7"/>
            <p:cNvSpPr/>
            <p:nvPr/>
          </p:nvSpPr>
          <p:spPr>
            <a:xfrm>
              <a:off x="2094551" y="3273313"/>
              <a:ext cx="13116" cy="39057"/>
            </a:xfrm>
            <a:custGeom>
              <a:avLst/>
              <a:pathLst>
                <a:path w="13116" h="39057">
                  <a:moveTo>
                    <a:pt x="0" y="39057"/>
                  </a:moveTo>
                  <a:lnTo>
                    <a:pt x="131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8"/>
            <p:cNvSpPr/>
            <p:nvPr/>
          </p:nvSpPr>
          <p:spPr>
            <a:xfrm>
              <a:off x="2094551" y="3282136"/>
              <a:ext cx="10009" cy="30234"/>
            </a:xfrm>
            <a:custGeom>
              <a:avLst/>
              <a:pathLst>
                <a:path w="10009" h="30234">
                  <a:moveTo>
                    <a:pt x="0" y="30234"/>
                  </a:moveTo>
                  <a:lnTo>
                    <a:pt x="100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49"/>
            <p:cNvSpPr/>
            <p:nvPr/>
          </p:nvSpPr>
          <p:spPr>
            <a:xfrm>
              <a:off x="2050902" y="3294952"/>
              <a:ext cx="1469" cy="4645"/>
            </a:xfrm>
            <a:custGeom>
              <a:avLst/>
              <a:pathLst>
                <a:path w="1469" h="4645">
                  <a:moveTo>
                    <a:pt x="0" y="4645"/>
                  </a:moveTo>
                  <a:lnTo>
                    <a:pt x="14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50"/>
            <p:cNvSpPr/>
            <p:nvPr/>
          </p:nvSpPr>
          <p:spPr>
            <a:xfrm>
              <a:off x="2049452" y="3299597"/>
              <a:ext cx="1449" cy="4651"/>
            </a:xfrm>
            <a:custGeom>
              <a:avLst/>
              <a:pathLst>
                <a:path w="1449" h="4651">
                  <a:moveTo>
                    <a:pt x="1449" y="0"/>
                  </a:moveTo>
                  <a:lnTo>
                    <a:pt x="0" y="4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1"/>
            <p:cNvSpPr/>
            <p:nvPr/>
          </p:nvSpPr>
          <p:spPr>
            <a:xfrm>
              <a:off x="2094551" y="3290986"/>
              <a:ext cx="6978" cy="21385"/>
            </a:xfrm>
            <a:custGeom>
              <a:avLst/>
              <a:pathLst>
                <a:path w="6978" h="21385">
                  <a:moveTo>
                    <a:pt x="0" y="21385"/>
                  </a:moveTo>
                  <a:lnTo>
                    <a:pt x="6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2"/>
            <p:cNvSpPr/>
            <p:nvPr/>
          </p:nvSpPr>
          <p:spPr>
            <a:xfrm>
              <a:off x="2064800" y="3320102"/>
              <a:ext cx="3588" cy="12216"/>
            </a:xfrm>
            <a:custGeom>
              <a:avLst/>
              <a:pathLst>
                <a:path w="3588" h="12216">
                  <a:moveTo>
                    <a:pt x="0" y="12216"/>
                  </a:moveTo>
                  <a:lnTo>
                    <a:pt x="3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3"/>
            <p:cNvSpPr/>
            <p:nvPr/>
          </p:nvSpPr>
          <p:spPr>
            <a:xfrm>
              <a:off x="2064800" y="3329260"/>
              <a:ext cx="884" cy="3057"/>
            </a:xfrm>
            <a:custGeom>
              <a:avLst/>
              <a:pathLst>
                <a:path w="884" h="3057">
                  <a:moveTo>
                    <a:pt x="0" y="3057"/>
                  </a:moveTo>
                  <a:lnTo>
                    <a:pt x="8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4"/>
            <p:cNvSpPr/>
            <p:nvPr/>
          </p:nvSpPr>
          <p:spPr>
            <a:xfrm>
              <a:off x="2038573" y="3332283"/>
              <a:ext cx="2599" cy="9391"/>
            </a:xfrm>
            <a:custGeom>
              <a:avLst/>
              <a:pathLst>
                <a:path w="2599" h="9391">
                  <a:moveTo>
                    <a:pt x="0" y="9391"/>
                  </a:moveTo>
                  <a:lnTo>
                    <a:pt x="25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5"/>
            <p:cNvSpPr/>
            <p:nvPr/>
          </p:nvSpPr>
          <p:spPr>
            <a:xfrm>
              <a:off x="2038573" y="33416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6"/>
            <p:cNvSpPr/>
            <p:nvPr/>
          </p:nvSpPr>
          <p:spPr>
            <a:xfrm>
              <a:off x="2036055" y="3341674"/>
              <a:ext cx="2518" cy="9413"/>
            </a:xfrm>
            <a:custGeom>
              <a:avLst/>
              <a:pathLst>
                <a:path w="2518" h="9413">
                  <a:moveTo>
                    <a:pt x="2518" y="0"/>
                  </a:moveTo>
                  <a:lnTo>
                    <a:pt x="0" y="9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7"/>
            <p:cNvSpPr/>
            <p:nvPr/>
          </p:nvSpPr>
          <p:spPr>
            <a:xfrm>
              <a:off x="2051113" y="3366115"/>
              <a:ext cx="4539" cy="18550"/>
            </a:xfrm>
            <a:custGeom>
              <a:avLst/>
              <a:pathLst>
                <a:path w="4539" h="18550">
                  <a:moveTo>
                    <a:pt x="0" y="18550"/>
                  </a:moveTo>
                  <a:lnTo>
                    <a:pt x="4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8"/>
            <p:cNvSpPr/>
            <p:nvPr/>
          </p:nvSpPr>
          <p:spPr>
            <a:xfrm>
              <a:off x="2051113" y="3375381"/>
              <a:ext cx="2230" cy="9285"/>
            </a:xfrm>
            <a:custGeom>
              <a:avLst/>
              <a:pathLst>
                <a:path w="2230" h="9285">
                  <a:moveTo>
                    <a:pt x="0" y="9285"/>
                  </a:moveTo>
                  <a:lnTo>
                    <a:pt x="22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59"/>
            <p:cNvSpPr/>
            <p:nvPr/>
          </p:nvSpPr>
          <p:spPr>
            <a:xfrm>
              <a:off x="2051113" y="33846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60"/>
            <p:cNvSpPr/>
            <p:nvPr/>
          </p:nvSpPr>
          <p:spPr>
            <a:xfrm>
              <a:off x="2022646" y="3388945"/>
              <a:ext cx="4144" cy="19042"/>
            </a:xfrm>
            <a:custGeom>
              <a:avLst/>
              <a:pathLst>
                <a:path w="4144" h="19042">
                  <a:moveTo>
                    <a:pt x="0" y="19042"/>
                  </a:moveTo>
                  <a:lnTo>
                    <a:pt x="41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1"/>
            <p:cNvSpPr/>
            <p:nvPr/>
          </p:nvSpPr>
          <p:spPr>
            <a:xfrm>
              <a:off x="2022646" y="3398457"/>
              <a:ext cx="2031" cy="9530"/>
            </a:xfrm>
            <a:custGeom>
              <a:avLst/>
              <a:pathLst>
                <a:path w="2031" h="9530">
                  <a:moveTo>
                    <a:pt x="0" y="9530"/>
                  </a:moveTo>
                  <a:lnTo>
                    <a:pt x="2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2"/>
            <p:cNvSpPr/>
            <p:nvPr/>
          </p:nvSpPr>
          <p:spPr>
            <a:xfrm>
              <a:off x="2022646" y="34079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3"/>
            <p:cNvSpPr/>
            <p:nvPr/>
          </p:nvSpPr>
          <p:spPr>
            <a:xfrm>
              <a:off x="2020696" y="3407987"/>
              <a:ext cx="1949" cy="9547"/>
            </a:xfrm>
            <a:custGeom>
              <a:avLst/>
              <a:pathLst>
                <a:path w="1949" h="9547">
                  <a:moveTo>
                    <a:pt x="1949" y="0"/>
                  </a:moveTo>
                  <a:lnTo>
                    <a:pt x="0" y="9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4"/>
            <p:cNvSpPr/>
            <p:nvPr/>
          </p:nvSpPr>
          <p:spPr>
            <a:xfrm>
              <a:off x="2018828" y="3407987"/>
              <a:ext cx="3817" cy="19110"/>
            </a:xfrm>
            <a:custGeom>
              <a:avLst/>
              <a:pathLst>
                <a:path w="3817" h="19110">
                  <a:moveTo>
                    <a:pt x="3817" y="0"/>
                  </a:moveTo>
                  <a:lnTo>
                    <a:pt x="0" y="19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5"/>
            <p:cNvSpPr/>
            <p:nvPr/>
          </p:nvSpPr>
          <p:spPr>
            <a:xfrm>
              <a:off x="2094551" y="3299861"/>
              <a:ext cx="4022" cy="12509"/>
            </a:xfrm>
            <a:custGeom>
              <a:avLst/>
              <a:pathLst>
                <a:path w="4022" h="12509">
                  <a:moveTo>
                    <a:pt x="0" y="12509"/>
                  </a:moveTo>
                  <a:lnTo>
                    <a:pt x="4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6"/>
            <p:cNvSpPr/>
            <p:nvPr/>
          </p:nvSpPr>
          <p:spPr>
            <a:xfrm>
              <a:off x="2411756" y="3714906"/>
              <a:ext cx="2712" cy="22762"/>
            </a:xfrm>
            <a:custGeom>
              <a:avLst/>
              <a:pathLst>
                <a:path w="2712" h="22762">
                  <a:moveTo>
                    <a:pt x="2712" y="22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7"/>
            <p:cNvSpPr/>
            <p:nvPr/>
          </p:nvSpPr>
          <p:spPr>
            <a:xfrm>
              <a:off x="2006850" y="3776294"/>
              <a:ext cx="1843" cy="14499"/>
            </a:xfrm>
            <a:custGeom>
              <a:avLst/>
              <a:pathLst>
                <a:path w="1843" h="14499">
                  <a:moveTo>
                    <a:pt x="1843" y="14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8"/>
            <p:cNvSpPr/>
            <p:nvPr/>
          </p:nvSpPr>
          <p:spPr>
            <a:xfrm>
              <a:off x="2008058" y="3785963"/>
              <a:ext cx="635" cy="4830"/>
            </a:xfrm>
            <a:custGeom>
              <a:avLst/>
              <a:pathLst>
                <a:path w="635" h="4830">
                  <a:moveTo>
                    <a:pt x="635" y="4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69"/>
            <p:cNvSpPr/>
            <p:nvPr/>
          </p:nvSpPr>
          <p:spPr>
            <a:xfrm>
              <a:off x="2008694" y="3790794"/>
              <a:ext cx="655" cy="4827"/>
            </a:xfrm>
            <a:custGeom>
              <a:avLst/>
              <a:pathLst>
                <a:path w="655" h="4827">
                  <a:moveTo>
                    <a:pt x="0" y="0"/>
                  </a:moveTo>
                  <a:lnTo>
                    <a:pt x="655" y="4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0"/>
            <p:cNvSpPr/>
            <p:nvPr/>
          </p:nvSpPr>
          <p:spPr>
            <a:xfrm>
              <a:off x="2008694" y="3790794"/>
              <a:ext cx="2029" cy="14474"/>
            </a:xfrm>
            <a:custGeom>
              <a:avLst/>
              <a:pathLst>
                <a:path w="2029" h="14474">
                  <a:moveTo>
                    <a:pt x="0" y="0"/>
                  </a:moveTo>
                  <a:lnTo>
                    <a:pt x="2029" y="144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1"/>
            <p:cNvSpPr/>
            <p:nvPr/>
          </p:nvSpPr>
          <p:spPr>
            <a:xfrm>
              <a:off x="2012179" y="3814903"/>
              <a:ext cx="2339" cy="14427"/>
            </a:xfrm>
            <a:custGeom>
              <a:avLst/>
              <a:pathLst>
                <a:path w="2339" h="14427">
                  <a:moveTo>
                    <a:pt x="2339" y="14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2"/>
            <p:cNvSpPr/>
            <p:nvPr/>
          </p:nvSpPr>
          <p:spPr>
            <a:xfrm>
              <a:off x="2013718" y="3824525"/>
              <a:ext cx="800" cy="4805"/>
            </a:xfrm>
            <a:custGeom>
              <a:avLst/>
              <a:pathLst>
                <a:path w="800" h="4805">
                  <a:moveTo>
                    <a:pt x="800" y="48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3"/>
            <p:cNvSpPr/>
            <p:nvPr/>
          </p:nvSpPr>
          <p:spPr>
            <a:xfrm>
              <a:off x="2014518" y="3829331"/>
              <a:ext cx="820" cy="4802"/>
            </a:xfrm>
            <a:custGeom>
              <a:avLst/>
              <a:pathLst>
                <a:path w="820" h="4802">
                  <a:moveTo>
                    <a:pt x="0" y="0"/>
                  </a:moveTo>
                  <a:lnTo>
                    <a:pt x="820" y="4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4"/>
            <p:cNvSpPr/>
            <p:nvPr/>
          </p:nvSpPr>
          <p:spPr>
            <a:xfrm>
              <a:off x="2014518" y="3829331"/>
              <a:ext cx="2524" cy="14396"/>
            </a:xfrm>
            <a:custGeom>
              <a:avLst/>
              <a:pathLst>
                <a:path w="2524" h="14396">
                  <a:moveTo>
                    <a:pt x="0" y="0"/>
                  </a:moveTo>
                  <a:lnTo>
                    <a:pt x="2524" y="14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5"/>
            <p:cNvSpPr/>
            <p:nvPr/>
          </p:nvSpPr>
          <p:spPr>
            <a:xfrm>
              <a:off x="2389828" y="3723635"/>
              <a:ext cx="5645" cy="40454"/>
            </a:xfrm>
            <a:custGeom>
              <a:avLst/>
              <a:pathLst>
                <a:path w="5645" h="40454">
                  <a:moveTo>
                    <a:pt x="5645" y="404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6"/>
            <p:cNvSpPr/>
            <p:nvPr/>
          </p:nvSpPr>
          <p:spPr>
            <a:xfrm>
              <a:off x="2026790" y="3891460"/>
              <a:ext cx="3322" cy="14233"/>
            </a:xfrm>
            <a:custGeom>
              <a:avLst/>
              <a:pathLst>
                <a:path w="3322" h="14233">
                  <a:moveTo>
                    <a:pt x="3322" y="142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7"/>
            <p:cNvSpPr/>
            <p:nvPr/>
          </p:nvSpPr>
          <p:spPr>
            <a:xfrm>
              <a:off x="2028984" y="3900953"/>
              <a:ext cx="1127" cy="4739"/>
            </a:xfrm>
            <a:custGeom>
              <a:avLst/>
              <a:pathLst>
                <a:path w="1127" h="4739">
                  <a:moveTo>
                    <a:pt x="1127" y="47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8"/>
            <p:cNvSpPr/>
            <p:nvPr/>
          </p:nvSpPr>
          <p:spPr>
            <a:xfrm>
              <a:off x="2030112" y="3905693"/>
              <a:ext cx="1148" cy="4734"/>
            </a:xfrm>
            <a:custGeom>
              <a:avLst/>
              <a:pathLst>
                <a:path w="1148" h="4734">
                  <a:moveTo>
                    <a:pt x="0" y="0"/>
                  </a:moveTo>
                  <a:lnTo>
                    <a:pt x="1148" y="4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79"/>
            <p:cNvSpPr/>
            <p:nvPr/>
          </p:nvSpPr>
          <p:spPr>
            <a:xfrm>
              <a:off x="2030112" y="3905693"/>
              <a:ext cx="3504" cy="14189"/>
            </a:xfrm>
            <a:custGeom>
              <a:avLst/>
              <a:pathLst>
                <a:path w="3504" h="14189">
                  <a:moveTo>
                    <a:pt x="0" y="0"/>
                  </a:moveTo>
                  <a:lnTo>
                    <a:pt x="3504" y="141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0"/>
            <p:cNvSpPr/>
            <p:nvPr/>
          </p:nvSpPr>
          <p:spPr>
            <a:xfrm>
              <a:off x="2046892" y="3877112"/>
              <a:ext cx="2600" cy="11649"/>
            </a:xfrm>
            <a:custGeom>
              <a:avLst/>
              <a:pathLst>
                <a:path w="2600" h="11649">
                  <a:moveTo>
                    <a:pt x="2600" y="116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1"/>
            <p:cNvSpPr/>
            <p:nvPr/>
          </p:nvSpPr>
          <p:spPr>
            <a:xfrm>
              <a:off x="2041160" y="3849044"/>
              <a:ext cx="1365" cy="7030"/>
            </a:xfrm>
            <a:custGeom>
              <a:avLst/>
              <a:pathLst>
                <a:path w="1365" h="7030">
                  <a:moveTo>
                    <a:pt x="1365" y="70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2"/>
            <p:cNvSpPr/>
            <p:nvPr/>
          </p:nvSpPr>
          <p:spPr>
            <a:xfrm>
              <a:off x="2020696" y="3862870"/>
              <a:ext cx="964" cy="4775"/>
            </a:xfrm>
            <a:custGeom>
              <a:avLst/>
              <a:pathLst>
                <a:path w="964" h="4775">
                  <a:moveTo>
                    <a:pt x="964" y="47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3"/>
            <p:cNvSpPr/>
            <p:nvPr/>
          </p:nvSpPr>
          <p:spPr>
            <a:xfrm>
              <a:off x="2021661" y="3867646"/>
              <a:ext cx="985" cy="4771"/>
            </a:xfrm>
            <a:custGeom>
              <a:avLst/>
              <a:pathLst>
                <a:path w="985" h="4771">
                  <a:moveTo>
                    <a:pt x="0" y="0"/>
                  </a:moveTo>
                  <a:lnTo>
                    <a:pt x="985" y="4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4"/>
            <p:cNvSpPr/>
            <p:nvPr/>
          </p:nvSpPr>
          <p:spPr>
            <a:xfrm>
              <a:off x="2036055" y="3929317"/>
              <a:ext cx="1249" cy="4709"/>
            </a:xfrm>
            <a:custGeom>
              <a:avLst/>
              <a:pathLst>
                <a:path w="1249" h="4709">
                  <a:moveTo>
                    <a:pt x="1249" y="47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5"/>
            <p:cNvSpPr/>
            <p:nvPr/>
          </p:nvSpPr>
          <p:spPr>
            <a:xfrm>
              <a:off x="2037304" y="3934027"/>
              <a:ext cx="1269" cy="4703"/>
            </a:xfrm>
            <a:custGeom>
              <a:avLst/>
              <a:pathLst>
                <a:path w="1269" h="4703">
                  <a:moveTo>
                    <a:pt x="0" y="0"/>
                  </a:moveTo>
                  <a:lnTo>
                    <a:pt x="1269" y="4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6"/>
            <p:cNvSpPr/>
            <p:nvPr/>
          </p:nvSpPr>
          <p:spPr>
            <a:xfrm>
              <a:off x="2063058" y="3941963"/>
              <a:ext cx="1962" cy="6887"/>
            </a:xfrm>
            <a:custGeom>
              <a:avLst/>
              <a:pathLst>
                <a:path w="1962" h="6887">
                  <a:moveTo>
                    <a:pt x="1962" y="68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7"/>
            <p:cNvSpPr/>
            <p:nvPr/>
          </p:nvSpPr>
          <p:spPr>
            <a:xfrm>
              <a:off x="2043852" y="3957490"/>
              <a:ext cx="1369" cy="4675"/>
            </a:xfrm>
            <a:custGeom>
              <a:avLst/>
              <a:pathLst>
                <a:path w="1369" h="4675">
                  <a:moveTo>
                    <a:pt x="1369" y="4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8"/>
            <p:cNvSpPr/>
            <p:nvPr/>
          </p:nvSpPr>
          <p:spPr>
            <a:xfrm>
              <a:off x="2045222" y="3962166"/>
              <a:ext cx="1389" cy="4669"/>
            </a:xfrm>
            <a:custGeom>
              <a:avLst/>
              <a:pathLst>
                <a:path w="1389" h="4669">
                  <a:moveTo>
                    <a:pt x="0" y="0"/>
                  </a:moveTo>
                  <a:lnTo>
                    <a:pt x="1389" y="4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9"/>
            <p:cNvSpPr/>
            <p:nvPr/>
          </p:nvSpPr>
          <p:spPr>
            <a:xfrm>
              <a:off x="2049452" y="3976156"/>
              <a:ext cx="1449" cy="4651"/>
            </a:xfrm>
            <a:custGeom>
              <a:avLst/>
              <a:pathLst>
                <a:path w="1449" h="4651">
                  <a:moveTo>
                    <a:pt x="1449" y="4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0"/>
            <p:cNvSpPr/>
            <p:nvPr/>
          </p:nvSpPr>
          <p:spPr>
            <a:xfrm>
              <a:off x="2050902" y="3980808"/>
              <a:ext cx="1469" cy="4645"/>
            </a:xfrm>
            <a:custGeom>
              <a:avLst/>
              <a:pathLst>
                <a:path w="1469" h="4645">
                  <a:moveTo>
                    <a:pt x="0" y="0"/>
                  </a:moveTo>
                  <a:lnTo>
                    <a:pt x="1469" y="46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1"/>
            <p:cNvSpPr/>
            <p:nvPr/>
          </p:nvSpPr>
          <p:spPr>
            <a:xfrm>
              <a:off x="2314587" y="3909639"/>
              <a:ext cx="24212" cy="64867"/>
            </a:xfrm>
            <a:custGeom>
              <a:avLst/>
              <a:pathLst>
                <a:path w="24212" h="64867">
                  <a:moveTo>
                    <a:pt x="24212" y="64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2"/>
            <p:cNvSpPr/>
            <p:nvPr/>
          </p:nvSpPr>
          <p:spPr>
            <a:xfrm>
              <a:off x="2316927" y="3916665"/>
              <a:ext cx="21872" cy="57841"/>
            </a:xfrm>
            <a:custGeom>
              <a:avLst/>
              <a:pathLst>
                <a:path w="21872" h="57841">
                  <a:moveTo>
                    <a:pt x="21872" y="578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3"/>
            <p:cNvSpPr/>
            <p:nvPr/>
          </p:nvSpPr>
          <p:spPr>
            <a:xfrm>
              <a:off x="2297850" y="3931131"/>
              <a:ext cx="81250" cy="171832"/>
            </a:xfrm>
            <a:custGeom>
              <a:avLst/>
              <a:pathLst>
                <a:path w="81250" h="171832">
                  <a:moveTo>
                    <a:pt x="81250" y="171832"/>
                  </a:moveTo>
                  <a:lnTo>
                    <a:pt x="50086" y="116544"/>
                  </a:lnTo>
                  <a:lnTo>
                    <a:pt x="22956" y="5916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4"/>
            <p:cNvSpPr/>
            <p:nvPr/>
          </p:nvSpPr>
          <p:spPr>
            <a:xfrm>
              <a:off x="2165489" y="4233018"/>
              <a:ext cx="2549" cy="4151"/>
            </a:xfrm>
            <a:custGeom>
              <a:avLst/>
              <a:pathLst>
                <a:path w="2549" h="4151">
                  <a:moveTo>
                    <a:pt x="2549" y="41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5"/>
            <p:cNvSpPr/>
            <p:nvPr/>
          </p:nvSpPr>
          <p:spPr>
            <a:xfrm>
              <a:off x="2168039" y="4237169"/>
              <a:ext cx="2567" cy="4140"/>
            </a:xfrm>
            <a:custGeom>
              <a:avLst/>
              <a:pathLst>
                <a:path w="2567" h="4140">
                  <a:moveTo>
                    <a:pt x="0" y="0"/>
                  </a:moveTo>
                  <a:lnTo>
                    <a:pt x="2567" y="41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6"/>
            <p:cNvSpPr/>
            <p:nvPr/>
          </p:nvSpPr>
          <p:spPr>
            <a:xfrm>
              <a:off x="2197247" y="4282098"/>
              <a:ext cx="2759" cy="4015"/>
            </a:xfrm>
            <a:custGeom>
              <a:avLst/>
              <a:pathLst>
                <a:path w="2759" h="4015">
                  <a:moveTo>
                    <a:pt x="2759" y="4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7"/>
            <p:cNvSpPr/>
            <p:nvPr/>
          </p:nvSpPr>
          <p:spPr>
            <a:xfrm>
              <a:off x="2200007" y="4286113"/>
              <a:ext cx="2776" cy="4003"/>
            </a:xfrm>
            <a:custGeom>
              <a:avLst/>
              <a:pathLst>
                <a:path w="2776" h="4003">
                  <a:moveTo>
                    <a:pt x="0" y="0"/>
                  </a:moveTo>
                  <a:lnTo>
                    <a:pt x="2776" y="4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8"/>
            <p:cNvSpPr/>
            <p:nvPr/>
          </p:nvSpPr>
          <p:spPr>
            <a:xfrm>
              <a:off x="2205362" y="4253406"/>
              <a:ext cx="11998" cy="17822"/>
            </a:xfrm>
            <a:custGeom>
              <a:avLst/>
              <a:pathLst>
                <a:path w="11998" h="17822">
                  <a:moveTo>
                    <a:pt x="11998" y="178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9"/>
            <p:cNvSpPr/>
            <p:nvPr/>
          </p:nvSpPr>
          <p:spPr>
            <a:xfrm>
              <a:off x="2208389" y="4298087"/>
              <a:ext cx="8535" cy="11865"/>
            </a:xfrm>
            <a:custGeom>
              <a:avLst/>
              <a:pathLst>
                <a:path w="8535" h="11865">
                  <a:moveTo>
                    <a:pt x="8535" y="11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0"/>
            <p:cNvSpPr/>
            <p:nvPr/>
          </p:nvSpPr>
          <p:spPr>
            <a:xfrm>
              <a:off x="2214062" y="4306009"/>
              <a:ext cx="2862" cy="3942"/>
            </a:xfrm>
            <a:custGeom>
              <a:avLst/>
              <a:pathLst>
                <a:path w="2862" h="3942">
                  <a:moveTo>
                    <a:pt x="2862" y="39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1"/>
            <p:cNvSpPr/>
            <p:nvPr/>
          </p:nvSpPr>
          <p:spPr>
            <a:xfrm>
              <a:off x="2216924" y="4309952"/>
              <a:ext cx="2878" cy="3930"/>
            </a:xfrm>
            <a:custGeom>
              <a:avLst/>
              <a:pathLst>
                <a:path w="2878" h="3930">
                  <a:moveTo>
                    <a:pt x="0" y="0"/>
                  </a:moveTo>
                  <a:lnTo>
                    <a:pt x="2878" y="3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2"/>
            <p:cNvSpPr/>
            <p:nvPr/>
          </p:nvSpPr>
          <p:spPr>
            <a:xfrm>
              <a:off x="2216924" y="4309952"/>
              <a:ext cx="8687" cy="11754"/>
            </a:xfrm>
            <a:custGeom>
              <a:avLst/>
              <a:pathLst>
                <a:path w="8687" h="11754">
                  <a:moveTo>
                    <a:pt x="0" y="0"/>
                  </a:moveTo>
                  <a:lnTo>
                    <a:pt x="8687" y="117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3"/>
            <p:cNvSpPr/>
            <p:nvPr/>
          </p:nvSpPr>
          <p:spPr>
            <a:xfrm>
              <a:off x="2210653" y="4261355"/>
              <a:ext cx="6708" cy="9873"/>
            </a:xfrm>
            <a:custGeom>
              <a:avLst/>
              <a:pathLst>
                <a:path w="6708" h="9873">
                  <a:moveTo>
                    <a:pt x="6708" y="98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4"/>
            <p:cNvSpPr/>
            <p:nvPr/>
          </p:nvSpPr>
          <p:spPr>
            <a:xfrm>
              <a:off x="2214180" y="4225184"/>
              <a:ext cx="8878" cy="13753"/>
            </a:xfrm>
            <a:custGeom>
              <a:avLst/>
              <a:pathLst>
                <a:path w="8878" h="13753">
                  <a:moveTo>
                    <a:pt x="8878" y="13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5"/>
            <p:cNvSpPr/>
            <p:nvPr/>
          </p:nvSpPr>
          <p:spPr>
            <a:xfrm>
              <a:off x="2219228" y="4233059"/>
              <a:ext cx="3830" cy="5877"/>
            </a:xfrm>
            <a:custGeom>
              <a:avLst/>
              <a:pathLst>
                <a:path w="3830" h="5877">
                  <a:moveTo>
                    <a:pt x="3830" y="58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6"/>
            <p:cNvSpPr/>
            <p:nvPr/>
          </p:nvSpPr>
          <p:spPr>
            <a:xfrm>
              <a:off x="2339961" y="4246767"/>
              <a:ext cx="30984" cy="38614"/>
            </a:xfrm>
            <a:custGeom>
              <a:avLst/>
              <a:pathLst>
                <a:path w="30984" h="38614">
                  <a:moveTo>
                    <a:pt x="30984" y="386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7"/>
            <p:cNvSpPr/>
            <p:nvPr/>
          </p:nvSpPr>
          <p:spPr>
            <a:xfrm>
              <a:off x="2273349" y="4309323"/>
              <a:ext cx="9160" cy="11638"/>
            </a:xfrm>
            <a:custGeom>
              <a:avLst/>
              <a:pathLst>
                <a:path w="9160" h="11638">
                  <a:moveTo>
                    <a:pt x="9160" y="11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8"/>
            <p:cNvSpPr/>
            <p:nvPr/>
          </p:nvSpPr>
          <p:spPr>
            <a:xfrm>
              <a:off x="2255647" y="4360063"/>
              <a:ext cx="15627" cy="18686"/>
            </a:xfrm>
            <a:custGeom>
              <a:avLst/>
              <a:pathLst>
                <a:path w="15627" h="18686">
                  <a:moveTo>
                    <a:pt x="15627" y="18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9"/>
            <p:cNvSpPr/>
            <p:nvPr/>
          </p:nvSpPr>
          <p:spPr>
            <a:xfrm>
              <a:off x="2261850" y="4367578"/>
              <a:ext cx="9424" cy="11172"/>
            </a:xfrm>
            <a:custGeom>
              <a:avLst/>
              <a:pathLst>
                <a:path w="9424" h="11172">
                  <a:moveTo>
                    <a:pt x="9424" y="111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10"/>
            <p:cNvSpPr/>
            <p:nvPr/>
          </p:nvSpPr>
          <p:spPr>
            <a:xfrm>
              <a:off x="2268117" y="4375040"/>
              <a:ext cx="3157" cy="3710"/>
            </a:xfrm>
            <a:custGeom>
              <a:avLst/>
              <a:pathLst>
                <a:path w="3157" h="3710">
                  <a:moveTo>
                    <a:pt x="3157" y="37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1"/>
            <p:cNvSpPr/>
            <p:nvPr/>
          </p:nvSpPr>
          <p:spPr>
            <a:xfrm>
              <a:off x="2271274" y="4378750"/>
              <a:ext cx="3173" cy="3696"/>
            </a:xfrm>
            <a:custGeom>
              <a:avLst/>
              <a:pathLst>
                <a:path w="3173" h="3696">
                  <a:moveTo>
                    <a:pt x="0" y="0"/>
                  </a:moveTo>
                  <a:lnTo>
                    <a:pt x="3173" y="3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2"/>
            <p:cNvSpPr/>
            <p:nvPr/>
          </p:nvSpPr>
          <p:spPr>
            <a:xfrm>
              <a:off x="2271274" y="4378750"/>
              <a:ext cx="9567" cy="11049"/>
            </a:xfrm>
            <a:custGeom>
              <a:avLst/>
              <a:pathLst>
                <a:path w="9567" h="11049">
                  <a:moveTo>
                    <a:pt x="0" y="0"/>
                  </a:moveTo>
                  <a:lnTo>
                    <a:pt x="9567" y="11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3"/>
            <p:cNvSpPr/>
            <p:nvPr/>
          </p:nvSpPr>
          <p:spPr>
            <a:xfrm>
              <a:off x="2271274" y="4378750"/>
              <a:ext cx="16024" cy="18347"/>
            </a:xfrm>
            <a:custGeom>
              <a:avLst/>
              <a:pathLst>
                <a:path w="16024" h="18347">
                  <a:moveTo>
                    <a:pt x="0" y="0"/>
                  </a:moveTo>
                  <a:lnTo>
                    <a:pt x="16024" y="18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4"/>
            <p:cNvSpPr/>
            <p:nvPr/>
          </p:nvSpPr>
          <p:spPr>
            <a:xfrm>
              <a:off x="2267228" y="4338249"/>
              <a:ext cx="10568" cy="12944"/>
            </a:xfrm>
            <a:custGeom>
              <a:avLst/>
              <a:pathLst>
                <a:path w="10568" h="12944">
                  <a:moveTo>
                    <a:pt x="10568" y="129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5"/>
            <p:cNvSpPr/>
            <p:nvPr/>
          </p:nvSpPr>
          <p:spPr>
            <a:xfrm>
              <a:off x="2279116" y="4316688"/>
              <a:ext cx="3393" cy="4273"/>
            </a:xfrm>
            <a:custGeom>
              <a:avLst/>
              <a:pathLst>
                <a:path w="3393" h="4273">
                  <a:moveTo>
                    <a:pt x="3393" y="42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6"/>
            <p:cNvSpPr/>
            <p:nvPr/>
          </p:nvSpPr>
          <p:spPr>
            <a:xfrm>
              <a:off x="2323609" y="4403087"/>
              <a:ext cx="6569" cy="6930"/>
            </a:xfrm>
            <a:custGeom>
              <a:avLst/>
              <a:pathLst>
                <a:path w="6569" h="6930">
                  <a:moveTo>
                    <a:pt x="6569" y="6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7"/>
            <p:cNvSpPr/>
            <p:nvPr/>
          </p:nvSpPr>
          <p:spPr>
            <a:xfrm>
              <a:off x="2313744" y="4425728"/>
              <a:ext cx="6763" cy="7014"/>
            </a:xfrm>
            <a:custGeom>
              <a:avLst/>
              <a:pathLst>
                <a:path w="6763" h="7014">
                  <a:moveTo>
                    <a:pt x="6763" y="7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8"/>
            <p:cNvSpPr/>
            <p:nvPr/>
          </p:nvSpPr>
          <p:spPr>
            <a:xfrm>
              <a:off x="2320507" y="44327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9"/>
            <p:cNvSpPr/>
            <p:nvPr/>
          </p:nvSpPr>
          <p:spPr>
            <a:xfrm>
              <a:off x="2320507" y="4432742"/>
              <a:ext cx="6823" cy="6956"/>
            </a:xfrm>
            <a:custGeom>
              <a:avLst/>
              <a:pathLst>
                <a:path w="6823" h="6956">
                  <a:moveTo>
                    <a:pt x="0" y="0"/>
                  </a:moveTo>
                  <a:lnTo>
                    <a:pt x="6823" y="6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20"/>
            <p:cNvSpPr/>
            <p:nvPr/>
          </p:nvSpPr>
          <p:spPr>
            <a:xfrm>
              <a:off x="2377980" y="4327926"/>
              <a:ext cx="28557" cy="30197"/>
            </a:xfrm>
            <a:custGeom>
              <a:avLst/>
              <a:pathLst>
                <a:path w="28557" h="30197">
                  <a:moveTo>
                    <a:pt x="28557" y="301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1"/>
            <p:cNvSpPr/>
            <p:nvPr/>
          </p:nvSpPr>
          <p:spPr>
            <a:xfrm>
              <a:off x="2383903" y="4334394"/>
              <a:ext cx="22634" cy="23729"/>
            </a:xfrm>
            <a:custGeom>
              <a:avLst/>
              <a:pathLst>
                <a:path w="22634" h="23729">
                  <a:moveTo>
                    <a:pt x="22634" y="23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2"/>
            <p:cNvSpPr/>
            <p:nvPr/>
          </p:nvSpPr>
          <p:spPr>
            <a:xfrm>
              <a:off x="2413695" y="4518451"/>
              <a:ext cx="3770" cy="3085"/>
            </a:xfrm>
            <a:custGeom>
              <a:avLst/>
              <a:pathLst>
                <a:path w="3770" h="3085">
                  <a:moveTo>
                    <a:pt x="3770" y="30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3"/>
            <p:cNvSpPr/>
            <p:nvPr/>
          </p:nvSpPr>
          <p:spPr>
            <a:xfrm>
              <a:off x="2417466" y="4521536"/>
              <a:ext cx="3783" cy="3069"/>
            </a:xfrm>
            <a:custGeom>
              <a:avLst/>
              <a:pathLst>
                <a:path w="3783" h="3069">
                  <a:moveTo>
                    <a:pt x="0" y="0"/>
                  </a:moveTo>
                  <a:lnTo>
                    <a:pt x="3783" y="30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4"/>
            <p:cNvSpPr/>
            <p:nvPr/>
          </p:nvSpPr>
          <p:spPr>
            <a:xfrm>
              <a:off x="2428857" y="4530694"/>
              <a:ext cx="3823" cy="3020"/>
            </a:xfrm>
            <a:custGeom>
              <a:avLst/>
              <a:pathLst>
                <a:path w="3823" h="3020">
                  <a:moveTo>
                    <a:pt x="3823" y="30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5"/>
            <p:cNvSpPr/>
            <p:nvPr/>
          </p:nvSpPr>
          <p:spPr>
            <a:xfrm>
              <a:off x="2432680" y="4533714"/>
              <a:ext cx="3835" cy="3003"/>
            </a:xfrm>
            <a:custGeom>
              <a:avLst/>
              <a:pathLst>
                <a:path w="3835" h="3003">
                  <a:moveTo>
                    <a:pt x="0" y="0"/>
                  </a:moveTo>
                  <a:lnTo>
                    <a:pt x="3835" y="3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6"/>
            <p:cNvSpPr/>
            <p:nvPr/>
          </p:nvSpPr>
          <p:spPr>
            <a:xfrm>
              <a:off x="2444227" y="4542676"/>
              <a:ext cx="7761" cy="5891"/>
            </a:xfrm>
            <a:custGeom>
              <a:avLst/>
              <a:pathLst>
                <a:path w="7761" h="5891">
                  <a:moveTo>
                    <a:pt x="7761" y="58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7"/>
            <p:cNvSpPr/>
            <p:nvPr/>
          </p:nvSpPr>
          <p:spPr>
            <a:xfrm>
              <a:off x="2451988" y="45485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8"/>
            <p:cNvSpPr/>
            <p:nvPr/>
          </p:nvSpPr>
          <p:spPr>
            <a:xfrm>
              <a:off x="2451988" y="4548568"/>
              <a:ext cx="7811" cy="5825"/>
            </a:xfrm>
            <a:custGeom>
              <a:avLst/>
              <a:pathLst>
                <a:path w="7811" h="5825">
                  <a:moveTo>
                    <a:pt x="0" y="0"/>
                  </a:moveTo>
                  <a:lnTo>
                    <a:pt x="7811" y="5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9"/>
            <p:cNvSpPr/>
            <p:nvPr/>
          </p:nvSpPr>
          <p:spPr>
            <a:xfrm>
              <a:off x="2481016" y="4541752"/>
              <a:ext cx="19468" cy="13816"/>
            </a:xfrm>
            <a:custGeom>
              <a:avLst/>
              <a:pathLst>
                <a:path w="19468" h="13816">
                  <a:moveTo>
                    <a:pt x="19468" y="138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30"/>
            <p:cNvSpPr/>
            <p:nvPr/>
          </p:nvSpPr>
          <p:spPr>
            <a:xfrm>
              <a:off x="2488768" y="4547328"/>
              <a:ext cx="11716" cy="8239"/>
            </a:xfrm>
            <a:custGeom>
              <a:avLst/>
              <a:pathLst>
                <a:path w="11716" h="8239">
                  <a:moveTo>
                    <a:pt x="11716" y="8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1"/>
            <p:cNvSpPr/>
            <p:nvPr/>
          </p:nvSpPr>
          <p:spPr>
            <a:xfrm>
              <a:off x="2496567" y="4552838"/>
              <a:ext cx="3917" cy="2729"/>
            </a:xfrm>
            <a:custGeom>
              <a:avLst/>
              <a:pathLst>
                <a:path w="3917" h="2729">
                  <a:moveTo>
                    <a:pt x="3917" y="2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2"/>
            <p:cNvSpPr/>
            <p:nvPr/>
          </p:nvSpPr>
          <p:spPr>
            <a:xfrm>
              <a:off x="2491536" y="4577017"/>
              <a:ext cx="4021" cy="2751"/>
            </a:xfrm>
            <a:custGeom>
              <a:avLst/>
              <a:pathLst>
                <a:path w="4021" h="2751">
                  <a:moveTo>
                    <a:pt x="4021" y="27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3"/>
            <p:cNvSpPr/>
            <p:nvPr/>
          </p:nvSpPr>
          <p:spPr>
            <a:xfrm>
              <a:off x="2495557" y="4579768"/>
              <a:ext cx="4032" cy="2733"/>
            </a:xfrm>
            <a:custGeom>
              <a:avLst/>
              <a:pathLst>
                <a:path w="4032" h="2733">
                  <a:moveTo>
                    <a:pt x="0" y="0"/>
                  </a:moveTo>
                  <a:lnTo>
                    <a:pt x="4032" y="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4"/>
            <p:cNvSpPr/>
            <p:nvPr/>
          </p:nvSpPr>
          <p:spPr>
            <a:xfrm>
              <a:off x="2507690" y="4587918"/>
              <a:ext cx="8146" cy="5346"/>
            </a:xfrm>
            <a:custGeom>
              <a:avLst/>
              <a:pathLst>
                <a:path w="8146" h="5346">
                  <a:moveTo>
                    <a:pt x="8146" y="5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5"/>
            <p:cNvSpPr/>
            <p:nvPr/>
          </p:nvSpPr>
          <p:spPr>
            <a:xfrm>
              <a:off x="2515837" y="45932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6"/>
            <p:cNvSpPr/>
            <p:nvPr/>
          </p:nvSpPr>
          <p:spPr>
            <a:xfrm>
              <a:off x="2515837" y="4593264"/>
              <a:ext cx="8192" cy="5276"/>
            </a:xfrm>
            <a:custGeom>
              <a:avLst/>
              <a:pathLst>
                <a:path w="8192" h="5276">
                  <a:moveTo>
                    <a:pt x="0" y="0"/>
                  </a:moveTo>
                  <a:lnTo>
                    <a:pt x="8192" y="52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7"/>
            <p:cNvSpPr/>
            <p:nvPr/>
          </p:nvSpPr>
          <p:spPr>
            <a:xfrm>
              <a:off x="2366263" y="4414341"/>
              <a:ext cx="5827" cy="5747"/>
            </a:xfrm>
            <a:custGeom>
              <a:avLst/>
              <a:pathLst>
                <a:path w="5827" h="5747">
                  <a:moveTo>
                    <a:pt x="5827" y="5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8"/>
            <p:cNvSpPr/>
            <p:nvPr/>
          </p:nvSpPr>
          <p:spPr>
            <a:xfrm>
              <a:off x="2357041" y="4437170"/>
              <a:ext cx="5139" cy="4987"/>
            </a:xfrm>
            <a:custGeom>
              <a:avLst/>
              <a:pathLst>
                <a:path w="5139" h="4987">
                  <a:moveTo>
                    <a:pt x="5139" y="49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9"/>
            <p:cNvSpPr/>
            <p:nvPr/>
          </p:nvSpPr>
          <p:spPr>
            <a:xfrm>
              <a:off x="2348155" y="4460213"/>
              <a:ext cx="3521" cy="3366"/>
            </a:xfrm>
            <a:custGeom>
              <a:avLst/>
              <a:pathLst>
                <a:path w="3521" h="3366">
                  <a:moveTo>
                    <a:pt x="3521" y="33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40"/>
            <p:cNvSpPr/>
            <p:nvPr/>
          </p:nvSpPr>
          <p:spPr>
            <a:xfrm>
              <a:off x="2351677" y="4463580"/>
              <a:ext cx="3536" cy="3351"/>
            </a:xfrm>
            <a:custGeom>
              <a:avLst/>
              <a:pathLst>
                <a:path w="3536" h="3351">
                  <a:moveTo>
                    <a:pt x="0" y="0"/>
                  </a:moveTo>
                  <a:lnTo>
                    <a:pt x="3536" y="3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1"/>
            <p:cNvSpPr/>
            <p:nvPr/>
          </p:nvSpPr>
          <p:spPr>
            <a:xfrm>
              <a:off x="2393253" y="4440254"/>
              <a:ext cx="12664" cy="11564"/>
            </a:xfrm>
            <a:custGeom>
              <a:avLst/>
              <a:pathLst>
                <a:path w="12664" h="11564">
                  <a:moveTo>
                    <a:pt x="12664" y="11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2"/>
            <p:cNvSpPr/>
            <p:nvPr/>
          </p:nvSpPr>
          <p:spPr>
            <a:xfrm>
              <a:off x="2369500" y="4480185"/>
              <a:ext cx="3607" cy="3275"/>
            </a:xfrm>
            <a:custGeom>
              <a:avLst/>
              <a:pathLst>
                <a:path w="3607" h="3275">
                  <a:moveTo>
                    <a:pt x="3607" y="3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3"/>
            <p:cNvSpPr/>
            <p:nvPr/>
          </p:nvSpPr>
          <p:spPr>
            <a:xfrm>
              <a:off x="2373107" y="4483460"/>
              <a:ext cx="3621" cy="3259"/>
            </a:xfrm>
            <a:custGeom>
              <a:avLst/>
              <a:pathLst>
                <a:path w="3621" h="3259">
                  <a:moveTo>
                    <a:pt x="0" y="0"/>
                  </a:moveTo>
                  <a:lnTo>
                    <a:pt x="3621" y="3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4"/>
            <p:cNvSpPr/>
            <p:nvPr/>
          </p:nvSpPr>
          <p:spPr>
            <a:xfrm>
              <a:off x="2391352" y="4499602"/>
              <a:ext cx="7393" cy="6346"/>
            </a:xfrm>
            <a:custGeom>
              <a:avLst/>
              <a:pathLst>
                <a:path w="7393" h="6346">
                  <a:moveTo>
                    <a:pt x="7393" y="6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5"/>
            <p:cNvSpPr/>
            <p:nvPr/>
          </p:nvSpPr>
          <p:spPr>
            <a:xfrm>
              <a:off x="2398746" y="45059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6"/>
            <p:cNvSpPr/>
            <p:nvPr/>
          </p:nvSpPr>
          <p:spPr>
            <a:xfrm>
              <a:off x="2398746" y="4505949"/>
              <a:ext cx="7448" cy="6282"/>
            </a:xfrm>
            <a:custGeom>
              <a:avLst/>
              <a:pathLst>
                <a:path w="7448" h="6282">
                  <a:moveTo>
                    <a:pt x="0" y="0"/>
                  </a:moveTo>
                  <a:lnTo>
                    <a:pt x="7448" y="6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7"/>
            <p:cNvSpPr/>
            <p:nvPr/>
          </p:nvSpPr>
          <p:spPr>
            <a:xfrm>
              <a:off x="2399041" y="4476133"/>
              <a:ext cx="7192" cy="6281"/>
            </a:xfrm>
            <a:custGeom>
              <a:avLst/>
              <a:pathLst>
                <a:path w="7192" h="6281">
                  <a:moveTo>
                    <a:pt x="7192" y="62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8"/>
            <p:cNvSpPr/>
            <p:nvPr/>
          </p:nvSpPr>
          <p:spPr>
            <a:xfrm>
              <a:off x="2140980" y="4190914"/>
              <a:ext cx="2369" cy="4257"/>
            </a:xfrm>
            <a:custGeom>
              <a:avLst/>
              <a:pathLst>
                <a:path w="2369" h="4257">
                  <a:moveTo>
                    <a:pt x="2369" y="4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9"/>
            <p:cNvSpPr/>
            <p:nvPr/>
          </p:nvSpPr>
          <p:spPr>
            <a:xfrm>
              <a:off x="2143349" y="4195172"/>
              <a:ext cx="2387" cy="4246"/>
            </a:xfrm>
            <a:custGeom>
              <a:avLst/>
              <a:pathLst>
                <a:path w="2387" h="4246">
                  <a:moveTo>
                    <a:pt x="0" y="0"/>
                  </a:moveTo>
                  <a:lnTo>
                    <a:pt x="2387" y="42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50"/>
            <p:cNvSpPr/>
            <p:nvPr/>
          </p:nvSpPr>
          <p:spPr>
            <a:xfrm>
              <a:off x="2170264" y="4196528"/>
              <a:ext cx="3596" cy="6193"/>
            </a:xfrm>
            <a:custGeom>
              <a:avLst/>
              <a:pathLst>
                <a:path w="3596" h="6193">
                  <a:moveTo>
                    <a:pt x="3596" y="61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1"/>
            <p:cNvSpPr/>
            <p:nvPr/>
          </p:nvSpPr>
          <p:spPr>
            <a:xfrm>
              <a:off x="2155469" y="4216303"/>
              <a:ext cx="2478" cy="4194"/>
            </a:xfrm>
            <a:custGeom>
              <a:avLst/>
              <a:pathLst>
                <a:path w="2478" h="4194">
                  <a:moveTo>
                    <a:pt x="2478" y="41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2"/>
            <p:cNvSpPr/>
            <p:nvPr/>
          </p:nvSpPr>
          <p:spPr>
            <a:xfrm>
              <a:off x="2157947" y="4220498"/>
              <a:ext cx="2496" cy="4184"/>
            </a:xfrm>
            <a:custGeom>
              <a:avLst/>
              <a:pathLst>
                <a:path w="2496" h="4184">
                  <a:moveTo>
                    <a:pt x="0" y="0"/>
                  </a:moveTo>
                  <a:lnTo>
                    <a:pt x="2496" y="41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3"/>
            <p:cNvSpPr/>
            <p:nvPr/>
          </p:nvSpPr>
          <p:spPr>
            <a:xfrm>
              <a:off x="2064844" y="4022378"/>
              <a:ext cx="1647" cy="4584"/>
            </a:xfrm>
            <a:custGeom>
              <a:avLst/>
              <a:pathLst>
                <a:path w="1647" h="4584">
                  <a:moveTo>
                    <a:pt x="1647" y="4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4"/>
            <p:cNvSpPr/>
            <p:nvPr/>
          </p:nvSpPr>
          <p:spPr>
            <a:xfrm>
              <a:off x="2066491" y="4026963"/>
              <a:ext cx="1667" cy="4577"/>
            </a:xfrm>
            <a:custGeom>
              <a:avLst/>
              <a:pathLst>
                <a:path w="1667" h="4577">
                  <a:moveTo>
                    <a:pt x="0" y="0"/>
                  </a:moveTo>
                  <a:lnTo>
                    <a:pt x="1667" y="4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5"/>
            <p:cNvSpPr/>
            <p:nvPr/>
          </p:nvSpPr>
          <p:spPr>
            <a:xfrm>
              <a:off x="2085906" y="4076911"/>
              <a:ext cx="3781" cy="8980"/>
            </a:xfrm>
            <a:custGeom>
              <a:avLst/>
              <a:pathLst>
                <a:path w="3781" h="8980">
                  <a:moveTo>
                    <a:pt x="3781" y="89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6"/>
            <p:cNvSpPr/>
            <p:nvPr/>
          </p:nvSpPr>
          <p:spPr>
            <a:xfrm>
              <a:off x="2089688" y="40858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7"/>
            <p:cNvSpPr/>
            <p:nvPr/>
          </p:nvSpPr>
          <p:spPr>
            <a:xfrm>
              <a:off x="2089688" y="4085891"/>
              <a:ext cx="3858" cy="8947"/>
            </a:xfrm>
            <a:custGeom>
              <a:avLst/>
              <a:pathLst>
                <a:path w="3858" h="8947">
                  <a:moveTo>
                    <a:pt x="0" y="0"/>
                  </a:moveTo>
                  <a:lnTo>
                    <a:pt x="3858" y="8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8"/>
            <p:cNvSpPr/>
            <p:nvPr/>
          </p:nvSpPr>
          <p:spPr>
            <a:xfrm>
              <a:off x="2118242" y="4094482"/>
              <a:ext cx="2941" cy="6530"/>
            </a:xfrm>
            <a:custGeom>
              <a:avLst/>
              <a:pathLst>
                <a:path w="2941" h="6530">
                  <a:moveTo>
                    <a:pt x="2941" y="65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59"/>
            <p:cNvSpPr/>
            <p:nvPr/>
          </p:nvSpPr>
          <p:spPr>
            <a:xfrm>
              <a:off x="2101494" y="4112633"/>
              <a:ext cx="2034" cy="4427"/>
            </a:xfrm>
            <a:custGeom>
              <a:avLst/>
              <a:pathLst>
                <a:path w="2034" h="4427">
                  <a:moveTo>
                    <a:pt x="2034" y="4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60"/>
            <p:cNvSpPr/>
            <p:nvPr/>
          </p:nvSpPr>
          <p:spPr>
            <a:xfrm>
              <a:off x="2103528" y="4117060"/>
              <a:ext cx="2053" cy="4418"/>
            </a:xfrm>
            <a:custGeom>
              <a:avLst/>
              <a:pathLst>
                <a:path w="2053" h="4418">
                  <a:moveTo>
                    <a:pt x="0" y="0"/>
                  </a:moveTo>
                  <a:lnTo>
                    <a:pt x="2053" y="4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1"/>
            <p:cNvSpPr/>
            <p:nvPr/>
          </p:nvSpPr>
          <p:spPr>
            <a:xfrm>
              <a:off x="2124331" y="4050791"/>
              <a:ext cx="14193" cy="33352"/>
            </a:xfrm>
            <a:custGeom>
              <a:avLst/>
              <a:pathLst>
                <a:path w="14193" h="33352">
                  <a:moveTo>
                    <a:pt x="14193" y="333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2"/>
            <p:cNvSpPr/>
            <p:nvPr/>
          </p:nvSpPr>
          <p:spPr>
            <a:xfrm>
              <a:off x="2130259" y="4120487"/>
              <a:ext cx="7317" cy="15023"/>
            </a:xfrm>
            <a:custGeom>
              <a:avLst/>
              <a:pathLst>
                <a:path w="7317" h="15023">
                  <a:moveTo>
                    <a:pt x="7317" y="150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3"/>
            <p:cNvSpPr/>
            <p:nvPr/>
          </p:nvSpPr>
          <p:spPr>
            <a:xfrm>
              <a:off x="2113983" y="4139062"/>
              <a:ext cx="10924" cy="21773"/>
            </a:xfrm>
            <a:custGeom>
              <a:avLst/>
              <a:pathLst>
                <a:path w="10924" h="21773">
                  <a:moveTo>
                    <a:pt x="10924" y="217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4"/>
            <p:cNvSpPr/>
            <p:nvPr/>
          </p:nvSpPr>
          <p:spPr>
            <a:xfrm>
              <a:off x="2118297" y="4147800"/>
              <a:ext cx="6610" cy="13035"/>
            </a:xfrm>
            <a:custGeom>
              <a:avLst/>
              <a:pathLst>
                <a:path w="6610" h="13035">
                  <a:moveTo>
                    <a:pt x="6610" y="13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5"/>
            <p:cNvSpPr/>
            <p:nvPr/>
          </p:nvSpPr>
          <p:spPr>
            <a:xfrm>
              <a:off x="2122685" y="4156500"/>
              <a:ext cx="2222" cy="4335"/>
            </a:xfrm>
            <a:custGeom>
              <a:avLst/>
              <a:pathLst>
                <a:path w="2222" h="4335">
                  <a:moveTo>
                    <a:pt x="2222" y="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6"/>
            <p:cNvSpPr/>
            <p:nvPr/>
          </p:nvSpPr>
          <p:spPr>
            <a:xfrm>
              <a:off x="2124907" y="4160836"/>
              <a:ext cx="2240" cy="4326"/>
            </a:xfrm>
            <a:custGeom>
              <a:avLst/>
              <a:pathLst>
                <a:path w="2240" h="4326">
                  <a:moveTo>
                    <a:pt x="0" y="0"/>
                  </a:moveTo>
                  <a:lnTo>
                    <a:pt x="2240" y="4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7"/>
            <p:cNvSpPr/>
            <p:nvPr/>
          </p:nvSpPr>
          <p:spPr>
            <a:xfrm>
              <a:off x="2124907" y="4160836"/>
              <a:ext cx="6777" cy="12949"/>
            </a:xfrm>
            <a:custGeom>
              <a:avLst/>
              <a:pathLst>
                <a:path w="6777" h="12949">
                  <a:moveTo>
                    <a:pt x="0" y="0"/>
                  </a:moveTo>
                  <a:lnTo>
                    <a:pt x="6777" y="129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8"/>
            <p:cNvSpPr/>
            <p:nvPr/>
          </p:nvSpPr>
          <p:spPr>
            <a:xfrm>
              <a:off x="2124907" y="4160836"/>
              <a:ext cx="11388" cy="21534"/>
            </a:xfrm>
            <a:custGeom>
              <a:avLst/>
              <a:pathLst>
                <a:path w="11388" h="21534">
                  <a:moveTo>
                    <a:pt x="0" y="0"/>
                  </a:moveTo>
                  <a:lnTo>
                    <a:pt x="11388" y="21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9"/>
            <p:cNvSpPr/>
            <p:nvPr/>
          </p:nvSpPr>
          <p:spPr>
            <a:xfrm>
              <a:off x="2092830" y="4032666"/>
              <a:ext cx="2544" cy="6694"/>
            </a:xfrm>
            <a:custGeom>
              <a:avLst/>
              <a:pathLst>
                <a:path w="2544" h="6694">
                  <a:moveTo>
                    <a:pt x="2544" y="6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70"/>
            <p:cNvSpPr/>
            <p:nvPr/>
          </p:nvSpPr>
          <p:spPr>
            <a:xfrm>
              <a:off x="2075024" y="4049780"/>
              <a:ext cx="1765" cy="4541"/>
            </a:xfrm>
            <a:custGeom>
              <a:avLst/>
              <a:pathLst>
                <a:path w="1765" h="4541">
                  <a:moveTo>
                    <a:pt x="1765" y="45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1"/>
            <p:cNvSpPr/>
            <p:nvPr/>
          </p:nvSpPr>
          <p:spPr>
            <a:xfrm>
              <a:off x="2076790" y="4054321"/>
              <a:ext cx="1784" cy="4533"/>
            </a:xfrm>
            <a:custGeom>
              <a:avLst/>
              <a:pathLst>
                <a:path w="1784" h="4533">
                  <a:moveTo>
                    <a:pt x="0" y="0"/>
                  </a:moveTo>
                  <a:lnTo>
                    <a:pt x="1784" y="4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2"/>
            <p:cNvSpPr/>
            <p:nvPr/>
          </p:nvSpPr>
          <p:spPr>
            <a:xfrm>
              <a:off x="2652901" y="4411037"/>
              <a:ext cx="219479" cy="99699"/>
            </a:xfrm>
            <a:custGeom>
              <a:avLst/>
              <a:pathLst>
                <a:path w="219479" h="99699">
                  <a:moveTo>
                    <a:pt x="219479" y="99699"/>
                  </a:moveTo>
                  <a:lnTo>
                    <a:pt x="162243" y="80306"/>
                  </a:lnTo>
                  <a:lnTo>
                    <a:pt x="106421" y="57154"/>
                  </a:lnTo>
                  <a:lnTo>
                    <a:pt x="52260" y="3034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3"/>
            <p:cNvSpPr/>
            <p:nvPr/>
          </p:nvSpPr>
          <p:spPr>
            <a:xfrm>
              <a:off x="2659526" y="4415145"/>
              <a:ext cx="212854" cy="95591"/>
            </a:xfrm>
            <a:custGeom>
              <a:avLst/>
              <a:pathLst>
                <a:path w="212854" h="95591">
                  <a:moveTo>
                    <a:pt x="212854" y="95591"/>
                  </a:moveTo>
                  <a:lnTo>
                    <a:pt x="157443" y="76882"/>
                  </a:lnTo>
                  <a:lnTo>
                    <a:pt x="103348" y="54650"/>
                  </a:lnTo>
                  <a:lnTo>
                    <a:pt x="50795" y="2898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4"/>
            <p:cNvSpPr/>
            <p:nvPr/>
          </p:nvSpPr>
          <p:spPr>
            <a:xfrm>
              <a:off x="2661033" y="4546650"/>
              <a:ext cx="119396" cy="53071"/>
            </a:xfrm>
            <a:custGeom>
              <a:avLst/>
              <a:pathLst>
                <a:path w="119396" h="53071">
                  <a:moveTo>
                    <a:pt x="119396" y="53071"/>
                  </a:moveTo>
                  <a:lnTo>
                    <a:pt x="58849" y="284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5"/>
            <p:cNvSpPr/>
            <p:nvPr/>
          </p:nvSpPr>
          <p:spPr>
            <a:xfrm>
              <a:off x="2616973" y="4651848"/>
              <a:ext cx="4340" cy="2212"/>
            </a:xfrm>
            <a:custGeom>
              <a:avLst/>
              <a:pathLst>
                <a:path w="4340" h="2212">
                  <a:moveTo>
                    <a:pt x="4340" y="22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6"/>
            <p:cNvSpPr/>
            <p:nvPr/>
          </p:nvSpPr>
          <p:spPr>
            <a:xfrm>
              <a:off x="2621314" y="4654061"/>
              <a:ext cx="4350" cy="2194"/>
            </a:xfrm>
            <a:custGeom>
              <a:avLst/>
              <a:pathLst>
                <a:path w="4350" h="2194">
                  <a:moveTo>
                    <a:pt x="0" y="0"/>
                  </a:moveTo>
                  <a:lnTo>
                    <a:pt x="4350" y="2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7"/>
            <p:cNvSpPr/>
            <p:nvPr/>
          </p:nvSpPr>
          <p:spPr>
            <a:xfrm>
              <a:off x="2661628" y="4648451"/>
              <a:ext cx="10830" cy="5018"/>
            </a:xfrm>
            <a:custGeom>
              <a:avLst/>
              <a:pathLst>
                <a:path w="10830" h="5018">
                  <a:moveTo>
                    <a:pt x="10830" y="5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8"/>
            <p:cNvSpPr/>
            <p:nvPr/>
          </p:nvSpPr>
          <p:spPr>
            <a:xfrm>
              <a:off x="2660795" y="4673134"/>
              <a:ext cx="13320" cy="6017"/>
            </a:xfrm>
            <a:custGeom>
              <a:avLst/>
              <a:pathLst>
                <a:path w="13320" h="6017">
                  <a:moveTo>
                    <a:pt x="13320" y="6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79"/>
            <p:cNvSpPr/>
            <p:nvPr/>
          </p:nvSpPr>
          <p:spPr>
            <a:xfrm>
              <a:off x="2669666" y="4677164"/>
              <a:ext cx="4448" cy="1986"/>
            </a:xfrm>
            <a:custGeom>
              <a:avLst/>
              <a:pathLst>
                <a:path w="4448" h="1986">
                  <a:moveTo>
                    <a:pt x="4448" y="19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80"/>
            <p:cNvSpPr/>
            <p:nvPr/>
          </p:nvSpPr>
          <p:spPr>
            <a:xfrm>
              <a:off x="2674115" y="4679151"/>
              <a:ext cx="4457" cy="1967"/>
            </a:xfrm>
            <a:custGeom>
              <a:avLst/>
              <a:pathLst>
                <a:path w="4457" h="1967">
                  <a:moveTo>
                    <a:pt x="0" y="0"/>
                  </a:moveTo>
                  <a:lnTo>
                    <a:pt x="4457" y="1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1"/>
            <p:cNvSpPr/>
            <p:nvPr/>
          </p:nvSpPr>
          <p:spPr>
            <a:xfrm>
              <a:off x="2674115" y="4679151"/>
              <a:ext cx="13396" cy="5845"/>
            </a:xfrm>
            <a:custGeom>
              <a:avLst/>
              <a:pathLst>
                <a:path w="13396" h="5845">
                  <a:moveTo>
                    <a:pt x="0" y="0"/>
                  </a:moveTo>
                  <a:lnTo>
                    <a:pt x="13396" y="5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2"/>
            <p:cNvSpPr/>
            <p:nvPr/>
          </p:nvSpPr>
          <p:spPr>
            <a:xfrm>
              <a:off x="2634392" y="4660588"/>
              <a:ext cx="4377" cy="2138"/>
            </a:xfrm>
            <a:custGeom>
              <a:avLst/>
              <a:pathLst>
                <a:path w="4377" h="2138">
                  <a:moveTo>
                    <a:pt x="4377" y="2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3"/>
            <p:cNvSpPr/>
            <p:nvPr/>
          </p:nvSpPr>
          <p:spPr>
            <a:xfrm>
              <a:off x="2638770" y="4662726"/>
              <a:ext cx="4387" cy="2119"/>
            </a:xfrm>
            <a:custGeom>
              <a:avLst/>
              <a:pathLst>
                <a:path w="4387" h="2119">
                  <a:moveTo>
                    <a:pt x="0" y="0"/>
                  </a:moveTo>
                  <a:lnTo>
                    <a:pt x="4387" y="2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4"/>
            <p:cNvSpPr/>
            <p:nvPr/>
          </p:nvSpPr>
          <p:spPr>
            <a:xfrm>
              <a:off x="2919609" y="4663513"/>
              <a:ext cx="86053" cy="14429"/>
            </a:xfrm>
            <a:custGeom>
              <a:avLst/>
              <a:pathLst>
                <a:path w="86053" h="14429">
                  <a:moveTo>
                    <a:pt x="86053" y="144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5"/>
            <p:cNvSpPr/>
            <p:nvPr/>
          </p:nvSpPr>
          <p:spPr>
            <a:xfrm>
              <a:off x="3114394" y="4730480"/>
              <a:ext cx="68158" cy="814"/>
            </a:xfrm>
            <a:custGeom>
              <a:avLst/>
              <a:pathLst>
                <a:path w="68158" h="814">
                  <a:moveTo>
                    <a:pt x="68158" y="0"/>
                  </a:moveTo>
                  <a:lnTo>
                    <a:pt x="0" y="8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6"/>
            <p:cNvSpPr/>
            <p:nvPr/>
          </p:nvSpPr>
          <p:spPr>
            <a:xfrm>
              <a:off x="3123747" y="4730480"/>
              <a:ext cx="58804" cy="954"/>
            </a:xfrm>
            <a:custGeom>
              <a:avLst/>
              <a:pathLst>
                <a:path w="58804" h="954">
                  <a:moveTo>
                    <a:pt x="58804" y="0"/>
                  </a:moveTo>
                  <a:lnTo>
                    <a:pt x="0" y="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7"/>
            <p:cNvSpPr/>
            <p:nvPr/>
          </p:nvSpPr>
          <p:spPr>
            <a:xfrm>
              <a:off x="3133101" y="4730480"/>
              <a:ext cx="49450" cy="1014"/>
            </a:xfrm>
            <a:custGeom>
              <a:avLst/>
              <a:pathLst>
                <a:path w="49450" h="1014">
                  <a:moveTo>
                    <a:pt x="49450" y="0"/>
                  </a:moveTo>
                  <a:lnTo>
                    <a:pt x="0" y="1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8"/>
            <p:cNvSpPr/>
            <p:nvPr/>
          </p:nvSpPr>
          <p:spPr>
            <a:xfrm>
              <a:off x="3142456" y="4730480"/>
              <a:ext cx="40096" cy="994"/>
            </a:xfrm>
            <a:custGeom>
              <a:avLst/>
              <a:pathLst>
                <a:path w="40096" h="994">
                  <a:moveTo>
                    <a:pt x="40096" y="0"/>
                  </a:moveTo>
                  <a:lnTo>
                    <a:pt x="0" y="9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89"/>
            <p:cNvSpPr/>
            <p:nvPr/>
          </p:nvSpPr>
          <p:spPr>
            <a:xfrm>
              <a:off x="3151810" y="4730480"/>
              <a:ext cx="30742" cy="894"/>
            </a:xfrm>
            <a:custGeom>
              <a:avLst/>
              <a:pathLst>
                <a:path w="30742" h="894">
                  <a:moveTo>
                    <a:pt x="30742" y="0"/>
                  </a:moveTo>
                  <a:lnTo>
                    <a:pt x="0" y="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90"/>
            <p:cNvSpPr/>
            <p:nvPr/>
          </p:nvSpPr>
          <p:spPr>
            <a:xfrm>
              <a:off x="3161162" y="4730480"/>
              <a:ext cx="21389" cy="714"/>
            </a:xfrm>
            <a:custGeom>
              <a:avLst/>
              <a:pathLst>
                <a:path w="21389" h="714">
                  <a:moveTo>
                    <a:pt x="21389" y="0"/>
                  </a:moveTo>
                  <a:lnTo>
                    <a:pt x="0" y="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1"/>
            <p:cNvSpPr/>
            <p:nvPr/>
          </p:nvSpPr>
          <p:spPr>
            <a:xfrm>
              <a:off x="3181712" y="4775817"/>
              <a:ext cx="4867" cy="208"/>
            </a:xfrm>
            <a:custGeom>
              <a:avLst/>
              <a:pathLst>
                <a:path w="4867" h="208">
                  <a:moveTo>
                    <a:pt x="4867" y="0"/>
                  </a:moveTo>
                  <a:lnTo>
                    <a:pt x="0" y="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2"/>
            <p:cNvSpPr/>
            <p:nvPr/>
          </p:nvSpPr>
          <p:spPr>
            <a:xfrm>
              <a:off x="3186580" y="4775587"/>
              <a:ext cx="4866" cy="229"/>
            </a:xfrm>
            <a:custGeom>
              <a:avLst/>
              <a:pathLst>
                <a:path w="4866" h="229">
                  <a:moveTo>
                    <a:pt x="0" y="229"/>
                  </a:moveTo>
                  <a:lnTo>
                    <a:pt x="4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3"/>
            <p:cNvSpPr/>
            <p:nvPr/>
          </p:nvSpPr>
          <p:spPr>
            <a:xfrm>
              <a:off x="3201177" y="4774773"/>
              <a:ext cx="4863" cy="292"/>
            </a:xfrm>
            <a:custGeom>
              <a:avLst/>
              <a:pathLst>
                <a:path w="4863" h="292">
                  <a:moveTo>
                    <a:pt x="4863" y="0"/>
                  </a:moveTo>
                  <a:lnTo>
                    <a:pt x="0" y="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4"/>
            <p:cNvSpPr/>
            <p:nvPr/>
          </p:nvSpPr>
          <p:spPr>
            <a:xfrm>
              <a:off x="3206040" y="4774460"/>
              <a:ext cx="4862" cy="313"/>
            </a:xfrm>
            <a:custGeom>
              <a:avLst/>
              <a:pathLst>
                <a:path w="4862" h="313">
                  <a:moveTo>
                    <a:pt x="0" y="313"/>
                  </a:moveTo>
                  <a:lnTo>
                    <a:pt x="4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5"/>
            <p:cNvSpPr/>
            <p:nvPr/>
          </p:nvSpPr>
          <p:spPr>
            <a:xfrm>
              <a:off x="3220622" y="4773396"/>
              <a:ext cx="4857" cy="375"/>
            </a:xfrm>
            <a:custGeom>
              <a:avLst/>
              <a:pathLst>
                <a:path w="4857" h="375">
                  <a:moveTo>
                    <a:pt x="4857" y="0"/>
                  </a:moveTo>
                  <a:lnTo>
                    <a:pt x="0" y="3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6"/>
            <p:cNvSpPr/>
            <p:nvPr/>
          </p:nvSpPr>
          <p:spPr>
            <a:xfrm>
              <a:off x="3225480" y="4773000"/>
              <a:ext cx="4855" cy="396"/>
            </a:xfrm>
            <a:custGeom>
              <a:avLst/>
              <a:pathLst>
                <a:path w="4855" h="396">
                  <a:moveTo>
                    <a:pt x="0" y="396"/>
                  </a:moveTo>
                  <a:lnTo>
                    <a:pt x="4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7"/>
            <p:cNvSpPr/>
            <p:nvPr/>
          </p:nvSpPr>
          <p:spPr>
            <a:xfrm>
              <a:off x="3240042" y="4771686"/>
              <a:ext cx="4850" cy="458"/>
            </a:xfrm>
            <a:custGeom>
              <a:avLst/>
              <a:pathLst>
                <a:path w="4850" h="458">
                  <a:moveTo>
                    <a:pt x="4850" y="0"/>
                  </a:moveTo>
                  <a:lnTo>
                    <a:pt x="0" y="4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8"/>
            <p:cNvSpPr/>
            <p:nvPr/>
          </p:nvSpPr>
          <p:spPr>
            <a:xfrm>
              <a:off x="3244893" y="4771206"/>
              <a:ext cx="4848" cy="479"/>
            </a:xfrm>
            <a:custGeom>
              <a:avLst/>
              <a:pathLst>
                <a:path w="4848" h="479">
                  <a:moveTo>
                    <a:pt x="0" y="479"/>
                  </a:moveTo>
                  <a:lnTo>
                    <a:pt x="48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599"/>
            <p:cNvSpPr/>
            <p:nvPr/>
          </p:nvSpPr>
          <p:spPr>
            <a:xfrm>
              <a:off x="3298095" y="4760716"/>
              <a:ext cx="28874" cy="4554"/>
            </a:xfrm>
            <a:custGeom>
              <a:avLst/>
              <a:pathLst>
                <a:path w="28874" h="4554">
                  <a:moveTo>
                    <a:pt x="28874" y="0"/>
                  </a:moveTo>
                  <a:lnTo>
                    <a:pt x="0" y="4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600"/>
            <p:cNvSpPr/>
            <p:nvPr/>
          </p:nvSpPr>
          <p:spPr>
            <a:xfrm>
              <a:off x="3307733" y="4760716"/>
              <a:ext cx="19237" cy="3118"/>
            </a:xfrm>
            <a:custGeom>
              <a:avLst/>
              <a:pathLst>
                <a:path w="19237" h="3118">
                  <a:moveTo>
                    <a:pt x="19237" y="0"/>
                  </a:moveTo>
                  <a:lnTo>
                    <a:pt x="0" y="3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1"/>
            <p:cNvSpPr/>
            <p:nvPr/>
          </p:nvSpPr>
          <p:spPr>
            <a:xfrm>
              <a:off x="3317358" y="4760716"/>
              <a:ext cx="9611" cy="1600"/>
            </a:xfrm>
            <a:custGeom>
              <a:avLst/>
              <a:pathLst>
                <a:path w="9611" h="1600">
                  <a:moveTo>
                    <a:pt x="9611" y="0"/>
                  </a:moveTo>
                  <a:lnTo>
                    <a:pt x="0" y="1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2"/>
            <p:cNvSpPr/>
            <p:nvPr/>
          </p:nvSpPr>
          <p:spPr>
            <a:xfrm>
              <a:off x="3326970" y="47607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3"/>
            <p:cNvSpPr/>
            <p:nvPr/>
          </p:nvSpPr>
          <p:spPr>
            <a:xfrm>
              <a:off x="3326970" y="4759033"/>
              <a:ext cx="9597" cy="1682"/>
            </a:xfrm>
            <a:custGeom>
              <a:avLst/>
              <a:pathLst>
                <a:path w="9597" h="1682">
                  <a:moveTo>
                    <a:pt x="0" y="1682"/>
                  </a:moveTo>
                  <a:lnTo>
                    <a:pt x="9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4"/>
            <p:cNvSpPr/>
            <p:nvPr/>
          </p:nvSpPr>
          <p:spPr>
            <a:xfrm>
              <a:off x="3326970" y="4757268"/>
              <a:ext cx="19180" cy="3448"/>
            </a:xfrm>
            <a:custGeom>
              <a:avLst/>
              <a:pathLst>
                <a:path w="19180" h="3448">
                  <a:moveTo>
                    <a:pt x="0" y="3448"/>
                  </a:moveTo>
                  <a:lnTo>
                    <a:pt x="191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5"/>
            <p:cNvSpPr/>
            <p:nvPr/>
          </p:nvSpPr>
          <p:spPr>
            <a:xfrm>
              <a:off x="3326970" y="4755421"/>
              <a:ext cx="28748" cy="5295"/>
            </a:xfrm>
            <a:custGeom>
              <a:avLst/>
              <a:pathLst>
                <a:path w="28748" h="5295">
                  <a:moveTo>
                    <a:pt x="0" y="5295"/>
                  </a:moveTo>
                  <a:lnTo>
                    <a:pt x="287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6"/>
            <p:cNvSpPr/>
            <p:nvPr/>
          </p:nvSpPr>
          <p:spPr>
            <a:xfrm>
              <a:off x="3256952" y="4746315"/>
              <a:ext cx="11068" cy="1270"/>
            </a:xfrm>
            <a:custGeom>
              <a:avLst/>
              <a:pathLst>
                <a:path w="11068" h="1270">
                  <a:moveTo>
                    <a:pt x="11068" y="0"/>
                  </a:moveTo>
                  <a:lnTo>
                    <a:pt x="0" y="1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7"/>
            <p:cNvSpPr/>
            <p:nvPr/>
          </p:nvSpPr>
          <p:spPr>
            <a:xfrm>
              <a:off x="3266439" y="4746315"/>
              <a:ext cx="1580" cy="188"/>
            </a:xfrm>
            <a:custGeom>
              <a:avLst/>
              <a:pathLst>
                <a:path w="1580" h="188">
                  <a:moveTo>
                    <a:pt x="1580" y="0"/>
                  </a:moveTo>
                  <a:lnTo>
                    <a:pt x="0" y="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8"/>
            <p:cNvSpPr/>
            <p:nvPr/>
          </p:nvSpPr>
          <p:spPr>
            <a:xfrm>
              <a:off x="3278785" y="4767269"/>
              <a:ext cx="4831" cy="624"/>
            </a:xfrm>
            <a:custGeom>
              <a:avLst/>
              <a:pathLst>
                <a:path w="4831" h="624">
                  <a:moveTo>
                    <a:pt x="4831" y="0"/>
                  </a:moveTo>
                  <a:lnTo>
                    <a:pt x="0" y="6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09"/>
            <p:cNvSpPr/>
            <p:nvPr/>
          </p:nvSpPr>
          <p:spPr>
            <a:xfrm>
              <a:off x="3283616" y="4766623"/>
              <a:ext cx="4829" cy="645"/>
            </a:xfrm>
            <a:custGeom>
              <a:avLst/>
              <a:pathLst>
                <a:path w="4829" h="645">
                  <a:moveTo>
                    <a:pt x="0" y="645"/>
                  </a:moveTo>
                  <a:lnTo>
                    <a:pt x="4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10"/>
            <p:cNvSpPr/>
            <p:nvPr/>
          </p:nvSpPr>
          <p:spPr>
            <a:xfrm>
              <a:off x="3170513" y="4730480"/>
              <a:ext cx="12038" cy="453"/>
            </a:xfrm>
            <a:custGeom>
              <a:avLst/>
              <a:pathLst>
                <a:path w="12038" h="453">
                  <a:moveTo>
                    <a:pt x="12038" y="0"/>
                  </a:moveTo>
                  <a:lnTo>
                    <a:pt x="0" y="4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1"/>
            <p:cNvSpPr/>
            <p:nvPr/>
          </p:nvSpPr>
          <p:spPr>
            <a:xfrm>
              <a:off x="2939109" y="4759885"/>
              <a:ext cx="4800" cy="831"/>
            </a:xfrm>
            <a:custGeom>
              <a:avLst/>
              <a:pathLst>
                <a:path w="4800" h="831">
                  <a:moveTo>
                    <a:pt x="4800" y="8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2"/>
            <p:cNvSpPr/>
            <p:nvPr/>
          </p:nvSpPr>
          <p:spPr>
            <a:xfrm>
              <a:off x="2943910" y="4760716"/>
              <a:ext cx="4804" cy="810"/>
            </a:xfrm>
            <a:custGeom>
              <a:avLst/>
              <a:pathLst>
                <a:path w="4804" h="810">
                  <a:moveTo>
                    <a:pt x="0" y="0"/>
                  </a:moveTo>
                  <a:lnTo>
                    <a:pt x="4804" y="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3"/>
            <p:cNvSpPr/>
            <p:nvPr/>
          </p:nvSpPr>
          <p:spPr>
            <a:xfrm>
              <a:off x="2958333" y="4763086"/>
              <a:ext cx="4814" cy="748"/>
            </a:xfrm>
            <a:custGeom>
              <a:avLst/>
              <a:pathLst>
                <a:path w="4814" h="748">
                  <a:moveTo>
                    <a:pt x="4814" y="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4"/>
            <p:cNvSpPr/>
            <p:nvPr/>
          </p:nvSpPr>
          <p:spPr>
            <a:xfrm>
              <a:off x="2963147" y="4763835"/>
              <a:ext cx="4817" cy="728"/>
            </a:xfrm>
            <a:custGeom>
              <a:avLst/>
              <a:pathLst>
                <a:path w="4817" h="728">
                  <a:moveTo>
                    <a:pt x="0" y="0"/>
                  </a:moveTo>
                  <a:lnTo>
                    <a:pt x="4817" y="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5"/>
            <p:cNvSpPr/>
            <p:nvPr/>
          </p:nvSpPr>
          <p:spPr>
            <a:xfrm>
              <a:off x="2983921" y="4720927"/>
              <a:ext cx="21450" cy="2790"/>
            </a:xfrm>
            <a:custGeom>
              <a:avLst/>
              <a:pathLst>
                <a:path w="21450" h="2790">
                  <a:moveTo>
                    <a:pt x="21450" y="2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6"/>
            <p:cNvSpPr/>
            <p:nvPr/>
          </p:nvSpPr>
          <p:spPr>
            <a:xfrm>
              <a:off x="2996930" y="4768498"/>
              <a:ext cx="4837" cy="583"/>
            </a:xfrm>
            <a:custGeom>
              <a:avLst/>
              <a:pathLst>
                <a:path w="4837" h="583">
                  <a:moveTo>
                    <a:pt x="4837" y="5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7"/>
            <p:cNvSpPr/>
            <p:nvPr/>
          </p:nvSpPr>
          <p:spPr>
            <a:xfrm>
              <a:off x="3001767" y="4769081"/>
              <a:ext cx="4839" cy="562"/>
            </a:xfrm>
            <a:custGeom>
              <a:avLst/>
              <a:pathLst>
                <a:path w="4839" h="562">
                  <a:moveTo>
                    <a:pt x="0" y="0"/>
                  </a:moveTo>
                  <a:lnTo>
                    <a:pt x="4839" y="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8"/>
            <p:cNvSpPr/>
            <p:nvPr/>
          </p:nvSpPr>
          <p:spPr>
            <a:xfrm>
              <a:off x="3045400" y="4773396"/>
              <a:ext cx="29167" cy="1940"/>
            </a:xfrm>
            <a:custGeom>
              <a:avLst/>
              <a:pathLst>
                <a:path w="29167" h="1940">
                  <a:moveTo>
                    <a:pt x="29167" y="1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19"/>
            <p:cNvSpPr/>
            <p:nvPr/>
          </p:nvSpPr>
          <p:spPr>
            <a:xfrm>
              <a:off x="3055117" y="4774126"/>
              <a:ext cx="19450" cy="1210"/>
            </a:xfrm>
            <a:custGeom>
              <a:avLst/>
              <a:pathLst>
                <a:path w="19450" h="1210">
                  <a:moveTo>
                    <a:pt x="19450" y="12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20"/>
            <p:cNvSpPr/>
            <p:nvPr/>
          </p:nvSpPr>
          <p:spPr>
            <a:xfrm>
              <a:off x="3064840" y="4774773"/>
              <a:ext cx="9727" cy="563"/>
            </a:xfrm>
            <a:custGeom>
              <a:avLst/>
              <a:pathLst>
                <a:path w="9727" h="563">
                  <a:moveTo>
                    <a:pt x="9727" y="5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1"/>
            <p:cNvSpPr/>
            <p:nvPr/>
          </p:nvSpPr>
          <p:spPr>
            <a:xfrm>
              <a:off x="3074568" y="47753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2"/>
            <p:cNvSpPr/>
            <p:nvPr/>
          </p:nvSpPr>
          <p:spPr>
            <a:xfrm>
              <a:off x="3074568" y="4775337"/>
              <a:ext cx="9732" cy="480"/>
            </a:xfrm>
            <a:custGeom>
              <a:avLst/>
              <a:pathLst>
                <a:path w="9732" h="480">
                  <a:moveTo>
                    <a:pt x="0" y="0"/>
                  </a:moveTo>
                  <a:lnTo>
                    <a:pt x="9732" y="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3"/>
            <p:cNvSpPr/>
            <p:nvPr/>
          </p:nvSpPr>
          <p:spPr>
            <a:xfrm>
              <a:off x="3074568" y="4775337"/>
              <a:ext cx="19468" cy="876"/>
            </a:xfrm>
            <a:custGeom>
              <a:avLst/>
              <a:pathLst>
                <a:path w="19468" h="876">
                  <a:moveTo>
                    <a:pt x="0" y="0"/>
                  </a:moveTo>
                  <a:lnTo>
                    <a:pt x="19468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4"/>
            <p:cNvSpPr/>
            <p:nvPr/>
          </p:nvSpPr>
          <p:spPr>
            <a:xfrm>
              <a:off x="3074568" y="4775337"/>
              <a:ext cx="29207" cy="1189"/>
            </a:xfrm>
            <a:custGeom>
              <a:avLst/>
              <a:pathLst>
                <a:path w="29207" h="1189">
                  <a:moveTo>
                    <a:pt x="0" y="0"/>
                  </a:moveTo>
                  <a:lnTo>
                    <a:pt x="29207" y="11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5"/>
            <p:cNvSpPr/>
            <p:nvPr/>
          </p:nvSpPr>
          <p:spPr>
            <a:xfrm>
              <a:off x="2990227" y="4744727"/>
              <a:ext cx="34385" cy="3978"/>
            </a:xfrm>
            <a:custGeom>
              <a:avLst/>
              <a:pathLst>
                <a:path w="34385" h="3978">
                  <a:moveTo>
                    <a:pt x="34385" y="3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6"/>
            <p:cNvSpPr/>
            <p:nvPr/>
          </p:nvSpPr>
          <p:spPr>
            <a:xfrm>
              <a:off x="3016293" y="4770706"/>
              <a:ext cx="9694" cy="979"/>
            </a:xfrm>
            <a:custGeom>
              <a:avLst/>
              <a:pathLst>
                <a:path w="9694" h="979">
                  <a:moveTo>
                    <a:pt x="9694" y="9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7"/>
            <p:cNvSpPr/>
            <p:nvPr/>
          </p:nvSpPr>
          <p:spPr>
            <a:xfrm>
              <a:off x="3025987" y="47716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8"/>
            <p:cNvSpPr/>
            <p:nvPr/>
          </p:nvSpPr>
          <p:spPr>
            <a:xfrm>
              <a:off x="3025987" y="4771686"/>
              <a:ext cx="9702" cy="896"/>
            </a:xfrm>
            <a:custGeom>
              <a:avLst/>
              <a:pathLst>
                <a:path w="9702" h="896">
                  <a:moveTo>
                    <a:pt x="0" y="0"/>
                  </a:moveTo>
                  <a:lnTo>
                    <a:pt x="9702" y="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29"/>
            <p:cNvSpPr/>
            <p:nvPr/>
          </p:nvSpPr>
          <p:spPr>
            <a:xfrm>
              <a:off x="2919943" y="4756355"/>
              <a:ext cx="4785" cy="913"/>
            </a:xfrm>
            <a:custGeom>
              <a:avLst/>
              <a:pathLst>
                <a:path w="4785" h="913">
                  <a:moveTo>
                    <a:pt x="4785" y="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30"/>
            <p:cNvSpPr/>
            <p:nvPr/>
          </p:nvSpPr>
          <p:spPr>
            <a:xfrm>
              <a:off x="2924729" y="4757268"/>
              <a:ext cx="4789" cy="892"/>
            </a:xfrm>
            <a:custGeom>
              <a:avLst/>
              <a:pathLst>
                <a:path w="4789" h="892">
                  <a:moveTo>
                    <a:pt x="0" y="0"/>
                  </a:moveTo>
                  <a:lnTo>
                    <a:pt x="4789" y="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1"/>
            <p:cNvSpPr/>
            <p:nvPr/>
          </p:nvSpPr>
          <p:spPr>
            <a:xfrm>
              <a:off x="2914885" y="4732181"/>
              <a:ext cx="7024" cy="1395"/>
            </a:xfrm>
            <a:custGeom>
              <a:avLst/>
              <a:pathLst>
                <a:path w="7024" h="1395">
                  <a:moveTo>
                    <a:pt x="7024" y="1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2"/>
            <p:cNvSpPr/>
            <p:nvPr/>
          </p:nvSpPr>
          <p:spPr>
            <a:xfrm>
              <a:off x="2731600" y="4604910"/>
              <a:ext cx="34566" cy="13752"/>
            </a:xfrm>
            <a:custGeom>
              <a:avLst/>
              <a:pathLst>
                <a:path w="34566" h="13752">
                  <a:moveTo>
                    <a:pt x="34566" y="13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3"/>
            <p:cNvSpPr/>
            <p:nvPr/>
          </p:nvSpPr>
          <p:spPr>
            <a:xfrm>
              <a:off x="2705488" y="4692522"/>
              <a:ext cx="4514" cy="1833"/>
            </a:xfrm>
            <a:custGeom>
              <a:avLst/>
              <a:pathLst>
                <a:path w="4514" h="1833">
                  <a:moveTo>
                    <a:pt x="4514" y="18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4"/>
            <p:cNvSpPr/>
            <p:nvPr/>
          </p:nvSpPr>
          <p:spPr>
            <a:xfrm>
              <a:off x="2710002" y="4694355"/>
              <a:ext cx="4521" cy="1813"/>
            </a:xfrm>
            <a:custGeom>
              <a:avLst/>
              <a:pathLst>
                <a:path w="4521" h="1813">
                  <a:moveTo>
                    <a:pt x="0" y="0"/>
                  </a:moveTo>
                  <a:lnTo>
                    <a:pt x="4521" y="1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5"/>
            <p:cNvSpPr/>
            <p:nvPr/>
          </p:nvSpPr>
          <p:spPr>
            <a:xfrm>
              <a:off x="2778605" y="4719509"/>
              <a:ext cx="4629" cy="1519"/>
            </a:xfrm>
            <a:custGeom>
              <a:avLst/>
              <a:pathLst>
                <a:path w="4629" h="1519">
                  <a:moveTo>
                    <a:pt x="4629" y="15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6"/>
            <p:cNvSpPr/>
            <p:nvPr/>
          </p:nvSpPr>
          <p:spPr>
            <a:xfrm>
              <a:off x="2783234" y="4721029"/>
              <a:ext cx="4635" cy="1499"/>
            </a:xfrm>
            <a:custGeom>
              <a:avLst/>
              <a:pathLst>
                <a:path w="4635" h="1499">
                  <a:moveTo>
                    <a:pt x="0" y="0"/>
                  </a:moveTo>
                  <a:lnTo>
                    <a:pt x="4635" y="1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7"/>
            <p:cNvSpPr/>
            <p:nvPr/>
          </p:nvSpPr>
          <p:spPr>
            <a:xfrm>
              <a:off x="2797159" y="4725468"/>
              <a:ext cx="9315" cy="2859"/>
            </a:xfrm>
            <a:custGeom>
              <a:avLst/>
              <a:pathLst>
                <a:path w="9315" h="2859">
                  <a:moveTo>
                    <a:pt x="9315" y="2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8"/>
            <p:cNvSpPr/>
            <p:nvPr/>
          </p:nvSpPr>
          <p:spPr>
            <a:xfrm>
              <a:off x="2806474" y="47283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39"/>
            <p:cNvSpPr/>
            <p:nvPr/>
          </p:nvSpPr>
          <p:spPr>
            <a:xfrm>
              <a:off x="2806474" y="4728328"/>
              <a:ext cx="9339" cy="2779"/>
            </a:xfrm>
            <a:custGeom>
              <a:avLst/>
              <a:pathLst>
                <a:path w="9339" h="2779">
                  <a:moveTo>
                    <a:pt x="0" y="0"/>
                  </a:moveTo>
                  <a:lnTo>
                    <a:pt x="9339" y="2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40"/>
            <p:cNvSpPr/>
            <p:nvPr/>
          </p:nvSpPr>
          <p:spPr>
            <a:xfrm>
              <a:off x="2750970" y="4709977"/>
              <a:ext cx="9183" cy="3256"/>
            </a:xfrm>
            <a:custGeom>
              <a:avLst/>
              <a:pathLst>
                <a:path w="9183" h="3256">
                  <a:moveTo>
                    <a:pt x="9183" y="32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1"/>
            <p:cNvSpPr/>
            <p:nvPr/>
          </p:nvSpPr>
          <p:spPr>
            <a:xfrm>
              <a:off x="2760154" y="47132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2"/>
            <p:cNvSpPr/>
            <p:nvPr/>
          </p:nvSpPr>
          <p:spPr>
            <a:xfrm>
              <a:off x="2760154" y="4713233"/>
              <a:ext cx="9211" cy="3177"/>
            </a:xfrm>
            <a:custGeom>
              <a:avLst/>
              <a:pathLst>
                <a:path w="9211" h="3177">
                  <a:moveTo>
                    <a:pt x="0" y="0"/>
                  </a:moveTo>
                  <a:lnTo>
                    <a:pt x="9211" y="3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3"/>
            <p:cNvSpPr/>
            <p:nvPr/>
          </p:nvSpPr>
          <p:spPr>
            <a:xfrm>
              <a:off x="2825176" y="4733807"/>
              <a:ext cx="4689" cy="1319"/>
            </a:xfrm>
            <a:custGeom>
              <a:avLst/>
              <a:pathLst>
                <a:path w="4689" h="1319">
                  <a:moveTo>
                    <a:pt x="4689" y="1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4"/>
            <p:cNvSpPr/>
            <p:nvPr/>
          </p:nvSpPr>
          <p:spPr>
            <a:xfrm>
              <a:off x="2829866" y="4735127"/>
              <a:ext cx="4695" cy="1299"/>
            </a:xfrm>
            <a:custGeom>
              <a:avLst/>
              <a:pathLst>
                <a:path w="4695" h="1299">
                  <a:moveTo>
                    <a:pt x="0" y="0"/>
                  </a:moveTo>
                  <a:lnTo>
                    <a:pt x="4695" y="1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5"/>
            <p:cNvSpPr/>
            <p:nvPr/>
          </p:nvSpPr>
          <p:spPr>
            <a:xfrm>
              <a:off x="2849799" y="4716990"/>
              <a:ext cx="19428" cy="4967"/>
            </a:xfrm>
            <a:custGeom>
              <a:avLst/>
              <a:pathLst>
                <a:path w="19428" h="4967">
                  <a:moveTo>
                    <a:pt x="19428" y="49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6"/>
            <p:cNvSpPr/>
            <p:nvPr/>
          </p:nvSpPr>
          <p:spPr>
            <a:xfrm>
              <a:off x="2859040" y="4719399"/>
              <a:ext cx="10187" cy="2558"/>
            </a:xfrm>
            <a:custGeom>
              <a:avLst/>
              <a:pathLst>
                <a:path w="10187" h="2558">
                  <a:moveTo>
                    <a:pt x="10187" y="2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7"/>
            <p:cNvSpPr/>
            <p:nvPr/>
          </p:nvSpPr>
          <p:spPr>
            <a:xfrm>
              <a:off x="2868300" y="4721729"/>
              <a:ext cx="927" cy="228"/>
            </a:xfrm>
            <a:custGeom>
              <a:avLst/>
              <a:pathLst>
                <a:path w="927" h="228">
                  <a:moveTo>
                    <a:pt x="927" y="2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8"/>
            <p:cNvSpPr/>
            <p:nvPr/>
          </p:nvSpPr>
          <p:spPr>
            <a:xfrm>
              <a:off x="2869227" y="4721957"/>
              <a:ext cx="8353" cy="2021"/>
            </a:xfrm>
            <a:custGeom>
              <a:avLst/>
              <a:pathLst>
                <a:path w="8353" h="2021">
                  <a:moveTo>
                    <a:pt x="0" y="0"/>
                  </a:moveTo>
                  <a:lnTo>
                    <a:pt x="8353" y="2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49"/>
            <p:cNvSpPr/>
            <p:nvPr/>
          </p:nvSpPr>
          <p:spPr>
            <a:xfrm>
              <a:off x="2881807" y="4748311"/>
              <a:ext cx="4751" cy="1076"/>
            </a:xfrm>
            <a:custGeom>
              <a:avLst/>
              <a:pathLst>
                <a:path w="4751" h="1076">
                  <a:moveTo>
                    <a:pt x="4751" y="10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50"/>
            <p:cNvSpPr/>
            <p:nvPr/>
          </p:nvSpPr>
          <p:spPr>
            <a:xfrm>
              <a:off x="2886559" y="4749388"/>
              <a:ext cx="4756" cy="1056"/>
            </a:xfrm>
            <a:custGeom>
              <a:avLst/>
              <a:pathLst>
                <a:path w="4756" h="1056">
                  <a:moveTo>
                    <a:pt x="0" y="0"/>
                  </a:moveTo>
                  <a:lnTo>
                    <a:pt x="4756" y="1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1"/>
            <p:cNvSpPr/>
            <p:nvPr/>
          </p:nvSpPr>
          <p:spPr>
            <a:xfrm>
              <a:off x="2732688" y="4703229"/>
              <a:ext cx="4559" cy="1716"/>
            </a:xfrm>
            <a:custGeom>
              <a:avLst/>
              <a:pathLst>
                <a:path w="4559" h="1716">
                  <a:moveTo>
                    <a:pt x="4559" y="17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2"/>
            <p:cNvSpPr/>
            <p:nvPr/>
          </p:nvSpPr>
          <p:spPr>
            <a:xfrm>
              <a:off x="2737248" y="4704945"/>
              <a:ext cx="4567" cy="1696"/>
            </a:xfrm>
            <a:custGeom>
              <a:avLst/>
              <a:pathLst>
                <a:path w="4567" h="1696">
                  <a:moveTo>
                    <a:pt x="0" y="0"/>
                  </a:moveTo>
                  <a:lnTo>
                    <a:pt x="4567" y="1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3"/>
            <p:cNvSpPr/>
            <p:nvPr/>
          </p:nvSpPr>
          <p:spPr>
            <a:xfrm>
              <a:off x="2731828" y="4678547"/>
              <a:ext cx="6683" cy="2573"/>
            </a:xfrm>
            <a:custGeom>
              <a:avLst/>
              <a:pathLst>
                <a:path w="6683" h="2573">
                  <a:moveTo>
                    <a:pt x="6683" y="2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4"/>
            <p:cNvSpPr/>
            <p:nvPr/>
          </p:nvSpPr>
          <p:spPr>
            <a:xfrm>
              <a:off x="2560604" y="4594470"/>
              <a:ext cx="17476" cy="10311"/>
            </a:xfrm>
            <a:custGeom>
              <a:avLst/>
              <a:pathLst>
                <a:path w="17476" h="10311">
                  <a:moveTo>
                    <a:pt x="17476" y="103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5"/>
            <p:cNvSpPr/>
            <p:nvPr/>
          </p:nvSpPr>
          <p:spPr>
            <a:xfrm>
              <a:off x="2568805" y="4599362"/>
              <a:ext cx="9275" cy="5419"/>
            </a:xfrm>
            <a:custGeom>
              <a:avLst/>
              <a:pathLst>
                <a:path w="9275" h="5419">
                  <a:moveTo>
                    <a:pt x="9275" y="54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6"/>
            <p:cNvSpPr/>
            <p:nvPr/>
          </p:nvSpPr>
          <p:spPr>
            <a:xfrm>
              <a:off x="2565651" y="4623857"/>
              <a:ext cx="4221" cy="2433"/>
            </a:xfrm>
            <a:custGeom>
              <a:avLst/>
              <a:pathLst>
                <a:path w="4221" h="2433">
                  <a:moveTo>
                    <a:pt x="4221" y="2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7"/>
            <p:cNvSpPr/>
            <p:nvPr/>
          </p:nvSpPr>
          <p:spPr>
            <a:xfrm>
              <a:off x="2569873" y="4626290"/>
              <a:ext cx="4231" cy="2414"/>
            </a:xfrm>
            <a:custGeom>
              <a:avLst/>
              <a:pathLst>
                <a:path w="4231" h="2414">
                  <a:moveTo>
                    <a:pt x="0" y="0"/>
                  </a:moveTo>
                  <a:lnTo>
                    <a:pt x="4231" y="24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8"/>
            <p:cNvSpPr/>
            <p:nvPr/>
          </p:nvSpPr>
          <p:spPr>
            <a:xfrm>
              <a:off x="2582598" y="4633480"/>
              <a:ext cx="8534" cy="4702"/>
            </a:xfrm>
            <a:custGeom>
              <a:avLst/>
              <a:pathLst>
                <a:path w="8534" h="4702">
                  <a:moveTo>
                    <a:pt x="8534" y="4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9"/>
            <p:cNvSpPr/>
            <p:nvPr/>
          </p:nvSpPr>
          <p:spPr>
            <a:xfrm>
              <a:off x="2591132" y="46381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60"/>
            <p:cNvSpPr/>
            <p:nvPr/>
          </p:nvSpPr>
          <p:spPr>
            <a:xfrm>
              <a:off x="2591132" y="4638182"/>
              <a:ext cx="8574" cy="4629"/>
            </a:xfrm>
            <a:custGeom>
              <a:avLst/>
              <a:pathLst>
                <a:path w="8574" h="4629">
                  <a:moveTo>
                    <a:pt x="0" y="0"/>
                  </a:moveTo>
                  <a:lnTo>
                    <a:pt x="8574" y="4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1"/>
            <p:cNvSpPr/>
            <p:nvPr/>
          </p:nvSpPr>
          <p:spPr>
            <a:xfrm>
              <a:off x="3365270" y="4752497"/>
              <a:ext cx="4769" cy="995"/>
            </a:xfrm>
            <a:custGeom>
              <a:avLst/>
              <a:pathLst>
                <a:path w="4769" h="995">
                  <a:moveTo>
                    <a:pt x="4769" y="0"/>
                  </a:moveTo>
                  <a:lnTo>
                    <a:pt x="0" y="9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2"/>
            <p:cNvSpPr/>
            <p:nvPr/>
          </p:nvSpPr>
          <p:spPr>
            <a:xfrm>
              <a:off x="3370039" y="4751481"/>
              <a:ext cx="4765" cy="1015"/>
            </a:xfrm>
            <a:custGeom>
              <a:avLst/>
              <a:pathLst>
                <a:path w="4765" h="1015">
                  <a:moveTo>
                    <a:pt x="0" y="1015"/>
                  </a:moveTo>
                  <a:lnTo>
                    <a:pt x="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3"/>
            <p:cNvSpPr/>
            <p:nvPr/>
          </p:nvSpPr>
          <p:spPr>
            <a:xfrm>
              <a:off x="3822830" y="4187712"/>
              <a:ext cx="94935" cy="115283"/>
            </a:xfrm>
            <a:custGeom>
              <a:avLst/>
              <a:pathLst>
                <a:path w="94935" h="115283">
                  <a:moveTo>
                    <a:pt x="94935" y="0"/>
                  </a:moveTo>
                  <a:lnTo>
                    <a:pt x="49725" y="59500"/>
                  </a:lnTo>
                  <a:lnTo>
                    <a:pt x="0" y="115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4"/>
            <p:cNvSpPr/>
            <p:nvPr/>
          </p:nvSpPr>
          <p:spPr>
            <a:xfrm>
              <a:off x="4070619" y="3905513"/>
              <a:ext cx="5749" cy="19604"/>
            </a:xfrm>
            <a:custGeom>
              <a:avLst/>
              <a:pathLst>
                <a:path w="5749" h="19604">
                  <a:moveTo>
                    <a:pt x="5749" y="0"/>
                  </a:moveTo>
                  <a:lnTo>
                    <a:pt x="0" y="196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5"/>
            <p:cNvSpPr/>
            <p:nvPr/>
          </p:nvSpPr>
          <p:spPr>
            <a:xfrm>
              <a:off x="4231017" y="3938730"/>
              <a:ext cx="1289" cy="4698"/>
            </a:xfrm>
            <a:custGeom>
              <a:avLst/>
              <a:pathLst>
                <a:path w="1289" h="4698">
                  <a:moveTo>
                    <a:pt x="1289" y="0"/>
                  </a:moveTo>
                  <a:lnTo>
                    <a:pt x="0" y="4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6"/>
            <p:cNvSpPr/>
            <p:nvPr/>
          </p:nvSpPr>
          <p:spPr>
            <a:xfrm>
              <a:off x="4232307" y="3934027"/>
              <a:ext cx="1269" cy="4703"/>
            </a:xfrm>
            <a:custGeom>
              <a:avLst/>
              <a:pathLst>
                <a:path w="1269" h="4703">
                  <a:moveTo>
                    <a:pt x="0" y="4703"/>
                  </a:moveTo>
                  <a:lnTo>
                    <a:pt x="1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7"/>
            <p:cNvSpPr/>
            <p:nvPr/>
          </p:nvSpPr>
          <p:spPr>
            <a:xfrm>
              <a:off x="4206519" y="3939664"/>
              <a:ext cx="1947" cy="6892"/>
            </a:xfrm>
            <a:custGeom>
              <a:avLst/>
              <a:pathLst>
                <a:path w="1947" h="6892">
                  <a:moveTo>
                    <a:pt x="1947" y="0"/>
                  </a:moveTo>
                  <a:lnTo>
                    <a:pt x="0" y="6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8"/>
            <p:cNvSpPr/>
            <p:nvPr/>
          </p:nvSpPr>
          <p:spPr>
            <a:xfrm>
              <a:off x="4094832" y="3891504"/>
              <a:ext cx="8882" cy="32025"/>
            </a:xfrm>
            <a:custGeom>
              <a:avLst/>
              <a:pathLst>
                <a:path w="8882" h="32025">
                  <a:moveTo>
                    <a:pt x="8882" y="0"/>
                  </a:moveTo>
                  <a:lnTo>
                    <a:pt x="0" y="3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69"/>
            <p:cNvSpPr/>
            <p:nvPr/>
          </p:nvSpPr>
          <p:spPr>
            <a:xfrm>
              <a:off x="4243003" y="3886706"/>
              <a:ext cx="2153" cy="9503"/>
            </a:xfrm>
            <a:custGeom>
              <a:avLst/>
              <a:pathLst>
                <a:path w="2153" h="9503">
                  <a:moveTo>
                    <a:pt x="2153" y="0"/>
                  </a:moveTo>
                  <a:lnTo>
                    <a:pt x="0" y="95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70"/>
            <p:cNvSpPr/>
            <p:nvPr/>
          </p:nvSpPr>
          <p:spPr>
            <a:xfrm>
              <a:off x="4245157" y="38867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1"/>
            <p:cNvSpPr/>
            <p:nvPr/>
          </p:nvSpPr>
          <p:spPr>
            <a:xfrm>
              <a:off x="4245157" y="3877184"/>
              <a:ext cx="2072" cy="9521"/>
            </a:xfrm>
            <a:custGeom>
              <a:avLst/>
              <a:pathLst>
                <a:path w="2072" h="9521">
                  <a:moveTo>
                    <a:pt x="0" y="9521"/>
                  </a:moveTo>
                  <a:lnTo>
                    <a:pt x="2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2"/>
            <p:cNvSpPr/>
            <p:nvPr/>
          </p:nvSpPr>
          <p:spPr>
            <a:xfrm>
              <a:off x="4218661" y="3891089"/>
              <a:ext cx="2190" cy="9294"/>
            </a:xfrm>
            <a:custGeom>
              <a:avLst/>
              <a:pathLst>
                <a:path w="2190" h="9294">
                  <a:moveTo>
                    <a:pt x="2190" y="0"/>
                  </a:moveTo>
                  <a:lnTo>
                    <a:pt x="0" y="9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3"/>
            <p:cNvSpPr/>
            <p:nvPr/>
          </p:nvSpPr>
          <p:spPr>
            <a:xfrm>
              <a:off x="4182393" y="3837708"/>
              <a:ext cx="3195" cy="16291"/>
            </a:xfrm>
            <a:custGeom>
              <a:avLst/>
              <a:pathLst>
                <a:path w="3195" h="16291">
                  <a:moveTo>
                    <a:pt x="3195" y="0"/>
                  </a:moveTo>
                  <a:lnTo>
                    <a:pt x="0" y="162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4"/>
            <p:cNvSpPr/>
            <p:nvPr/>
          </p:nvSpPr>
          <p:spPr>
            <a:xfrm>
              <a:off x="4257942" y="3805268"/>
              <a:ext cx="2215" cy="14447"/>
            </a:xfrm>
            <a:custGeom>
              <a:avLst/>
              <a:pathLst>
                <a:path w="2215" h="14447">
                  <a:moveTo>
                    <a:pt x="2215" y="0"/>
                  </a:moveTo>
                  <a:lnTo>
                    <a:pt x="0" y="14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5"/>
            <p:cNvSpPr/>
            <p:nvPr/>
          </p:nvSpPr>
          <p:spPr>
            <a:xfrm>
              <a:off x="4259439" y="3805268"/>
              <a:ext cx="717" cy="4818"/>
            </a:xfrm>
            <a:custGeom>
              <a:avLst/>
              <a:pathLst>
                <a:path w="717" h="4818">
                  <a:moveTo>
                    <a:pt x="717" y="0"/>
                  </a:moveTo>
                  <a:lnTo>
                    <a:pt x="0" y="4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6"/>
            <p:cNvSpPr/>
            <p:nvPr/>
          </p:nvSpPr>
          <p:spPr>
            <a:xfrm>
              <a:off x="4260157" y="3800446"/>
              <a:ext cx="697" cy="4821"/>
            </a:xfrm>
            <a:custGeom>
              <a:avLst/>
              <a:pathLst>
                <a:path w="697" h="4821">
                  <a:moveTo>
                    <a:pt x="0" y="4821"/>
                  </a:moveTo>
                  <a:lnTo>
                    <a:pt x="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7"/>
            <p:cNvSpPr/>
            <p:nvPr/>
          </p:nvSpPr>
          <p:spPr>
            <a:xfrm>
              <a:off x="4260157" y="3790794"/>
              <a:ext cx="2029" cy="14474"/>
            </a:xfrm>
            <a:custGeom>
              <a:avLst/>
              <a:pathLst>
                <a:path w="2029" h="14474">
                  <a:moveTo>
                    <a:pt x="0" y="14474"/>
                  </a:moveTo>
                  <a:lnTo>
                    <a:pt x="20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8"/>
            <p:cNvSpPr/>
            <p:nvPr/>
          </p:nvSpPr>
          <p:spPr>
            <a:xfrm>
              <a:off x="4233943" y="3813768"/>
              <a:ext cx="1922" cy="11780"/>
            </a:xfrm>
            <a:custGeom>
              <a:avLst/>
              <a:pathLst>
                <a:path w="1922" h="11780">
                  <a:moveTo>
                    <a:pt x="1922" y="0"/>
                  </a:moveTo>
                  <a:lnTo>
                    <a:pt x="0" y="11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79"/>
            <p:cNvSpPr/>
            <p:nvPr/>
          </p:nvSpPr>
          <p:spPr>
            <a:xfrm>
              <a:off x="4251128" y="3848519"/>
              <a:ext cx="1826" cy="9571"/>
            </a:xfrm>
            <a:custGeom>
              <a:avLst/>
              <a:pathLst>
                <a:path w="1826" h="9571">
                  <a:moveTo>
                    <a:pt x="1826" y="0"/>
                  </a:moveTo>
                  <a:lnTo>
                    <a:pt x="0" y="9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80"/>
            <p:cNvSpPr/>
            <p:nvPr/>
          </p:nvSpPr>
          <p:spPr>
            <a:xfrm>
              <a:off x="4252955" y="38485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1"/>
            <p:cNvSpPr/>
            <p:nvPr/>
          </p:nvSpPr>
          <p:spPr>
            <a:xfrm>
              <a:off x="4252955" y="3838932"/>
              <a:ext cx="1744" cy="9586"/>
            </a:xfrm>
            <a:custGeom>
              <a:avLst/>
              <a:pathLst>
                <a:path w="1744" h="9586">
                  <a:moveTo>
                    <a:pt x="0" y="9586"/>
                  </a:moveTo>
                  <a:lnTo>
                    <a:pt x="17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2"/>
            <p:cNvSpPr/>
            <p:nvPr/>
          </p:nvSpPr>
          <p:spPr>
            <a:xfrm>
              <a:off x="4240876" y="3726494"/>
              <a:ext cx="5246" cy="51817"/>
            </a:xfrm>
            <a:custGeom>
              <a:avLst/>
              <a:pathLst>
                <a:path w="5246" h="51817">
                  <a:moveTo>
                    <a:pt x="5246" y="0"/>
                  </a:moveTo>
                  <a:lnTo>
                    <a:pt x="0" y="51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3"/>
            <p:cNvSpPr/>
            <p:nvPr/>
          </p:nvSpPr>
          <p:spPr>
            <a:xfrm>
              <a:off x="4242019" y="3726494"/>
              <a:ext cx="4103" cy="42336"/>
            </a:xfrm>
            <a:custGeom>
              <a:avLst/>
              <a:pathLst>
                <a:path w="4103" h="42336">
                  <a:moveTo>
                    <a:pt x="4103" y="0"/>
                  </a:moveTo>
                  <a:lnTo>
                    <a:pt x="0" y="42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4"/>
            <p:cNvSpPr/>
            <p:nvPr/>
          </p:nvSpPr>
          <p:spPr>
            <a:xfrm>
              <a:off x="4243081" y="3726494"/>
              <a:ext cx="3041" cy="32846"/>
            </a:xfrm>
            <a:custGeom>
              <a:avLst/>
              <a:pathLst>
                <a:path w="3041" h="32846">
                  <a:moveTo>
                    <a:pt x="3041" y="0"/>
                  </a:moveTo>
                  <a:lnTo>
                    <a:pt x="0" y="32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5"/>
            <p:cNvSpPr/>
            <p:nvPr/>
          </p:nvSpPr>
          <p:spPr>
            <a:xfrm>
              <a:off x="4244062" y="3726494"/>
              <a:ext cx="2061" cy="23348"/>
            </a:xfrm>
            <a:custGeom>
              <a:avLst/>
              <a:pathLst>
                <a:path w="2061" h="23348">
                  <a:moveTo>
                    <a:pt x="2061" y="0"/>
                  </a:moveTo>
                  <a:lnTo>
                    <a:pt x="0" y="23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6"/>
            <p:cNvSpPr/>
            <p:nvPr/>
          </p:nvSpPr>
          <p:spPr>
            <a:xfrm>
              <a:off x="4244961" y="3726494"/>
              <a:ext cx="1162" cy="13841"/>
            </a:xfrm>
            <a:custGeom>
              <a:avLst/>
              <a:pathLst>
                <a:path w="1162" h="13841">
                  <a:moveTo>
                    <a:pt x="1162" y="0"/>
                  </a:moveTo>
                  <a:lnTo>
                    <a:pt x="0" y="138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7"/>
            <p:cNvSpPr/>
            <p:nvPr/>
          </p:nvSpPr>
          <p:spPr>
            <a:xfrm>
              <a:off x="4271944" y="3654818"/>
              <a:ext cx="167" cy="9742"/>
            </a:xfrm>
            <a:custGeom>
              <a:avLst/>
              <a:pathLst>
                <a:path w="167" h="9742">
                  <a:moveTo>
                    <a:pt x="167" y="0"/>
                  </a:moveTo>
                  <a:lnTo>
                    <a:pt x="0" y="97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8"/>
            <p:cNvSpPr/>
            <p:nvPr/>
          </p:nvSpPr>
          <p:spPr>
            <a:xfrm>
              <a:off x="4272111" y="36548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89"/>
            <p:cNvSpPr/>
            <p:nvPr/>
          </p:nvSpPr>
          <p:spPr>
            <a:xfrm>
              <a:off x="4272111" y="3645074"/>
              <a:ext cx="83" cy="9743"/>
            </a:xfrm>
            <a:custGeom>
              <a:avLst/>
              <a:pathLst>
                <a:path w="83" h="9743">
                  <a:moveTo>
                    <a:pt x="0" y="9743"/>
                  </a:moveTo>
                  <a:lnTo>
                    <a:pt x="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90"/>
            <p:cNvSpPr/>
            <p:nvPr/>
          </p:nvSpPr>
          <p:spPr>
            <a:xfrm>
              <a:off x="4245778" y="3726494"/>
              <a:ext cx="344" cy="4326"/>
            </a:xfrm>
            <a:custGeom>
              <a:avLst/>
              <a:pathLst>
                <a:path w="344" h="4326">
                  <a:moveTo>
                    <a:pt x="344" y="0"/>
                  </a:moveTo>
                  <a:lnTo>
                    <a:pt x="0" y="4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1"/>
            <p:cNvSpPr/>
            <p:nvPr/>
          </p:nvSpPr>
          <p:spPr>
            <a:xfrm>
              <a:off x="4270441" y="3698642"/>
              <a:ext cx="260" cy="4865"/>
            </a:xfrm>
            <a:custGeom>
              <a:avLst/>
              <a:pathLst>
                <a:path w="260" h="4865">
                  <a:moveTo>
                    <a:pt x="260" y="0"/>
                  </a:moveTo>
                  <a:lnTo>
                    <a:pt x="0" y="4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2"/>
            <p:cNvSpPr/>
            <p:nvPr/>
          </p:nvSpPr>
          <p:spPr>
            <a:xfrm>
              <a:off x="4270702" y="3693776"/>
              <a:ext cx="240" cy="4866"/>
            </a:xfrm>
            <a:custGeom>
              <a:avLst/>
              <a:pathLst>
                <a:path w="240" h="4866">
                  <a:moveTo>
                    <a:pt x="0" y="4866"/>
                  </a:moveTo>
                  <a:lnTo>
                    <a:pt x="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3"/>
            <p:cNvSpPr/>
            <p:nvPr/>
          </p:nvSpPr>
          <p:spPr>
            <a:xfrm>
              <a:off x="4271360" y="3679171"/>
              <a:ext cx="177" cy="4868"/>
            </a:xfrm>
            <a:custGeom>
              <a:avLst/>
              <a:pathLst>
                <a:path w="177" h="4868">
                  <a:moveTo>
                    <a:pt x="177" y="0"/>
                  </a:moveTo>
                  <a:lnTo>
                    <a:pt x="0" y="4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4"/>
            <p:cNvSpPr/>
            <p:nvPr/>
          </p:nvSpPr>
          <p:spPr>
            <a:xfrm>
              <a:off x="4271537" y="3674302"/>
              <a:ext cx="156" cy="4869"/>
            </a:xfrm>
            <a:custGeom>
              <a:avLst/>
              <a:pathLst>
                <a:path w="156" h="4869">
                  <a:moveTo>
                    <a:pt x="0" y="4869"/>
                  </a:moveTo>
                  <a:lnTo>
                    <a:pt x="1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5"/>
            <p:cNvSpPr/>
            <p:nvPr/>
          </p:nvSpPr>
          <p:spPr>
            <a:xfrm>
              <a:off x="4246123" y="3721300"/>
              <a:ext cx="391" cy="5193"/>
            </a:xfrm>
            <a:custGeom>
              <a:avLst/>
              <a:pathLst>
                <a:path w="391" h="5193">
                  <a:moveTo>
                    <a:pt x="0" y="5193"/>
                  </a:moveTo>
                  <a:lnTo>
                    <a:pt x="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6"/>
            <p:cNvSpPr/>
            <p:nvPr/>
          </p:nvSpPr>
          <p:spPr>
            <a:xfrm>
              <a:off x="4246123" y="3711773"/>
              <a:ext cx="1045" cy="14720"/>
            </a:xfrm>
            <a:custGeom>
              <a:avLst/>
              <a:pathLst>
                <a:path w="1045" h="14720">
                  <a:moveTo>
                    <a:pt x="0" y="14720"/>
                  </a:moveTo>
                  <a:lnTo>
                    <a:pt x="1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7"/>
            <p:cNvSpPr/>
            <p:nvPr/>
          </p:nvSpPr>
          <p:spPr>
            <a:xfrm>
              <a:off x="4236054" y="3919883"/>
              <a:ext cx="1208" cy="4719"/>
            </a:xfrm>
            <a:custGeom>
              <a:avLst/>
              <a:pathLst>
                <a:path w="1208" h="4719">
                  <a:moveTo>
                    <a:pt x="1208" y="0"/>
                  </a:moveTo>
                  <a:lnTo>
                    <a:pt x="0" y="4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8"/>
            <p:cNvSpPr/>
            <p:nvPr/>
          </p:nvSpPr>
          <p:spPr>
            <a:xfrm>
              <a:off x="4237263" y="3915158"/>
              <a:ext cx="1188" cy="4724"/>
            </a:xfrm>
            <a:custGeom>
              <a:avLst/>
              <a:pathLst>
                <a:path w="1188" h="4724">
                  <a:moveTo>
                    <a:pt x="0" y="4724"/>
                  </a:moveTo>
                  <a:lnTo>
                    <a:pt x="11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699"/>
            <p:cNvSpPr/>
            <p:nvPr/>
          </p:nvSpPr>
          <p:spPr>
            <a:xfrm>
              <a:off x="3828487" y="4187712"/>
              <a:ext cx="89279" cy="109367"/>
            </a:xfrm>
            <a:custGeom>
              <a:avLst/>
              <a:pathLst>
                <a:path w="89279" h="109367">
                  <a:moveTo>
                    <a:pt x="89279" y="0"/>
                  </a:moveTo>
                  <a:lnTo>
                    <a:pt x="46663" y="56335"/>
                  </a:lnTo>
                  <a:lnTo>
                    <a:pt x="0" y="109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700"/>
            <p:cNvSpPr/>
            <p:nvPr/>
          </p:nvSpPr>
          <p:spPr>
            <a:xfrm>
              <a:off x="4081111" y="4103636"/>
              <a:ext cx="17162" cy="34085"/>
            </a:xfrm>
            <a:custGeom>
              <a:avLst/>
              <a:pathLst>
                <a:path w="17162" h="34085">
                  <a:moveTo>
                    <a:pt x="17162" y="0"/>
                  </a:moveTo>
                  <a:lnTo>
                    <a:pt x="0" y="340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1"/>
            <p:cNvSpPr/>
            <p:nvPr/>
          </p:nvSpPr>
          <p:spPr>
            <a:xfrm>
              <a:off x="4150398" y="4147800"/>
              <a:ext cx="2184" cy="4354"/>
            </a:xfrm>
            <a:custGeom>
              <a:avLst/>
              <a:pathLst>
                <a:path w="2184" h="4354">
                  <a:moveTo>
                    <a:pt x="2184" y="0"/>
                  </a:moveTo>
                  <a:lnTo>
                    <a:pt x="0" y="4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2"/>
            <p:cNvSpPr/>
            <p:nvPr/>
          </p:nvSpPr>
          <p:spPr>
            <a:xfrm>
              <a:off x="4152583" y="4143436"/>
              <a:ext cx="2166" cy="4364"/>
            </a:xfrm>
            <a:custGeom>
              <a:avLst/>
              <a:pathLst>
                <a:path w="2166" h="4364">
                  <a:moveTo>
                    <a:pt x="0" y="4364"/>
                  </a:moveTo>
                  <a:lnTo>
                    <a:pt x="21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3"/>
            <p:cNvSpPr/>
            <p:nvPr/>
          </p:nvSpPr>
          <p:spPr>
            <a:xfrm>
              <a:off x="4085341" y="4103636"/>
              <a:ext cx="12932" cy="25961"/>
            </a:xfrm>
            <a:custGeom>
              <a:avLst/>
              <a:pathLst>
                <a:path w="12932" h="25961">
                  <a:moveTo>
                    <a:pt x="12932" y="0"/>
                  </a:moveTo>
                  <a:lnTo>
                    <a:pt x="0" y="25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4"/>
            <p:cNvSpPr/>
            <p:nvPr/>
          </p:nvSpPr>
          <p:spPr>
            <a:xfrm>
              <a:off x="4138554" y="4113294"/>
              <a:ext cx="5472" cy="11496"/>
            </a:xfrm>
            <a:custGeom>
              <a:avLst/>
              <a:pathLst>
                <a:path w="5472" h="11496">
                  <a:moveTo>
                    <a:pt x="5472" y="0"/>
                  </a:moveTo>
                  <a:lnTo>
                    <a:pt x="0" y="11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5"/>
            <p:cNvSpPr/>
            <p:nvPr/>
          </p:nvSpPr>
          <p:spPr>
            <a:xfrm>
              <a:off x="4142671" y="4113294"/>
              <a:ext cx="1355" cy="2879"/>
            </a:xfrm>
            <a:custGeom>
              <a:avLst/>
              <a:pathLst>
                <a:path w="1355" h="2879">
                  <a:moveTo>
                    <a:pt x="1355" y="0"/>
                  </a:moveTo>
                  <a:lnTo>
                    <a:pt x="0" y="28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6"/>
            <p:cNvSpPr/>
            <p:nvPr/>
          </p:nvSpPr>
          <p:spPr>
            <a:xfrm>
              <a:off x="4167352" y="4108197"/>
              <a:ext cx="4049" cy="8862"/>
            </a:xfrm>
            <a:custGeom>
              <a:avLst/>
              <a:pathLst>
                <a:path w="4049" h="8862">
                  <a:moveTo>
                    <a:pt x="4049" y="0"/>
                  </a:moveTo>
                  <a:lnTo>
                    <a:pt x="0" y="8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7"/>
            <p:cNvSpPr/>
            <p:nvPr/>
          </p:nvSpPr>
          <p:spPr>
            <a:xfrm>
              <a:off x="4171401" y="41081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8"/>
            <p:cNvSpPr/>
            <p:nvPr/>
          </p:nvSpPr>
          <p:spPr>
            <a:xfrm>
              <a:off x="4171401" y="4099300"/>
              <a:ext cx="3973" cy="8897"/>
            </a:xfrm>
            <a:custGeom>
              <a:avLst/>
              <a:pathLst>
                <a:path w="3973" h="8897">
                  <a:moveTo>
                    <a:pt x="0" y="8897"/>
                  </a:moveTo>
                  <a:lnTo>
                    <a:pt x="3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9"/>
            <p:cNvSpPr/>
            <p:nvPr/>
          </p:nvSpPr>
          <p:spPr>
            <a:xfrm>
              <a:off x="4137519" y="4046453"/>
              <a:ext cx="10780" cy="25909"/>
            </a:xfrm>
            <a:custGeom>
              <a:avLst/>
              <a:pathLst>
                <a:path w="10780" h="25909">
                  <a:moveTo>
                    <a:pt x="10780" y="0"/>
                  </a:moveTo>
                  <a:lnTo>
                    <a:pt x="0" y="259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10"/>
            <p:cNvSpPr/>
            <p:nvPr/>
          </p:nvSpPr>
          <p:spPr>
            <a:xfrm>
              <a:off x="4201034" y="4008582"/>
              <a:ext cx="9827" cy="27530"/>
            </a:xfrm>
            <a:custGeom>
              <a:avLst/>
              <a:pathLst>
                <a:path w="9827" h="27530">
                  <a:moveTo>
                    <a:pt x="9827" y="0"/>
                  </a:moveTo>
                  <a:lnTo>
                    <a:pt x="0" y="27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1"/>
            <p:cNvSpPr/>
            <p:nvPr/>
          </p:nvSpPr>
          <p:spPr>
            <a:xfrm>
              <a:off x="4204389" y="4008582"/>
              <a:ext cx="6473" cy="18381"/>
            </a:xfrm>
            <a:custGeom>
              <a:avLst/>
              <a:pathLst>
                <a:path w="6473" h="18381">
                  <a:moveTo>
                    <a:pt x="6473" y="0"/>
                  </a:moveTo>
                  <a:lnTo>
                    <a:pt x="0" y="18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4207665" y="4008582"/>
              <a:ext cx="3197" cy="9204"/>
            </a:xfrm>
            <a:custGeom>
              <a:avLst/>
              <a:pathLst>
                <a:path w="3197" h="9204">
                  <a:moveTo>
                    <a:pt x="3197" y="0"/>
                  </a:moveTo>
                  <a:lnTo>
                    <a:pt x="0" y="9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4210862" y="40085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4210862" y="3999350"/>
              <a:ext cx="3118" cy="9231"/>
            </a:xfrm>
            <a:custGeom>
              <a:avLst/>
              <a:pathLst>
                <a:path w="3118" h="9231">
                  <a:moveTo>
                    <a:pt x="0" y="9231"/>
                  </a:moveTo>
                  <a:lnTo>
                    <a:pt x="3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4210862" y="3990092"/>
              <a:ext cx="6157" cy="18489"/>
            </a:xfrm>
            <a:custGeom>
              <a:avLst/>
              <a:pathLst>
                <a:path w="6157" h="18489">
                  <a:moveTo>
                    <a:pt x="0" y="18489"/>
                  </a:moveTo>
                  <a:lnTo>
                    <a:pt x="6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4210862" y="3980808"/>
              <a:ext cx="9116" cy="27773"/>
            </a:xfrm>
            <a:custGeom>
              <a:avLst/>
              <a:pathLst>
                <a:path w="9116" h="27773">
                  <a:moveTo>
                    <a:pt x="0" y="27773"/>
                  </a:moveTo>
                  <a:lnTo>
                    <a:pt x="91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4183092" y="4063380"/>
              <a:ext cx="7409" cy="18024"/>
            </a:xfrm>
            <a:custGeom>
              <a:avLst/>
              <a:pathLst>
                <a:path w="7409" h="18024">
                  <a:moveTo>
                    <a:pt x="7409" y="0"/>
                  </a:moveTo>
                  <a:lnTo>
                    <a:pt x="0" y="1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4186836" y="4063380"/>
              <a:ext cx="3666" cy="9028"/>
            </a:xfrm>
            <a:custGeom>
              <a:avLst/>
              <a:pathLst>
                <a:path w="3666" h="9028">
                  <a:moveTo>
                    <a:pt x="3666" y="0"/>
                  </a:moveTo>
                  <a:lnTo>
                    <a:pt x="0" y="9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9"/>
            <p:cNvSpPr/>
            <p:nvPr/>
          </p:nvSpPr>
          <p:spPr>
            <a:xfrm>
              <a:off x="4190502" y="40633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20"/>
            <p:cNvSpPr/>
            <p:nvPr/>
          </p:nvSpPr>
          <p:spPr>
            <a:xfrm>
              <a:off x="4190502" y="4054321"/>
              <a:ext cx="3588" cy="9059"/>
            </a:xfrm>
            <a:custGeom>
              <a:avLst/>
              <a:pathLst>
                <a:path w="3588" h="9059">
                  <a:moveTo>
                    <a:pt x="0" y="9059"/>
                  </a:moveTo>
                  <a:lnTo>
                    <a:pt x="3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1"/>
            <p:cNvSpPr/>
            <p:nvPr/>
          </p:nvSpPr>
          <p:spPr>
            <a:xfrm>
              <a:off x="4190502" y="4045231"/>
              <a:ext cx="7099" cy="18149"/>
            </a:xfrm>
            <a:custGeom>
              <a:avLst/>
              <a:pathLst>
                <a:path w="7099" h="18149">
                  <a:moveTo>
                    <a:pt x="0" y="18149"/>
                  </a:moveTo>
                  <a:lnTo>
                    <a:pt x="7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2"/>
            <p:cNvSpPr/>
            <p:nvPr/>
          </p:nvSpPr>
          <p:spPr>
            <a:xfrm>
              <a:off x="3967168" y="4411526"/>
              <a:ext cx="3313" cy="3571"/>
            </a:xfrm>
            <a:custGeom>
              <a:avLst/>
              <a:pathLst>
                <a:path w="3313" h="3571">
                  <a:moveTo>
                    <a:pt x="3313" y="0"/>
                  </a:moveTo>
                  <a:lnTo>
                    <a:pt x="0" y="3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3"/>
            <p:cNvSpPr/>
            <p:nvPr/>
          </p:nvSpPr>
          <p:spPr>
            <a:xfrm>
              <a:off x="3970482" y="4407940"/>
              <a:ext cx="3298" cy="3586"/>
            </a:xfrm>
            <a:custGeom>
              <a:avLst/>
              <a:pathLst>
                <a:path w="3298" h="3586">
                  <a:moveTo>
                    <a:pt x="0" y="3586"/>
                  </a:moveTo>
                  <a:lnTo>
                    <a:pt x="3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4"/>
            <p:cNvSpPr/>
            <p:nvPr/>
          </p:nvSpPr>
          <p:spPr>
            <a:xfrm>
              <a:off x="3963432" y="4380177"/>
              <a:ext cx="4774" cy="5338"/>
            </a:xfrm>
            <a:custGeom>
              <a:avLst/>
              <a:pathLst>
                <a:path w="4774" h="5338">
                  <a:moveTo>
                    <a:pt x="4774" y="0"/>
                  </a:moveTo>
                  <a:lnTo>
                    <a:pt x="0" y="5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5"/>
            <p:cNvSpPr/>
            <p:nvPr/>
          </p:nvSpPr>
          <p:spPr>
            <a:xfrm>
              <a:off x="3986818" y="4389800"/>
              <a:ext cx="3220" cy="3655"/>
            </a:xfrm>
            <a:custGeom>
              <a:avLst/>
              <a:pathLst>
                <a:path w="3220" h="3655">
                  <a:moveTo>
                    <a:pt x="3220" y="0"/>
                  </a:moveTo>
                  <a:lnTo>
                    <a:pt x="0" y="36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6"/>
            <p:cNvSpPr/>
            <p:nvPr/>
          </p:nvSpPr>
          <p:spPr>
            <a:xfrm>
              <a:off x="3990038" y="4386130"/>
              <a:ext cx="3204" cy="3669"/>
            </a:xfrm>
            <a:custGeom>
              <a:avLst/>
              <a:pathLst>
                <a:path w="3204" h="3669">
                  <a:moveTo>
                    <a:pt x="0" y="3669"/>
                  </a:moveTo>
                  <a:lnTo>
                    <a:pt x="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7"/>
            <p:cNvSpPr/>
            <p:nvPr/>
          </p:nvSpPr>
          <p:spPr>
            <a:xfrm>
              <a:off x="3965039" y="4333679"/>
              <a:ext cx="13024" cy="15529"/>
            </a:xfrm>
            <a:custGeom>
              <a:avLst/>
              <a:pathLst>
                <a:path w="13024" h="15529">
                  <a:moveTo>
                    <a:pt x="13024" y="0"/>
                  </a:moveTo>
                  <a:lnTo>
                    <a:pt x="0" y="15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8"/>
            <p:cNvSpPr/>
            <p:nvPr/>
          </p:nvSpPr>
          <p:spPr>
            <a:xfrm>
              <a:off x="3971086" y="4333679"/>
              <a:ext cx="6977" cy="8391"/>
            </a:xfrm>
            <a:custGeom>
              <a:avLst/>
              <a:pathLst>
                <a:path w="6977" h="8391">
                  <a:moveTo>
                    <a:pt x="6977" y="0"/>
                  </a:moveTo>
                  <a:lnTo>
                    <a:pt x="0" y="8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29"/>
            <p:cNvSpPr/>
            <p:nvPr/>
          </p:nvSpPr>
          <p:spPr>
            <a:xfrm>
              <a:off x="4012140" y="4360063"/>
              <a:ext cx="3093" cy="3764"/>
            </a:xfrm>
            <a:custGeom>
              <a:avLst/>
              <a:pathLst>
                <a:path w="3093" h="3764">
                  <a:moveTo>
                    <a:pt x="3093" y="0"/>
                  </a:moveTo>
                  <a:lnTo>
                    <a:pt x="0" y="3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30"/>
            <p:cNvSpPr/>
            <p:nvPr/>
          </p:nvSpPr>
          <p:spPr>
            <a:xfrm>
              <a:off x="4015233" y="4356286"/>
              <a:ext cx="3077" cy="3777"/>
            </a:xfrm>
            <a:custGeom>
              <a:avLst/>
              <a:pathLst>
                <a:path w="3077" h="3777">
                  <a:moveTo>
                    <a:pt x="0" y="3777"/>
                  </a:moveTo>
                  <a:lnTo>
                    <a:pt x="3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1"/>
            <p:cNvSpPr/>
            <p:nvPr/>
          </p:nvSpPr>
          <p:spPr>
            <a:xfrm>
              <a:off x="4006636" y="4325775"/>
              <a:ext cx="6899" cy="8746"/>
            </a:xfrm>
            <a:custGeom>
              <a:avLst/>
              <a:pathLst>
                <a:path w="6899" h="8746">
                  <a:moveTo>
                    <a:pt x="6899" y="0"/>
                  </a:moveTo>
                  <a:lnTo>
                    <a:pt x="0" y="8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2"/>
            <p:cNvSpPr/>
            <p:nvPr/>
          </p:nvSpPr>
          <p:spPr>
            <a:xfrm>
              <a:off x="4012556" y="4325775"/>
              <a:ext cx="980" cy="1253"/>
            </a:xfrm>
            <a:custGeom>
              <a:avLst/>
              <a:pathLst>
                <a:path w="980" h="1253">
                  <a:moveTo>
                    <a:pt x="980" y="0"/>
                  </a:moveTo>
                  <a:lnTo>
                    <a:pt x="0" y="1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3"/>
            <p:cNvSpPr/>
            <p:nvPr/>
          </p:nvSpPr>
          <p:spPr>
            <a:xfrm>
              <a:off x="4036431" y="4329480"/>
              <a:ext cx="2962" cy="3867"/>
            </a:xfrm>
            <a:custGeom>
              <a:avLst/>
              <a:pathLst>
                <a:path w="2962" h="3867">
                  <a:moveTo>
                    <a:pt x="2962" y="0"/>
                  </a:moveTo>
                  <a:lnTo>
                    <a:pt x="0" y="3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4"/>
            <p:cNvSpPr/>
            <p:nvPr/>
          </p:nvSpPr>
          <p:spPr>
            <a:xfrm>
              <a:off x="4039393" y="4325599"/>
              <a:ext cx="2945" cy="3880"/>
            </a:xfrm>
            <a:custGeom>
              <a:avLst/>
              <a:pathLst>
                <a:path w="2945" h="3880">
                  <a:moveTo>
                    <a:pt x="0" y="3880"/>
                  </a:moveTo>
                  <a:lnTo>
                    <a:pt x="29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5"/>
            <p:cNvSpPr/>
            <p:nvPr/>
          </p:nvSpPr>
          <p:spPr>
            <a:xfrm>
              <a:off x="4048181" y="4313882"/>
              <a:ext cx="2895" cy="3918"/>
            </a:xfrm>
            <a:custGeom>
              <a:avLst/>
              <a:pathLst>
                <a:path w="2895" h="3918">
                  <a:moveTo>
                    <a:pt x="2895" y="0"/>
                  </a:moveTo>
                  <a:lnTo>
                    <a:pt x="0" y="3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6"/>
            <p:cNvSpPr/>
            <p:nvPr/>
          </p:nvSpPr>
          <p:spPr>
            <a:xfrm>
              <a:off x="4051077" y="4309952"/>
              <a:ext cx="2878" cy="3930"/>
            </a:xfrm>
            <a:custGeom>
              <a:avLst/>
              <a:pathLst>
                <a:path w="2878" h="3930">
                  <a:moveTo>
                    <a:pt x="0" y="3930"/>
                  </a:moveTo>
                  <a:lnTo>
                    <a:pt x="2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7"/>
            <p:cNvSpPr/>
            <p:nvPr/>
          </p:nvSpPr>
          <p:spPr>
            <a:xfrm>
              <a:off x="4087172" y="4257762"/>
              <a:ext cx="2655" cy="4084"/>
            </a:xfrm>
            <a:custGeom>
              <a:avLst/>
              <a:pathLst>
                <a:path w="2655" h="4084">
                  <a:moveTo>
                    <a:pt x="2655" y="0"/>
                  </a:moveTo>
                  <a:lnTo>
                    <a:pt x="0" y="4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8"/>
            <p:cNvSpPr/>
            <p:nvPr/>
          </p:nvSpPr>
          <p:spPr>
            <a:xfrm>
              <a:off x="4089828" y="4253666"/>
              <a:ext cx="2638" cy="4096"/>
            </a:xfrm>
            <a:custGeom>
              <a:avLst/>
              <a:pathLst>
                <a:path w="2638" h="4096">
                  <a:moveTo>
                    <a:pt x="0" y="4096"/>
                  </a:moveTo>
                  <a:lnTo>
                    <a:pt x="2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9"/>
            <p:cNvSpPr/>
            <p:nvPr/>
          </p:nvSpPr>
          <p:spPr>
            <a:xfrm>
              <a:off x="4112933" y="4199419"/>
              <a:ext cx="12210" cy="21079"/>
            </a:xfrm>
            <a:custGeom>
              <a:avLst/>
              <a:pathLst>
                <a:path w="12210" h="21079">
                  <a:moveTo>
                    <a:pt x="12210" y="0"/>
                  </a:moveTo>
                  <a:lnTo>
                    <a:pt x="0" y="210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40"/>
            <p:cNvSpPr/>
            <p:nvPr/>
          </p:nvSpPr>
          <p:spPr>
            <a:xfrm>
              <a:off x="4117871" y="4199419"/>
              <a:ext cx="7271" cy="12678"/>
            </a:xfrm>
            <a:custGeom>
              <a:avLst/>
              <a:pathLst>
                <a:path w="7271" h="12678">
                  <a:moveTo>
                    <a:pt x="7271" y="0"/>
                  </a:moveTo>
                  <a:lnTo>
                    <a:pt x="0" y="12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1"/>
            <p:cNvSpPr/>
            <p:nvPr/>
          </p:nvSpPr>
          <p:spPr>
            <a:xfrm>
              <a:off x="4122737" y="4199419"/>
              <a:ext cx="2405" cy="4236"/>
            </a:xfrm>
            <a:custGeom>
              <a:avLst/>
              <a:pathLst>
                <a:path w="2405" h="4236">
                  <a:moveTo>
                    <a:pt x="2405" y="0"/>
                  </a:moveTo>
                  <a:lnTo>
                    <a:pt x="0" y="4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2"/>
            <p:cNvSpPr/>
            <p:nvPr/>
          </p:nvSpPr>
          <p:spPr>
            <a:xfrm>
              <a:off x="4125143" y="4195172"/>
              <a:ext cx="2387" cy="4246"/>
            </a:xfrm>
            <a:custGeom>
              <a:avLst/>
              <a:pathLst>
                <a:path w="2387" h="4246">
                  <a:moveTo>
                    <a:pt x="0" y="4246"/>
                  </a:moveTo>
                  <a:lnTo>
                    <a:pt x="2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3"/>
            <p:cNvSpPr/>
            <p:nvPr/>
          </p:nvSpPr>
          <p:spPr>
            <a:xfrm>
              <a:off x="4125143" y="4186647"/>
              <a:ext cx="7108" cy="12771"/>
            </a:xfrm>
            <a:custGeom>
              <a:avLst/>
              <a:pathLst>
                <a:path w="7108" h="12771">
                  <a:moveTo>
                    <a:pt x="0" y="12771"/>
                  </a:moveTo>
                  <a:lnTo>
                    <a:pt x="71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4"/>
            <p:cNvSpPr/>
            <p:nvPr/>
          </p:nvSpPr>
          <p:spPr>
            <a:xfrm>
              <a:off x="4125143" y="4178083"/>
              <a:ext cx="11755" cy="21335"/>
            </a:xfrm>
            <a:custGeom>
              <a:avLst/>
              <a:pathLst>
                <a:path w="11755" h="21335">
                  <a:moveTo>
                    <a:pt x="0" y="21335"/>
                  </a:moveTo>
                  <a:lnTo>
                    <a:pt x="117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l1745"/>
            <p:cNvSpPr/>
            <p:nvPr/>
          </p:nvSpPr>
          <p:spPr>
            <a:xfrm>
              <a:off x="4078444" y="4227260"/>
              <a:ext cx="3793" cy="6074"/>
            </a:xfrm>
            <a:custGeom>
              <a:avLst/>
              <a:pathLst>
                <a:path w="3793" h="6074">
                  <a:moveTo>
                    <a:pt x="3793" y="0"/>
                  </a:moveTo>
                  <a:lnTo>
                    <a:pt x="0" y="6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6"/>
            <p:cNvSpPr/>
            <p:nvPr/>
          </p:nvSpPr>
          <p:spPr>
            <a:xfrm>
              <a:off x="4102841" y="4233018"/>
              <a:ext cx="2549" cy="4151"/>
            </a:xfrm>
            <a:custGeom>
              <a:avLst/>
              <a:pathLst>
                <a:path w="2549" h="4151">
                  <a:moveTo>
                    <a:pt x="2549" y="0"/>
                  </a:moveTo>
                  <a:lnTo>
                    <a:pt x="0" y="4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7"/>
            <p:cNvSpPr/>
            <p:nvPr/>
          </p:nvSpPr>
          <p:spPr>
            <a:xfrm>
              <a:off x="4105391" y="4228855"/>
              <a:ext cx="2531" cy="4162"/>
            </a:xfrm>
            <a:custGeom>
              <a:avLst/>
              <a:pathLst>
                <a:path w="2531" h="4162">
                  <a:moveTo>
                    <a:pt x="0" y="4162"/>
                  </a:moveTo>
                  <a:lnTo>
                    <a:pt x="2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8"/>
            <p:cNvSpPr/>
            <p:nvPr/>
          </p:nvSpPr>
          <p:spPr>
            <a:xfrm>
              <a:off x="4059663" y="4298087"/>
              <a:ext cx="2828" cy="3967"/>
            </a:xfrm>
            <a:custGeom>
              <a:avLst/>
              <a:pathLst>
                <a:path w="2828" h="3967">
                  <a:moveTo>
                    <a:pt x="2828" y="0"/>
                  </a:moveTo>
                  <a:lnTo>
                    <a:pt x="0" y="3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49"/>
            <p:cNvSpPr/>
            <p:nvPr/>
          </p:nvSpPr>
          <p:spPr>
            <a:xfrm>
              <a:off x="4062491" y="4294107"/>
              <a:ext cx="2811" cy="3979"/>
            </a:xfrm>
            <a:custGeom>
              <a:avLst/>
              <a:pathLst>
                <a:path w="2811" h="3979">
                  <a:moveTo>
                    <a:pt x="0" y="3979"/>
                  </a:moveTo>
                  <a:lnTo>
                    <a:pt x="28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50"/>
            <p:cNvSpPr/>
            <p:nvPr/>
          </p:nvSpPr>
          <p:spPr>
            <a:xfrm>
              <a:off x="4070873" y="4278071"/>
              <a:ext cx="5502" cy="8042"/>
            </a:xfrm>
            <a:custGeom>
              <a:avLst/>
              <a:pathLst>
                <a:path w="5502" h="8042">
                  <a:moveTo>
                    <a:pt x="5502" y="0"/>
                  </a:moveTo>
                  <a:lnTo>
                    <a:pt x="0" y="8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1"/>
            <p:cNvSpPr/>
            <p:nvPr/>
          </p:nvSpPr>
          <p:spPr>
            <a:xfrm>
              <a:off x="4076375" y="42780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2"/>
            <p:cNvSpPr/>
            <p:nvPr/>
          </p:nvSpPr>
          <p:spPr>
            <a:xfrm>
              <a:off x="4076375" y="4269982"/>
              <a:ext cx="5433" cy="8088"/>
            </a:xfrm>
            <a:custGeom>
              <a:avLst/>
              <a:pathLst>
                <a:path w="5433" h="8088">
                  <a:moveTo>
                    <a:pt x="0" y="8088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3"/>
            <p:cNvSpPr/>
            <p:nvPr/>
          </p:nvSpPr>
          <p:spPr>
            <a:xfrm>
              <a:off x="3374366" y="4700091"/>
              <a:ext cx="20995" cy="4929"/>
            </a:xfrm>
            <a:custGeom>
              <a:avLst/>
              <a:pathLst>
                <a:path w="20995" h="4929">
                  <a:moveTo>
                    <a:pt x="20995" y="0"/>
                  </a:moveTo>
                  <a:lnTo>
                    <a:pt x="0" y="4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4"/>
            <p:cNvSpPr/>
            <p:nvPr/>
          </p:nvSpPr>
          <p:spPr>
            <a:xfrm>
              <a:off x="3416463" y="4715340"/>
              <a:ext cx="10766" cy="2864"/>
            </a:xfrm>
            <a:custGeom>
              <a:avLst/>
              <a:pathLst>
                <a:path w="10766" h="2864">
                  <a:moveTo>
                    <a:pt x="10766" y="0"/>
                  </a:moveTo>
                  <a:lnTo>
                    <a:pt x="0" y="28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5"/>
            <p:cNvSpPr/>
            <p:nvPr/>
          </p:nvSpPr>
          <p:spPr>
            <a:xfrm>
              <a:off x="3425693" y="4715340"/>
              <a:ext cx="1536" cy="415"/>
            </a:xfrm>
            <a:custGeom>
              <a:avLst/>
              <a:pathLst>
                <a:path w="1536" h="415">
                  <a:moveTo>
                    <a:pt x="1536" y="0"/>
                  </a:moveTo>
                  <a:lnTo>
                    <a:pt x="0" y="4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6"/>
            <p:cNvSpPr/>
            <p:nvPr/>
          </p:nvSpPr>
          <p:spPr>
            <a:xfrm>
              <a:off x="3441014" y="4733807"/>
              <a:ext cx="4689" cy="1319"/>
            </a:xfrm>
            <a:custGeom>
              <a:avLst/>
              <a:pathLst>
                <a:path w="4689" h="1319">
                  <a:moveTo>
                    <a:pt x="4689" y="0"/>
                  </a:moveTo>
                  <a:lnTo>
                    <a:pt x="0" y="1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7"/>
            <p:cNvSpPr/>
            <p:nvPr/>
          </p:nvSpPr>
          <p:spPr>
            <a:xfrm>
              <a:off x="3445704" y="4732467"/>
              <a:ext cx="4684" cy="1339"/>
            </a:xfrm>
            <a:custGeom>
              <a:avLst/>
              <a:pathLst>
                <a:path w="4684" h="1339">
                  <a:moveTo>
                    <a:pt x="0" y="1339"/>
                  </a:moveTo>
                  <a:lnTo>
                    <a:pt x="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8"/>
            <p:cNvSpPr/>
            <p:nvPr/>
          </p:nvSpPr>
          <p:spPr>
            <a:xfrm>
              <a:off x="3403299" y="4743801"/>
              <a:ext cx="4732" cy="1158"/>
            </a:xfrm>
            <a:custGeom>
              <a:avLst/>
              <a:pathLst>
                <a:path w="4732" h="1158">
                  <a:moveTo>
                    <a:pt x="4732" y="0"/>
                  </a:moveTo>
                  <a:lnTo>
                    <a:pt x="0" y="1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59"/>
            <p:cNvSpPr/>
            <p:nvPr/>
          </p:nvSpPr>
          <p:spPr>
            <a:xfrm>
              <a:off x="3408032" y="4742622"/>
              <a:ext cx="4727" cy="1178"/>
            </a:xfrm>
            <a:custGeom>
              <a:avLst/>
              <a:pathLst>
                <a:path w="4727" h="1178">
                  <a:moveTo>
                    <a:pt x="0" y="1178"/>
                  </a:moveTo>
                  <a:lnTo>
                    <a:pt x="47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60"/>
            <p:cNvSpPr/>
            <p:nvPr/>
          </p:nvSpPr>
          <p:spPr>
            <a:xfrm>
              <a:off x="3388652" y="4723424"/>
              <a:ext cx="6969" cy="1650"/>
            </a:xfrm>
            <a:custGeom>
              <a:avLst/>
              <a:pathLst>
                <a:path w="6969" h="1650">
                  <a:moveTo>
                    <a:pt x="6969" y="0"/>
                  </a:moveTo>
                  <a:lnTo>
                    <a:pt x="0" y="1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1"/>
            <p:cNvSpPr/>
            <p:nvPr/>
          </p:nvSpPr>
          <p:spPr>
            <a:xfrm>
              <a:off x="3552520" y="4630669"/>
              <a:ext cx="41067" cy="17981"/>
            </a:xfrm>
            <a:custGeom>
              <a:avLst/>
              <a:pathLst>
                <a:path w="41067" h="17981">
                  <a:moveTo>
                    <a:pt x="41067" y="0"/>
                  </a:moveTo>
                  <a:lnTo>
                    <a:pt x="0" y="17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2"/>
            <p:cNvSpPr/>
            <p:nvPr/>
          </p:nvSpPr>
          <p:spPr>
            <a:xfrm>
              <a:off x="3561149" y="4630669"/>
              <a:ext cx="32438" cy="14369"/>
            </a:xfrm>
            <a:custGeom>
              <a:avLst/>
              <a:pathLst>
                <a:path w="32438" h="14369">
                  <a:moveTo>
                    <a:pt x="32438" y="0"/>
                  </a:moveTo>
                  <a:lnTo>
                    <a:pt x="0" y="14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3"/>
            <p:cNvSpPr/>
            <p:nvPr/>
          </p:nvSpPr>
          <p:spPr>
            <a:xfrm>
              <a:off x="3569747" y="4630669"/>
              <a:ext cx="23840" cy="10683"/>
            </a:xfrm>
            <a:custGeom>
              <a:avLst/>
              <a:pathLst>
                <a:path w="23840" h="10683">
                  <a:moveTo>
                    <a:pt x="23840" y="0"/>
                  </a:moveTo>
                  <a:lnTo>
                    <a:pt x="0" y="10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4"/>
            <p:cNvSpPr/>
            <p:nvPr/>
          </p:nvSpPr>
          <p:spPr>
            <a:xfrm>
              <a:off x="3605654" y="4673134"/>
              <a:ext cx="4431" cy="2024"/>
            </a:xfrm>
            <a:custGeom>
              <a:avLst/>
              <a:pathLst>
                <a:path w="4431" h="2024">
                  <a:moveTo>
                    <a:pt x="4431" y="0"/>
                  </a:moveTo>
                  <a:lnTo>
                    <a:pt x="0" y="2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5"/>
            <p:cNvSpPr/>
            <p:nvPr/>
          </p:nvSpPr>
          <p:spPr>
            <a:xfrm>
              <a:off x="3610085" y="4671090"/>
              <a:ext cx="4422" cy="2043"/>
            </a:xfrm>
            <a:custGeom>
              <a:avLst/>
              <a:pathLst>
                <a:path w="4422" h="2043">
                  <a:moveTo>
                    <a:pt x="0" y="2043"/>
                  </a:moveTo>
                  <a:lnTo>
                    <a:pt x="4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6"/>
            <p:cNvSpPr/>
            <p:nvPr/>
          </p:nvSpPr>
          <p:spPr>
            <a:xfrm>
              <a:off x="3578312" y="4630669"/>
              <a:ext cx="15275" cy="6923"/>
            </a:xfrm>
            <a:custGeom>
              <a:avLst/>
              <a:pathLst>
                <a:path w="15275" h="6923">
                  <a:moveTo>
                    <a:pt x="15275" y="0"/>
                  </a:moveTo>
                  <a:lnTo>
                    <a:pt x="0" y="6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7"/>
            <p:cNvSpPr/>
            <p:nvPr/>
          </p:nvSpPr>
          <p:spPr>
            <a:xfrm>
              <a:off x="3673048" y="4605140"/>
              <a:ext cx="19131" cy="10788"/>
            </a:xfrm>
            <a:custGeom>
              <a:avLst/>
              <a:pathLst>
                <a:path w="19131" h="10788">
                  <a:moveTo>
                    <a:pt x="19131" y="0"/>
                  </a:moveTo>
                  <a:lnTo>
                    <a:pt x="0" y="10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8"/>
            <p:cNvSpPr/>
            <p:nvPr/>
          </p:nvSpPr>
          <p:spPr>
            <a:xfrm>
              <a:off x="3681392" y="4605140"/>
              <a:ext cx="10787" cy="6143"/>
            </a:xfrm>
            <a:custGeom>
              <a:avLst/>
              <a:pathLst>
                <a:path w="10787" h="6143">
                  <a:moveTo>
                    <a:pt x="10787" y="0"/>
                  </a:moveTo>
                  <a:lnTo>
                    <a:pt x="0" y="6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69"/>
            <p:cNvSpPr/>
            <p:nvPr/>
          </p:nvSpPr>
          <p:spPr>
            <a:xfrm>
              <a:off x="3689696" y="4605140"/>
              <a:ext cx="2483" cy="1428"/>
            </a:xfrm>
            <a:custGeom>
              <a:avLst/>
              <a:pathLst>
                <a:path w="2483" h="1428">
                  <a:moveTo>
                    <a:pt x="2483" y="0"/>
                  </a:moveTo>
                  <a:lnTo>
                    <a:pt x="0" y="1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70"/>
            <p:cNvSpPr/>
            <p:nvPr/>
          </p:nvSpPr>
          <p:spPr>
            <a:xfrm>
              <a:off x="3692179" y="4601782"/>
              <a:ext cx="5779" cy="3357"/>
            </a:xfrm>
            <a:custGeom>
              <a:avLst/>
              <a:pathLst>
                <a:path w="5779" h="3357">
                  <a:moveTo>
                    <a:pt x="0" y="3357"/>
                  </a:moveTo>
                  <a:lnTo>
                    <a:pt x="57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1"/>
            <p:cNvSpPr/>
            <p:nvPr/>
          </p:nvSpPr>
          <p:spPr>
            <a:xfrm>
              <a:off x="3717829" y="4608881"/>
              <a:ext cx="12503" cy="7568"/>
            </a:xfrm>
            <a:custGeom>
              <a:avLst/>
              <a:pathLst>
                <a:path w="12503" h="7568">
                  <a:moveTo>
                    <a:pt x="12503" y="0"/>
                  </a:moveTo>
                  <a:lnTo>
                    <a:pt x="0" y="75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2"/>
            <p:cNvSpPr/>
            <p:nvPr/>
          </p:nvSpPr>
          <p:spPr>
            <a:xfrm>
              <a:off x="3726176" y="4608881"/>
              <a:ext cx="4157" cy="2540"/>
            </a:xfrm>
            <a:custGeom>
              <a:avLst/>
              <a:pathLst>
                <a:path w="4157" h="2540">
                  <a:moveTo>
                    <a:pt x="4157" y="0"/>
                  </a:moveTo>
                  <a:lnTo>
                    <a:pt x="0" y="25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3"/>
            <p:cNvSpPr/>
            <p:nvPr/>
          </p:nvSpPr>
          <p:spPr>
            <a:xfrm>
              <a:off x="3730333" y="4606322"/>
              <a:ext cx="4146" cy="2558"/>
            </a:xfrm>
            <a:custGeom>
              <a:avLst/>
              <a:pathLst>
                <a:path w="4146" h="2558">
                  <a:moveTo>
                    <a:pt x="0" y="2558"/>
                  </a:moveTo>
                  <a:lnTo>
                    <a:pt x="41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4"/>
            <p:cNvSpPr/>
            <p:nvPr/>
          </p:nvSpPr>
          <p:spPr>
            <a:xfrm>
              <a:off x="3730333" y="4601152"/>
              <a:ext cx="12405" cy="7728"/>
            </a:xfrm>
            <a:custGeom>
              <a:avLst/>
              <a:pathLst>
                <a:path w="12405" h="7728">
                  <a:moveTo>
                    <a:pt x="0" y="7728"/>
                  </a:moveTo>
                  <a:lnTo>
                    <a:pt x="124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5"/>
            <p:cNvSpPr/>
            <p:nvPr/>
          </p:nvSpPr>
          <p:spPr>
            <a:xfrm>
              <a:off x="3613569" y="4639125"/>
              <a:ext cx="15039" cy="7285"/>
            </a:xfrm>
            <a:custGeom>
              <a:avLst/>
              <a:pathLst>
                <a:path w="15039" h="7285">
                  <a:moveTo>
                    <a:pt x="15039" y="0"/>
                  </a:moveTo>
                  <a:lnTo>
                    <a:pt x="0" y="7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6"/>
            <p:cNvSpPr/>
            <p:nvPr/>
          </p:nvSpPr>
          <p:spPr>
            <a:xfrm>
              <a:off x="3632110" y="4651848"/>
              <a:ext cx="21796" cy="10877"/>
            </a:xfrm>
            <a:custGeom>
              <a:avLst/>
              <a:pathLst>
                <a:path w="21796" h="10877">
                  <a:moveTo>
                    <a:pt x="21796" y="0"/>
                  </a:moveTo>
                  <a:lnTo>
                    <a:pt x="0" y="10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l1777"/>
            <p:cNvSpPr/>
            <p:nvPr/>
          </p:nvSpPr>
          <p:spPr>
            <a:xfrm>
              <a:off x="3640857" y="4651848"/>
              <a:ext cx="13050" cy="6582"/>
            </a:xfrm>
            <a:custGeom>
              <a:avLst/>
              <a:pathLst>
                <a:path w="13050" h="6582">
                  <a:moveTo>
                    <a:pt x="13050" y="0"/>
                  </a:moveTo>
                  <a:lnTo>
                    <a:pt x="0" y="6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l1778"/>
            <p:cNvSpPr/>
            <p:nvPr/>
          </p:nvSpPr>
          <p:spPr>
            <a:xfrm>
              <a:off x="3649566" y="4651848"/>
              <a:ext cx="4340" cy="2212"/>
            </a:xfrm>
            <a:custGeom>
              <a:avLst/>
              <a:pathLst>
                <a:path w="4340" h="2212">
                  <a:moveTo>
                    <a:pt x="4340" y="0"/>
                  </a:moveTo>
                  <a:lnTo>
                    <a:pt x="0" y="2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l1779"/>
            <p:cNvSpPr/>
            <p:nvPr/>
          </p:nvSpPr>
          <p:spPr>
            <a:xfrm>
              <a:off x="3653907" y="4649617"/>
              <a:ext cx="4331" cy="2231"/>
            </a:xfrm>
            <a:custGeom>
              <a:avLst/>
              <a:pathLst>
                <a:path w="4331" h="2231">
                  <a:moveTo>
                    <a:pt x="0" y="2231"/>
                  </a:moveTo>
                  <a:lnTo>
                    <a:pt x="43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l1780"/>
            <p:cNvSpPr/>
            <p:nvPr/>
          </p:nvSpPr>
          <p:spPr>
            <a:xfrm>
              <a:off x="3653907" y="4645098"/>
              <a:ext cx="12964" cy="6749"/>
            </a:xfrm>
            <a:custGeom>
              <a:avLst/>
              <a:pathLst>
                <a:path w="12964" h="6749">
                  <a:moveTo>
                    <a:pt x="0" y="6749"/>
                  </a:moveTo>
                  <a:lnTo>
                    <a:pt x="129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l1781"/>
            <p:cNvSpPr/>
            <p:nvPr/>
          </p:nvSpPr>
          <p:spPr>
            <a:xfrm>
              <a:off x="3653907" y="4640506"/>
              <a:ext cx="21558" cy="11342"/>
            </a:xfrm>
            <a:custGeom>
              <a:avLst/>
              <a:pathLst>
                <a:path w="21558" h="11342">
                  <a:moveTo>
                    <a:pt x="0" y="11342"/>
                  </a:moveTo>
                  <a:lnTo>
                    <a:pt x="21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2"/>
            <p:cNvSpPr/>
            <p:nvPr/>
          </p:nvSpPr>
          <p:spPr>
            <a:xfrm>
              <a:off x="3714022" y="4526604"/>
              <a:ext cx="18167" cy="11964"/>
            </a:xfrm>
            <a:custGeom>
              <a:avLst/>
              <a:pathLst>
                <a:path w="18167" h="11964">
                  <a:moveTo>
                    <a:pt x="18167" y="0"/>
                  </a:moveTo>
                  <a:lnTo>
                    <a:pt x="0" y="119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3"/>
            <p:cNvSpPr/>
            <p:nvPr/>
          </p:nvSpPr>
          <p:spPr>
            <a:xfrm>
              <a:off x="3767246" y="4582502"/>
              <a:ext cx="4044" cy="2716"/>
            </a:xfrm>
            <a:custGeom>
              <a:avLst/>
              <a:pathLst>
                <a:path w="4044" h="2716">
                  <a:moveTo>
                    <a:pt x="4044" y="0"/>
                  </a:moveTo>
                  <a:lnTo>
                    <a:pt x="0" y="2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4"/>
            <p:cNvSpPr/>
            <p:nvPr/>
          </p:nvSpPr>
          <p:spPr>
            <a:xfrm>
              <a:off x="3771291" y="4579768"/>
              <a:ext cx="4032" cy="2733"/>
            </a:xfrm>
            <a:custGeom>
              <a:avLst/>
              <a:pathLst>
                <a:path w="4032" h="2733">
                  <a:moveTo>
                    <a:pt x="0" y="2733"/>
                  </a:moveTo>
                  <a:lnTo>
                    <a:pt x="40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5"/>
            <p:cNvSpPr/>
            <p:nvPr/>
          </p:nvSpPr>
          <p:spPr>
            <a:xfrm>
              <a:off x="3734175" y="4532870"/>
              <a:ext cx="29013" cy="19714"/>
            </a:xfrm>
            <a:custGeom>
              <a:avLst/>
              <a:pathLst>
                <a:path w="29013" h="19714">
                  <a:moveTo>
                    <a:pt x="29013" y="0"/>
                  </a:moveTo>
                  <a:lnTo>
                    <a:pt x="0" y="19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6"/>
            <p:cNvSpPr/>
            <p:nvPr/>
          </p:nvSpPr>
          <p:spPr>
            <a:xfrm>
              <a:off x="3783354" y="4568661"/>
              <a:ext cx="7982" cy="5588"/>
            </a:xfrm>
            <a:custGeom>
              <a:avLst/>
              <a:pathLst>
                <a:path w="7982" h="5588">
                  <a:moveTo>
                    <a:pt x="7982" y="0"/>
                  </a:moveTo>
                  <a:lnTo>
                    <a:pt x="0" y="5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7"/>
            <p:cNvSpPr/>
            <p:nvPr/>
          </p:nvSpPr>
          <p:spPr>
            <a:xfrm>
              <a:off x="3791336" y="45686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8"/>
            <p:cNvSpPr/>
            <p:nvPr/>
          </p:nvSpPr>
          <p:spPr>
            <a:xfrm>
              <a:off x="3791336" y="4563005"/>
              <a:ext cx="7934" cy="5656"/>
            </a:xfrm>
            <a:custGeom>
              <a:avLst/>
              <a:pathLst>
                <a:path w="7934" h="5656">
                  <a:moveTo>
                    <a:pt x="0" y="5656"/>
                  </a:moveTo>
                  <a:lnTo>
                    <a:pt x="79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89"/>
            <p:cNvSpPr/>
            <p:nvPr/>
          </p:nvSpPr>
          <p:spPr>
            <a:xfrm>
              <a:off x="3807156" y="4499602"/>
              <a:ext cx="72371" cy="57678"/>
            </a:xfrm>
            <a:custGeom>
              <a:avLst/>
              <a:pathLst>
                <a:path w="72371" h="57678">
                  <a:moveTo>
                    <a:pt x="72371" y="0"/>
                  </a:moveTo>
                  <a:lnTo>
                    <a:pt x="0" y="57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90"/>
            <p:cNvSpPr/>
            <p:nvPr/>
          </p:nvSpPr>
          <p:spPr>
            <a:xfrm>
              <a:off x="3814993" y="4499602"/>
              <a:ext cx="64535" cy="51886"/>
            </a:xfrm>
            <a:custGeom>
              <a:avLst/>
              <a:pathLst>
                <a:path w="64535" h="51886">
                  <a:moveTo>
                    <a:pt x="64535" y="0"/>
                  </a:moveTo>
                  <a:lnTo>
                    <a:pt x="0" y="51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1"/>
            <p:cNvSpPr/>
            <p:nvPr/>
          </p:nvSpPr>
          <p:spPr>
            <a:xfrm>
              <a:off x="3822779" y="4499602"/>
              <a:ext cx="56749" cy="46028"/>
            </a:xfrm>
            <a:custGeom>
              <a:avLst/>
              <a:pathLst>
                <a:path w="56749" h="46028">
                  <a:moveTo>
                    <a:pt x="56749" y="0"/>
                  </a:moveTo>
                  <a:lnTo>
                    <a:pt x="0" y="46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2"/>
            <p:cNvSpPr/>
            <p:nvPr/>
          </p:nvSpPr>
          <p:spPr>
            <a:xfrm>
              <a:off x="3830515" y="4499602"/>
              <a:ext cx="49013" cy="40103"/>
            </a:xfrm>
            <a:custGeom>
              <a:avLst/>
              <a:pathLst>
                <a:path w="49013" h="40103">
                  <a:moveTo>
                    <a:pt x="49013" y="0"/>
                  </a:moveTo>
                  <a:lnTo>
                    <a:pt x="0" y="40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3"/>
            <p:cNvSpPr/>
            <p:nvPr/>
          </p:nvSpPr>
          <p:spPr>
            <a:xfrm>
              <a:off x="3838200" y="4499602"/>
              <a:ext cx="41328" cy="34112"/>
            </a:xfrm>
            <a:custGeom>
              <a:avLst/>
              <a:pathLst>
                <a:path w="41328" h="34112">
                  <a:moveTo>
                    <a:pt x="41328" y="0"/>
                  </a:moveTo>
                  <a:lnTo>
                    <a:pt x="0" y="341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4"/>
            <p:cNvSpPr/>
            <p:nvPr/>
          </p:nvSpPr>
          <p:spPr>
            <a:xfrm>
              <a:off x="3845833" y="4499602"/>
              <a:ext cx="33695" cy="28055"/>
            </a:xfrm>
            <a:custGeom>
              <a:avLst/>
              <a:pathLst>
                <a:path w="33695" h="28055">
                  <a:moveTo>
                    <a:pt x="33695" y="0"/>
                  </a:moveTo>
                  <a:lnTo>
                    <a:pt x="0" y="280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5"/>
            <p:cNvSpPr/>
            <p:nvPr/>
          </p:nvSpPr>
          <p:spPr>
            <a:xfrm>
              <a:off x="3853414" y="4499602"/>
              <a:ext cx="26114" cy="21933"/>
            </a:xfrm>
            <a:custGeom>
              <a:avLst/>
              <a:pathLst>
                <a:path w="26114" h="21933">
                  <a:moveTo>
                    <a:pt x="26114" y="0"/>
                  </a:moveTo>
                  <a:lnTo>
                    <a:pt x="0" y="219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6"/>
            <p:cNvSpPr/>
            <p:nvPr/>
          </p:nvSpPr>
          <p:spPr>
            <a:xfrm>
              <a:off x="3860942" y="4499602"/>
              <a:ext cx="18586" cy="15747"/>
            </a:xfrm>
            <a:custGeom>
              <a:avLst/>
              <a:pathLst>
                <a:path w="18586" h="15747">
                  <a:moveTo>
                    <a:pt x="18586" y="0"/>
                  </a:moveTo>
                  <a:lnTo>
                    <a:pt x="0" y="15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7"/>
            <p:cNvSpPr/>
            <p:nvPr/>
          </p:nvSpPr>
          <p:spPr>
            <a:xfrm>
              <a:off x="3868417" y="4499602"/>
              <a:ext cx="11111" cy="9496"/>
            </a:xfrm>
            <a:custGeom>
              <a:avLst/>
              <a:pathLst>
                <a:path w="11111" h="9496">
                  <a:moveTo>
                    <a:pt x="11111" y="0"/>
                  </a:moveTo>
                  <a:lnTo>
                    <a:pt x="0" y="9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8"/>
            <p:cNvSpPr/>
            <p:nvPr/>
          </p:nvSpPr>
          <p:spPr>
            <a:xfrm>
              <a:off x="3875838" y="4499602"/>
              <a:ext cx="3690" cy="3181"/>
            </a:xfrm>
            <a:custGeom>
              <a:avLst/>
              <a:pathLst>
                <a:path w="3690" h="3181">
                  <a:moveTo>
                    <a:pt x="3690" y="0"/>
                  </a:moveTo>
                  <a:lnTo>
                    <a:pt x="0" y="3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799"/>
            <p:cNvSpPr/>
            <p:nvPr/>
          </p:nvSpPr>
          <p:spPr>
            <a:xfrm>
              <a:off x="3879528" y="4496405"/>
              <a:ext cx="3676" cy="3196"/>
            </a:xfrm>
            <a:custGeom>
              <a:avLst/>
              <a:pathLst>
                <a:path w="3676" h="3196">
                  <a:moveTo>
                    <a:pt x="0" y="3196"/>
                  </a:moveTo>
                  <a:lnTo>
                    <a:pt x="36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800"/>
            <p:cNvSpPr/>
            <p:nvPr/>
          </p:nvSpPr>
          <p:spPr>
            <a:xfrm>
              <a:off x="3879528" y="4489964"/>
              <a:ext cx="10988" cy="9638"/>
            </a:xfrm>
            <a:custGeom>
              <a:avLst/>
              <a:pathLst>
                <a:path w="10988" h="9638">
                  <a:moveTo>
                    <a:pt x="0" y="9638"/>
                  </a:moveTo>
                  <a:lnTo>
                    <a:pt x="10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l1801"/>
            <p:cNvSpPr/>
            <p:nvPr/>
          </p:nvSpPr>
          <p:spPr>
            <a:xfrm>
              <a:off x="3879528" y="4483460"/>
              <a:ext cx="18244" cy="16141"/>
            </a:xfrm>
            <a:custGeom>
              <a:avLst/>
              <a:pathLst>
                <a:path w="18244" h="16141">
                  <a:moveTo>
                    <a:pt x="0" y="16141"/>
                  </a:moveTo>
                  <a:lnTo>
                    <a:pt x="182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2"/>
            <p:cNvSpPr/>
            <p:nvPr/>
          </p:nvSpPr>
          <p:spPr>
            <a:xfrm>
              <a:off x="3879528" y="4476895"/>
              <a:ext cx="25444" cy="22707"/>
            </a:xfrm>
            <a:custGeom>
              <a:avLst/>
              <a:pathLst>
                <a:path w="25444" h="22707">
                  <a:moveTo>
                    <a:pt x="0" y="22707"/>
                  </a:moveTo>
                  <a:lnTo>
                    <a:pt x="254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3"/>
            <p:cNvSpPr/>
            <p:nvPr/>
          </p:nvSpPr>
          <p:spPr>
            <a:xfrm>
              <a:off x="3879528" y="4470268"/>
              <a:ext cx="32588" cy="29334"/>
            </a:xfrm>
            <a:custGeom>
              <a:avLst/>
              <a:pathLst>
                <a:path w="32588" h="29334">
                  <a:moveTo>
                    <a:pt x="0" y="29334"/>
                  </a:moveTo>
                  <a:lnTo>
                    <a:pt x="32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4"/>
            <p:cNvSpPr/>
            <p:nvPr/>
          </p:nvSpPr>
          <p:spPr>
            <a:xfrm>
              <a:off x="3879528" y="4463580"/>
              <a:ext cx="39674" cy="36022"/>
            </a:xfrm>
            <a:custGeom>
              <a:avLst/>
              <a:pathLst>
                <a:path w="39674" h="36022">
                  <a:moveTo>
                    <a:pt x="0" y="36022"/>
                  </a:moveTo>
                  <a:lnTo>
                    <a:pt x="39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5"/>
            <p:cNvSpPr/>
            <p:nvPr/>
          </p:nvSpPr>
          <p:spPr>
            <a:xfrm>
              <a:off x="3879528" y="4456831"/>
              <a:ext cx="46703" cy="42770"/>
            </a:xfrm>
            <a:custGeom>
              <a:avLst/>
              <a:pathLst>
                <a:path w="46703" h="42770">
                  <a:moveTo>
                    <a:pt x="0" y="42770"/>
                  </a:moveTo>
                  <a:lnTo>
                    <a:pt x="46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6"/>
            <p:cNvSpPr/>
            <p:nvPr/>
          </p:nvSpPr>
          <p:spPr>
            <a:xfrm>
              <a:off x="3879528" y="4450023"/>
              <a:ext cx="53674" cy="49579"/>
            </a:xfrm>
            <a:custGeom>
              <a:avLst/>
              <a:pathLst>
                <a:path w="53674" h="49579">
                  <a:moveTo>
                    <a:pt x="0" y="49579"/>
                  </a:moveTo>
                  <a:lnTo>
                    <a:pt x="53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7"/>
            <p:cNvSpPr/>
            <p:nvPr/>
          </p:nvSpPr>
          <p:spPr>
            <a:xfrm>
              <a:off x="3879528" y="4443155"/>
              <a:ext cx="60587" cy="56447"/>
            </a:xfrm>
            <a:custGeom>
              <a:avLst/>
              <a:pathLst>
                <a:path w="60587" h="56447">
                  <a:moveTo>
                    <a:pt x="0" y="56447"/>
                  </a:moveTo>
                  <a:lnTo>
                    <a:pt x="60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8"/>
            <p:cNvSpPr/>
            <p:nvPr/>
          </p:nvSpPr>
          <p:spPr>
            <a:xfrm>
              <a:off x="3879528" y="4436228"/>
              <a:ext cx="67440" cy="63374"/>
            </a:xfrm>
            <a:custGeom>
              <a:avLst/>
              <a:pathLst>
                <a:path w="67440" h="63374">
                  <a:moveTo>
                    <a:pt x="0" y="63374"/>
                  </a:moveTo>
                  <a:lnTo>
                    <a:pt x="674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09"/>
            <p:cNvSpPr/>
            <p:nvPr/>
          </p:nvSpPr>
          <p:spPr>
            <a:xfrm>
              <a:off x="3440281" y="4656268"/>
              <a:ext cx="25960" cy="8088"/>
            </a:xfrm>
            <a:custGeom>
              <a:avLst/>
              <a:pathLst>
                <a:path w="25960" h="8088">
                  <a:moveTo>
                    <a:pt x="25960" y="0"/>
                  </a:moveTo>
                  <a:lnTo>
                    <a:pt x="0" y="80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10"/>
            <p:cNvSpPr/>
            <p:nvPr/>
          </p:nvSpPr>
          <p:spPr>
            <a:xfrm>
              <a:off x="3449049" y="4656268"/>
              <a:ext cx="17193" cy="5437"/>
            </a:xfrm>
            <a:custGeom>
              <a:avLst/>
              <a:pathLst>
                <a:path w="17193" h="5437">
                  <a:moveTo>
                    <a:pt x="17193" y="0"/>
                  </a:moveTo>
                  <a:lnTo>
                    <a:pt x="0" y="5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1"/>
            <p:cNvSpPr/>
            <p:nvPr/>
          </p:nvSpPr>
          <p:spPr>
            <a:xfrm>
              <a:off x="3500126" y="4664389"/>
              <a:ext cx="12097" cy="4369"/>
            </a:xfrm>
            <a:custGeom>
              <a:avLst/>
              <a:pathLst>
                <a:path w="12097" h="4369">
                  <a:moveTo>
                    <a:pt x="12097" y="0"/>
                  </a:moveTo>
                  <a:lnTo>
                    <a:pt x="0" y="4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2"/>
            <p:cNvSpPr/>
            <p:nvPr/>
          </p:nvSpPr>
          <p:spPr>
            <a:xfrm>
              <a:off x="3524491" y="4706642"/>
              <a:ext cx="4574" cy="1677"/>
            </a:xfrm>
            <a:custGeom>
              <a:avLst/>
              <a:pathLst>
                <a:path w="4574" h="1677">
                  <a:moveTo>
                    <a:pt x="4574" y="0"/>
                  </a:moveTo>
                  <a:lnTo>
                    <a:pt x="0" y="1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3"/>
            <p:cNvSpPr/>
            <p:nvPr/>
          </p:nvSpPr>
          <p:spPr>
            <a:xfrm>
              <a:off x="3529065" y="4704945"/>
              <a:ext cx="4567" cy="1696"/>
            </a:xfrm>
            <a:custGeom>
              <a:avLst/>
              <a:pathLst>
                <a:path w="4567" h="1696">
                  <a:moveTo>
                    <a:pt x="0" y="1696"/>
                  </a:moveTo>
                  <a:lnTo>
                    <a:pt x="45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4"/>
            <p:cNvSpPr/>
            <p:nvPr/>
          </p:nvSpPr>
          <p:spPr>
            <a:xfrm>
              <a:off x="3542744" y="4697963"/>
              <a:ext cx="9082" cy="3530"/>
            </a:xfrm>
            <a:custGeom>
              <a:avLst/>
              <a:pathLst>
                <a:path w="9082" h="3530">
                  <a:moveTo>
                    <a:pt x="9082" y="0"/>
                  </a:moveTo>
                  <a:lnTo>
                    <a:pt x="0" y="3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5"/>
            <p:cNvSpPr/>
            <p:nvPr/>
          </p:nvSpPr>
          <p:spPr>
            <a:xfrm>
              <a:off x="3551827" y="46979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6"/>
            <p:cNvSpPr/>
            <p:nvPr/>
          </p:nvSpPr>
          <p:spPr>
            <a:xfrm>
              <a:off x="3551827" y="4694355"/>
              <a:ext cx="9051" cy="3608"/>
            </a:xfrm>
            <a:custGeom>
              <a:avLst/>
              <a:pathLst>
                <a:path w="9051" h="3608">
                  <a:moveTo>
                    <a:pt x="0" y="3608"/>
                  </a:moveTo>
                  <a:lnTo>
                    <a:pt x="9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7"/>
            <p:cNvSpPr/>
            <p:nvPr/>
          </p:nvSpPr>
          <p:spPr>
            <a:xfrm>
              <a:off x="3478369" y="4719509"/>
              <a:ext cx="13906" cy="4498"/>
            </a:xfrm>
            <a:custGeom>
              <a:avLst/>
              <a:pathLst>
                <a:path w="13906" h="4498">
                  <a:moveTo>
                    <a:pt x="13906" y="0"/>
                  </a:moveTo>
                  <a:lnTo>
                    <a:pt x="0" y="4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8"/>
            <p:cNvSpPr/>
            <p:nvPr/>
          </p:nvSpPr>
          <p:spPr>
            <a:xfrm>
              <a:off x="3487646" y="4719509"/>
              <a:ext cx="4629" cy="1519"/>
            </a:xfrm>
            <a:custGeom>
              <a:avLst/>
              <a:pathLst>
                <a:path w="4629" h="1519">
                  <a:moveTo>
                    <a:pt x="4629" y="0"/>
                  </a:moveTo>
                  <a:lnTo>
                    <a:pt x="0" y="15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9"/>
            <p:cNvSpPr/>
            <p:nvPr/>
          </p:nvSpPr>
          <p:spPr>
            <a:xfrm>
              <a:off x="3492276" y="4717970"/>
              <a:ext cx="4622" cy="1539"/>
            </a:xfrm>
            <a:custGeom>
              <a:avLst/>
              <a:pathLst>
                <a:path w="4622" h="1539">
                  <a:moveTo>
                    <a:pt x="0" y="1539"/>
                  </a:moveTo>
                  <a:lnTo>
                    <a:pt x="4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20"/>
            <p:cNvSpPr/>
            <p:nvPr/>
          </p:nvSpPr>
          <p:spPr>
            <a:xfrm>
              <a:off x="3492276" y="4714832"/>
              <a:ext cx="13847" cy="4677"/>
            </a:xfrm>
            <a:custGeom>
              <a:avLst/>
              <a:pathLst>
                <a:path w="13847" h="4677">
                  <a:moveTo>
                    <a:pt x="0" y="4677"/>
                  </a:moveTo>
                  <a:lnTo>
                    <a:pt x="13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1"/>
            <p:cNvSpPr/>
            <p:nvPr/>
          </p:nvSpPr>
          <p:spPr>
            <a:xfrm>
              <a:off x="3566923" y="31119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2"/>
            <p:cNvSpPr/>
            <p:nvPr/>
          </p:nvSpPr>
          <p:spPr>
            <a:xfrm>
              <a:off x="3566923" y="3111972"/>
              <a:ext cx="250149" cy="504118"/>
            </a:xfrm>
            <a:custGeom>
              <a:avLst/>
              <a:pathLst>
                <a:path w="250149" h="504118">
                  <a:moveTo>
                    <a:pt x="0" y="0"/>
                  </a:moveTo>
                  <a:lnTo>
                    <a:pt x="43312" y="38563"/>
                  </a:lnTo>
                  <a:lnTo>
                    <a:pt x="83192" y="80666"/>
                  </a:lnTo>
                  <a:lnTo>
                    <a:pt x="119352" y="126004"/>
                  </a:lnTo>
                  <a:lnTo>
                    <a:pt x="151529" y="174251"/>
                  </a:lnTo>
                  <a:lnTo>
                    <a:pt x="179492" y="225056"/>
                  </a:lnTo>
                  <a:lnTo>
                    <a:pt x="203037" y="278053"/>
                  </a:lnTo>
                  <a:lnTo>
                    <a:pt x="221996" y="332859"/>
                  </a:lnTo>
                  <a:lnTo>
                    <a:pt x="236230" y="389077"/>
                  </a:lnTo>
                  <a:lnTo>
                    <a:pt x="245637" y="446301"/>
                  </a:lnTo>
                  <a:lnTo>
                    <a:pt x="250149" y="504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3"/>
            <p:cNvSpPr/>
            <p:nvPr/>
          </p:nvSpPr>
          <p:spPr>
            <a:xfrm>
              <a:off x="4203331" y="3602427"/>
              <a:ext cx="314" cy="10299"/>
            </a:xfrm>
            <a:custGeom>
              <a:avLst/>
              <a:pathLst>
                <a:path w="314" h="10299">
                  <a:moveTo>
                    <a:pt x="0" y="0"/>
                  </a:moveTo>
                  <a:lnTo>
                    <a:pt x="314" y="10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4"/>
            <p:cNvSpPr/>
            <p:nvPr/>
          </p:nvSpPr>
          <p:spPr>
            <a:xfrm>
              <a:off x="4202865" y="3590987"/>
              <a:ext cx="466" cy="11439"/>
            </a:xfrm>
            <a:custGeom>
              <a:avLst/>
              <a:pathLst>
                <a:path w="466" h="11439">
                  <a:moveTo>
                    <a:pt x="466" y="114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5"/>
            <p:cNvSpPr/>
            <p:nvPr/>
          </p:nvSpPr>
          <p:spPr>
            <a:xfrm>
              <a:off x="4225169" y="3581765"/>
              <a:ext cx="407" cy="8174"/>
            </a:xfrm>
            <a:custGeom>
              <a:avLst/>
              <a:pathLst>
                <a:path w="407" h="8174">
                  <a:moveTo>
                    <a:pt x="407" y="81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6"/>
            <p:cNvSpPr/>
            <p:nvPr/>
          </p:nvSpPr>
          <p:spPr>
            <a:xfrm>
              <a:off x="4247465" y="3573397"/>
              <a:ext cx="406" cy="7150"/>
            </a:xfrm>
            <a:custGeom>
              <a:avLst/>
              <a:pathLst>
                <a:path w="406" h="7150">
                  <a:moveTo>
                    <a:pt x="406" y="71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7"/>
            <p:cNvSpPr/>
            <p:nvPr/>
          </p:nvSpPr>
          <p:spPr>
            <a:xfrm>
              <a:off x="4199878" y="3546438"/>
              <a:ext cx="3453" cy="55989"/>
            </a:xfrm>
            <a:custGeom>
              <a:avLst/>
              <a:pathLst>
                <a:path w="3453" h="55989">
                  <a:moveTo>
                    <a:pt x="3453" y="559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8"/>
            <p:cNvSpPr/>
            <p:nvPr/>
          </p:nvSpPr>
          <p:spPr>
            <a:xfrm>
              <a:off x="4222525" y="3544443"/>
              <a:ext cx="963" cy="11653"/>
            </a:xfrm>
            <a:custGeom>
              <a:avLst/>
              <a:pathLst>
                <a:path w="963" h="11653">
                  <a:moveTo>
                    <a:pt x="0" y="0"/>
                  </a:moveTo>
                  <a:lnTo>
                    <a:pt x="963" y="11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29"/>
            <p:cNvSpPr/>
            <p:nvPr/>
          </p:nvSpPr>
          <p:spPr>
            <a:xfrm>
              <a:off x="4221437" y="3532800"/>
              <a:ext cx="1088" cy="11642"/>
            </a:xfrm>
            <a:custGeom>
              <a:avLst/>
              <a:pathLst>
                <a:path w="1088" h="11642">
                  <a:moveTo>
                    <a:pt x="1088" y="11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30"/>
            <p:cNvSpPr/>
            <p:nvPr/>
          </p:nvSpPr>
          <p:spPr>
            <a:xfrm>
              <a:off x="4243081" y="3521064"/>
              <a:ext cx="980" cy="9498"/>
            </a:xfrm>
            <a:custGeom>
              <a:avLst/>
              <a:pathLst>
                <a:path w="980" h="9498">
                  <a:moveTo>
                    <a:pt x="980" y="9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1"/>
            <p:cNvSpPr/>
            <p:nvPr/>
          </p:nvSpPr>
          <p:spPr>
            <a:xfrm>
              <a:off x="3566923" y="3111972"/>
              <a:ext cx="224804" cy="342513"/>
            </a:xfrm>
            <a:custGeom>
              <a:avLst/>
              <a:pathLst>
                <a:path w="224804" h="342513">
                  <a:moveTo>
                    <a:pt x="0" y="0"/>
                  </a:moveTo>
                  <a:lnTo>
                    <a:pt x="44342" y="39564"/>
                  </a:lnTo>
                  <a:lnTo>
                    <a:pt x="85073" y="82837"/>
                  </a:lnTo>
                  <a:lnTo>
                    <a:pt x="121882" y="129492"/>
                  </a:lnTo>
                  <a:lnTo>
                    <a:pt x="154490" y="179174"/>
                  </a:lnTo>
                  <a:lnTo>
                    <a:pt x="182650" y="231506"/>
                  </a:lnTo>
                  <a:lnTo>
                    <a:pt x="206147" y="286090"/>
                  </a:lnTo>
                  <a:lnTo>
                    <a:pt x="224804" y="342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2"/>
            <p:cNvSpPr/>
            <p:nvPr/>
          </p:nvSpPr>
          <p:spPr>
            <a:xfrm>
              <a:off x="4076119" y="3374008"/>
              <a:ext cx="5848" cy="21610"/>
            </a:xfrm>
            <a:custGeom>
              <a:avLst/>
              <a:pathLst>
                <a:path w="5848" h="21610">
                  <a:moveTo>
                    <a:pt x="0" y="0"/>
                  </a:moveTo>
                  <a:lnTo>
                    <a:pt x="5848" y="216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l1833"/>
            <p:cNvSpPr/>
            <p:nvPr/>
          </p:nvSpPr>
          <p:spPr>
            <a:xfrm>
              <a:off x="4211613" y="3352254"/>
              <a:ext cx="2428" cy="9235"/>
            </a:xfrm>
            <a:custGeom>
              <a:avLst/>
              <a:pathLst>
                <a:path w="2428" h="9235">
                  <a:moveTo>
                    <a:pt x="2428" y="92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l1834"/>
            <p:cNvSpPr/>
            <p:nvPr/>
          </p:nvSpPr>
          <p:spPr>
            <a:xfrm>
              <a:off x="4069777" y="3352537"/>
              <a:ext cx="6342" cy="21470"/>
            </a:xfrm>
            <a:custGeom>
              <a:avLst/>
              <a:pathLst>
                <a:path w="6342" h="21470">
                  <a:moveTo>
                    <a:pt x="6342" y="214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l1835"/>
            <p:cNvSpPr/>
            <p:nvPr/>
          </p:nvSpPr>
          <p:spPr>
            <a:xfrm>
              <a:off x="4085401" y="3326705"/>
              <a:ext cx="6104" cy="19142"/>
            </a:xfrm>
            <a:custGeom>
              <a:avLst/>
              <a:pathLst>
                <a:path w="6104" h="19142">
                  <a:moveTo>
                    <a:pt x="6104" y="191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l1836"/>
            <p:cNvSpPr/>
            <p:nvPr/>
          </p:nvSpPr>
          <p:spPr>
            <a:xfrm>
              <a:off x="4096377" y="3289045"/>
              <a:ext cx="10614" cy="30535"/>
            </a:xfrm>
            <a:custGeom>
              <a:avLst/>
              <a:pathLst>
                <a:path w="10614" h="30535">
                  <a:moveTo>
                    <a:pt x="10614" y="305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l1837"/>
            <p:cNvSpPr/>
            <p:nvPr/>
          </p:nvSpPr>
          <p:spPr>
            <a:xfrm>
              <a:off x="4117731" y="3281242"/>
              <a:ext cx="14132" cy="41330"/>
            </a:xfrm>
            <a:custGeom>
              <a:avLst/>
              <a:pathLst>
                <a:path w="14132" h="41330">
                  <a:moveTo>
                    <a:pt x="0" y="0"/>
                  </a:moveTo>
                  <a:lnTo>
                    <a:pt x="14132" y="41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l1838"/>
            <p:cNvSpPr/>
            <p:nvPr/>
          </p:nvSpPr>
          <p:spPr>
            <a:xfrm>
              <a:off x="4116565" y="3278067"/>
              <a:ext cx="1165" cy="3174"/>
            </a:xfrm>
            <a:custGeom>
              <a:avLst/>
              <a:pathLst>
                <a:path w="1165" h="3174">
                  <a:moveTo>
                    <a:pt x="1165" y="31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l1839"/>
            <p:cNvSpPr/>
            <p:nvPr/>
          </p:nvSpPr>
          <p:spPr>
            <a:xfrm>
              <a:off x="4159222" y="3262322"/>
              <a:ext cx="2408" cy="6589"/>
            </a:xfrm>
            <a:custGeom>
              <a:avLst/>
              <a:pathLst>
                <a:path w="2408" h="6589">
                  <a:moveTo>
                    <a:pt x="0" y="0"/>
                  </a:moveTo>
                  <a:lnTo>
                    <a:pt x="2408" y="6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40"/>
            <p:cNvSpPr/>
            <p:nvPr/>
          </p:nvSpPr>
          <p:spPr>
            <a:xfrm>
              <a:off x="4152594" y="3244827"/>
              <a:ext cx="6628" cy="17495"/>
            </a:xfrm>
            <a:custGeom>
              <a:avLst/>
              <a:pathLst>
                <a:path w="6628" h="17495">
                  <a:moveTo>
                    <a:pt x="6628" y="174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1"/>
            <p:cNvSpPr/>
            <p:nvPr/>
          </p:nvSpPr>
          <p:spPr>
            <a:xfrm>
              <a:off x="4171169" y="3229923"/>
              <a:ext cx="2616" cy="6667"/>
            </a:xfrm>
            <a:custGeom>
              <a:avLst/>
              <a:pathLst>
                <a:path w="2616" h="6667">
                  <a:moveTo>
                    <a:pt x="2616" y="6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2"/>
            <p:cNvSpPr/>
            <p:nvPr/>
          </p:nvSpPr>
          <p:spPr>
            <a:xfrm>
              <a:off x="4141186" y="3216648"/>
              <a:ext cx="18036" cy="45674"/>
            </a:xfrm>
            <a:custGeom>
              <a:avLst/>
              <a:pathLst>
                <a:path w="18036" h="45674">
                  <a:moveTo>
                    <a:pt x="18036" y="456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3"/>
            <p:cNvSpPr/>
            <p:nvPr/>
          </p:nvSpPr>
          <p:spPr>
            <a:xfrm>
              <a:off x="4080078" y="3191419"/>
              <a:ext cx="37652" cy="89822"/>
            </a:xfrm>
            <a:custGeom>
              <a:avLst/>
              <a:pathLst>
                <a:path w="37652" h="89822">
                  <a:moveTo>
                    <a:pt x="37652" y="898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4"/>
            <p:cNvSpPr/>
            <p:nvPr/>
          </p:nvSpPr>
          <p:spPr>
            <a:xfrm>
              <a:off x="4100614" y="3181663"/>
              <a:ext cx="6735" cy="14454"/>
            </a:xfrm>
            <a:custGeom>
              <a:avLst/>
              <a:pathLst>
                <a:path w="6735" h="14454">
                  <a:moveTo>
                    <a:pt x="0" y="0"/>
                  </a:moveTo>
                  <a:lnTo>
                    <a:pt x="6735" y="14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5"/>
            <p:cNvSpPr/>
            <p:nvPr/>
          </p:nvSpPr>
          <p:spPr>
            <a:xfrm>
              <a:off x="4080158" y="3140876"/>
              <a:ext cx="20455" cy="40786"/>
            </a:xfrm>
            <a:custGeom>
              <a:avLst/>
              <a:pathLst>
                <a:path w="20455" h="40786">
                  <a:moveTo>
                    <a:pt x="20455" y="407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6"/>
            <p:cNvSpPr/>
            <p:nvPr/>
          </p:nvSpPr>
          <p:spPr>
            <a:xfrm>
              <a:off x="4100259" y="3130252"/>
              <a:ext cx="13026" cy="25448"/>
            </a:xfrm>
            <a:custGeom>
              <a:avLst/>
              <a:pathLst>
                <a:path w="13026" h="25448">
                  <a:moveTo>
                    <a:pt x="0" y="0"/>
                  </a:moveTo>
                  <a:lnTo>
                    <a:pt x="13026" y="25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7"/>
            <p:cNvSpPr/>
            <p:nvPr/>
          </p:nvSpPr>
          <p:spPr>
            <a:xfrm>
              <a:off x="4127940" y="3134231"/>
              <a:ext cx="5717" cy="11376"/>
            </a:xfrm>
            <a:custGeom>
              <a:avLst/>
              <a:pathLst>
                <a:path w="5717" h="11376">
                  <a:moveTo>
                    <a:pt x="5717" y="113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8"/>
            <p:cNvSpPr/>
            <p:nvPr/>
          </p:nvSpPr>
          <p:spPr>
            <a:xfrm>
              <a:off x="4094060" y="3118694"/>
              <a:ext cx="6198" cy="11558"/>
            </a:xfrm>
            <a:custGeom>
              <a:avLst/>
              <a:pathLst>
                <a:path w="6198" h="11558">
                  <a:moveTo>
                    <a:pt x="6198" y="11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49"/>
            <p:cNvSpPr/>
            <p:nvPr/>
          </p:nvSpPr>
          <p:spPr>
            <a:xfrm>
              <a:off x="4105349" y="3092170"/>
              <a:ext cx="8682" cy="15658"/>
            </a:xfrm>
            <a:custGeom>
              <a:avLst/>
              <a:pathLst>
                <a:path w="8682" h="15658">
                  <a:moveTo>
                    <a:pt x="8682" y="156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50"/>
            <p:cNvSpPr/>
            <p:nvPr/>
          </p:nvSpPr>
          <p:spPr>
            <a:xfrm>
              <a:off x="4068539" y="3074295"/>
              <a:ext cx="31719" cy="55956"/>
            </a:xfrm>
            <a:custGeom>
              <a:avLst/>
              <a:pathLst>
                <a:path w="31719" h="55956">
                  <a:moveTo>
                    <a:pt x="31719" y="559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1"/>
            <p:cNvSpPr/>
            <p:nvPr/>
          </p:nvSpPr>
          <p:spPr>
            <a:xfrm>
              <a:off x="4075893" y="3043033"/>
              <a:ext cx="12085" cy="19472"/>
            </a:xfrm>
            <a:custGeom>
              <a:avLst/>
              <a:pathLst>
                <a:path w="12085" h="19472">
                  <a:moveTo>
                    <a:pt x="12085" y="19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2"/>
            <p:cNvSpPr/>
            <p:nvPr/>
          </p:nvSpPr>
          <p:spPr>
            <a:xfrm>
              <a:off x="3493846" y="3059901"/>
              <a:ext cx="73077" cy="52071"/>
            </a:xfrm>
            <a:custGeom>
              <a:avLst/>
              <a:pathLst>
                <a:path w="73077" h="52071">
                  <a:moveTo>
                    <a:pt x="73077" y="520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3"/>
            <p:cNvSpPr/>
            <p:nvPr/>
          </p:nvSpPr>
          <p:spPr>
            <a:xfrm>
              <a:off x="3637208" y="2827780"/>
              <a:ext cx="289763" cy="278307"/>
            </a:xfrm>
            <a:custGeom>
              <a:avLst/>
              <a:pathLst>
                <a:path w="289763" h="278307">
                  <a:moveTo>
                    <a:pt x="0" y="0"/>
                  </a:moveTo>
                  <a:lnTo>
                    <a:pt x="48250" y="31857"/>
                  </a:lnTo>
                  <a:lnTo>
                    <a:pt x="94483" y="66577"/>
                  </a:lnTo>
                  <a:lnTo>
                    <a:pt x="138531" y="104031"/>
                  </a:lnTo>
                  <a:lnTo>
                    <a:pt x="180231" y="144082"/>
                  </a:lnTo>
                  <a:lnTo>
                    <a:pt x="219431" y="186584"/>
                  </a:lnTo>
                  <a:lnTo>
                    <a:pt x="255986" y="231381"/>
                  </a:lnTo>
                  <a:lnTo>
                    <a:pt x="289763" y="278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4"/>
            <p:cNvSpPr/>
            <p:nvPr/>
          </p:nvSpPr>
          <p:spPr>
            <a:xfrm>
              <a:off x="4029451" y="3014368"/>
              <a:ext cx="10597" cy="15417"/>
            </a:xfrm>
            <a:custGeom>
              <a:avLst/>
              <a:pathLst>
                <a:path w="10597" h="15417">
                  <a:moveTo>
                    <a:pt x="10597" y="154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5"/>
            <p:cNvSpPr/>
            <p:nvPr/>
          </p:nvSpPr>
          <p:spPr>
            <a:xfrm>
              <a:off x="4043950" y="2995476"/>
              <a:ext cx="4126" cy="5854"/>
            </a:xfrm>
            <a:custGeom>
              <a:avLst/>
              <a:pathLst>
                <a:path w="4126" h="5854">
                  <a:moveTo>
                    <a:pt x="4126" y="5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6"/>
            <p:cNvSpPr/>
            <p:nvPr/>
          </p:nvSpPr>
          <p:spPr>
            <a:xfrm>
              <a:off x="4040048" y="3029786"/>
              <a:ext cx="1306" cy="1939"/>
            </a:xfrm>
            <a:custGeom>
              <a:avLst/>
              <a:pathLst>
                <a:path w="1306" h="1939">
                  <a:moveTo>
                    <a:pt x="0" y="0"/>
                  </a:moveTo>
                  <a:lnTo>
                    <a:pt x="1306" y="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7"/>
            <p:cNvSpPr/>
            <p:nvPr/>
          </p:nvSpPr>
          <p:spPr>
            <a:xfrm>
              <a:off x="3071691" y="2685330"/>
              <a:ext cx="565516" cy="142449"/>
            </a:xfrm>
            <a:custGeom>
              <a:avLst/>
              <a:pathLst>
                <a:path w="565516" h="142449">
                  <a:moveTo>
                    <a:pt x="565516" y="142449"/>
                  </a:moveTo>
                  <a:lnTo>
                    <a:pt x="514207" y="112917"/>
                  </a:lnTo>
                  <a:lnTo>
                    <a:pt x="461167" y="86620"/>
                  </a:lnTo>
                  <a:lnTo>
                    <a:pt x="406598" y="63661"/>
                  </a:lnTo>
                  <a:lnTo>
                    <a:pt x="350712" y="44128"/>
                  </a:lnTo>
                  <a:lnTo>
                    <a:pt x="293723" y="28096"/>
                  </a:lnTo>
                  <a:lnTo>
                    <a:pt x="235850" y="15626"/>
                  </a:lnTo>
                  <a:lnTo>
                    <a:pt x="177315" y="6766"/>
                  </a:lnTo>
                  <a:lnTo>
                    <a:pt x="118344" y="1551"/>
                  </a:lnTo>
                  <a:lnTo>
                    <a:pt x="59163" y="0"/>
                  </a:lnTo>
                  <a:lnTo>
                    <a:pt x="0" y="2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8"/>
            <p:cNvSpPr/>
            <p:nvPr/>
          </p:nvSpPr>
          <p:spPr>
            <a:xfrm>
              <a:off x="3068656" y="2639851"/>
              <a:ext cx="137468" cy="2498"/>
            </a:xfrm>
            <a:custGeom>
              <a:avLst/>
              <a:pathLst>
                <a:path w="137468" h="2498">
                  <a:moveTo>
                    <a:pt x="0" y="2229"/>
                  </a:moveTo>
                  <a:lnTo>
                    <a:pt x="68738" y="0"/>
                  </a:lnTo>
                  <a:lnTo>
                    <a:pt x="137468" y="2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59"/>
            <p:cNvSpPr/>
            <p:nvPr/>
          </p:nvSpPr>
          <p:spPr>
            <a:xfrm>
              <a:off x="3068656" y="2639887"/>
              <a:ext cx="116070" cy="2193"/>
            </a:xfrm>
            <a:custGeom>
              <a:avLst/>
              <a:pathLst>
                <a:path w="116070" h="2193">
                  <a:moveTo>
                    <a:pt x="0" y="2193"/>
                  </a:moveTo>
                  <a:lnTo>
                    <a:pt x="58020" y="0"/>
                  </a:lnTo>
                  <a:lnTo>
                    <a:pt x="116070" y="1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60"/>
            <p:cNvSpPr/>
            <p:nvPr/>
          </p:nvSpPr>
          <p:spPr>
            <a:xfrm>
              <a:off x="3068656" y="2640008"/>
              <a:ext cx="84647" cy="2072"/>
            </a:xfrm>
            <a:custGeom>
              <a:avLst/>
              <a:pathLst>
                <a:path w="84647" h="2072">
                  <a:moveTo>
                    <a:pt x="0" y="2072"/>
                  </a:moveTo>
                  <a:lnTo>
                    <a:pt x="846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l1861"/>
            <p:cNvSpPr/>
            <p:nvPr/>
          </p:nvSpPr>
          <p:spPr>
            <a:xfrm>
              <a:off x="3139256" y="2571650"/>
              <a:ext cx="15264" cy="163"/>
            </a:xfrm>
            <a:custGeom>
              <a:avLst/>
              <a:pathLst>
                <a:path w="15264" h="163">
                  <a:moveTo>
                    <a:pt x="15264" y="1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l1862"/>
            <p:cNvSpPr/>
            <p:nvPr/>
          </p:nvSpPr>
          <p:spPr>
            <a:xfrm>
              <a:off x="3139338" y="2548915"/>
              <a:ext cx="17148" cy="196"/>
            </a:xfrm>
            <a:custGeom>
              <a:avLst/>
              <a:pathLst>
                <a:path w="17148" h="196">
                  <a:moveTo>
                    <a:pt x="0" y="0"/>
                  </a:moveTo>
                  <a:lnTo>
                    <a:pt x="17148" y="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3"/>
            <p:cNvSpPr/>
            <p:nvPr/>
          </p:nvSpPr>
          <p:spPr>
            <a:xfrm>
              <a:off x="3122188" y="2548915"/>
              <a:ext cx="17149" cy="73"/>
            </a:xfrm>
            <a:custGeom>
              <a:avLst/>
              <a:pathLst>
                <a:path w="17149" h="73">
                  <a:moveTo>
                    <a:pt x="17149" y="0"/>
                  </a:moveTo>
                  <a:lnTo>
                    <a:pt x="0" y="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4"/>
            <p:cNvSpPr/>
            <p:nvPr/>
          </p:nvSpPr>
          <p:spPr>
            <a:xfrm>
              <a:off x="3121912" y="2526195"/>
              <a:ext cx="6365" cy="59"/>
            </a:xfrm>
            <a:custGeom>
              <a:avLst/>
              <a:pathLst>
                <a:path w="6365" h="59">
                  <a:moveTo>
                    <a:pt x="0" y="59"/>
                  </a:moveTo>
                  <a:lnTo>
                    <a:pt x="6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5"/>
            <p:cNvSpPr/>
            <p:nvPr/>
          </p:nvSpPr>
          <p:spPr>
            <a:xfrm>
              <a:off x="3094864" y="2526254"/>
              <a:ext cx="27047" cy="657"/>
            </a:xfrm>
            <a:custGeom>
              <a:avLst/>
              <a:pathLst>
                <a:path w="27047" h="657">
                  <a:moveTo>
                    <a:pt x="27047" y="0"/>
                  </a:moveTo>
                  <a:lnTo>
                    <a:pt x="0" y="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6"/>
            <p:cNvSpPr/>
            <p:nvPr/>
          </p:nvSpPr>
          <p:spPr>
            <a:xfrm>
              <a:off x="2754064" y="2642081"/>
              <a:ext cx="314591" cy="73319"/>
            </a:xfrm>
            <a:custGeom>
              <a:avLst/>
              <a:pathLst>
                <a:path w="314591" h="73319">
                  <a:moveTo>
                    <a:pt x="314591" y="0"/>
                  </a:moveTo>
                  <a:lnTo>
                    <a:pt x="250033" y="6428"/>
                  </a:lnTo>
                  <a:lnTo>
                    <a:pt x="186028" y="17027"/>
                  </a:lnTo>
                  <a:lnTo>
                    <a:pt x="122844" y="31753"/>
                  </a:lnTo>
                  <a:lnTo>
                    <a:pt x="60747" y="50543"/>
                  </a:lnTo>
                  <a:lnTo>
                    <a:pt x="0" y="73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7"/>
            <p:cNvSpPr/>
            <p:nvPr/>
          </p:nvSpPr>
          <p:spPr>
            <a:xfrm>
              <a:off x="2594223" y="2694382"/>
              <a:ext cx="151172" cy="77606"/>
            </a:xfrm>
            <a:custGeom>
              <a:avLst/>
              <a:pathLst>
                <a:path w="151172" h="77606">
                  <a:moveTo>
                    <a:pt x="151172" y="0"/>
                  </a:moveTo>
                  <a:lnTo>
                    <a:pt x="73972" y="35659"/>
                  </a:lnTo>
                  <a:lnTo>
                    <a:pt x="0" y="77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8"/>
            <p:cNvSpPr/>
            <p:nvPr/>
          </p:nvSpPr>
          <p:spPr>
            <a:xfrm>
              <a:off x="2582196" y="2738629"/>
              <a:ext cx="23231" cy="14066"/>
            </a:xfrm>
            <a:custGeom>
              <a:avLst/>
              <a:pathLst>
                <a:path w="23231" h="14066">
                  <a:moveTo>
                    <a:pt x="0" y="14066"/>
                  </a:moveTo>
                  <a:lnTo>
                    <a:pt x="232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l1869"/>
            <p:cNvSpPr/>
            <p:nvPr/>
          </p:nvSpPr>
          <p:spPr>
            <a:xfrm>
              <a:off x="2570862" y="2664477"/>
              <a:ext cx="26970" cy="15353"/>
            </a:xfrm>
            <a:custGeom>
              <a:avLst/>
              <a:pathLst>
                <a:path w="26970" h="15353">
                  <a:moveTo>
                    <a:pt x="0" y="15353"/>
                  </a:moveTo>
                  <a:lnTo>
                    <a:pt x="269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70"/>
            <p:cNvSpPr/>
            <p:nvPr/>
          </p:nvSpPr>
          <p:spPr>
            <a:xfrm>
              <a:off x="2544329" y="2679830"/>
              <a:ext cx="26532" cy="16098"/>
            </a:xfrm>
            <a:custGeom>
              <a:avLst/>
              <a:pathLst>
                <a:path w="26532" h="16098">
                  <a:moveTo>
                    <a:pt x="26532" y="0"/>
                  </a:moveTo>
                  <a:lnTo>
                    <a:pt x="0" y="16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l1871"/>
            <p:cNvSpPr/>
            <p:nvPr/>
          </p:nvSpPr>
          <p:spPr>
            <a:xfrm>
              <a:off x="2495343" y="2752695"/>
              <a:ext cx="86853" cy="60449"/>
            </a:xfrm>
            <a:custGeom>
              <a:avLst/>
              <a:pathLst>
                <a:path w="86853" h="60449">
                  <a:moveTo>
                    <a:pt x="86853" y="0"/>
                  </a:moveTo>
                  <a:lnTo>
                    <a:pt x="0" y="60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2"/>
            <p:cNvSpPr/>
            <p:nvPr/>
          </p:nvSpPr>
          <p:spPr>
            <a:xfrm>
              <a:off x="2434772" y="2795165"/>
              <a:ext cx="46656" cy="38263"/>
            </a:xfrm>
            <a:custGeom>
              <a:avLst/>
              <a:pathLst>
                <a:path w="46656" h="38263">
                  <a:moveTo>
                    <a:pt x="46656" y="0"/>
                  </a:moveTo>
                  <a:lnTo>
                    <a:pt x="0" y="382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3"/>
            <p:cNvSpPr/>
            <p:nvPr/>
          </p:nvSpPr>
          <p:spPr>
            <a:xfrm>
              <a:off x="2419864" y="2748882"/>
              <a:ext cx="85915" cy="67381"/>
            </a:xfrm>
            <a:custGeom>
              <a:avLst/>
              <a:pathLst>
                <a:path w="85915" h="67381">
                  <a:moveTo>
                    <a:pt x="0" y="67381"/>
                  </a:moveTo>
                  <a:lnTo>
                    <a:pt x="859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4"/>
            <p:cNvSpPr/>
            <p:nvPr/>
          </p:nvSpPr>
          <p:spPr>
            <a:xfrm>
              <a:off x="2315025" y="2816264"/>
              <a:ext cx="104838" cy="104324"/>
            </a:xfrm>
            <a:custGeom>
              <a:avLst/>
              <a:pathLst>
                <a:path w="104838" h="104324">
                  <a:moveTo>
                    <a:pt x="104838" y="0"/>
                  </a:moveTo>
                  <a:lnTo>
                    <a:pt x="50649" y="50384"/>
                  </a:lnTo>
                  <a:lnTo>
                    <a:pt x="0" y="104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5"/>
            <p:cNvSpPr/>
            <p:nvPr/>
          </p:nvSpPr>
          <p:spPr>
            <a:xfrm>
              <a:off x="2243808" y="2905596"/>
              <a:ext cx="54125" cy="66731"/>
            </a:xfrm>
            <a:custGeom>
              <a:avLst/>
              <a:pathLst>
                <a:path w="54125" h="66731">
                  <a:moveTo>
                    <a:pt x="54125" y="0"/>
                  </a:moveTo>
                  <a:lnTo>
                    <a:pt x="0" y="66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6"/>
            <p:cNvSpPr/>
            <p:nvPr/>
          </p:nvSpPr>
          <p:spPr>
            <a:xfrm>
              <a:off x="2397837" y="2816264"/>
              <a:ext cx="22027" cy="19659"/>
            </a:xfrm>
            <a:custGeom>
              <a:avLst/>
              <a:pathLst>
                <a:path w="22027" h="19659">
                  <a:moveTo>
                    <a:pt x="22027" y="0"/>
                  </a:moveTo>
                  <a:lnTo>
                    <a:pt x="0" y="19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7"/>
            <p:cNvSpPr/>
            <p:nvPr/>
          </p:nvSpPr>
          <p:spPr>
            <a:xfrm>
              <a:off x="2360464" y="2819167"/>
              <a:ext cx="22006" cy="20738"/>
            </a:xfrm>
            <a:custGeom>
              <a:avLst/>
              <a:pathLst>
                <a:path w="22006" h="20738">
                  <a:moveTo>
                    <a:pt x="22006" y="0"/>
                  </a:moveTo>
                  <a:lnTo>
                    <a:pt x="0" y="20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2340142" y="2819167"/>
              <a:ext cx="42327" cy="40930"/>
            </a:xfrm>
            <a:custGeom>
              <a:avLst/>
              <a:pathLst>
                <a:path w="42327" h="40930">
                  <a:moveTo>
                    <a:pt x="42327" y="0"/>
                  </a:moveTo>
                  <a:lnTo>
                    <a:pt x="0" y="40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2419864" y="2773117"/>
              <a:ext cx="52940" cy="43147"/>
            </a:xfrm>
            <a:custGeom>
              <a:avLst/>
              <a:pathLst>
                <a:path w="52940" h="43147">
                  <a:moveTo>
                    <a:pt x="0" y="43147"/>
                  </a:moveTo>
                  <a:lnTo>
                    <a:pt x="52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0"/>
            <p:cNvSpPr/>
            <p:nvPr/>
          </p:nvSpPr>
          <p:spPr>
            <a:xfrm>
              <a:off x="2458999" y="2747141"/>
              <a:ext cx="10479" cy="7911"/>
            </a:xfrm>
            <a:custGeom>
              <a:avLst/>
              <a:pathLst>
                <a:path w="10479" h="7911">
                  <a:moveTo>
                    <a:pt x="0" y="7911"/>
                  </a:moveTo>
                  <a:lnTo>
                    <a:pt x="10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1"/>
            <p:cNvSpPr/>
            <p:nvPr/>
          </p:nvSpPr>
          <p:spPr>
            <a:xfrm>
              <a:off x="2431826" y="2755052"/>
              <a:ext cx="27173" cy="21442"/>
            </a:xfrm>
            <a:custGeom>
              <a:avLst/>
              <a:pathLst>
                <a:path w="27173" h="21442">
                  <a:moveTo>
                    <a:pt x="27173" y="0"/>
                  </a:moveTo>
                  <a:lnTo>
                    <a:pt x="0" y="21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2"/>
            <p:cNvSpPr/>
            <p:nvPr/>
          </p:nvSpPr>
          <p:spPr>
            <a:xfrm>
              <a:off x="2454267" y="2755052"/>
              <a:ext cx="4732" cy="3636"/>
            </a:xfrm>
            <a:custGeom>
              <a:avLst/>
              <a:pathLst>
                <a:path w="4732" h="3636">
                  <a:moveTo>
                    <a:pt x="4732" y="0"/>
                  </a:moveTo>
                  <a:lnTo>
                    <a:pt x="0" y="3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3"/>
            <p:cNvSpPr/>
            <p:nvPr/>
          </p:nvSpPr>
          <p:spPr>
            <a:xfrm>
              <a:off x="2745396" y="2642868"/>
              <a:ext cx="161933" cy="51514"/>
            </a:xfrm>
            <a:custGeom>
              <a:avLst/>
              <a:pathLst>
                <a:path w="161933" h="51514">
                  <a:moveTo>
                    <a:pt x="0" y="51514"/>
                  </a:moveTo>
                  <a:lnTo>
                    <a:pt x="79895" y="22389"/>
                  </a:lnTo>
                  <a:lnTo>
                    <a:pt x="161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4"/>
            <p:cNvSpPr/>
            <p:nvPr/>
          </p:nvSpPr>
          <p:spPr>
            <a:xfrm>
              <a:off x="2897191" y="2586919"/>
              <a:ext cx="58210" cy="11622"/>
            </a:xfrm>
            <a:custGeom>
              <a:avLst/>
              <a:pathLst>
                <a:path w="58210" h="11622">
                  <a:moveTo>
                    <a:pt x="0" y="11622"/>
                  </a:moveTo>
                  <a:lnTo>
                    <a:pt x="582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5"/>
            <p:cNvSpPr/>
            <p:nvPr/>
          </p:nvSpPr>
          <p:spPr>
            <a:xfrm>
              <a:off x="2839716" y="2598542"/>
              <a:ext cx="57475" cy="14836"/>
            </a:xfrm>
            <a:custGeom>
              <a:avLst/>
              <a:pathLst>
                <a:path w="57475" h="14836">
                  <a:moveTo>
                    <a:pt x="57475" y="0"/>
                  </a:moveTo>
                  <a:lnTo>
                    <a:pt x="0" y="14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6"/>
            <p:cNvSpPr/>
            <p:nvPr/>
          </p:nvSpPr>
          <p:spPr>
            <a:xfrm>
              <a:off x="2739193" y="2591531"/>
              <a:ext cx="94231" cy="31856"/>
            </a:xfrm>
            <a:custGeom>
              <a:avLst/>
              <a:pathLst>
                <a:path w="94231" h="31856">
                  <a:moveTo>
                    <a:pt x="94231" y="0"/>
                  </a:moveTo>
                  <a:lnTo>
                    <a:pt x="0" y="31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7"/>
            <p:cNvSpPr/>
            <p:nvPr/>
          </p:nvSpPr>
          <p:spPr>
            <a:xfrm>
              <a:off x="2674630" y="2602204"/>
              <a:ext cx="56307" cy="23741"/>
            </a:xfrm>
            <a:custGeom>
              <a:avLst/>
              <a:pathLst>
                <a:path w="56307" h="23741">
                  <a:moveTo>
                    <a:pt x="56307" y="0"/>
                  </a:moveTo>
                  <a:lnTo>
                    <a:pt x="0" y="23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8"/>
            <p:cNvSpPr/>
            <p:nvPr/>
          </p:nvSpPr>
          <p:spPr>
            <a:xfrm>
              <a:off x="2833424" y="2590440"/>
              <a:ext cx="3816" cy="1091"/>
            </a:xfrm>
            <a:custGeom>
              <a:avLst/>
              <a:pathLst>
                <a:path w="3816" h="1091">
                  <a:moveTo>
                    <a:pt x="0" y="1091"/>
                  </a:moveTo>
                  <a:lnTo>
                    <a:pt x="38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l1889"/>
            <p:cNvSpPr/>
            <p:nvPr/>
          </p:nvSpPr>
          <p:spPr>
            <a:xfrm>
              <a:off x="2772171" y="2568570"/>
              <a:ext cx="58857" cy="18495"/>
            </a:xfrm>
            <a:custGeom>
              <a:avLst/>
              <a:pathLst>
                <a:path w="58857" h="18495">
                  <a:moveTo>
                    <a:pt x="58857" y="0"/>
                  </a:moveTo>
                  <a:lnTo>
                    <a:pt x="0" y="18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l1890"/>
            <p:cNvSpPr/>
            <p:nvPr/>
          </p:nvSpPr>
          <p:spPr>
            <a:xfrm>
              <a:off x="2833424" y="2569142"/>
              <a:ext cx="92843" cy="22389"/>
            </a:xfrm>
            <a:custGeom>
              <a:avLst/>
              <a:pathLst>
                <a:path w="92843" h="22389">
                  <a:moveTo>
                    <a:pt x="0" y="22389"/>
                  </a:moveTo>
                  <a:lnTo>
                    <a:pt x="92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l1891"/>
            <p:cNvSpPr/>
            <p:nvPr/>
          </p:nvSpPr>
          <p:spPr>
            <a:xfrm>
              <a:off x="2910207" y="2546828"/>
              <a:ext cx="11702" cy="2350"/>
            </a:xfrm>
            <a:custGeom>
              <a:avLst/>
              <a:pathLst>
                <a:path w="11702" h="2350">
                  <a:moveTo>
                    <a:pt x="11702" y="0"/>
                  </a:moveTo>
                  <a:lnTo>
                    <a:pt x="0" y="2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l1892"/>
            <p:cNvSpPr/>
            <p:nvPr/>
          </p:nvSpPr>
          <p:spPr>
            <a:xfrm>
              <a:off x="3054721" y="2642081"/>
              <a:ext cx="13934" cy="1030"/>
            </a:xfrm>
            <a:custGeom>
              <a:avLst/>
              <a:pathLst>
                <a:path w="13934" h="1030">
                  <a:moveTo>
                    <a:pt x="13934" y="0"/>
                  </a:moveTo>
                  <a:lnTo>
                    <a:pt x="0" y="1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l1893"/>
            <p:cNvSpPr/>
            <p:nvPr/>
          </p:nvSpPr>
          <p:spPr>
            <a:xfrm>
              <a:off x="3051052" y="2596685"/>
              <a:ext cx="14962" cy="1103"/>
            </a:xfrm>
            <a:custGeom>
              <a:avLst/>
              <a:pathLst>
                <a:path w="14962" h="1103">
                  <a:moveTo>
                    <a:pt x="0" y="1103"/>
                  </a:moveTo>
                  <a:lnTo>
                    <a:pt x="149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l1894"/>
            <p:cNvSpPr/>
            <p:nvPr/>
          </p:nvSpPr>
          <p:spPr>
            <a:xfrm>
              <a:off x="3036107" y="2597788"/>
              <a:ext cx="14945" cy="1317"/>
            </a:xfrm>
            <a:custGeom>
              <a:avLst/>
              <a:pathLst>
                <a:path w="14945" h="1317">
                  <a:moveTo>
                    <a:pt x="14945" y="0"/>
                  </a:moveTo>
                  <a:lnTo>
                    <a:pt x="0" y="13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l1895"/>
            <p:cNvSpPr/>
            <p:nvPr/>
          </p:nvSpPr>
          <p:spPr>
            <a:xfrm>
              <a:off x="3017118" y="2576474"/>
              <a:ext cx="16829" cy="1740"/>
            </a:xfrm>
            <a:custGeom>
              <a:avLst/>
              <a:pathLst>
                <a:path w="16829" h="1740">
                  <a:moveTo>
                    <a:pt x="16829" y="0"/>
                  </a:moveTo>
                  <a:lnTo>
                    <a:pt x="0" y="17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l1896"/>
            <p:cNvSpPr/>
            <p:nvPr/>
          </p:nvSpPr>
          <p:spPr>
            <a:xfrm>
              <a:off x="2982378" y="2555619"/>
              <a:ext cx="32222" cy="4076"/>
            </a:xfrm>
            <a:custGeom>
              <a:avLst/>
              <a:pathLst>
                <a:path w="32222" h="4076">
                  <a:moveTo>
                    <a:pt x="32222" y="0"/>
                  </a:moveTo>
                  <a:lnTo>
                    <a:pt x="0" y="4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l1897"/>
            <p:cNvSpPr/>
            <p:nvPr/>
          </p:nvSpPr>
          <p:spPr>
            <a:xfrm>
              <a:off x="2966593" y="2537184"/>
              <a:ext cx="12596" cy="1857"/>
            </a:xfrm>
            <a:custGeom>
              <a:avLst/>
              <a:pathLst>
                <a:path w="12596" h="1857">
                  <a:moveTo>
                    <a:pt x="12596" y="0"/>
                  </a:moveTo>
                  <a:lnTo>
                    <a:pt x="0" y="1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l1898"/>
            <p:cNvSpPr/>
            <p:nvPr/>
          </p:nvSpPr>
          <p:spPr>
            <a:xfrm>
              <a:off x="3637208" y="2827780"/>
              <a:ext cx="148726" cy="113381"/>
            </a:xfrm>
            <a:custGeom>
              <a:avLst/>
              <a:pathLst>
                <a:path w="148726" h="113381">
                  <a:moveTo>
                    <a:pt x="0" y="0"/>
                  </a:moveTo>
                  <a:lnTo>
                    <a:pt x="52013" y="34522"/>
                  </a:lnTo>
                  <a:lnTo>
                    <a:pt x="101659" y="72370"/>
                  </a:lnTo>
                  <a:lnTo>
                    <a:pt x="148726" y="11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l1899"/>
            <p:cNvSpPr/>
            <p:nvPr/>
          </p:nvSpPr>
          <p:spPr>
            <a:xfrm>
              <a:off x="3801422" y="2924517"/>
              <a:ext cx="100708" cy="109118"/>
            </a:xfrm>
            <a:custGeom>
              <a:avLst/>
              <a:pathLst>
                <a:path w="100708" h="109118">
                  <a:moveTo>
                    <a:pt x="0" y="0"/>
                  </a:moveTo>
                  <a:lnTo>
                    <a:pt x="52428" y="52644"/>
                  </a:lnTo>
                  <a:lnTo>
                    <a:pt x="100708" y="109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l1900"/>
            <p:cNvSpPr/>
            <p:nvPr/>
          </p:nvSpPr>
          <p:spPr>
            <a:xfrm>
              <a:off x="3991281" y="2963105"/>
              <a:ext cx="11954" cy="15390"/>
            </a:xfrm>
            <a:custGeom>
              <a:avLst/>
              <a:pathLst>
                <a:path w="11954" h="15390">
                  <a:moveTo>
                    <a:pt x="0" y="0"/>
                  </a:moveTo>
                  <a:lnTo>
                    <a:pt x="11954" y="15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l1901"/>
            <p:cNvSpPr/>
            <p:nvPr/>
          </p:nvSpPr>
          <p:spPr>
            <a:xfrm>
              <a:off x="3979053" y="2947930"/>
              <a:ext cx="12227" cy="15174"/>
            </a:xfrm>
            <a:custGeom>
              <a:avLst/>
              <a:pathLst>
                <a:path w="12227" h="15174">
                  <a:moveTo>
                    <a:pt x="12227" y="151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l1902"/>
            <p:cNvSpPr/>
            <p:nvPr/>
          </p:nvSpPr>
          <p:spPr>
            <a:xfrm>
              <a:off x="3982322" y="2916425"/>
              <a:ext cx="14305" cy="17082"/>
            </a:xfrm>
            <a:custGeom>
              <a:avLst/>
              <a:pathLst>
                <a:path w="14305" h="17082">
                  <a:moveTo>
                    <a:pt x="14305" y="170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l1903"/>
            <p:cNvSpPr/>
            <p:nvPr/>
          </p:nvSpPr>
          <p:spPr>
            <a:xfrm>
              <a:off x="3801422" y="2924517"/>
              <a:ext cx="23821" cy="22930"/>
            </a:xfrm>
            <a:custGeom>
              <a:avLst/>
              <a:pathLst>
                <a:path w="23821" h="22930">
                  <a:moveTo>
                    <a:pt x="0" y="0"/>
                  </a:moveTo>
                  <a:lnTo>
                    <a:pt x="23821" y="22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l1904"/>
            <p:cNvSpPr/>
            <p:nvPr/>
          </p:nvSpPr>
          <p:spPr>
            <a:xfrm>
              <a:off x="3877138" y="2870980"/>
              <a:ext cx="12273" cy="12026"/>
            </a:xfrm>
            <a:custGeom>
              <a:avLst/>
              <a:pathLst>
                <a:path w="12273" h="12026">
                  <a:moveTo>
                    <a:pt x="12273" y="120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l1905"/>
            <p:cNvSpPr/>
            <p:nvPr/>
          </p:nvSpPr>
          <p:spPr>
            <a:xfrm>
              <a:off x="3906979" y="2836591"/>
              <a:ext cx="1720" cy="1655"/>
            </a:xfrm>
            <a:custGeom>
              <a:avLst/>
              <a:pathLst>
                <a:path w="1720" h="1655">
                  <a:moveTo>
                    <a:pt x="1720" y="1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l1906"/>
            <p:cNvSpPr/>
            <p:nvPr/>
          </p:nvSpPr>
          <p:spPr>
            <a:xfrm>
              <a:off x="3886061" y="2817019"/>
              <a:ext cx="22638" cy="21227"/>
            </a:xfrm>
            <a:custGeom>
              <a:avLst/>
              <a:pathLst>
                <a:path w="22638" h="21227">
                  <a:moveTo>
                    <a:pt x="22638" y="21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l1907"/>
            <p:cNvSpPr/>
            <p:nvPr/>
          </p:nvSpPr>
          <p:spPr>
            <a:xfrm>
              <a:off x="3889411" y="2883006"/>
              <a:ext cx="18423" cy="18802"/>
            </a:xfrm>
            <a:custGeom>
              <a:avLst/>
              <a:pathLst>
                <a:path w="18423" h="18802">
                  <a:moveTo>
                    <a:pt x="0" y="0"/>
                  </a:moveTo>
                  <a:lnTo>
                    <a:pt x="18423" y="18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l1908"/>
            <p:cNvSpPr/>
            <p:nvPr/>
          </p:nvSpPr>
          <p:spPr>
            <a:xfrm>
              <a:off x="3940702" y="2870387"/>
              <a:ext cx="6569" cy="6930"/>
            </a:xfrm>
            <a:custGeom>
              <a:avLst/>
              <a:pathLst>
                <a:path w="6569" h="6930">
                  <a:moveTo>
                    <a:pt x="0" y="0"/>
                  </a:moveTo>
                  <a:lnTo>
                    <a:pt x="6569" y="6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l1909"/>
            <p:cNvSpPr/>
            <p:nvPr/>
          </p:nvSpPr>
          <p:spPr>
            <a:xfrm>
              <a:off x="3934074" y="2863513"/>
              <a:ext cx="6628" cy="6874"/>
            </a:xfrm>
            <a:custGeom>
              <a:avLst/>
              <a:pathLst>
                <a:path w="6628" h="6874">
                  <a:moveTo>
                    <a:pt x="6628" y="68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l1910"/>
            <p:cNvSpPr/>
            <p:nvPr/>
          </p:nvSpPr>
          <p:spPr>
            <a:xfrm>
              <a:off x="3802351" y="2805308"/>
              <a:ext cx="87060" cy="77698"/>
            </a:xfrm>
            <a:custGeom>
              <a:avLst/>
              <a:pathLst>
                <a:path w="87060" h="77698">
                  <a:moveTo>
                    <a:pt x="87060" y="77698"/>
                  </a:moveTo>
                  <a:lnTo>
                    <a:pt x="44591" y="3765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l1911"/>
            <p:cNvSpPr/>
            <p:nvPr/>
          </p:nvSpPr>
          <p:spPr>
            <a:xfrm>
              <a:off x="3816540" y="2787544"/>
              <a:ext cx="18975" cy="15510"/>
            </a:xfrm>
            <a:custGeom>
              <a:avLst/>
              <a:pathLst>
                <a:path w="18975" h="15510">
                  <a:moveTo>
                    <a:pt x="0" y="0"/>
                  </a:moveTo>
                  <a:lnTo>
                    <a:pt x="18975" y="15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l1912"/>
            <p:cNvSpPr/>
            <p:nvPr/>
          </p:nvSpPr>
          <p:spPr>
            <a:xfrm>
              <a:off x="3810089" y="2782430"/>
              <a:ext cx="6451" cy="5113"/>
            </a:xfrm>
            <a:custGeom>
              <a:avLst/>
              <a:pathLst>
                <a:path w="6451" h="5113">
                  <a:moveTo>
                    <a:pt x="6451" y="51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l1913"/>
            <p:cNvSpPr/>
            <p:nvPr/>
          </p:nvSpPr>
          <p:spPr>
            <a:xfrm>
              <a:off x="3733393" y="2727308"/>
              <a:ext cx="83147" cy="60236"/>
            </a:xfrm>
            <a:custGeom>
              <a:avLst/>
              <a:pathLst>
                <a:path w="83147" h="60236">
                  <a:moveTo>
                    <a:pt x="83147" y="602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l1914"/>
            <p:cNvSpPr/>
            <p:nvPr/>
          </p:nvSpPr>
          <p:spPr>
            <a:xfrm>
              <a:off x="3677225" y="2666790"/>
              <a:ext cx="68624" cy="41499"/>
            </a:xfrm>
            <a:custGeom>
              <a:avLst/>
              <a:pathLst>
                <a:path w="68624" h="41499">
                  <a:moveTo>
                    <a:pt x="68624" y="41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l1915"/>
            <p:cNvSpPr/>
            <p:nvPr/>
          </p:nvSpPr>
          <p:spPr>
            <a:xfrm>
              <a:off x="3491021" y="2729544"/>
              <a:ext cx="310401" cy="194973"/>
            </a:xfrm>
            <a:custGeom>
              <a:avLst/>
              <a:pathLst>
                <a:path w="310401" h="194973">
                  <a:moveTo>
                    <a:pt x="310401" y="194973"/>
                  </a:moveTo>
                  <a:lnTo>
                    <a:pt x="264124" y="154549"/>
                  </a:lnTo>
                  <a:lnTo>
                    <a:pt x="215400" y="117111"/>
                  </a:lnTo>
                  <a:lnTo>
                    <a:pt x="164420" y="82808"/>
                  </a:lnTo>
                  <a:lnTo>
                    <a:pt x="111386" y="51776"/>
                  </a:lnTo>
                  <a:lnTo>
                    <a:pt x="56507" y="2413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l1916"/>
            <p:cNvSpPr/>
            <p:nvPr/>
          </p:nvSpPr>
          <p:spPr>
            <a:xfrm>
              <a:off x="3499291" y="2708365"/>
              <a:ext cx="374" cy="146"/>
            </a:xfrm>
            <a:custGeom>
              <a:avLst/>
              <a:pathLst>
                <a:path w="374" h="146">
                  <a:moveTo>
                    <a:pt x="0" y="0"/>
                  </a:moveTo>
                  <a:lnTo>
                    <a:pt x="374" y="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l1917"/>
            <p:cNvSpPr/>
            <p:nvPr/>
          </p:nvSpPr>
          <p:spPr>
            <a:xfrm>
              <a:off x="3513599" y="2640795"/>
              <a:ext cx="10899" cy="4192"/>
            </a:xfrm>
            <a:custGeom>
              <a:avLst/>
              <a:pathLst>
                <a:path w="10899" h="4192">
                  <a:moveTo>
                    <a:pt x="10899" y="41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l1918"/>
            <p:cNvSpPr/>
            <p:nvPr/>
          </p:nvSpPr>
          <p:spPr>
            <a:xfrm>
              <a:off x="3508050" y="2614490"/>
              <a:ext cx="13594" cy="5041"/>
            </a:xfrm>
            <a:custGeom>
              <a:avLst/>
              <a:pathLst>
                <a:path w="13594" h="5041">
                  <a:moveTo>
                    <a:pt x="13594" y="50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l1919"/>
            <p:cNvSpPr/>
            <p:nvPr/>
          </p:nvSpPr>
          <p:spPr>
            <a:xfrm>
              <a:off x="3494192" y="2585518"/>
              <a:ext cx="21620" cy="7603"/>
            </a:xfrm>
            <a:custGeom>
              <a:avLst/>
              <a:pathLst>
                <a:path w="21620" h="7603">
                  <a:moveTo>
                    <a:pt x="21620" y="76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l1920"/>
            <p:cNvSpPr/>
            <p:nvPr/>
          </p:nvSpPr>
          <p:spPr>
            <a:xfrm>
              <a:off x="3499291" y="2708365"/>
              <a:ext cx="48636" cy="20485"/>
            </a:xfrm>
            <a:custGeom>
              <a:avLst/>
              <a:pathLst>
                <a:path w="48636" h="20485">
                  <a:moveTo>
                    <a:pt x="0" y="0"/>
                  </a:moveTo>
                  <a:lnTo>
                    <a:pt x="48636" y="20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l1921"/>
            <p:cNvSpPr/>
            <p:nvPr/>
          </p:nvSpPr>
          <p:spPr>
            <a:xfrm>
              <a:off x="3575461" y="2641550"/>
              <a:ext cx="9964" cy="4450"/>
            </a:xfrm>
            <a:custGeom>
              <a:avLst/>
              <a:pathLst>
                <a:path w="9964" h="4450">
                  <a:moveTo>
                    <a:pt x="9964" y="44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l1922"/>
            <p:cNvSpPr/>
            <p:nvPr/>
          </p:nvSpPr>
          <p:spPr>
            <a:xfrm>
              <a:off x="3570018" y="2614432"/>
              <a:ext cx="14609" cy="6313"/>
            </a:xfrm>
            <a:custGeom>
              <a:avLst/>
              <a:pathLst>
                <a:path w="14609" h="6313">
                  <a:moveTo>
                    <a:pt x="14609" y="6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l1923"/>
            <p:cNvSpPr/>
            <p:nvPr/>
          </p:nvSpPr>
          <p:spPr>
            <a:xfrm>
              <a:off x="3499291" y="2708365"/>
              <a:ext cx="100014" cy="45531"/>
            </a:xfrm>
            <a:custGeom>
              <a:avLst/>
              <a:pathLst>
                <a:path w="100014" h="45531">
                  <a:moveTo>
                    <a:pt x="0" y="0"/>
                  </a:moveTo>
                  <a:lnTo>
                    <a:pt x="100014" y="455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l1924"/>
            <p:cNvSpPr/>
            <p:nvPr/>
          </p:nvSpPr>
          <p:spPr>
            <a:xfrm>
              <a:off x="3499291" y="2708365"/>
              <a:ext cx="80916" cy="35795"/>
            </a:xfrm>
            <a:custGeom>
              <a:avLst/>
              <a:pathLst>
                <a:path w="80916" h="35795">
                  <a:moveTo>
                    <a:pt x="0" y="0"/>
                  </a:moveTo>
                  <a:lnTo>
                    <a:pt x="80916" y="35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l1925"/>
            <p:cNvSpPr/>
            <p:nvPr/>
          </p:nvSpPr>
          <p:spPr>
            <a:xfrm>
              <a:off x="3622177" y="2638129"/>
              <a:ext cx="8571" cy="4209"/>
            </a:xfrm>
            <a:custGeom>
              <a:avLst/>
              <a:pathLst>
                <a:path w="8571" h="4209">
                  <a:moveTo>
                    <a:pt x="8571" y="42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l1926"/>
            <p:cNvSpPr/>
            <p:nvPr/>
          </p:nvSpPr>
          <p:spPr>
            <a:xfrm>
              <a:off x="3429031" y="2683901"/>
              <a:ext cx="70259" cy="24464"/>
            </a:xfrm>
            <a:custGeom>
              <a:avLst/>
              <a:pathLst>
                <a:path w="70259" h="24464">
                  <a:moveTo>
                    <a:pt x="70259" y="24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l1927"/>
            <p:cNvSpPr/>
            <p:nvPr/>
          </p:nvSpPr>
          <p:spPr>
            <a:xfrm>
              <a:off x="3431491" y="2613473"/>
              <a:ext cx="17557" cy="5226"/>
            </a:xfrm>
            <a:custGeom>
              <a:avLst/>
              <a:pathLst>
                <a:path w="17557" h="5226">
                  <a:moveTo>
                    <a:pt x="17557" y="5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l1928"/>
            <p:cNvSpPr/>
            <p:nvPr/>
          </p:nvSpPr>
          <p:spPr>
            <a:xfrm>
              <a:off x="3437790" y="2591628"/>
              <a:ext cx="4491" cy="1305"/>
            </a:xfrm>
            <a:custGeom>
              <a:avLst/>
              <a:pathLst>
                <a:path w="4491" h="1305">
                  <a:moveTo>
                    <a:pt x="0" y="0"/>
                  </a:moveTo>
                  <a:lnTo>
                    <a:pt x="4491" y="1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l1929"/>
            <p:cNvSpPr/>
            <p:nvPr/>
          </p:nvSpPr>
          <p:spPr>
            <a:xfrm>
              <a:off x="3448674" y="2571115"/>
              <a:ext cx="9152" cy="2724"/>
            </a:xfrm>
            <a:custGeom>
              <a:avLst/>
              <a:pathLst>
                <a:path w="9152" h="2724">
                  <a:moveTo>
                    <a:pt x="0" y="0"/>
                  </a:moveTo>
                  <a:lnTo>
                    <a:pt x="9152" y="27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l1930"/>
            <p:cNvSpPr/>
            <p:nvPr/>
          </p:nvSpPr>
          <p:spPr>
            <a:xfrm>
              <a:off x="3439498" y="2568469"/>
              <a:ext cx="9175" cy="2645"/>
            </a:xfrm>
            <a:custGeom>
              <a:avLst/>
              <a:pathLst>
                <a:path w="9175" h="2645">
                  <a:moveTo>
                    <a:pt x="9175" y="26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l1931"/>
            <p:cNvSpPr/>
            <p:nvPr/>
          </p:nvSpPr>
          <p:spPr>
            <a:xfrm>
              <a:off x="3406200" y="2583030"/>
              <a:ext cx="31590" cy="8597"/>
            </a:xfrm>
            <a:custGeom>
              <a:avLst/>
              <a:pathLst>
                <a:path w="31590" h="8597">
                  <a:moveTo>
                    <a:pt x="31590" y="85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l1932"/>
            <p:cNvSpPr/>
            <p:nvPr/>
          </p:nvSpPr>
          <p:spPr>
            <a:xfrm>
              <a:off x="3411841" y="2561006"/>
              <a:ext cx="9240" cy="2408"/>
            </a:xfrm>
            <a:custGeom>
              <a:avLst/>
              <a:pathLst>
                <a:path w="9240" h="2408">
                  <a:moveTo>
                    <a:pt x="0" y="0"/>
                  </a:moveTo>
                  <a:lnTo>
                    <a:pt x="9240" y="2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l1933"/>
            <p:cNvSpPr/>
            <p:nvPr/>
          </p:nvSpPr>
          <p:spPr>
            <a:xfrm>
              <a:off x="3402580" y="2558676"/>
              <a:ext cx="9260" cy="2329"/>
            </a:xfrm>
            <a:custGeom>
              <a:avLst/>
              <a:pathLst>
                <a:path w="9260" h="2329">
                  <a:moveTo>
                    <a:pt x="9260" y="23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l1934"/>
            <p:cNvSpPr/>
            <p:nvPr/>
          </p:nvSpPr>
          <p:spPr>
            <a:xfrm>
              <a:off x="3329373" y="2658827"/>
              <a:ext cx="169917" cy="49538"/>
            </a:xfrm>
            <a:custGeom>
              <a:avLst/>
              <a:pathLst>
                <a:path w="169917" h="49538">
                  <a:moveTo>
                    <a:pt x="169917" y="49538"/>
                  </a:moveTo>
                  <a:lnTo>
                    <a:pt x="114287" y="29688"/>
                  </a:lnTo>
                  <a:lnTo>
                    <a:pt x="57582" y="1315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l1935"/>
            <p:cNvSpPr/>
            <p:nvPr/>
          </p:nvSpPr>
          <p:spPr>
            <a:xfrm>
              <a:off x="3333780" y="2636523"/>
              <a:ext cx="17355" cy="3586"/>
            </a:xfrm>
            <a:custGeom>
              <a:avLst/>
              <a:pathLst>
                <a:path w="17355" h="3586">
                  <a:moveTo>
                    <a:pt x="0" y="0"/>
                  </a:moveTo>
                  <a:lnTo>
                    <a:pt x="17355" y="3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l1936"/>
            <p:cNvSpPr/>
            <p:nvPr/>
          </p:nvSpPr>
          <p:spPr>
            <a:xfrm>
              <a:off x="3347432" y="2616089"/>
              <a:ext cx="8496" cy="1795"/>
            </a:xfrm>
            <a:custGeom>
              <a:avLst/>
              <a:pathLst>
                <a:path w="8496" h="1795">
                  <a:moveTo>
                    <a:pt x="8496" y="17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l1937"/>
            <p:cNvSpPr/>
            <p:nvPr/>
          </p:nvSpPr>
          <p:spPr>
            <a:xfrm>
              <a:off x="3343625" y="2592119"/>
              <a:ext cx="8415" cy="1706"/>
            </a:xfrm>
            <a:custGeom>
              <a:avLst/>
              <a:pathLst>
                <a:path w="8415" h="1706">
                  <a:moveTo>
                    <a:pt x="8415" y="17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1938"/>
            <p:cNvSpPr/>
            <p:nvPr/>
          </p:nvSpPr>
          <p:spPr>
            <a:xfrm>
              <a:off x="3340020" y="2568255"/>
              <a:ext cx="8034" cy="1564"/>
            </a:xfrm>
            <a:custGeom>
              <a:avLst/>
              <a:pathLst>
                <a:path w="8034" h="1564">
                  <a:moveTo>
                    <a:pt x="8034" y="1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1939"/>
            <p:cNvSpPr/>
            <p:nvPr/>
          </p:nvSpPr>
          <p:spPr>
            <a:xfrm>
              <a:off x="3337243" y="2544603"/>
              <a:ext cx="7039" cy="1320"/>
            </a:xfrm>
            <a:custGeom>
              <a:avLst/>
              <a:pathLst>
                <a:path w="7039" h="1320">
                  <a:moveTo>
                    <a:pt x="7039" y="13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1940"/>
            <p:cNvSpPr/>
            <p:nvPr/>
          </p:nvSpPr>
          <p:spPr>
            <a:xfrm>
              <a:off x="3281830" y="2627641"/>
              <a:ext cx="51950" cy="8882"/>
            </a:xfrm>
            <a:custGeom>
              <a:avLst/>
              <a:pathLst>
                <a:path w="51950" h="8882">
                  <a:moveTo>
                    <a:pt x="51950" y="8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1941"/>
            <p:cNvSpPr/>
            <p:nvPr/>
          </p:nvSpPr>
          <p:spPr>
            <a:xfrm>
              <a:off x="3291589" y="2560137"/>
              <a:ext cx="9252" cy="1378"/>
            </a:xfrm>
            <a:custGeom>
              <a:avLst/>
              <a:pathLst>
                <a:path w="9252" h="1378">
                  <a:moveTo>
                    <a:pt x="0" y="0"/>
                  </a:moveTo>
                  <a:lnTo>
                    <a:pt x="9252" y="1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l1942"/>
            <p:cNvSpPr/>
            <p:nvPr/>
          </p:nvSpPr>
          <p:spPr>
            <a:xfrm>
              <a:off x="3294842" y="2537635"/>
              <a:ext cx="9445" cy="1406"/>
            </a:xfrm>
            <a:custGeom>
              <a:avLst/>
              <a:pathLst>
                <a:path w="9445" h="1406">
                  <a:moveTo>
                    <a:pt x="9445" y="1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l1943"/>
            <p:cNvSpPr/>
            <p:nvPr/>
          </p:nvSpPr>
          <p:spPr>
            <a:xfrm>
              <a:off x="3254472" y="2555419"/>
              <a:ext cx="37117" cy="4718"/>
            </a:xfrm>
            <a:custGeom>
              <a:avLst/>
              <a:pathLst>
                <a:path w="37117" h="4718">
                  <a:moveTo>
                    <a:pt x="37117" y="4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l1944"/>
            <p:cNvSpPr/>
            <p:nvPr/>
          </p:nvSpPr>
          <p:spPr>
            <a:xfrm>
              <a:off x="3252204" y="2532308"/>
              <a:ext cx="4747" cy="510"/>
            </a:xfrm>
            <a:custGeom>
              <a:avLst/>
              <a:pathLst>
                <a:path w="4747" h="510">
                  <a:moveTo>
                    <a:pt x="4747" y="5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l1945"/>
            <p:cNvSpPr/>
            <p:nvPr/>
          </p:nvSpPr>
          <p:spPr>
            <a:xfrm>
              <a:off x="3233195" y="2530469"/>
              <a:ext cx="23756" cy="2349"/>
            </a:xfrm>
            <a:custGeom>
              <a:avLst/>
              <a:pathLst>
                <a:path w="23756" h="2349">
                  <a:moveTo>
                    <a:pt x="23756" y="23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l1946"/>
            <p:cNvSpPr/>
            <p:nvPr/>
          </p:nvSpPr>
          <p:spPr>
            <a:xfrm>
              <a:off x="3566923" y="3111972"/>
              <a:ext cx="242788" cy="425456"/>
            </a:xfrm>
            <a:custGeom>
              <a:avLst/>
              <a:pathLst>
                <a:path w="242788" h="425456">
                  <a:moveTo>
                    <a:pt x="0" y="0"/>
                  </a:moveTo>
                  <a:lnTo>
                    <a:pt x="46619" y="41791"/>
                  </a:lnTo>
                  <a:lnTo>
                    <a:pt x="89210" y="87681"/>
                  </a:lnTo>
                  <a:lnTo>
                    <a:pt x="127413" y="137283"/>
                  </a:lnTo>
                  <a:lnTo>
                    <a:pt x="160907" y="190179"/>
                  </a:lnTo>
                  <a:lnTo>
                    <a:pt x="189410" y="245924"/>
                  </a:lnTo>
                  <a:lnTo>
                    <a:pt x="212680" y="304047"/>
                  </a:lnTo>
                  <a:lnTo>
                    <a:pt x="230523" y="364060"/>
                  </a:lnTo>
                  <a:lnTo>
                    <a:pt x="242788" y="425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l1947"/>
            <p:cNvSpPr/>
            <p:nvPr/>
          </p:nvSpPr>
          <p:spPr>
            <a:xfrm>
              <a:off x="4184732" y="3438197"/>
              <a:ext cx="7067" cy="40992"/>
            </a:xfrm>
            <a:custGeom>
              <a:avLst/>
              <a:pathLst>
                <a:path w="7067" h="40992">
                  <a:moveTo>
                    <a:pt x="7067" y="409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l1948"/>
            <p:cNvSpPr/>
            <p:nvPr/>
          </p:nvSpPr>
          <p:spPr>
            <a:xfrm>
              <a:off x="4207057" y="3433900"/>
              <a:ext cx="2871" cy="15522"/>
            </a:xfrm>
            <a:custGeom>
              <a:avLst/>
              <a:pathLst>
                <a:path w="2871" h="15522">
                  <a:moveTo>
                    <a:pt x="0" y="0"/>
                  </a:moveTo>
                  <a:lnTo>
                    <a:pt x="2871" y="15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l1949"/>
            <p:cNvSpPr/>
            <p:nvPr/>
          </p:nvSpPr>
          <p:spPr>
            <a:xfrm>
              <a:off x="4205134" y="3424148"/>
              <a:ext cx="1923" cy="9751"/>
            </a:xfrm>
            <a:custGeom>
              <a:avLst/>
              <a:pathLst>
                <a:path w="1923" h="9751">
                  <a:moveTo>
                    <a:pt x="1923" y="97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l1950"/>
            <p:cNvSpPr/>
            <p:nvPr/>
          </p:nvSpPr>
          <p:spPr>
            <a:xfrm>
              <a:off x="4225979" y="3412632"/>
              <a:ext cx="1440" cy="7015"/>
            </a:xfrm>
            <a:custGeom>
              <a:avLst/>
              <a:pathLst>
                <a:path w="1440" h="7015">
                  <a:moveTo>
                    <a:pt x="1440" y="7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l1951"/>
            <p:cNvSpPr/>
            <p:nvPr/>
          </p:nvSpPr>
          <p:spPr>
            <a:xfrm>
              <a:off x="4198701" y="3394436"/>
              <a:ext cx="8356" cy="39463"/>
            </a:xfrm>
            <a:custGeom>
              <a:avLst/>
              <a:pathLst>
                <a:path w="8356" h="39463">
                  <a:moveTo>
                    <a:pt x="8356" y="394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l1952"/>
            <p:cNvSpPr/>
            <p:nvPr/>
          </p:nvSpPr>
          <p:spPr>
            <a:xfrm>
              <a:off x="4191799" y="3479190"/>
              <a:ext cx="1850" cy="12650"/>
            </a:xfrm>
            <a:custGeom>
              <a:avLst/>
              <a:pathLst>
                <a:path w="1850" h="12650">
                  <a:moveTo>
                    <a:pt x="0" y="0"/>
                  </a:moveTo>
                  <a:lnTo>
                    <a:pt x="1850" y="12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l1953"/>
            <p:cNvSpPr/>
            <p:nvPr/>
          </p:nvSpPr>
          <p:spPr>
            <a:xfrm>
              <a:off x="4237663" y="3478438"/>
              <a:ext cx="1017" cy="7089"/>
            </a:xfrm>
            <a:custGeom>
              <a:avLst/>
              <a:pathLst>
                <a:path w="1017" h="7089">
                  <a:moveTo>
                    <a:pt x="1017" y="7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l1954"/>
            <p:cNvSpPr/>
            <p:nvPr/>
          </p:nvSpPr>
          <p:spPr>
            <a:xfrm>
              <a:off x="2465936" y="2958146"/>
              <a:ext cx="1100987" cy="551792"/>
            </a:xfrm>
            <a:custGeom>
              <a:avLst/>
              <a:pathLst>
                <a:path w="1100987" h="551792">
                  <a:moveTo>
                    <a:pt x="1100987" y="153826"/>
                  </a:moveTo>
                  <a:lnTo>
                    <a:pt x="1054031" y="118723"/>
                  </a:lnTo>
                  <a:lnTo>
                    <a:pt x="1004234" y="87783"/>
                  </a:lnTo>
                  <a:lnTo>
                    <a:pt x="951963" y="61233"/>
                  </a:lnTo>
                  <a:lnTo>
                    <a:pt x="897606" y="39270"/>
                  </a:lnTo>
                  <a:lnTo>
                    <a:pt x="841564" y="22056"/>
                  </a:lnTo>
                  <a:lnTo>
                    <a:pt x="784250" y="9718"/>
                  </a:lnTo>
                  <a:lnTo>
                    <a:pt x="726089" y="2348"/>
                  </a:lnTo>
                  <a:lnTo>
                    <a:pt x="667510" y="0"/>
                  </a:lnTo>
                  <a:lnTo>
                    <a:pt x="608945" y="2690"/>
                  </a:lnTo>
                  <a:lnTo>
                    <a:pt x="550828" y="10401"/>
                  </a:lnTo>
                  <a:lnTo>
                    <a:pt x="493587" y="23073"/>
                  </a:lnTo>
                  <a:lnTo>
                    <a:pt x="437646" y="40615"/>
                  </a:lnTo>
                  <a:lnTo>
                    <a:pt x="383419" y="62895"/>
                  </a:lnTo>
                  <a:lnTo>
                    <a:pt x="331305" y="89750"/>
                  </a:lnTo>
                  <a:lnTo>
                    <a:pt x="281689" y="120981"/>
                  </a:lnTo>
                  <a:lnTo>
                    <a:pt x="234939" y="156358"/>
                  </a:lnTo>
                  <a:lnTo>
                    <a:pt x="191400" y="195618"/>
                  </a:lnTo>
                  <a:lnTo>
                    <a:pt x="151393" y="238473"/>
                  </a:lnTo>
                  <a:lnTo>
                    <a:pt x="115214" y="284605"/>
                  </a:lnTo>
                  <a:lnTo>
                    <a:pt x="83130" y="333673"/>
                  </a:lnTo>
                  <a:lnTo>
                    <a:pt x="55379" y="385315"/>
                  </a:lnTo>
                  <a:lnTo>
                    <a:pt x="32164" y="439150"/>
                  </a:lnTo>
                  <a:lnTo>
                    <a:pt x="13659" y="494779"/>
                  </a:lnTo>
                  <a:lnTo>
                    <a:pt x="0" y="55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l1955"/>
            <p:cNvSpPr/>
            <p:nvPr/>
          </p:nvSpPr>
          <p:spPr>
            <a:xfrm>
              <a:off x="2443619" y="3290796"/>
              <a:ext cx="79734" cy="214800"/>
            </a:xfrm>
            <a:custGeom>
              <a:avLst/>
              <a:pathLst>
                <a:path w="79734" h="214800">
                  <a:moveTo>
                    <a:pt x="0" y="214800"/>
                  </a:moveTo>
                  <a:lnTo>
                    <a:pt x="13280" y="158834"/>
                  </a:lnTo>
                  <a:lnTo>
                    <a:pt x="31079" y="104138"/>
                  </a:lnTo>
                  <a:lnTo>
                    <a:pt x="53280" y="51075"/>
                  </a:lnTo>
                  <a:lnTo>
                    <a:pt x="79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l1956"/>
            <p:cNvSpPr/>
            <p:nvPr/>
          </p:nvSpPr>
          <p:spPr>
            <a:xfrm>
              <a:off x="2266671" y="3114871"/>
              <a:ext cx="17455" cy="29399"/>
            </a:xfrm>
            <a:custGeom>
              <a:avLst/>
              <a:pathLst>
                <a:path w="17455" h="29399">
                  <a:moveTo>
                    <a:pt x="0" y="29399"/>
                  </a:moveTo>
                  <a:lnTo>
                    <a:pt x="17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l1957"/>
            <p:cNvSpPr/>
            <p:nvPr/>
          </p:nvSpPr>
          <p:spPr>
            <a:xfrm>
              <a:off x="2266671" y="3137861"/>
              <a:ext cx="3690" cy="6409"/>
            </a:xfrm>
            <a:custGeom>
              <a:avLst/>
              <a:pathLst>
                <a:path w="3690" h="6409">
                  <a:moveTo>
                    <a:pt x="0" y="6409"/>
                  </a:moveTo>
                  <a:lnTo>
                    <a:pt x="3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l1958"/>
            <p:cNvSpPr/>
            <p:nvPr/>
          </p:nvSpPr>
          <p:spPr>
            <a:xfrm>
              <a:off x="2186478" y="3092194"/>
              <a:ext cx="5240" cy="9125"/>
            </a:xfrm>
            <a:custGeom>
              <a:avLst/>
              <a:pathLst>
                <a:path w="5240" h="9125">
                  <a:moveTo>
                    <a:pt x="5240" y="0"/>
                  </a:moveTo>
                  <a:lnTo>
                    <a:pt x="0" y="9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l1959"/>
            <p:cNvSpPr/>
            <p:nvPr/>
          </p:nvSpPr>
          <p:spPr>
            <a:xfrm>
              <a:off x="2163191" y="3090093"/>
              <a:ext cx="3516" cy="6239"/>
            </a:xfrm>
            <a:custGeom>
              <a:avLst/>
              <a:pathLst>
                <a:path w="3516" h="6239">
                  <a:moveTo>
                    <a:pt x="3516" y="0"/>
                  </a:moveTo>
                  <a:lnTo>
                    <a:pt x="0" y="6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l1960"/>
            <p:cNvSpPr/>
            <p:nvPr/>
          </p:nvSpPr>
          <p:spPr>
            <a:xfrm>
              <a:off x="2191718" y="3083119"/>
              <a:ext cx="5328" cy="9075"/>
            </a:xfrm>
            <a:custGeom>
              <a:avLst/>
              <a:pathLst>
                <a:path w="5328" h="9075">
                  <a:moveTo>
                    <a:pt x="0" y="9075"/>
                  </a:moveTo>
                  <a:lnTo>
                    <a:pt x="5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l1961"/>
            <p:cNvSpPr/>
            <p:nvPr/>
          </p:nvSpPr>
          <p:spPr>
            <a:xfrm>
              <a:off x="2204414" y="3144271"/>
              <a:ext cx="62257" cy="130011"/>
            </a:xfrm>
            <a:custGeom>
              <a:avLst/>
              <a:pathLst>
                <a:path w="62257" h="130011">
                  <a:moveTo>
                    <a:pt x="62257" y="0"/>
                  </a:moveTo>
                  <a:lnTo>
                    <a:pt x="28783" y="63882"/>
                  </a:lnTo>
                  <a:lnTo>
                    <a:pt x="0" y="130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l1962"/>
            <p:cNvSpPr/>
            <p:nvPr/>
          </p:nvSpPr>
          <p:spPr>
            <a:xfrm>
              <a:off x="2183254" y="3183364"/>
              <a:ext cx="36757" cy="82601"/>
            </a:xfrm>
            <a:custGeom>
              <a:avLst/>
              <a:pathLst>
                <a:path w="36757" h="82601">
                  <a:moveTo>
                    <a:pt x="0" y="82601"/>
                  </a:moveTo>
                  <a:lnTo>
                    <a:pt x="36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l1963"/>
            <p:cNvSpPr/>
            <p:nvPr/>
          </p:nvSpPr>
          <p:spPr>
            <a:xfrm>
              <a:off x="2134412" y="3142757"/>
              <a:ext cx="4227" cy="8562"/>
            </a:xfrm>
            <a:custGeom>
              <a:avLst/>
              <a:pathLst>
                <a:path w="4227" h="8562">
                  <a:moveTo>
                    <a:pt x="4227" y="0"/>
                  </a:moveTo>
                  <a:lnTo>
                    <a:pt x="0" y="8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l1964"/>
            <p:cNvSpPr/>
            <p:nvPr/>
          </p:nvSpPr>
          <p:spPr>
            <a:xfrm>
              <a:off x="2183254" y="3163853"/>
              <a:ext cx="46756" cy="102112"/>
            </a:xfrm>
            <a:custGeom>
              <a:avLst/>
              <a:pathLst>
                <a:path w="46756" h="102112">
                  <a:moveTo>
                    <a:pt x="0" y="102112"/>
                  </a:moveTo>
                  <a:lnTo>
                    <a:pt x="467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l1965"/>
            <p:cNvSpPr/>
            <p:nvPr/>
          </p:nvSpPr>
          <p:spPr>
            <a:xfrm>
              <a:off x="2114754" y="3265966"/>
              <a:ext cx="68499" cy="304157"/>
            </a:xfrm>
            <a:custGeom>
              <a:avLst/>
              <a:pathLst>
                <a:path w="68499" h="304157">
                  <a:moveTo>
                    <a:pt x="68499" y="0"/>
                  </a:moveTo>
                  <a:lnTo>
                    <a:pt x="47398" y="58924"/>
                  </a:lnTo>
                  <a:lnTo>
                    <a:pt x="29938" y="119029"/>
                  </a:lnTo>
                  <a:lnTo>
                    <a:pt x="16187" y="180089"/>
                  </a:lnTo>
                  <a:lnTo>
                    <a:pt x="6195" y="241875"/>
                  </a:lnTo>
                  <a:lnTo>
                    <a:pt x="0" y="304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l1966"/>
            <p:cNvSpPr/>
            <p:nvPr/>
          </p:nvSpPr>
          <p:spPr>
            <a:xfrm>
              <a:off x="2092072" y="3483908"/>
              <a:ext cx="9288" cy="84657"/>
            </a:xfrm>
            <a:custGeom>
              <a:avLst/>
              <a:pathLst>
                <a:path w="9288" h="84657">
                  <a:moveTo>
                    <a:pt x="0" y="84657"/>
                  </a:moveTo>
                  <a:lnTo>
                    <a:pt x="92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l1967"/>
            <p:cNvSpPr/>
            <p:nvPr/>
          </p:nvSpPr>
          <p:spPr>
            <a:xfrm>
              <a:off x="2056401" y="3458639"/>
              <a:ext cx="2954" cy="18473"/>
            </a:xfrm>
            <a:custGeom>
              <a:avLst/>
              <a:pathLst>
                <a:path w="2954" h="18473">
                  <a:moveTo>
                    <a:pt x="0" y="18473"/>
                  </a:moveTo>
                  <a:lnTo>
                    <a:pt x="29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l1968"/>
            <p:cNvSpPr/>
            <p:nvPr/>
          </p:nvSpPr>
          <p:spPr>
            <a:xfrm>
              <a:off x="2053763" y="3477113"/>
              <a:ext cx="2637" cy="18521"/>
            </a:xfrm>
            <a:custGeom>
              <a:avLst/>
              <a:pathLst>
                <a:path w="2637" h="18521">
                  <a:moveTo>
                    <a:pt x="2637" y="0"/>
                  </a:moveTo>
                  <a:lnTo>
                    <a:pt x="0" y="18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l1969"/>
            <p:cNvSpPr/>
            <p:nvPr/>
          </p:nvSpPr>
          <p:spPr>
            <a:xfrm>
              <a:off x="2028861" y="3492623"/>
              <a:ext cx="2367" cy="18951"/>
            </a:xfrm>
            <a:custGeom>
              <a:avLst/>
              <a:pathLst>
                <a:path w="2367" h="18951">
                  <a:moveTo>
                    <a:pt x="2367" y="0"/>
                  </a:moveTo>
                  <a:lnTo>
                    <a:pt x="0" y="18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l1970"/>
            <p:cNvSpPr/>
            <p:nvPr/>
          </p:nvSpPr>
          <p:spPr>
            <a:xfrm>
              <a:off x="2092072" y="3564070"/>
              <a:ext cx="318" cy="4495"/>
            </a:xfrm>
            <a:custGeom>
              <a:avLst/>
              <a:pathLst>
                <a:path w="318" h="4495">
                  <a:moveTo>
                    <a:pt x="0" y="4495"/>
                  </a:moveTo>
                  <a:lnTo>
                    <a:pt x="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l1971"/>
            <p:cNvSpPr/>
            <p:nvPr/>
          </p:nvSpPr>
          <p:spPr>
            <a:xfrm>
              <a:off x="2022239" y="3559105"/>
              <a:ext cx="2127" cy="38136"/>
            </a:xfrm>
            <a:custGeom>
              <a:avLst/>
              <a:pathLst>
                <a:path w="2127" h="38136">
                  <a:moveTo>
                    <a:pt x="2127" y="0"/>
                  </a:moveTo>
                  <a:lnTo>
                    <a:pt x="0" y="381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l1972"/>
            <p:cNvSpPr/>
            <p:nvPr/>
          </p:nvSpPr>
          <p:spPr>
            <a:xfrm>
              <a:off x="2024366" y="35591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3"/>
            <p:cNvSpPr/>
            <p:nvPr/>
          </p:nvSpPr>
          <p:spPr>
            <a:xfrm>
              <a:off x="2089771" y="3568566"/>
              <a:ext cx="2301" cy="89639"/>
            </a:xfrm>
            <a:custGeom>
              <a:avLst/>
              <a:pathLst>
                <a:path w="2301" h="89639">
                  <a:moveTo>
                    <a:pt x="2301" y="0"/>
                  </a:moveTo>
                  <a:lnTo>
                    <a:pt x="0" y="896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4"/>
            <p:cNvSpPr/>
            <p:nvPr/>
          </p:nvSpPr>
          <p:spPr>
            <a:xfrm>
              <a:off x="2067039" y="3658597"/>
              <a:ext cx="322" cy="13659"/>
            </a:xfrm>
            <a:custGeom>
              <a:avLst/>
              <a:pathLst>
                <a:path w="322" h="13659">
                  <a:moveTo>
                    <a:pt x="0" y="0"/>
                  </a:moveTo>
                  <a:lnTo>
                    <a:pt x="322" y="13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5"/>
            <p:cNvSpPr/>
            <p:nvPr/>
          </p:nvSpPr>
          <p:spPr>
            <a:xfrm>
              <a:off x="2067039" y="3658597"/>
              <a:ext cx="1525" cy="41569"/>
            </a:xfrm>
            <a:custGeom>
              <a:avLst/>
              <a:pathLst>
                <a:path w="1525" h="41569">
                  <a:moveTo>
                    <a:pt x="0" y="0"/>
                  </a:moveTo>
                  <a:lnTo>
                    <a:pt x="1525" y="415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6"/>
            <p:cNvSpPr/>
            <p:nvPr/>
          </p:nvSpPr>
          <p:spPr>
            <a:xfrm>
              <a:off x="2045865" y="3701442"/>
              <a:ext cx="909" cy="14470"/>
            </a:xfrm>
            <a:custGeom>
              <a:avLst/>
              <a:pathLst>
                <a:path w="909" h="14470">
                  <a:moveTo>
                    <a:pt x="0" y="0"/>
                  </a:moveTo>
                  <a:lnTo>
                    <a:pt x="909" y="14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7"/>
            <p:cNvSpPr/>
            <p:nvPr/>
          </p:nvSpPr>
          <p:spPr>
            <a:xfrm>
              <a:off x="2024094" y="3717490"/>
              <a:ext cx="1825" cy="22845"/>
            </a:xfrm>
            <a:custGeom>
              <a:avLst/>
              <a:pathLst>
                <a:path w="1825" h="22845">
                  <a:moveTo>
                    <a:pt x="0" y="0"/>
                  </a:moveTo>
                  <a:lnTo>
                    <a:pt x="1825" y="22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l1978"/>
            <p:cNvSpPr/>
            <p:nvPr/>
          </p:nvSpPr>
          <p:spPr>
            <a:xfrm>
              <a:off x="2177754" y="3265966"/>
              <a:ext cx="5500" cy="14308"/>
            </a:xfrm>
            <a:custGeom>
              <a:avLst/>
              <a:pathLst>
                <a:path w="5500" h="14308">
                  <a:moveTo>
                    <a:pt x="5500" y="0"/>
                  </a:moveTo>
                  <a:lnTo>
                    <a:pt x="0" y="1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l1979"/>
            <p:cNvSpPr/>
            <p:nvPr/>
          </p:nvSpPr>
          <p:spPr>
            <a:xfrm>
              <a:off x="2135190" y="3210467"/>
              <a:ext cx="21911" cy="53811"/>
            </a:xfrm>
            <a:custGeom>
              <a:avLst/>
              <a:pathLst>
                <a:path w="21911" h="53811">
                  <a:moveTo>
                    <a:pt x="0" y="53811"/>
                  </a:moveTo>
                  <a:lnTo>
                    <a:pt x="21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l1980"/>
            <p:cNvSpPr/>
            <p:nvPr/>
          </p:nvSpPr>
          <p:spPr>
            <a:xfrm>
              <a:off x="2136286" y="3193059"/>
              <a:ext cx="3670" cy="8263"/>
            </a:xfrm>
            <a:custGeom>
              <a:avLst/>
              <a:pathLst>
                <a:path w="3670" h="8263">
                  <a:moveTo>
                    <a:pt x="0" y="8263"/>
                  </a:moveTo>
                  <a:lnTo>
                    <a:pt x="3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1"/>
            <p:cNvSpPr/>
            <p:nvPr/>
          </p:nvSpPr>
          <p:spPr>
            <a:xfrm>
              <a:off x="2116304" y="3183744"/>
              <a:ext cx="2913" cy="6542"/>
            </a:xfrm>
            <a:custGeom>
              <a:avLst/>
              <a:pathLst>
                <a:path w="2913" h="6542">
                  <a:moveTo>
                    <a:pt x="2913" y="0"/>
                  </a:moveTo>
                  <a:lnTo>
                    <a:pt x="0" y="6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2"/>
            <p:cNvSpPr/>
            <p:nvPr/>
          </p:nvSpPr>
          <p:spPr>
            <a:xfrm>
              <a:off x="2122929" y="3201323"/>
              <a:ext cx="13356" cy="31759"/>
            </a:xfrm>
            <a:custGeom>
              <a:avLst/>
              <a:pathLst>
                <a:path w="13356" h="31759">
                  <a:moveTo>
                    <a:pt x="13356" y="0"/>
                  </a:moveTo>
                  <a:lnTo>
                    <a:pt x="0" y="31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3"/>
            <p:cNvSpPr/>
            <p:nvPr/>
          </p:nvSpPr>
          <p:spPr>
            <a:xfrm>
              <a:off x="2097963" y="3224601"/>
              <a:ext cx="3872" cy="9764"/>
            </a:xfrm>
            <a:custGeom>
              <a:avLst/>
              <a:pathLst>
                <a:path w="3872" h="9764">
                  <a:moveTo>
                    <a:pt x="3872" y="0"/>
                  </a:moveTo>
                  <a:lnTo>
                    <a:pt x="0" y="9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4"/>
            <p:cNvSpPr/>
            <p:nvPr/>
          </p:nvSpPr>
          <p:spPr>
            <a:xfrm>
              <a:off x="2091158" y="3224601"/>
              <a:ext cx="10677" cy="27609"/>
            </a:xfrm>
            <a:custGeom>
              <a:avLst/>
              <a:pathLst>
                <a:path w="10677" h="27609">
                  <a:moveTo>
                    <a:pt x="10677" y="0"/>
                  </a:moveTo>
                  <a:lnTo>
                    <a:pt x="0" y="27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l1985"/>
            <p:cNvSpPr/>
            <p:nvPr/>
          </p:nvSpPr>
          <p:spPr>
            <a:xfrm>
              <a:off x="2116236" y="3264278"/>
              <a:ext cx="18954" cy="54922"/>
            </a:xfrm>
            <a:custGeom>
              <a:avLst/>
              <a:pathLst>
                <a:path w="18954" h="54922">
                  <a:moveTo>
                    <a:pt x="18954" y="0"/>
                  </a:moveTo>
                  <a:lnTo>
                    <a:pt x="0" y="54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l1986"/>
            <p:cNvSpPr/>
            <p:nvPr/>
          </p:nvSpPr>
          <p:spPr>
            <a:xfrm>
              <a:off x="2094283" y="3312371"/>
              <a:ext cx="267" cy="849"/>
            </a:xfrm>
            <a:custGeom>
              <a:avLst/>
              <a:pathLst>
                <a:path w="267" h="849">
                  <a:moveTo>
                    <a:pt x="267" y="0"/>
                  </a:moveTo>
                  <a:lnTo>
                    <a:pt x="0" y="8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l1987"/>
            <p:cNvSpPr/>
            <p:nvPr/>
          </p:nvSpPr>
          <p:spPr>
            <a:xfrm>
              <a:off x="2086650" y="3312371"/>
              <a:ext cx="7900" cy="26230"/>
            </a:xfrm>
            <a:custGeom>
              <a:avLst/>
              <a:pathLst>
                <a:path w="7900" h="26230">
                  <a:moveTo>
                    <a:pt x="7900" y="0"/>
                  </a:moveTo>
                  <a:lnTo>
                    <a:pt x="0" y="262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l1988"/>
            <p:cNvSpPr/>
            <p:nvPr/>
          </p:nvSpPr>
          <p:spPr>
            <a:xfrm>
              <a:off x="2060511" y="3332318"/>
              <a:ext cx="4289" cy="15326"/>
            </a:xfrm>
            <a:custGeom>
              <a:avLst/>
              <a:pathLst>
                <a:path w="4289" h="15326">
                  <a:moveTo>
                    <a:pt x="4289" y="0"/>
                  </a:moveTo>
                  <a:lnTo>
                    <a:pt x="0" y="15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l1989"/>
            <p:cNvSpPr/>
            <p:nvPr/>
          </p:nvSpPr>
          <p:spPr>
            <a:xfrm>
              <a:off x="2073243" y="3312371"/>
              <a:ext cx="21307" cy="77509"/>
            </a:xfrm>
            <a:custGeom>
              <a:avLst/>
              <a:pathLst>
                <a:path w="21307" h="77509">
                  <a:moveTo>
                    <a:pt x="21307" y="0"/>
                  </a:moveTo>
                  <a:lnTo>
                    <a:pt x="0" y="77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l1990"/>
            <p:cNvSpPr/>
            <p:nvPr/>
          </p:nvSpPr>
          <p:spPr>
            <a:xfrm>
              <a:off x="2044901" y="3384666"/>
              <a:ext cx="6212" cy="27965"/>
            </a:xfrm>
            <a:custGeom>
              <a:avLst/>
              <a:pathLst>
                <a:path w="6212" h="27965">
                  <a:moveTo>
                    <a:pt x="6212" y="0"/>
                  </a:moveTo>
                  <a:lnTo>
                    <a:pt x="0" y="27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l1991"/>
            <p:cNvSpPr/>
            <p:nvPr/>
          </p:nvSpPr>
          <p:spPr>
            <a:xfrm>
              <a:off x="2430940" y="3505597"/>
              <a:ext cx="12679" cy="229026"/>
            </a:xfrm>
            <a:custGeom>
              <a:avLst/>
              <a:pathLst>
                <a:path w="12679" h="229026">
                  <a:moveTo>
                    <a:pt x="12679" y="0"/>
                  </a:moveTo>
                  <a:lnTo>
                    <a:pt x="4006" y="56862"/>
                  </a:lnTo>
                  <a:lnTo>
                    <a:pt x="0" y="114242"/>
                  </a:lnTo>
                  <a:lnTo>
                    <a:pt x="685" y="171758"/>
                  </a:lnTo>
                  <a:lnTo>
                    <a:pt x="6059" y="229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l1992"/>
            <p:cNvSpPr/>
            <p:nvPr/>
          </p:nvSpPr>
          <p:spPr>
            <a:xfrm>
              <a:off x="2414469" y="3737669"/>
              <a:ext cx="3428" cy="22666"/>
            </a:xfrm>
            <a:custGeom>
              <a:avLst/>
              <a:pathLst>
                <a:path w="3428" h="22666">
                  <a:moveTo>
                    <a:pt x="0" y="0"/>
                  </a:moveTo>
                  <a:lnTo>
                    <a:pt x="3428" y="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l1993"/>
            <p:cNvSpPr/>
            <p:nvPr/>
          </p:nvSpPr>
          <p:spPr>
            <a:xfrm>
              <a:off x="2393600" y="3752326"/>
              <a:ext cx="1873" cy="11762"/>
            </a:xfrm>
            <a:custGeom>
              <a:avLst/>
              <a:pathLst>
                <a:path w="1873" h="11762">
                  <a:moveTo>
                    <a:pt x="1873" y="11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l1994"/>
            <p:cNvSpPr/>
            <p:nvPr/>
          </p:nvSpPr>
          <p:spPr>
            <a:xfrm>
              <a:off x="2031228" y="3787782"/>
              <a:ext cx="2692" cy="18907"/>
            </a:xfrm>
            <a:custGeom>
              <a:avLst/>
              <a:pathLst>
                <a:path w="2692" h="18907">
                  <a:moveTo>
                    <a:pt x="2692" y="189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l1995"/>
            <p:cNvSpPr/>
            <p:nvPr/>
          </p:nvSpPr>
          <p:spPr>
            <a:xfrm>
              <a:off x="2033921" y="3806689"/>
              <a:ext cx="3015" cy="18858"/>
            </a:xfrm>
            <a:custGeom>
              <a:avLst/>
              <a:pathLst>
                <a:path w="3015" h="18858">
                  <a:moveTo>
                    <a:pt x="0" y="0"/>
                  </a:moveTo>
                  <a:lnTo>
                    <a:pt x="3015" y="18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l1996"/>
            <p:cNvSpPr/>
            <p:nvPr/>
          </p:nvSpPr>
          <p:spPr>
            <a:xfrm>
              <a:off x="2395474" y="3764089"/>
              <a:ext cx="10534" cy="51689"/>
            </a:xfrm>
            <a:custGeom>
              <a:avLst/>
              <a:pathLst>
                <a:path w="10534" h="51689">
                  <a:moveTo>
                    <a:pt x="0" y="0"/>
                  </a:moveTo>
                  <a:lnTo>
                    <a:pt x="10534" y="516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l1997"/>
            <p:cNvSpPr/>
            <p:nvPr/>
          </p:nvSpPr>
          <p:spPr>
            <a:xfrm>
              <a:off x="2381926" y="3812672"/>
              <a:ext cx="1978" cy="8426"/>
            </a:xfrm>
            <a:custGeom>
              <a:avLst/>
              <a:pathLst>
                <a:path w="1978" h="8426">
                  <a:moveTo>
                    <a:pt x="1978" y="84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l1998"/>
            <p:cNvSpPr/>
            <p:nvPr/>
          </p:nvSpPr>
          <p:spPr>
            <a:xfrm>
              <a:off x="2049493" y="3888762"/>
              <a:ext cx="2725" cy="11621"/>
            </a:xfrm>
            <a:custGeom>
              <a:avLst/>
              <a:pathLst>
                <a:path w="2725" h="11621">
                  <a:moveTo>
                    <a:pt x="0" y="0"/>
                  </a:moveTo>
                  <a:lnTo>
                    <a:pt x="2725" y="116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l1999"/>
            <p:cNvSpPr/>
            <p:nvPr/>
          </p:nvSpPr>
          <p:spPr>
            <a:xfrm>
              <a:off x="2377091" y="3789992"/>
              <a:ext cx="6812" cy="31107"/>
            </a:xfrm>
            <a:custGeom>
              <a:avLst/>
              <a:pathLst>
                <a:path w="6812" h="31107">
                  <a:moveTo>
                    <a:pt x="6812" y="31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l2000"/>
            <p:cNvSpPr/>
            <p:nvPr/>
          </p:nvSpPr>
          <p:spPr>
            <a:xfrm>
              <a:off x="2042526" y="3856075"/>
              <a:ext cx="1410" cy="7021"/>
            </a:xfrm>
            <a:custGeom>
              <a:avLst/>
              <a:pathLst>
                <a:path w="1410" h="7021">
                  <a:moveTo>
                    <a:pt x="0" y="0"/>
                  </a:moveTo>
                  <a:lnTo>
                    <a:pt x="1410" y="7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l2001"/>
            <p:cNvSpPr/>
            <p:nvPr/>
          </p:nvSpPr>
          <p:spPr>
            <a:xfrm>
              <a:off x="2383904" y="3821099"/>
              <a:ext cx="10505" cy="39111"/>
            </a:xfrm>
            <a:custGeom>
              <a:avLst/>
              <a:pathLst>
                <a:path w="10505" h="39111">
                  <a:moveTo>
                    <a:pt x="0" y="0"/>
                  </a:moveTo>
                  <a:lnTo>
                    <a:pt x="10505" y="391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2"/>
            <p:cNvSpPr/>
            <p:nvPr/>
          </p:nvSpPr>
          <p:spPr>
            <a:xfrm>
              <a:off x="2366745" y="3845879"/>
              <a:ext cx="5869" cy="20802"/>
            </a:xfrm>
            <a:custGeom>
              <a:avLst/>
              <a:pathLst>
                <a:path w="5869" h="20802">
                  <a:moveTo>
                    <a:pt x="5869" y="208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3"/>
            <p:cNvSpPr/>
            <p:nvPr/>
          </p:nvSpPr>
          <p:spPr>
            <a:xfrm>
              <a:off x="2372615" y="3866682"/>
              <a:ext cx="6432" cy="20635"/>
            </a:xfrm>
            <a:custGeom>
              <a:avLst/>
              <a:pathLst>
                <a:path w="6432" h="20635">
                  <a:moveTo>
                    <a:pt x="0" y="0"/>
                  </a:moveTo>
                  <a:lnTo>
                    <a:pt x="6432" y="2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4"/>
            <p:cNvSpPr/>
            <p:nvPr/>
          </p:nvSpPr>
          <p:spPr>
            <a:xfrm>
              <a:off x="2349009" y="3866965"/>
              <a:ext cx="8427" cy="27413"/>
            </a:xfrm>
            <a:custGeom>
              <a:avLst/>
              <a:pathLst>
                <a:path w="8427" h="27413">
                  <a:moveTo>
                    <a:pt x="8427" y="274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5"/>
            <p:cNvSpPr/>
            <p:nvPr/>
          </p:nvSpPr>
          <p:spPr>
            <a:xfrm>
              <a:off x="2065020" y="3948851"/>
              <a:ext cx="2006" cy="6875"/>
            </a:xfrm>
            <a:custGeom>
              <a:avLst/>
              <a:pathLst>
                <a:path w="2006" h="6875">
                  <a:moveTo>
                    <a:pt x="0" y="0"/>
                  </a:moveTo>
                  <a:lnTo>
                    <a:pt x="2006" y="6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l2006"/>
            <p:cNvSpPr/>
            <p:nvPr/>
          </p:nvSpPr>
          <p:spPr>
            <a:xfrm>
              <a:off x="2357436" y="3894378"/>
              <a:ext cx="9382" cy="27101"/>
            </a:xfrm>
            <a:custGeom>
              <a:avLst/>
              <a:pathLst>
                <a:path w="9382" h="27101">
                  <a:moveTo>
                    <a:pt x="0" y="0"/>
                  </a:moveTo>
                  <a:lnTo>
                    <a:pt x="9382" y="271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l2007"/>
            <p:cNvSpPr/>
            <p:nvPr/>
          </p:nvSpPr>
          <p:spPr>
            <a:xfrm>
              <a:off x="2332882" y="3892250"/>
              <a:ext cx="12586" cy="37041"/>
            </a:xfrm>
            <a:custGeom>
              <a:avLst/>
              <a:pathLst>
                <a:path w="12586" h="37041">
                  <a:moveTo>
                    <a:pt x="12586" y="370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l2008"/>
            <p:cNvSpPr/>
            <p:nvPr/>
          </p:nvSpPr>
          <p:spPr>
            <a:xfrm>
              <a:off x="2345469" y="3929292"/>
              <a:ext cx="14295" cy="36416"/>
            </a:xfrm>
            <a:custGeom>
              <a:avLst/>
              <a:pathLst>
                <a:path w="14295" h="36416">
                  <a:moveTo>
                    <a:pt x="0" y="0"/>
                  </a:moveTo>
                  <a:lnTo>
                    <a:pt x="14295" y="36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l2009"/>
            <p:cNvSpPr/>
            <p:nvPr/>
          </p:nvSpPr>
          <p:spPr>
            <a:xfrm>
              <a:off x="2338800" y="3974507"/>
              <a:ext cx="59694" cy="116590"/>
            </a:xfrm>
            <a:custGeom>
              <a:avLst/>
              <a:pathLst>
                <a:path w="59694" h="116590">
                  <a:moveTo>
                    <a:pt x="0" y="0"/>
                  </a:moveTo>
                  <a:lnTo>
                    <a:pt x="27634" y="59428"/>
                  </a:lnTo>
                  <a:lnTo>
                    <a:pt x="59694" y="1165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10"/>
            <p:cNvSpPr/>
            <p:nvPr/>
          </p:nvSpPr>
          <p:spPr>
            <a:xfrm>
              <a:off x="2379101" y="4102963"/>
              <a:ext cx="559" cy="913"/>
            </a:xfrm>
            <a:custGeom>
              <a:avLst/>
              <a:pathLst>
                <a:path w="559" h="913">
                  <a:moveTo>
                    <a:pt x="0" y="0"/>
                  </a:moveTo>
                  <a:lnTo>
                    <a:pt x="559" y="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11"/>
            <p:cNvSpPr/>
            <p:nvPr/>
          </p:nvSpPr>
          <p:spPr>
            <a:xfrm>
              <a:off x="2321524" y="4139543"/>
              <a:ext cx="32086" cy="48877"/>
            </a:xfrm>
            <a:custGeom>
              <a:avLst/>
              <a:pathLst>
                <a:path w="32086" h="48877">
                  <a:moveTo>
                    <a:pt x="0" y="0"/>
                  </a:moveTo>
                  <a:lnTo>
                    <a:pt x="32086" y="48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12"/>
            <p:cNvSpPr/>
            <p:nvPr/>
          </p:nvSpPr>
          <p:spPr>
            <a:xfrm>
              <a:off x="2303475" y="4153594"/>
              <a:ext cx="31520" cy="47879"/>
            </a:xfrm>
            <a:custGeom>
              <a:avLst/>
              <a:pathLst>
                <a:path w="31520" h="47879">
                  <a:moveTo>
                    <a:pt x="31520" y="478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13"/>
            <p:cNvSpPr/>
            <p:nvPr/>
          </p:nvSpPr>
          <p:spPr>
            <a:xfrm>
              <a:off x="2318098" y="4176569"/>
              <a:ext cx="16896" cy="24904"/>
            </a:xfrm>
            <a:custGeom>
              <a:avLst/>
              <a:pathLst>
                <a:path w="16896" h="24904">
                  <a:moveTo>
                    <a:pt x="16896" y="24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4"/>
            <p:cNvSpPr/>
            <p:nvPr/>
          </p:nvSpPr>
          <p:spPr>
            <a:xfrm>
              <a:off x="2223058" y="4238937"/>
              <a:ext cx="13039" cy="19413"/>
            </a:xfrm>
            <a:custGeom>
              <a:avLst/>
              <a:pathLst>
                <a:path w="13039" h="19413">
                  <a:moveTo>
                    <a:pt x="0" y="0"/>
                  </a:moveTo>
                  <a:lnTo>
                    <a:pt x="13039" y="19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5"/>
            <p:cNvSpPr/>
            <p:nvPr/>
          </p:nvSpPr>
          <p:spPr>
            <a:xfrm>
              <a:off x="2217361" y="4271229"/>
              <a:ext cx="1354" cy="1965"/>
            </a:xfrm>
            <a:custGeom>
              <a:avLst/>
              <a:pathLst>
                <a:path w="1354" h="1965">
                  <a:moveTo>
                    <a:pt x="0" y="0"/>
                  </a:moveTo>
                  <a:lnTo>
                    <a:pt x="1354" y="1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6"/>
            <p:cNvSpPr/>
            <p:nvPr/>
          </p:nvSpPr>
          <p:spPr>
            <a:xfrm>
              <a:off x="2217361" y="4271229"/>
              <a:ext cx="17933" cy="25328"/>
            </a:xfrm>
            <a:custGeom>
              <a:avLst/>
              <a:pathLst>
                <a:path w="17933" h="25328">
                  <a:moveTo>
                    <a:pt x="0" y="0"/>
                  </a:moveTo>
                  <a:lnTo>
                    <a:pt x="17933" y="25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l2017"/>
            <p:cNvSpPr/>
            <p:nvPr/>
          </p:nvSpPr>
          <p:spPr>
            <a:xfrm>
              <a:off x="2334995" y="4201473"/>
              <a:ext cx="53325" cy="69244"/>
            </a:xfrm>
            <a:custGeom>
              <a:avLst/>
              <a:pathLst>
                <a:path w="53325" h="69244">
                  <a:moveTo>
                    <a:pt x="0" y="0"/>
                  </a:moveTo>
                  <a:lnTo>
                    <a:pt x="53325" y="69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l2018"/>
            <p:cNvSpPr/>
            <p:nvPr/>
          </p:nvSpPr>
          <p:spPr>
            <a:xfrm>
              <a:off x="2353587" y="4264232"/>
              <a:ext cx="17359" cy="21149"/>
            </a:xfrm>
            <a:custGeom>
              <a:avLst/>
              <a:pathLst>
                <a:path w="17359" h="21149">
                  <a:moveTo>
                    <a:pt x="17359" y="211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l2019"/>
            <p:cNvSpPr/>
            <p:nvPr/>
          </p:nvSpPr>
          <p:spPr>
            <a:xfrm>
              <a:off x="2282509" y="4320962"/>
              <a:ext cx="12789" cy="15722"/>
            </a:xfrm>
            <a:custGeom>
              <a:avLst/>
              <a:pathLst>
                <a:path w="12789" h="15722">
                  <a:moveTo>
                    <a:pt x="0" y="0"/>
                  </a:moveTo>
                  <a:lnTo>
                    <a:pt x="12789" y="15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l2020"/>
            <p:cNvSpPr/>
            <p:nvPr/>
          </p:nvSpPr>
          <p:spPr>
            <a:xfrm>
              <a:off x="2277796" y="4351194"/>
              <a:ext cx="10761" cy="12784"/>
            </a:xfrm>
            <a:custGeom>
              <a:avLst/>
              <a:pathLst>
                <a:path w="10761" h="12784">
                  <a:moveTo>
                    <a:pt x="0" y="0"/>
                  </a:moveTo>
                  <a:lnTo>
                    <a:pt x="10761" y="12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l2021"/>
            <p:cNvSpPr/>
            <p:nvPr/>
          </p:nvSpPr>
          <p:spPr>
            <a:xfrm>
              <a:off x="2370946" y="4285381"/>
              <a:ext cx="51789" cy="56788"/>
            </a:xfrm>
            <a:custGeom>
              <a:avLst/>
              <a:pathLst>
                <a:path w="51789" h="56788">
                  <a:moveTo>
                    <a:pt x="0" y="0"/>
                  </a:moveTo>
                  <a:lnTo>
                    <a:pt x="51789" y="56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l2022"/>
            <p:cNvSpPr/>
            <p:nvPr/>
          </p:nvSpPr>
          <p:spPr>
            <a:xfrm>
              <a:off x="2395913" y="4347175"/>
              <a:ext cx="10623" cy="10948"/>
            </a:xfrm>
            <a:custGeom>
              <a:avLst/>
              <a:pathLst>
                <a:path w="10623" h="10948">
                  <a:moveTo>
                    <a:pt x="10623" y="109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l2023"/>
            <p:cNvSpPr/>
            <p:nvPr/>
          </p:nvSpPr>
          <p:spPr>
            <a:xfrm>
              <a:off x="2330178" y="4410017"/>
              <a:ext cx="6628" cy="6874"/>
            </a:xfrm>
            <a:custGeom>
              <a:avLst/>
              <a:pathLst>
                <a:path w="6628" h="6874">
                  <a:moveTo>
                    <a:pt x="0" y="0"/>
                  </a:moveTo>
                  <a:lnTo>
                    <a:pt x="6628" y="6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4"/>
            <p:cNvSpPr/>
            <p:nvPr/>
          </p:nvSpPr>
          <p:spPr>
            <a:xfrm>
              <a:off x="2406537" y="4358124"/>
              <a:ext cx="65599" cy="61013"/>
            </a:xfrm>
            <a:custGeom>
              <a:avLst/>
              <a:pathLst>
                <a:path w="65599" h="61013">
                  <a:moveTo>
                    <a:pt x="0" y="0"/>
                  </a:moveTo>
                  <a:lnTo>
                    <a:pt x="65599" y="61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5"/>
            <p:cNvSpPr/>
            <p:nvPr/>
          </p:nvSpPr>
          <p:spPr>
            <a:xfrm>
              <a:off x="2457397" y="4436447"/>
              <a:ext cx="39017" cy="31640"/>
            </a:xfrm>
            <a:custGeom>
              <a:avLst/>
              <a:pathLst>
                <a:path w="39017" h="31640">
                  <a:moveTo>
                    <a:pt x="0" y="0"/>
                  </a:moveTo>
                  <a:lnTo>
                    <a:pt x="39017" y="316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6"/>
            <p:cNvSpPr/>
            <p:nvPr/>
          </p:nvSpPr>
          <p:spPr>
            <a:xfrm>
              <a:off x="2460545" y="4468656"/>
              <a:ext cx="21978" cy="17429"/>
            </a:xfrm>
            <a:custGeom>
              <a:avLst/>
              <a:pathLst>
                <a:path w="21978" h="17429">
                  <a:moveTo>
                    <a:pt x="21978" y="174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l2027"/>
            <p:cNvSpPr/>
            <p:nvPr/>
          </p:nvSpPr>
          <p:spPr>
            <a:xfrm>
              <a:off x="2482523" y="4486085"/>
              <a:ext cx="22427" cy="16846"/>
            </a:xfrm>
            <a:custGeom>
              <a:avLst/>
              <a:pathLst>
                <a:path w="22427" h="16846">
                  <a:moveTo>
                    <a:pt x="0" y="0"/>
                  </a:moveTo>
                  <a:lnTo>
                    <a:pt x="22427" y="16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l2028"/>
            <p:cNvSpPr/>
            <p:nvPr/>
          </p:nvSpPr>
          <p:spPr>
            <a:xfrm>
              <a:off x="2470020" y="4505153"/>
              <a:ext cx="21515" cy="16134"/>
            </a:xfrm>
            <a:custGeom>
              <a:avLst/>
              <a:pathLst>
                <a:path w="21515" h="16134">
                  <a:moveTo>
                    <a:pt x="21515" y="161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l2029"/>
            <p:cNvSpPr/>
            <p:nvPr/>
          </p:nvSpPr>
          <p:spPr>
            <a:xfrm>
              <a:off x="2446736" y="4515844"/>
              <a:ext cx="9421" cy="7328"/>
            </a:xfrm>
            <a:custGeom>
              <a:avLst/>
              <a:pathLst>
                <a:path w="9421" h="7328">
                  <a:moveTo>
                    <a:pt x="9421" y="73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30"/>
            <p:cNvSpPr/>
            <p:nvPr/>
          </p:nvSpPr>
          <p:spPr>
            <a:xfrm>
              <a:off x="2456157" y="4523173"/>
              <a:ext cx="9499" cy="7227"/>
            </a:xfrm>
            <a:custGeom>
              <a:avLst/>
              <a:pathLst>
                <a:path w="9499" h="7227">
                  <a:moveTo>
                    <a:pt x="0" y="0"/>
                  </a:moveTo>
                  <a:lnTo>
                    <a:pt x="9499" y="72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l2031"/>
            <p:cNvSpPr/>
            <p:nvPr/>
          </p:nvSpPr>
          <p:spPr>
            <a:xfrm>
              <a:off x="2491536" y="4521288"/>
              <a:ext cx="21906" cy="15599"/>
            </a:xfrm>
            <a:custGeom>
              <a:avLst/>
              <a:pathLst>
                <a:path w="21906" h="15599">
                  <a:moveTo>
                    <a:pt x="0" y="0"/>
                  </a:moveTo>
                  <a:lnTo>
                    <a:pt x="21906" y="155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l2032"/>
            <p:cNvSpPr/>
            <p:nvPr/>
          </p:nvSpPr>
          <p:spPr>
            <a:xfrm>
              <a:off x="2500485" y="4555568"/>
              <a:ext cx="7869" cy="5409"/>
            </a:xfrm>
            <a:custGeom>
              <a:avLst/>
              <a:pathLst>
                <a:path w="7869" h="5409">
                  <a:moveTo>
                    <a:pt x="0" y="0"/>
                  </a:moveTo>
                  <a:lnTo>
                    <a:pt x="7869" y="5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3"/>
            <p:cNvSpPr/>
            <p:nvPr/>
          </p:nvSpPr>
          <p:spPr>
            <a:xfrm>
              <a:off x="2500485" y="4555568"/>
              <a:ext cx="27744" cy="18634"/>
            </a:xfrm>
            <a:custGeom>
              <a:avLst/>
              <a:pathLst>
                <a:path w="27744" h="18634">
                  <a:moveTo>
                    <a:pt x="0" y="0"/>
                  </a:moveTo>
                  <a:lnTo>
                    <a:pt x="27744" y="18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4"/>
            <p:cNvSpPr/>
            <p:nvPr/>
          </p:nvSpPr>
          <p:spPr>
            <a:xfrm>
              <a:off x="2419944" y="4402969"/>
              <a:ext cx="37453" cy="33478"/>
            </a:xfrm>
            <a:custGeom>
              <a:avLst/>
              <a:pathLst>
                <a:path w="37453" h="33478">
                  <a:moveTo>
                    <a:pt x="37453" y="334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l2035"/>
            <p:cNvSpPr/>
            <p:nvPr/>
          </p:nvSpPr>
          <p:spPr>
            <a:xfrm>
              <a:off x="2387994" y="4403840"/>
              <a:ext cx="16395" cy="15710"/>
            </a:xfrm>
            <a:custGeom>
              <a:avLst/>
              <a:pathLst>
                <a:path w="16395" h="15710">
                  <a:moveTo>
                    <a:pt x="16395" y="157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l2036"/>
            <p:cNvSpPr/>
            <p:nvPr/>
          </p:nvSpPr>
          <p:spPr>
            <a:xfrm>
              <a:off x="2372091" y="4420088"/>
              <a:ext cx="5870" cy="5703"/>
            </a:xfrm>
            <a:custGeom>
              <a:avLst/>
              <a:pathLst>
                <a:path w="5870" h="5703">
                  <a:moveTo>
                    <a:pt x="0" y="0"/>
                  </a:moveTo>
                  <a:lnTo>
                    <a:pt x="5870" y="5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7"/>
            <p:cNvSpPr/>
            <p:nvPr/>
          </p:nvSpPr>
          <p:spPr>
            <a:xfrm>
              <a:off x="2362181" y="4442158"/>
              <a:ext cx="5171" cy="4954"/>
            </a:xfrm>
            <a:custGeom>
              <a:avLst/>
              <a:pathLst>
                <a:path w="5171" h="4954">
                  <a:moveTo>
                    <a:pt x="0" y="0"/>
                  </a:moveTo>
                  <a:lnTo>
                    <a:pt x="5171" y="4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l2038"/>
            <p:cNvSpPr/>
            <p:nvPr/>
          </p:nvSpPr>
          <p:spPr>
            <a:xfrm>
              <a:off x="2404389" y="4419551"/>
              <a:ext cx="16725" cy="15358"/>
            </a:xfrm>
            <a:custGeom>
              <a:avLst/>
              <a:pathLst>
                <a:path w="16725" h="15358">
                  <a:moveTo>
                    <a:pt x="0" y="0"/>
                  </a:moveTo>
                  <a:lnTo>
                    <a:pt x="16725" y="15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l2039"/>
            <p:cNvSpPr/>
            <p:nvPr/>
          </p:nvSpPr>
          <p:spPr>
            <a:xfrm>
              <a:off x="2403601" y="4449730"/>
              <a:ext cx="2316" cy="2087"/>
            </a:xfrm>
            <a:custGeom>
              <a:avLst/>
              <a:pathLst>
                <a:path w="2316" h="2087">
                  <a:moveTo>
                    <a:pt x="2316" y="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l2040"/>
            <p:cNvSpPr/>
            <p:nvPr/>
          </p:nvSpPr>
          <p:spPr>
            <a:xfrm>
              <a:off x="2405917" y="4451818"/>
              <a:ext cx="15198" cy="13408"/>
            </a:xfrm>
            <a:custGeom>
              <a:avLst/>
              <a:pathLst>
                <a:path w="15198" h="13408">
                  <a:moveTo>
                    <a:pt x="0" y="0"/>
                  </a:moveTo>
                  <a:lnTo>
                    <a:pt x="15198" y="13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l2041"/>
            <p:cNvSpPr/>
            <p:nvPr/>
          </p:nvSpPr>
          <p:spPr>
            <a:xfrm>
              <a:off x="2406234" y="4482414"/>
              <a:ext cx="7246" cy="6219"/>
            </a:xfrm>
            <a:custGeom>
              <a:avLst/>
              <a:pathLst>
                <a:path w="7246" h="6219">
                  <a:moveTo>
                    <a:pt x="0" y="0"/>
                  </a:moveTo>
                  <a:lnTo>
                    <a:pt x="7246" y="6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l2042"/>
            <p:cNvSpPr/>
            <p:nvPr/>
          </p:nvSpPr>
          <p:spPr>
            <a:xfrm>
              <a:off x="2302084" y="4106377"/>
              <a:ext cx="19440" cy="33166"/>
            </a:xfrm>
            <a:custGeom>
              <a:avLst/>
              <a:pathLst>
                <a:path w="19440" h="33166">
                  <a:moveTo>
                    <a:pt x="19440" y="331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l2043"/>
            <p:cNvSpPr/>
            <p:nvPr/>
          </p:nvSpPr>
          <p:spPr>
            <a:xfrm>
              <a:off x="2311229" y="4122362"/>
              <a:ext cx="10294" cy="17181"/>
            </a:xfrm>
            <a:custGeom>
              <a:avLst/>
              <a:pathLst>
                <a:path w="10294" h="17181">
                  <a:moveTo>
                    <a:pt x="10294" y="171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4"/>
            <p:cNvSpPr/>
            <p:nvPr/>
          </p:nvSpPr>
          <p:spPr>
            <a:xfrm>
              <a:off x="2173861" y="4202721"/>
              <a:ext cx="3636" cy="6170"/>
            </a:xfrm>
            <a:custGeom>
              <a:avLst/>
              <a:pathLst>
                <a:path w="3636" h="6170">
                  <a:moveTo>
                    <a:pt x="0" y="0"/>
                  </a:moveTo>
                  <a:lnTo>
                    <a:pt x="3636" y="6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5"/>
            <p:cNvSpPr/>
            <p:nvPr/>
          </p:nvSpPr>
          <p:spPr>
            <a:xfrm>
              <a:off x="2301660" y="3941876"/>
              <a:ext cx="77440" cy="161086"/>
            </a:xfrm>
            <a:custGeom>
              <a:avLst/>
              <a:pathLst>
                <a:path w="77440" h="161086">
                  <a:moveTo>
                    <a:pt x="77440" y="161086"/>
                  </a:moveTo>
                  <a:lnTo>
                    <a:pt x="48029" y="109170"/>
                  </a:lnTo>
                  <a:lnTo>
                    <a:pt x="22177" y="5539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6"/>
            <p:cNvSpPr/>
            <p:nvPr/>
          </p:nvSpPr>
          <p:spPr>
            <a:xfrm>
              <a:off x="2325446" y="4000904"/>
              <a:ext cx="53654" cy="102058"/>
            </a:xfrm>
            <a:custGeom>
              <a:avLst/>
              <a:pathLst>
                <a:path w="53654" h="102058">
                  <a:moveTo>
                    <a:pt x="53654" y="102058"/>
                  </a:moveTo>
                  <a:lnTo>
                    <a:pt x="25166" y="5190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l2047"/>
            <p:cNvSpPr/>
            <p:nvPr/>
          </p:nvSpPr>
          <p:spPr>
            <a:xfrm>
              <a:off x="2131518" y="4068064"/>
              <a:ext cx="7006" cy="16079"/>
            </a:xfrm>
            <a:custGeom>
              <a:avLst/>
              <a:pathLst>
                <a:path w="7006" h="16079">
                  <a:moveTo>
                    <a:pt x="7006" y="160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l2048"/>
            <p:cNvSpPr/>
            <p:nvPr/>
          </p:nvSpPr>
          <p:spPr>
            <a:xfrm>
              <a:off x="2138524" y="4084143"/>
              <a:ext cx="3357" cy="7464"/>
            </a:xfrm>
            <a:custGeom>
              <a:avLst/>
              <a:pathLst>
                <a:path w="3357" h="7464">
                  <a:moveTo>
                    <a:pt x="0" y="0"/>
                  </a:moveTo>
                  <a:lnTo>
                    <a:pt x="3357" y="7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l2049"/>
            <p:cNvSpPr/>
            <p:nvPr/>
          </p:nvSpPr>
          <p:spPr>
            <a:xfrm>
              <a:off x="2121183" y="4101012"/>
              <a:ext cx="2983" cy="6510"/>
            </a:xfrm>
            <a:custGeom>
              <a:avLst/>
              <a:pathLst>
                <a:path w="2983" h="6510">
                  <a:moveTo>
                    <a:pt x="0" y="0"/>
                  </a:moveTo>
                  <a:lnTo>
                    <a:pt x="2983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l2050"/>
            <p:cNvSpPr/>
            <p:nvPr/>
          </p:nvSpPr>
          <p:spPr>
            <a:xfrm>
              <a:off x="2138524" y="4084143"/>
              <a:ext cx="19416" cy="41259"/>
            </a:xfrm>
            <a:custGeom>
              <a:avLst/>
              <a:pathLst>
                <a:path w="19416" h="41259">
                  <a:moveTo>
                    <a:pt x="0" y="0"/>
                  </a:moveTo>
                  <a:lnTo>
                    <a:pt x="19416" y="41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l2051"/>
            <p:cNvSpPr/>
            <p:nvPr/>
          </p:nvSpPr>
          <p:spPr>
            <a:xfrm>
              <a:off x="2137576" y="4135511"/>
              <a:ext cx="7542" cy="14912"/>
            </a:xfrm>
            <a:custGeom>
              <a:avLst/>
              <a:pathLst>
                <a:path w="7542" h="14912">
                  <a:moveTo>
                    <a:pt x="0" y="0"/>
                  </a:moveTo>
                  <a:lnTo>
                    <a:pt x="7542" y="14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l2052"/>
            <p:cNvSpPr/>
            <p:nvPr/>
          </p:nvSpPr>
          <p:spPr>
            <a:xfrm>
              <a:off x="2307633" y="3957900"/>
              <a:ext cx="71467" cy="145063"/>
            </a:xfrm>
            <a:custGeom>
              <a:avLst/>
              <a:pathLst>
                <a:path w="71467" h="145063">
                  <a:moveTo>
                    <a:pt x="71467" y="145063"/>
                  </a:moveTo>
                  <a:lnTo>
                    <a:pt x="32419" y="741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l2053"/>
            <p:cNvSpPr/>
            <p:nvPr/>
          </p:nvSpPr>
          <p:spPr>
            <a:xfrm>
              <a:off x="2095375" y="4039361"/>
              <a:ext cx="2587" cy="6678"/>
            </a:xfrm>
            <a:custGeom>
              <a:avLst/>
              <a:pathLst>
                <a:path w="2587" h="6678">
                  <a:moveTo>
                    <a:pt x="0" y="0"/>
                  </a:moveTo>
                  <a:lnTo>
                    <a:pt x="2587" y="6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l2054"/>
            <p:cNvSpPr/>
            <p:nvPr/>
          </p:nvSpPr>
          <p:spPr>
            <a:xfrm>
              <a:off x="2379101" y="4102963"/>
              <a:ext cx="499855" cy="386010"/>
            </a:xfrm>
            <a:custGeom>
              <a:avLst/>
              <a:pathLst>
                <a:path w="499855" h="386010">
                  <a:moveTo>
                    <a:pt x="0" y="0"/>
                  </a:moveTo>
                  <a:lnTo>
                    <a:pt x="32271" y="49023"/>
                  </a:lnTo>
                  <a:lnTo>
                    <a:pt x="67715" y="95804"/>
                  </a:lnTo>
                  <a:lnTo>
                    <a:pt x="106177" y="140137"/>
                  </a:lnTo>
                  <a:lnTo>
                    <a:pt x="147487" y="181829"/>
                  </a:lnTo>
                  <a:lnTo>
                    <a:pt x="191465" y="220696"/>
                  </a:lnTo>
                  <a:lnTo>
                    <a:pt x="237918" y="256569"/>
                  </a:lnTo>
                  <a:lnTo>
                    <a:pt x="286642" y="289290"/>
                  </a:lnTo>
                  <a:lnTo>
                    <a:pt x="337425" y="318717"/>
                  </a:lnTo>
                  <a:lnTo>
                    <a:pt x="390042" y="344719"/>
                  </a:lnTo>
                  <a:lnTo>
                    <a:pt x="444265" y="367183"/>
                  </a:lnTo>
                  <a:lnTo>
                    <a:pt x="499855" y="386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l2055"/>
            <p:cNvSpPr/>
            <p:nvPr/>
          </p:nvSpPr>
          <p:spPr>
            <a:xfrm>
              <a:off x="2819874" y="4493108"/>
              <a:ext cx="52505" cy="17628"/>
            </a:xfrm>
            <a:custGeom>
              <a:avLst/>
              <a:pathLst>
                <a:path w="52505" h="17628">
                  <a:moveTo>
                    <a:pt x="52505" y="176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l2056"/>
            <p:cNvSpPr/>
            <p:nvPr/>
          </p:nvSpPr>
          <p:spPr>
            <a:xfrm>
              <a:off x="2690410" y="4561429"/>
              <a:ext cx="90018" cy="38292"/>
            </a:xfrm>
            <a:custGeom>
              <a:avLst/>
              <a:pathLst>
                <a:path w="90018" h="38292">
                  <a:moveTo>
                    <a:pt x="90018" y="38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l2057"/>
            <p:cNvSpPr/>
            <p:nvPr/>
          </p:nvSpPr>
          <p:spPr>
            <a:xfrm>
              <a:off x="2641879" y="4613507"/>
              <a:ext cx="18862" cy="9337"/>
            </a:xfrm>
            <a:custGeom>
              <a:avLst/>
              <a:pathLst>
                <a:path w="18862" h="9337">
                  <a:moveTo>
                    <a:pt x="18862" y="93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l2058"/>
            <p:cNvSpPr/>
            <p:nvPr/>
          </p:nvSpPr>
          <p:spPr>
            <a:xfrm>
              <a:off x="2660741" y="4622844"/>
              <a:ext cx="21165" cy="9946"/>
            </a:xfrm>
            <a:custGeom>
              <a:avLst/>
              <a:pathLst>
                <a:path w="21165" h="9946">
                  <a:moveTo>
                    <a:pt x="0" y="0"/>
                  </a:moveTo>
                  <a:lnTo>
                    <a:pt x="21165" y="99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l2059"/>
            <p:cNvSpPr/>
            <p:nvPr/>
          </p:nvSpPr>
          <p:spPr>
            <a:xfrm>
              <a:off x="2672458" y="4653469"/>
              <a:ext cx="10883" cy="4902"/>
            </a:xfrm>
            <a:custGeom>
              <a:avLst/>
              <a:pathLst>
                <a:path w="10883" h="4902">
                  <a:moveTo>
                    <a:pt x="0" y="0"/>
                  </a:moveTo>
                  <a:lnTo>
                    <a:pt x="10883" y="49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l2060"/>
            <p:cNvSpPr/>
            <p:nvPr/>
          </p:nvSpPr>
          <p:spPr>
            <a:xfrm>
              <a:off x="2658637" y="4621825"/>
              <a:ext cx="2104" cy="1019"/>
            </a:xfrm>
            <a:custGeom>
              <a:avLst/>
              <a:pathLst>
                <a:path w="2104" h="1019">
                  <a:moveTo>
                    <a:pt x="2104" y="10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l2061"/>
            <p:cNvSpPr/>
            <p:nvPr/>
          </p:nvSpPr>
          <p:spPr>
            <a:xfrm>
              <a:off x="2780429" y="4599722"/>
              <a:ext cx="228054" cy="55661"/>
            </a:xfrm>
            <a:custGeom>
              <a:avLst/>
              <a:pathLst>
                <a:path w="228054" h="55661">
                  <a:moveTo>
                    <a:pt x="0" y="0"/>
                  </a:moveTo>
                  <a:lnTo>
                    <a:pt x="55718" y="18812"/>
                  </a:lnTo>
                  <a:lnTo>
                    <a:pt x="112425" y="34393"/>
                  </a:lnTo>
                  <a:lnTo>
                    <a:pt x="169934" y="46689"/>
                  </a:lnTo>
                  <a:lnTo>
                    <a:pt x="228054" y="55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l2062"/>
            <p:cNvSpPr/>
            <p:nvPr/>
          </p:nvSpPr>
          <p:spPr>
            <a:xfrm>
              <a:off x="3005662" y="4677943"/>
              <a:ext cx="174926" cy="7999"/>
            </a:xfrm>
            <a:custGeom>
              <a:avLst/>
              <a:pathLst>
                <a:path w="174926" h="7999">
                  <a:moveTo>
                    <a:pt x="0" y="0"/>
                  </a:moveTo>
                  <a:lnTo>
                    <a:pt x="58146" y="5627"/>
                  </a:lnTo>
                  <a:lnTo>
                    <a:pt x="116515" y="7999"/>
                  </a:lnTo>
                  <a:lnTo>
                    <a:pt x="174926" y="71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l2063"/>
            <p:cNvSpPr/>
            <p:nvPr/>
          </p:nvSpPr>
          <p:spPr>
            <a:xfrm>
              <a:off x="3182552" y="4729931"/>
              <a:ext cx="11325" cy="548"/>
            </a:xfrm>
            <a:custGeom>
              <a:avLst/>
              <a:pathLst>
                <a:path w="11325" h="548">
                  <a:moveTo>
                    <a:pt x="0" y="548"/>
                  </a:moveTo>
                  <a:lnTo>
                    <a:pt x="11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l2064"/>
            <p:cNvSpPr/>
            <p:nvPr/>
          </p:nvSpPr>
          <p:spPr>
            <a:xfrm>
              <a:off x="3185557" y="4752634"/>
              <a:ext cx="9537" cy="470"/>
            </a:xfrm>
            <a:custGeom>
              <a:avLst/>
              <a:pathLst>
                <a:path w="9537" h="470">
                  <a:moveTo>
                    <a:pt x="9537" y="0"/>
                  </a:moveTo>
                  <a:lnTo>
                    <a:pt x="0" y="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l2065"/>
            <p:cNvSpPr/>
            <p:nvPr/>
          </p:nvSpPr>
          <p:spPr>
            <a:xfrm>
              <a:off x="3195095" y="4752082"/>
              <a:ext cx="9533" cy="552"/>
            </a:xfrm>
            <a:custGeom>
              <a:avLst/>
              <a:pathLst>
                <a:path w="9533" h="552">
                  <a:moveTo>
                    <a:pt x="0" y="552"/>
                  </a:moveTo>
                  <a:lnTo>
                    <a:pt x="9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l2066"/>
            <p:cNvSpPr/>
            <p:nvPr/>
          </p:nvSpPr>
          <p:spPr>
            <a:xfrm>
              <a:off x="3182552" y="4727287"/>
              <a:ext cx="48647" cy="3192"/>
            </a:xfrm>
            <a:custGeom>
              <a:avLst/>
              <a:pathLst>
                <a:path w="48647" h="3192">
                  <a:moveTo>
                    <a:pt x="0" y="3192"/>
                  </a:moveTo>
                  <a:lnTo>
                    <a:pt x="486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l2067"/>
            <p:cNvSpPr/>
            <p:nvPr/>
          </p:nvSpPr>
          <p:spPr>
            <a:xfrm>
              <a:off x="3223679" y="4749935"/>
              <a:ext cx="9515" cy="797"/>
            </a:xfrm>
            <a:custGeom>
              <a:avLst/>
              <a:pathLst>
                <a:path w="9515" h="797">
                  <a:moveTo>
                    <a:pt x="9515" y="0"/>
                  </a:moveTo>
                  <a:lnTo>
                    <a:pt x="0" y="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l2068"/>
            <p:cNvSpPr/>
            <p:nvPr/>
          </p:nvSpPr>
          <p:spPr>
            <a:xfrm>
              <a:off x="3233195" y="4749056"/>
              <a:ext cx="9508" cy="878"/>
            </a:xfrm>
            <a:custGeom>
              <a:avLst/>
              <a:pathLst>
                <a:path w="9508" h="878">
                  <a:moveTo>
                    <a:pt x="0" y="878"/>
                  </a:moveTo>
                  <a:lnTo>
                    <a:pt x="9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l2069"/>
            <p:cNvSpPr/>
            <p:nvPr/>
          </p:nvSpPr>
          <p:spPr>
            <a:xfrm>
              <a:off x="3182552" y="4715896"/>
              <a:ext cx="136757" cy="14583"/>
            </a:xfrm>
            <a:custGeom>
              <a:avLst/>
              <a:pathLst>
                <a:path w="136757" h="14583">
                  <a:moveTo>
                    <a:pt x="0" y="14583"/>
                  </a:moveTo>
                  <a:lnTo>
                    <a:pt x="68608" y="9448"/>
                  </a:lnTo>
                  <a:lnTo>
                    <a:pt x="136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l2070"/>
            <p:cNvSpPr/>
            <p:nvPr/>
          </p:nvSpPr>
          <p:spPr>
            <a:xfrm>
              <a:off x="3182552" y="4723741"/>
              <a:ext cx="82762" cy="6738"/>
            </a:xfrm>
            <a:custGeom>
              <a:avLst/>
              <a:pathLst>
                <a:path w="82762" h="6738">
                  <a:moveTo>
                    <a:pt x="0" y="6738"/>
                  </a:moveTo>
                  <a:lnTo>
                    <a:pt x="827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l2071"/>
            <p:cNvSpPr/>
            <p:nvPr/>
          </p:nvSpPr>
          <p:spPr>
            <a:xfrm>
              <a:off x="3268020" y="4744727"/>
              <a:ext cx="12633" cy="1587"/>
            </a:xfrm>
            <a:custGeom>
              <a:avLst/>
              <a:pathLst>
                <a:path w="12633" h="1587">
                  <a:moveTo>
                    <a:pt x="0" y="1587"/>
                  </a:moveTo>
                  <a:lnTo>
                    <a:pt x="126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l2072"/>
            <p:cNvSpPr/>
            <p:nvPr/>
          </p:nvSpPr>
          <p:spPr>
            <a:xfrm>
              <a:off x="2989402" y="4675780"/>
              <a:ext cx="16259" cy="2163"/>
            </a:xfrm>
            <a:custGeom>
              <a:avLst/>
              <a:pathLst>
                <a:path w="16259" h="2163">
                  <a:moveTo>
                    <a:pt x="16259" y="21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l2073"/>
            <p:cNvSpPr/>
            <p:nvPr/>
          </p:nvSpPr>
          <p:spPr>
            <a:xfrm>
              <a:off x="2964437" y="4694990"/>
              <a:ext cx="21790" cy="3302"/>
            </a:xfrm>
            <a:custGeom>
              <a:avLst/>
              <a:pathLst>
                <a:path w="21790" h="3302">
                  <a:moveTo>
                    <a:pt x="21790" y="33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l2074"/>
            <p:cNvSpPr/>
            <p:nvPr/>
          </p:nvSpPr>
          <p:spPr>
            <a:xfrm>
              <a:off x="2947740" y="4738306"/>
              <a:ext cx="9419" cy="1568"/>
            </a:xfrm>
            <a:custGeom>
              <a:avLst/>
              <a:pathLst>
                <a:path w="9419" h="1568">
                  <a:moveTo>
                    <a:pt x="9419" y="15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l2075"/>
            <p:cNvSpPr/>
            <p:nvPr/>
          </p:nvSpPr>
          <p:spPr>
            <a:xfrm>
              <a:off x="2957160" y="4739874"/>
              <a:ext cx="9432" cy="1487"/>
            </a:xfrm>
            <a:custGeom>
              <a:avLst/>
              <a:pathLst>
                <a:path w="9432" h="1487">
                  <a:moveTo>
                    <a:pt x="0" y="0"/>
                  </a:moveTo>
                  <a:lnTo>
                    <a:pt x="9432" y="1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l2076"/>
            <p:cNvSpPr/>
            <p:nvPr/>
          </p:nvSpPr>
          <p:spPr>
            <a:xfrm>
              <a:off x="2986228" y="4698292"/>
              <a:ext cx="21854" cy="2852"/>
            </a:xfrm>
            <a:custGeom>
              <a:avLst/>
              <a:pathLst>
                <a:path w="21854" h="2852">
                  <a:moveTo>
                    <a:pt x="0" y="0"/>
                  </a:moveTo>
                  <a:lnTo>
                    <a:pt x="21854" y="2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l2077"/>
            <p:cNvSpPr/>
            <p:nvPr/>
          </p:nvSpPr>
          <p:spPr>
            <a:xfrm>
              <a:off x="3005372" y="4723718"/>
              <a:ext cx="21502" cy="2365"/>
            </a:xfrm>
            <a:custGeom>
              <a:avLst/>
              <a:pathLst>
                <a:path w="21502" h="2365">
                  <a:moveTo>
                    <a:pt x="0" y="0"/>
                  </a:moveTo>
                  <a:lnTo>
                    <a:pt x="21502" y="2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l2078"/>
            <p:cNvSpPr/>
            <p:nvPr/>
          </p:nvSpPr>
          <p:spPr>
            <a:xfrm>
              <a:off x="3004441" y="4746503"/>
              <a:ext cx="20172" cy="2202"/>
            </a:xfrm>
            <a:custGeom>
              <a:avLst/>
              <a:pathLst>
                <a:path w="20172" h="2202">
                  <a:moveTo>
                    <a:pt x="20172" y="22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l2079"/>
            <p:cNvSpPr/>
            <p:nvPr/>
          </p:nvSpPr>
          <p:spPr>
            <a:xfrm>
              <a:off x="3024613" y="4748706"/>
              <a:ext cx="51172" cy="3928"/>
            </a:xfrm>
            <a:custGeom>
              <a:avLst/>
              <a:pathLst>
                <a:path w="51172" h="3928">
                  <a:moveTo>
                    <a:pt x="0" y="0"/>
                  </a:moveTo>
                  <a:lnTo>
                    <a:pt x="51172" y="3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l2080"/>
            <p:cNvSpPr/>
            <p:nvPr/>
          </p:nvSpPr>
          <p:spPr>
            <a:xfrm>
              <a:off x="3024613" y="4748706"/>
              <a:ext cx="3563" cy="350"/>
            </a:xfrm>
            <a:custGeom>
              <a:avLst/>
              <a:pathLst>
                <a:path w="3563" h="350">
                  <a:moveTo>
                    <a:pt x="0" y="0"/>
                  </a:moveTo>
                  <a:lnTo>
                    <a:pt x="3563" y="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l2081"/>
            <p:cNvSpPr/>
            <p:nvPr/>
          </p:nvSpPr>
          <p:spPr>
            <a:xfrm>
              <a:off x="2934983" y="4666635"/>
              <a:ext cx="70679" cy="11307"/>
            </a:xfrm>
            <a:custGeom>
              <a:avLst/>
              <a:pathLst>
                <a:path w="70679" h="11307">
                  <a:moveTo>
                    <a:pt x="70679" y="11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l2082"/>
            <p:cNvSpPr/>
            <p:nvPr/>
          </p:nvSpPr>
          <p:spPr>
            <a:xfrm>
              <a:off x="2921910" y="4733577"/>
              <a:ext cx="7033" cy="1350"/>
            </a:xfrm>
            <a:custGeom>
              <a:avLst/>
              <a:pathLst>
                <a:path w="7033" h="1350">
                  <a:moveTo>
                    <a:pt x="0" y="0"/>
                  </a:moveTo>
                  <a:lnTo>
                    <a:pt x="7033" y="1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l2083"/>
            <p:cNvSpPr/>
            <p:nvPr/>
          </p:nvSpPr>
          <p:spPr>
            <a:xfrm>
              <a:off x="2774194" y="4597392"/>
              <a:ext cx="6235" cy="2330"/>
            </a:xfrm>
            <a:custGeom>
              <a:avLst/>
              <a:pathLst>
                <a:path w="6235" h="2330">
                  <a:moveTo>
                    <a:pt x="6235" y="23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l2084"/>
            <p:cNvSpPr/>
            <p:nvPr/>
          </p:nvSpPr>
          <p:spPr>
            <a:xfrm>
              <a:off x="2744037" y="4610023"/>
              <a:ext cx="22129" cy="8639"/>
            </a:xfrm>
            <a:custGeom>
              <a:avLst/>
              <a:pathLst>
                <a:path w="22129" h="8639">
                  <a:moveTo>
                    <a:pt x="22129" y="86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l2085"/>
            <p:cNvSpPr/>
            <p:nvPr/>
          </p:nvSpPr>
          <p:spPr>
            <a:xfrm>
              <a:off x="2766166" y="4618663"/>
              <a:ext cx="61052" cy="20913"/>
            </a:xfrm>
            <a:custGeom>
              <a:avLst/>
              <a:pathLst>
                <a:path w="61052" h="20913">
                  <a:moveTo>
                    <a:pt x="0" y="0"/>
                  </a:moveTo>
                  <a:lnTo>
                    <a:pt x="61052" y="20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l2086"/>
            <p:cNvSpPr/>
            <p:nvPr/>
          </p:nvSpPr>
          <p:spPr>
            <a:xfrm>
              <a:off x="2815271" y="4659668"/>
              <a:ext cx="5247" cy="1633"/>
            </a:xfrm>
            <a:custGeom>
              <a:avLst/>
              <a:pathLst>
                <a:path w="5247" h="1633">
                  <a:moveTo>
                    <a:pt x="5247" y="1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l2087"/>
            <p:cNvSpPr/>
            <p:nvPr/>
          </p:nvSpPr>
          <p:spPr>
            <a:xfrm>
              <a:off x="2790278" y="4699412"/>
              <a:ext cx="11368" cy="3637"/>
            </a:xfrm>
            <a:custGeom>
              <a:avLst/>
              <a:pathLst>
                <a:path w="11368" h="3637">
                  <a:moveTo>
                    <a:pt x="11368" y="36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l2088"/>
            <p:cNvSpPr/>
            <p:nvPr/>
          </p:nvSpPr>
          <p:spPr>
            <a:xfrm>
              <a:off x="2801647" y="4703050"/>
              <a:ext cx="11407" cy="3515"/>
            </a:xfrm>
            <a:custGeom>
              <a:avLst/>
              <a:pathLst>
                <a:path w="11407" h="3515">
                  <a:moveTo>
                    <a:pt x="0" y="0"/>
                  </a:moveTo>
                  <a:lnTo>
                    <a:pt x="11407" y="3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l2089"/>
            <p:cNvSpPr/>
            <p:nvPr/>
          </p:nvSpPr>
          <p:spPr>
            <a:xfrm>
              <a:off x="2782672" y="4648852"/>
              <a:ext cx="37846" cy="12449"/>
            </a:xfrm>
            <a:custGeom>
              <a:avLst/>
              <a:pathLst>
                <a:path w="37846" h="12449">
                  <a:moveTo>
                    <a:pt x="37846" y="12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l2090"/>
            <p:cNvSpPr/>
            <p:nvPr/>
          </p:nvSpPr>
          <p:spPr>
            <a:xfrm>
              <a:off x="2820518" y="4661301"/>
              <a:ext cx="43596" cy="12439"/>
            </a:xfrm>
            <a:custGeom>
              <a:avLst/>
              <a:pathLst>
                <a:path w="43596" h="12439">
                  <a:moveTo>
                    <a:pt x="0" y="0"/>
                  </a:moveTo>
                  <a:lnTo>
                    <a:pt x="43596" y="12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l2091"/>
            <p:cNvSpPr/>
            <p:nvPr/>
          </p:nvSpPr>
          <p:spPr>
            <a:xfrm>
              <a:off x="2842089" y="4691330"/>
              <a:ext cx="16252" cy="4400"/>
            </a:xfrm>
            <a:custGeom>
              <a:avLst/>
              <a:pathLst>
                <a:path w="16252" h="4400">
                  <a:moveTo>
                    <a:pt x="16252" y="4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l2092"/>
            <p:cNvSpPr/>
            <p:nvPr/>
          </p:nvSpPr>
          <p:spPr>
            <a:xfrm>
              <a:off x="2858342" y="4695731"/>
              <a:ext cx="16318" cy="4149"/>
            </a:xfrm>
            <a:custGeom>
              <a:avLst/>
              <a:pathLst>
                <a:path w="16318" h="4149">
                  <a:moveTo>
                    <a:pt x="0" y="0"/>
                  </a:moveTo>
                  <a:lnTo>
                    <a:pt x="16318" y="4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l2093"/>
            <p:cNvSpPr/>
            <p:nvPr/>
          </p:nvSpPr>
          <p:spPr>
            <a:xfrm>
              <a:off x="2869227" y="4721957"/>
              <a:ext cx="22309" cy="5247"/>
            </a:xfrm>
            <a:custGeom>
              <a:avLst/>
              <a:pathLst>
                <a:path w="22309" h="5247">
                  <a:moveTo>
                    <a:pt x="0" y="0"/>
                  </a:moveTo>
                  <a:lnTo>
                    <a:pt x="22309" y="5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l2094"/>
            <p:cNvSpPr/>
            <p:nvPr/>
          </p:nvSpPr>
          <p:spPr>
            <a:xfrm>
              <a:off x="2762813" y="4617391"/>
              <a:ext cx="3352" cy="1271"/>
            </a:xfrm>
            <a:custGeom>
              <a:avLst/>
              <a:pathLst>
                <a:path w="3352" h="1271">
                  <a:moveTo>
                    <a:pt x="3352" y="1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l2095"/>
            <p:cNvSpPr/>
            <p:nvPr/>
          </p:nvSpPr>
          <p:spPr>
            <a:xfrm>
              <a:off x="2738511" y="4681120"/>
              <a:ext cx="6700" cy="2530"/>
            </a:xfrm>
            <a:custGeom>
              <a:avLst/>
              <a:pathLst>
                <a:path w="6700" h="2530">
                  <a:moveTo>
                    <a:pt x="0" y="0"/>
                  </a:moveTo>
                  <a:lnTo>
                    <a:pt x="6700" y="2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l2096"/>
            <p:cNvSpPr/>
            <p:nvPr/>
          </p:nvSpPr>
          <p:spPr>
            <a:xfrm>
              <a:off x="2680453" y="4427614"/>
              <a:ext cx="191927" cy="83122"/>
            </a:xfrm>
            <a:custGeom>
              <a:avLst/>
              <a:pathLst>
                <a:path w="191927" h="83122">
                  <a:moveTo>
                    <a:pt x="191927" y="83122"/>
                  </a:moveTo>
                  <a:lnTo>
                    <a:pt x="125883" y="60362"/>
                  </a:lnTo>
                  <a:lnTo>
                    <a:pt x="61781" y="3260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l2097"/>
            <p:cNvSpPr/>
            <p:nvPr/>
          </p:nvSpPr>
          <p:spPr>
            <a:xfrm>
              <a:off x="2578080" y="4604781"/>
              <a:ext cx="3103" cy="1786"/>
            </a:xfrm>
            <a:custGeom>
              <a:avLst/>
              <a:pathLst>
                <a:path w="3103" h="1786">
                  <a:moveTo>
                    <a:pt x="0" y="0"/>
                  </a:moveTo>
                  <a:lnTo>
                    <a:pt x="3103" y="1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l2098"/>
            <p:cNvSpPr/>
            <p:nvPr/>
          </p:nvSpPr>
          <p:spPr>
            <a:xfrm>
              <a:off x="2578080" y="4604781"/>
              <a:ext cx="23938" cy="13441"/>
            </a:xfrm>
            <a:custGeom>
              <a:avLst/>
              <a:pathLst>
                <a:path w="23938" h="13441">
                  <a:moveTo>
                    <a:pt x="0" y="0"/>
                  </a:moveTo>
                  <a:lnTo>
                    <a:pt x="23938" y="13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l2099"/>
            <p:cNvSpPr/>
            <p:nvPr/>
          </p:nvSpPr>
          <p:spPr>
            <a:xfrm>
              <a:off x="2872380" y="4428911"/>
              <a:ext cx="715794" cy="120484"/>
            </a:xfrm>
            <a:custGeom>
              <a:avLst/>
              <a:pathLst>
                <a:path w="715794" h="120484">
                  <a:moveTo>
                    <a:pt x="0" y="81825"/>
                  </a:moveTo>
                  <a:lnTo>
                    <a:pt x="59651" y="97663"/>
                  </a:lnTo>
                  <a:lnTo>
                    <a:pt x="120240" y="109418"/>
                  </a:lnTo>
                  <a:lnTo>
                    <a:pt x="181487" y="117037"/>
                  </a:lnTo>
                  <a:lnTo>
                    <a:pt x="243109" y="120484"/>
                  </a:lnTo>
                  <a:lnTo>
                    <a:pt x="304824" y="119743"/>
                  </a:lnTo>
                  <a:lnTo>
                    <a:pt x="366345" y="114819"/>
                  </a:lnTo>
                  <a:lnTo>
                    <a:pt x="427392" y="105732"/>
                  </a:lnTo>
                  <a:lnTo>
                    <a:pt x="487681" y="92526"/>
                  </a:lnTo>
                  <a:lnTo>
                    <a:pt x="546935" y="75261"/>
                  </a:lnTo>
                  <a:lnTo>
                    <a:pt x="604883" y="54017"/>
                  </a:lnTo>
                  <a:lnTo>
                    <a:pt x="661255" y="28891"/>
                  </a:lnTo>
                  <a:lnTo>
                    <a:pt x="715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l2100"/>
            <p:cNvSpPr/>
            <p:nvPr/>
          </p:nvSpPr>
          <p:spPr>
            <a:xfrm>
              <a:off x="3327811" y="4448629"/>
              <a:ext cx="271682" cy="103654"/>
            </a:xfrm>
            <a:custGeom>
              <a:avLst/>
              <a:pathLst>
                <a:path w="271682" h="103654">
                  <a:moveTo>
                    <a:pt x="271682" y="0"/>
                  </a:moveTo>
                  <a:lnTo>
                    <a:pt x="220160" y="27466"/>
                  </a:lnTo>
                  <a:lnTo>
                    <a:pt x="167020" y="51653"/>
                  </a:lnTo>
                  <a:lnTo>
                    <a:pt x="112469" y="72465"/>
                  </a:lnTo>
                  <a:lnTo>
                    <a:pt x="56723" y="89822"/>
                  </a:lnTo>
                  <a:lnTo>
                    <a:pt x="0" y="103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l2101"/>
            <p:cNvSpPr/>
            <p:nvPr/>
          </p:nvSpPr>
          <p:spPr>
            <a:xfrm>
              <a:off x="3599493" y="4174676"/>
              <a:ext cx="299645" cy="273952"/>
            </a:xfrm>
            <a:custGeom>
              <a:avLst/>
              <a:pathLst>
                <a:path w="299645" h="273952">
                  <a:moveTo>
                    <a:pt x="0" y="273952"/>
                  </a:moveTo>
                  <a:lnTo>
                    <a:pt x="49762" y="243274"/>
                  </a:lnTo>
                  <a:lnTo>
                    <a:pt x="97504" y="209536"/>
                  </a:lnTo>
                  <a:lnTo>
                    <a:pt x="143037" y="172873"/>
                  </a:lnTo>
                  <a:lnTo>
                    <a:pt x="186182" y="133427"/>
                  </a:lnTo>
                  <a:lnTo>
                    <a:pt x="226770" y="91354"/>
                  </a:lnTo>
                  <a:lnTo>
                    <a:pt x="264641" y="46820"/>
                  </a:lnTo>
                  <a:lnTo>
                    <a:pt x="2996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l2102"/>
            <p:cNvSpPr/>
            <p:nvPr/>
          </p:nvSpPr>
          <p:spPr>
            <a:xfrm>
              <a:off x="3917766" y="3899343"/>
              <a:ext cx="136720" cy="288369"/>
            </a:xfrm>
            <a:custGeom>
              <a:avLst/>
              <a:pathLst>
                <a:path w="136720" h="288369">
                  <a:moveTo>
                    <a:pt x="0" y="288369"/>
                  </a:moveTo>
                  <a:lnTo>
                    <a:pt x="34978" y="234634"/>
                  </a:lnTo>
                  <a:lnTo>
                    <a:pt x="66272" y="178673"/>
                  </a:lnTo>
                  <a:lnTo>
                    <a:pt x="93740" y="120738"/>
                  </a:lnTo>
                  <a:lnTo>
                    <a:pt x="117258" y="61091"/>
                  </a:lnTo>
                  <a:lnTo>
                    <a:pt x="136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l2103"/>
            <p:cNvSpPr/>
            <p:nvPr/>
          </p:nvSpPr>
          <p:spPr>
            <a:xfrm>
              <a:off x="4076369" y="3885793"/>
              <a:ext cx="5338" cy="19720"/>
            </a:xfrm>
            <a:custGeom>
              <a:avLst/>
              <a:pathLst>
                <a:path w="5338" h="19720">
                  <a:moveTo>
                    <a:pt x="0" y="19720"/>
                  </a:moveTo>
                  <a:lnTo>
                    <a:pt x="53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l2104"/>
            <p:cNvSpPr/>
            <p:nvPr/>
          </p:nvSpPr>
          <p:spPr>
            <a:xfrm>
              <a:off x="4098974" y="3891504"/>
              <a:ext cx="4740" cy="17602"/>
            </a:xfrm>
            <a:custGeom>
              <a:avLst/>
              <a:pathLst>
                <a:path w="4740" h="17602">
                  <a:moveTo>
                    <a:pt x="4740" y="0"/>
                  </a:moveTo>
                  <a:lnTo>
                    <a:pt x="0" y="1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l2105"/>
            <p:cNvSpPr/>
            <p:nvPr/>
          </p:nvSpPr>
          <p:spPr>
            <a:xfrm>
              <a:off x="4208466" y="3932760"/>
              <a:ext cx="1903" cy="6904"/>
            </a:xfrm>
            <a:custGeom>
              <a:avLst/>
              <a:pathLst>
                <a:path w="1903" h="6904">
                  <a:moveTo>
                    <a:pt x="0" y="6904"/>
                  </a:moveTo>
                  <a:lnTo>
                    <a:pt x="19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l2106"/>
            <p:cNvSpPr/>
            <p:nvPr/>
          </p:nvSpPr>
          <p:spPr>
            <a:xfrm>
              <a:off x="4103714" y="3841379"/>
              <a:ext cx="11642" cy="50125"/>
            </a:xfrm>
            <a:custGeom>
              <a:avLst/>
              <a:pathLst>
                <a:path w="11642" h="50125">
                  <a:moveTo>
                    <a:pt x="0" y="50125"/>
                  </a:moveTo>
                  <a:lnTo>
                    <a:pt x="116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l2107"/>
            <p:cNvSpPr/>
            <p:nvPr/>
          </p:nvSpPr>
          <p:spPr>
            <a:xfrm>
              <a:off x="4132247" y="3845951"/>
              <a:ext cx="5379" cy="24657"/>
            </a:xfrm>
            <a:custGeom>
              <a:avLst/>
              <a:pathLst>
                <a:path w="5379" h="24657">
                  <a:moveTo>
                    <a:pt x="5379" y="0"/>
                  </a:moveTo>
                  <a:lnTo>
                    <a:pt x="0" y="24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l2108"/>
            <p:cNvSpPr/>
            <p:nvPr/>
          </p:nvSpPr>
          <p:spPr>
            <a:xfrm>
              <a:off x="4220852" y="3881776"/>
              <a:ext cx="2110" cy="9313"/>
            </a:xfrm>
            <a:custGeom>
              <a:avLst/>
              <a:pathLst>
                <a:path w="2110" h="9313">
                  <a:moveTo>
                    <a:pt x="0" y="9313"/>
                  </a:moveTo>
                  <a:lnTo>
                    <a:pt x="21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l2109"/>
            <p:cNvSpPr/>
            <p:nvPr/>
          </p:nvSpPr>
          <p:spPr>
            <a:xfrm>
              <a:off x="4137627" y="3774574"/>
              <a:ext cx="12039" cy="71377"/>
            </a:xfrm>
            <a:custGeom>
              <a:avLst/>
              <a:pathLst>
                <a:path w="12039" h="71377">
                  <a:moveTo>
                    <a:pt x="0" y="71377"/>
                  </a:moveTo>
                  <a:lnTo>
                    <a:pt x="120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l2110"/>
            <p:cNvSpPr/>
            <p:nvPr/>
          </p:nvSpPr>
          <p:spPr>
            <a:xfrm>
              <a:off x="4163244" y="3777560"/>
              <a:ext cx="8960" cy="55945"/>
            </a:xfrm>
            <a:custGeom>
              <a:avLst/>
              <a:pathLst>
                <a:path w="8960" h="55945">
                  <a:moveTo>
                    <a:pt x="8960" y="0"/>
                  </a:moveTo>
                  <a:lnTo>
                    <a:pt x="0" y="559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l2111"/>
            <p:cNvSpPr/>
            <p:nvPr/>
          </p:nvSpPr>
          <p:spPr>
            <a:xfrm>
              <a:off x="4185588" y="3821369"/>
              <a:ext cx="2941" cy="16338"/>
            </a:xfrm>
            <a:custGeom>
              <a:avLst/>
              <a:pathLst>
                <a:path w="2941" h="16338">
                  <a:moveTo>
                    <a:pt x="0" y="16338"/>
                  </a:moveTo>
                  <a:lnTo>
                    <a:pt x="29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l2112"/>
            <p:cNvSpPr/>
            <p:nvPr/>
          </p:nvSpPr>
          <p:spPr>
            <a:xfrm>
              <a:off x="4210936" y="3810225"/>
              <a:ext cx="2472" cy="14998"/>
            </a:xfrm>
            <a:custGeom>
              <a:avLst/>
              <a:pathLst>
                <a:path w="2472" h="14998">
                  <a:moveTo>
                    <a:pt x="0" y="14998"/>
                  </a:moveTo>
                  <a:lnTo>
                    <a:pt x="2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l2113"/>
            <p:cNvSpPr/>
            <p:nvPr/>
          </p:nvSpPr>
          <p:spPr>
            <a:xfrm>
              <a:off x="4235866" y="3801967"/>
              <a:ext cx="1796" cy="11800"/>
            </a:xfrm>
            <a:custGeom>
              <a:avLst/>
              <a:pathLst>
                <a:path w="1796" h="11800">
                  <a:moveTo>
                    <a:pt x="0" y="11800"/>
                  </a:moveTo>
                  <a:lnTo>
                    <a:pt x="17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l2114"/>
            <p:cNvSpPr/>
            <p:nvPr/>
          </p:nvSpPr>
          <p:spPr>
            <a:xfrm>
              <a:off x="4208254" y="3825224"/>
              <a:ext cx="2681" cy="14962"/>
            </a:xfrm>
            <a:custGeom>
              <a:avLst/>
              <a:pathLst>
                <a:path w="2681" h="14962">
                  <a:moveTo>
                    <a:pt x="2681" y="0"/>
                  </a:moveTo>
                  <a:lnTo>
                    <a:pt x="0" y="14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l2115"/>
            <p:cNvSpPr/>
            <p:nvPr/>
          </p:nvSpPr>
          <p:spPr>
            <a:xfrm>
              <a:off x="4172205" y="3721211"/>
              <a:ext cx="5917" cy="56349"/>
            </a:xfrm>
            <a:custGeom>
              <a:avLst/>
              <a:pathLst>
                <a:path w="5917" h="56349">
                  <a:moveTo>
                    <a:pt x="0" y="56349"/>
                  </a:moveTo>
                  <a:lnTo>
                    <a:pt x="59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l2116"/>
            <p:cNvSpPr/>
            <p:nvPr/>
          </p:nvSpPr>
          <p:spPr>
            <a:xfrm>
              <a:off x="4246123" y="3654526"/>
              <a:ext cx="3254" cy="71967"/>
            </a:xfrm>
            <a:custGeom>
              <a:avLst/>
              <a:pathLst>
                <a:path w="3254" h="71967">
                  <a:moveTo>
                    <a:pt x="0" y="71967"/>
                  </a:moveTo>
                  <a:lnTo>
                    <a:pt x="3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l2117"/>
            <p:cNvSpPr/>
            <p:nvPr/>
          </p:nvSpPr>
          <p:spPr>
            <a:xfrm>
              <a:off x="4246123" y="3697473"/>
              <a:ext cx="1873" cy="29020"/>
            </a:xfrm>
            <a:custGeom>
              <a:avLst/>
              <a:pathLst>
                <a:path w="1873" h="29020">
                  <a:moveTo>
                    <a:pt x="0" y="29020"/>
                  </a:moveTo>
                  <a:lnTo>
                    <a:pt x="18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l2118"/>
            <p:cNvSpPr/>
            <p:nvPr/>
          </p:nvSpPr>
          <p:spPr>
            <a:xfrm>
              <a:off x="4246123" y="3678392"/>
              <a:ext cx="2692" cy="48101"/>
            </a:xfrm>
            <a:custGeom>
              <a:avLst/>
              <a:pathLst>
                <a:path w="2692" h="48101">
                  <a:moveTo>
                    <a:pt x="0" y="48101"/>
                  </a:moveTo>
                  <a:lnTo>
                    <a:pt x="2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l2119"/>
            <p:cNvSpPr/>
            <p:nvPr/>
          </p:nvSpPr>
          <p:spPr>
            <a:xfrm>
              <a:off x="4127081" y="3845951"/>
              <a:ext cx="10545" cy="45964"/>
            </a:xfrm>
            <a:custGeom>
              <a:avLst/>
              <a:pathLst>
                <a:path w="10545" h="45964">
                  <a:moveTo>
                    <a:pt x="10545" y="0"/>
                  </a:moveTo>
                  <a:lnTo>
                    <a:pt x="0" y="459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l2120"/>
            <p:cNvSpPr/>
            <p:nvPr/>
          </p:nvSpPr>
          <p:spPr>
            <a:xfrm>
              <a:off x="3917766" y="4054335"/>
              <a:ext cx="78078" cy="133377"/>
            </a:xfrm>
            <a:custGeom>
              <a:avLst/>
              <a:pathLst>
                <a:path w="78078" h="133377">
                  <a:moveTo>
                    <a:pt x="0" y="133377"/>
                  </a:moveTo>
                  <a:lnTo>
                    <a:pt x="41741" y="68270"/>
                  </a:lnTo>
                  <a:lnTo>
                    <a:pt x="780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l2121"/>
            <p:cNvSpPr/>
            <p:nvPr/>
          </p:nvSpPr>
          <p:spPr>
            <a:xfrm>
              <a:off x="4091554" y="4103636"/>
              <a:ext cx="6718" cy="13707"/>
            </a:xfrm>
            <a:custGeom>
              <a:avLst/>
              <a:pathLst>
                <a:path w="6718" h="13707">
                  <a:moveTo>
                    <a:pt x="6718" y="0"/>
                  </a:moveTo>
                  <a:lnTo>
                    <a:pt x="0" y="13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l2122"/>
            <p:cNvSpPr/>
            <p:nvPr/>
          </p:nvSpPr>
          <p:spPr>
            <a:xfrm>
              <a:off x="4098273" y="4093984"/>
              <a:ext cx="4586" cy="9651"/>
            </a:xfrm>
            <a:custGeom>
              <a:avLst/>
              <a:pathLst>
                <a:path w="4586" h="9651">
                  <a:moveTo>
                    <a:pt x="0" y="9651"/>
                  </a:moveTo>
                  <a:lnTo>
                    <a:pt x="45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l2123"/>
            <p:cNvSpPr/>
            <p:nvPr/>
          </p:nvSpPr>
          <p:spPr>
            <a:xfrm>
              <a:off x="4144026" y="4098837"/>
              <a:ext cx="6655" cy="14456"/>
            </a:xfrm>
            <a:custGeom>
              <a:avLst/>
              <a:pathLst>
                <a:path w="6655" h="14456">
                  <a:moveTo>
                    <a:pt x="0" y="14456"/>
                  </a:moveTo>
                  <a:lnTo>
                    <a:pt x="66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l2124"/>
            <p:cNvSpPr/>
            <p:nvPr/>
          </p:nvSpPr>
          <p:spPr>
            <a:xfrm>
              <a:off x="4098273" y="4037990"/>
              <a:ext cx="28924" cy="65646"/>
            </a:xfrm>
            <a:custGeom>
              <a:avLst/>
              <a:pathLst>
                <a:path w="28924" h="65646">
                  <a:moveTo>
                    <a:pt x="0" y="65646"/>
                  </a:moveTo>
                  <a:lnTo>
                    <a:pt x="28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l2125"/>
            <p:cNvSpPr/>
            <p:nvPr/>
          </p:nvSpPr>
          <p:spPr>
            <a:xfrm>
              <a:off x="4148299" y="4020276"/>
              <a:ext cx="10110" cy="26177"/>
            </a:xfrm>
            <a:custGeom>
              <a:avLst/>
              <a:pathLst>
                <a:path w="10110" h="26177">
                  <a:moveTo>
                    <a:pt x="0" y="26177"/>
                  </a:moveTo>
                  <a:lnTo>
                    <a:pt x="101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l2126"/>
            <p:cNvSpPr/>
            <p:nvPr/>
          </p:nvSpPr>
          <p:spPr>
            <a:xfrm>
              <a:off x="4179722" y="4001214"/>
              <a:ext cx="9631" cy="26979"/>
            </a:xfrm>
            <a:custGeom>
              <a:avLst/>
              <a:pathLst>
                <a:path w="9631" h="26979">
                  <a:moveTo>
                    <a:pt x="0" y="26979"/>
                  </a:moveTo>
                  <a:lnTo>
                    <a:pt x="96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l2127"/>
            <p:cNvSpPr/>
            <p:nvPr/>
          </p:nvSpPr>
          <p:spPr>
            <a:xfrm>
              <a:off x="4169401" y="4028194"/>
              <a:ext cx="10321" cy="26723"/>
            </a:xfrm>
            <a:custGeom>
              <a:avLst/>
              <a:pathLst>
                <a:path w="10321" h="26723">
                  <a:moveTo>
                    <a:pt x="10321" y="0"/>
                  </a:moveTo>
                  <a:lnTo>
                    <a:pt x="0" y="26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l2128"/>
            <p:cNvSpPr/>
            <p:nvPr/>
          </p:nvSpPr>
          <p:spPr>
            <a:xfrm>
              <a:off x="3843090" y="4187712"/>
              <a:ext cx="74675" cy="93608"/>
            </a:xfrm>
            <a:custGeom>
              <a:avLst/>
              <a:pathLst>
                <a:path w="74675" h="93608">
                  <a:moveTo>
                    <a:pt x="74675" y="0"/>
                  </a:moveTo>
                  <a:lnTo>
                    <a:pt x="38806" y="47975"/>
                  </a:lnTo>
                  <a:lnTo>
                    <a:pt x="0" y="936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l2129"/>
            <p:cNvSpPr/>
            <p:nvPr/>
          </p:nvSpPr>
          <p:spPr>
            <a:xfrm>
              <a:off x="3937080" y="4372908"/>
              <a:ext cx="7103" cy="7764"/>
            </a:xfrm>
            <a:custGeom>
              <a:avLst/>
              <a:pathLst>
                <a:path w="7103" h="7764">
                  <a:moveTo>
                    <a:pt x="7103" y="0"/>
                  </a:moveTo>
                  <a:lnTo>
                    <a:pt x="0" y="7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l2130"/>
            <p:cNvSpPr/>
            <p:nvPr/>
          </p:nvSpPr>
          <p:spPr>
            <a:xfrm>
              <a:off x="3944183" y="4365076"/>
              <a:ext cx="7028" cy="7832"/>
            </a:xfrm>
            <a:custGeom>
              <a:avLst/>
              <a:pathLst>
                <a:path w="7028" h="7832">
                  <a:moveTo>
                    <a:pt x="0" y="7832"/>
                  </a:moveTo>
                  <a:lnTo>
                    <a:pt x="70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l2131"/>
            <p:cNvSpPr/>
            <p:nvPr/>
          </p:nvSpPr>
          <p:spPr>
            <a:xfrm>
              <a:off x="3968207" y="4374808"/>
              <a:ext cx="4739" cy="5369"/>
            </a:xfrm>
            <a:custGeom>
              <a:avLst/>
              <a:pathLst>
                <a:path w="4739" h="5369">
                  <a:moveTo>
                    <a:pt x="0" y="5369"/>
                  </a:moveTo>
                  <a:lnTo>
                    <a:pt x="47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l2132"/>
            <p:cNvSpPr/>
            <p:nvPr/>
          </p:nvSpPr>
          <p:spPr>
            <a:xfrm>
              <a:off x="3872735" y="4187712"/>
              <a:ext cx="45030" cy="59282"/>
            </a:xfrm>
            <a:custGeom>
              <a:avLst/>
              <a:pathLst>
                <a:path w="45030" h="59282">
                  <a:moveTo>
                    <a:pt x="45030" y="0"/>
                  </a:moveTo>
                  <a:lnTo>
                    <a:pt x="0" y="59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l2133"/>
            <p:cNvSpPr/>
            <p:nvPr/>
          </p:nvSpPr>
          <p:spPr>
            <a:xfrm>
              <a:off x="3978063" y="4331269"/>
              <a:ext cx="1978" cy="2410"/>
            </a:xfrm>
            <a:custGeom>
              <a:avLst/>
              <a:pathLst>
                <a:path w="1978" h="2410">
                  <a:moveTo>
                    <a:pt x="0" y="2410"/>
                  </a:moveTo>
                  <a:lnTo>
                    <a:pt x="1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l2134"/>
            <p:cNvSpPr/>
            <p:nvPr/>
          </p:nvSpPr>
          <p:spPr>
            <a:xfrm>
              <a:off x="3978063" y="4311784"/>
              <a:ext cx="17552" cy="21895"/>
            </a:xfrm>
            <a:custGeom>
              <a:avLst/>
              <a:pathLst>
                <a:path w="17552" h="21895">
                  <a:moveTo>
                    <a:pt x="0" y="21895"/>
                  </a:moveTo>
                  <a:lnTo>
                    <a:pt x="17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l2135"/>
            <p:cNvSpPr/>
            <p:nvPr/>
          </p:nvSpPr>
          <p:spPr>
            <a:xfrm>
              <a:off x="4013536" y="4315694"/>
              <a:ext cx="7778" cy="10080"/>
            </a:xfrm>
            <a:custGeom>
              <a:avLst/>
              <a:pathLst>
                <a:path w="7778" h="10080">
                  <a:moveTo>
                    <a:pt x="0" y="10080"/>
                  </a:moveTo>
                  <a:lnTo>
                    <a:pt x="77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l2136"/>
            <p:cNvSpPr/>
            <p:nvPr/>
          </p:nvSpPr>
          <p:spPr>
            <a:xfrm>
              <a:off x="3917766" y="4179711"/>
              <a:ext cx="5539" cy="8001"/>
            </a:xfrm>
            <a:custGeom>
              <a:avLst/>
              <a:pathLst>
                <a:path w="5539" h="8001">
                  <a:moveTo>
                    <a:pt x="0" y="8001"/>
                  </a:moveTo>
                  <a:lnTo>
                    <a:pt x="5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l2137"/>
            <p:cNvSpPr/>
            <p:nvPr/>
          </p:nvSpPr>
          <p:spPr>
            <a:xfrm>
              <a:off x="3977826" y="4231093"/>
              <a:ext cx="20514" cy="28895"/>
            </a:xfrm>
            <a:custGeom>
              <a:avLst/>
              <a:pathLst>
                <a:path w="20514" h="28895">
                  <a:moveTo>
                    <a:pt x="20514" y="0"/>
                  </a:moveTo>
                  <a:lnTo>
                    <a:pt x="0" y="28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l2138"/>
            <p:cNvSpPr/>
            <p:nvPr/>
          </p:nvSpPr>
          <p:spPr>
            <a:xfrm>
              <a:off x="3998340" y="4190842"/>
              <a:ext cx="26225" cy="40251"/>
            </a:xfrm>
            <a:custGeom>
              <a:avLst/>
              <a:pathLst>
                <a:path w="26225" h="40251">
                  <a:moveTo>
                    <a:pt x="0" y="40251"/>
                  </a:moveTo>
                  <a:lnTo>
                    <a:pt x="262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l2139"/>
            <p:cNvSpPr/>
            <p:nvPr/>
          </p:nvSpPr>
          <p:spPr>
            <a:xfrm>
              <a:off x="4032564" y="4202812"/>
              <a:ext cx="11330" cy="17896"/>
            </a:xfrm>
            <a:custGeom>
              <a:avLst/>
              <a:pathLst>
                <a:path w="11330" h="17896">
                  <a:moveTo>
                    <a:pt x="11330" y="0"/>
                  </a:moveTo>
                  <a:lnTo>
                    <a:pt x="0" y="17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l2140"/>
            <p:cNvSpPr/>
            <p:nvPr/>
          </p:nvSpPr>
          <p:spPr>
            <a:xfrm>
              <a:off x="4043894" y="4184695"/>
              <a:ext cx="10973" cy="18117"/>
            </a:xfrm>
            <a:custGeom>
              <a:avLst/>
              <a:pathLst>
                <a:path w="10973" h="18117">
                  <a:moveTo>
                    <a:pt x="0" y="18117"/>
                  </a:moveTo>
                  <a:lnTo>
                    <a:pt x="10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l2141"/>
            <p:cNvSpPr/>
            <p:nvPr/>
          </p:nvSpPr>
          <p:spPr>
            <a:xfrm>
              <a:off x="4074430" y="4177050"/>
              <a:ext cx="11125" cy="19230"/>
            </a:xfrm>
            <a:custGeom>
              <a:avLst/>
              <a:pathLst>
                <a:path w="11125" h="19230">
                  <a:moveTo>
                    <a:pt x="0" y="19230"/>
                  </a:moveTo>
                  <a:lnTo>
                    <a:pt x="11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l2142"/>
            <p:cNvSpPr/>
            <p:nvPr/>
          </p:nvSpPr>
          <p:spPr>
            <a:xfrm>
              <a:off x="4062915" y="4196280"/>
              <a:ext cx="11514" cy="18999"/>
            </a:xfrm>
            <a:custGeom>
              <a:avLst/>
              <a:pathLst>
                <a:path w="11514" h="18999">
                  <a:moveTo>
                    <a:pt x="11514" y="0"/>
                  </a:moveTo>
                  <a:lnTo>
                    <a:pt x="0" y="1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l2143"/>
            <p:cNvSpPr/>
            <p:nvPr/>
          </p:nvSpPr>
          <p:spPr>
            <a:xfrm>
              <a:off x="4082238" y="4221161"/>
              <a:ext cx="3754" cy="6098"/>
            </a:xfrm>
            <a:custGeom>
              <a:avLst/>
              <a:pathLst>
                <a:path w="3754" h="6098">
                  <a:moveTo>
                    <a:pt x="0" y="6098"/>
                  </a:moveTo>
                  <a:lnTo>
                    <a:pt x="37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l2144"/>
            <p:cNvSpPr/>
            <p:nvPr/>
          </p:nvSpPr>
          <p:spPr>
            <a:xfrm>
              <a:off x="3988327" y="4231093"/>
              <a:ext cx="10013" cy="14363"/>
            </a:xfrm>
            <a:custGeom>
              <a:avLst/>
              <a:pathLst>
                <a:path w="10013" h="14363">
                  <a:moveTo>
                    <a:pt x="10013" y="0"/>
                  </a:moveTo>
                  <a:lnTo>
                    <a:pt x="0" y="143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l2145"/>
            <p:cNvSpPr/>
            <p:nvPr/>
          </p:nvSpPr>
          <p:spPr>
            <a:xfrm>
              <a:off x="3998340" y="4227041"/>
              <a:ext cx="2760" cy="4051"/>
            </a:xfrm>
            <a:custGeom>
              <a:avLst/>
              <a:pathLst>
                <a:path w="2760" h="4051">
                  <a:moveTo>
                    <a:pt x="0" y="4051"/>
                  </a:moveTo>
                  <a:lnTo>
                    <a:pt x="27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l2146"/>
            <p:cNvSpPr/>
            <p:nvPr/>
          </p:nvSpPr>
          <p:spPr>
            <a:xfrm>
              <a:off x="3494356" y="4448629"/>
              <a:ext cx="105137" cy="51851"/>
            </a:xfrm>
            <a:custGeom>
              <a:avLst/>
              <a:pathLst>
                <a:path w="105137" h="51851">
                  <a:moveTo>
                    <a:pt x="105137" y="0"/>
                  </a:moveTo>
                  <a:lnTo>
                    <a:pt x="53384" y="27580"/>
                  </a:lnTo>
                  <a:lnTo>
                    <a:pt x="0" y="51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7"/>
            <p:cNvSpPr/>
            <p:nvPr/>
          </p:nvSpPr>
          <p:spPr>
            <a:xfrm>
              <a:off x="3384532" y="4605392"/>
              <a:ext cx="153595" cy="50537"/>
            </a:xfrm>
            <a:custGeom>
              <a:avLst/>
              <a:pathLst>
                <a:path w="153595" h="50537">
                  <a:moveTo>
                    <a:pt x="153595" y="0"/>
                  </a:moveTo>
                  <a:lnTo>
                    <a:pt x="77775" y="28241"/>
                  </a:lnTo>
                  <a:lnTo>
                    <a:pt x="0" y="50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8"/>
            <p:cNvSpPr/>
            <p:nvPr/>
          </p:nvSpPr>
          <p:spPr>
            <a:xfrm>
              <a:off x="3395362" y="4693399"/>
              <a:ext cx="25913" cy="6692"/>
            </a:xfrm>
            <a:custGeom>
              <a:avLst/>
              <a:pathLst>
                <a:path w="25913" h="6692">
                  <a:moveTo>
                    <a:pt x="0" y="6692"/>
                  </a:moveTo>
                  <a:lnTo>
                    <a:pt x="259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49"/>
            <p:cNvSpPr/>
            <p:nvPr/>
          </p:nvSpPr>
          <p:spPr>
            <a:xfrm>
              <a:off x="3427230" y="4711935"/>
              <a:ext cx="12268" cy="3405"/>
            </a:xfrm>
            <a:custGeom>
              <a:avLst/>
              <a:pathLst>
                <a:path w="12268" h="3405">
                  <a:moveTo>
                    <a:pt x="0" y="3405"/>
                  </a:moveTo>
                  <a:lnTo>
                    <a:pt x="122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50"/>
            <p:cNvSpPr/>
            <p:nvPr/>
          </p:nvSpPr>
          <p:spPr>
            <a:xfrm>
              <a:off x="3390311" y="4700091"/>
              <a:ext cx="5050" cy="1225"/>
            </a:xfrm>
            <a:custGeom>
              <a:avLst/>
              <a:pathLst>
                <a:path w="5050" h="1225">
                  <a:moveTo>
                    <a:pt x="5050" y="0"/>
                  </a:moveTo>
                  <a:lnTo>
                    <a:pt x="0" y="1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1"/>
            <p:cNvSpPr/>
            <p:nvPr/>
          </p:nvSpPr>
          <p:spPr>
            <a:xfrm>
              <a:off x="3395621" y="4721729"/>
              <a:ext cx="6958" cy="1695"/>
            </a:xfrm>
            <a:custGeom>
              <a:avLst/>
              <a:pathLst>
                <a:path w="6958" h="1695">
                  <a:moveTo>
                    <a:pt x="0" y="1695"/>
                  </a:moveTo>
                  <a:lnTo>
                    <a:pt x="69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2"/>
            <p:cNvSpPr/>
            <p:nvPr/>
          </p:nvSpPr>
          <p:spPr>
            <a:xfrm>
              <a:off x="3538127" y="4589400"/>
              <a:ext cx="36371" cy="15992"/>
            </a:xfrm>
            <a:custGeom>
              <a:avLst/>
              <a:pathLst>
                <a:path w="36371" h="15992">
                  <a:moveTo>
                    <a:pt x="0" y="15992"/>
                  </a:moveTo>
                  <a:lnTo>
                    <a:pt x="363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l2153"/>
            <p:cNvSpPr/>
            <p:nvPr/>
          </p:nvSpPr>
          <p:spPr>
            <a:xfrm>
              <a:off x="3591100" y="4630669"/>
              <a:ext cx="2487" cy="1146"/>
            </a:xfrm>
            <a:custGeom>
              <a:avLst/>
              <a:pathLst>
                <a:path w="2487" h="1146">
                  <a:moveTo>
                    <a:pt x="2487" y="0"/>
                  </a:moveTo>
                  <a:lnTo>
                    <a:pt x="0" y="1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l2154"/>
            <p:cNvSpPr/>
            <p:nvPr/>
          </p:nvSpPr>
          <p:spPr>
            <a:xfrm>
              <a:off x="3593587" y="4585447"/>
              <a:ext cx="87229" cy="45222"/>
            </a:xfrm>
            <a:custGeom>
              <a:avLst/>
              <a:pathLst>
                <a:path w="87229" h="45222">
                  <a:moveTo>
                    <a:pt x="0" y="45222"/>
                  </a:moveTo>
                  <a:lnTo>
                    <a:pt x="8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l2155"/>
            <p:cNvSpPr/>
            <p:nvPr/>
          </p:nvSpPr>
          <p:spPr>
            <a:xfrm>
              <a:off x="3692179" y="4589507"/>
              <a:ext cx="26255" cy="15632"/>
            </a:xfrm>
            <a:custGeom>
              <a:avLst/>
              <a:pathLst>
                <a:path w="26255" h="15632">
                  <a:moveTo>
                    <a:pt x="0" y="15632"/>
                  </a:moveTo>
                  <a:lnTo>
                    <a:pt x="262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l2156"/>
            <p:cNvSpPr/>
            <p:nvPr/>
          </p:nvSpPr>
          <p:spPr>
            <a:xfrm>
              <a:off x="3593587" y="4618739"/>
              <a:ext cx="24956" cy="11930"/>
            </a:xfrm>
            <a:custGeom>
              <a:avLst/>
              <a:pathLst>
                <a:path w="24956" h="11930">
                  <a:moveTo>
                    <a:pt x="0" y="11930"/>
                  </a:moveTo>
                  <a:lnTo>
                    <a:pt x="249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l2157"/>
            <p:cNvSpPr/>
            <p:nvPr/>
          </p:nvSpPr>
          <p:spPr>
            <a:xfrm>
              <a:off x="3628609" y="4631615"/>
              <a:ext cx="14928" cy="7510"/>
            </a:xfrm>
            <a:custGeom>
              <a:avLst/>
              <a:pathLst>
                <a:path w="14928" h="7510">
                  <a:moveTo>
                    <a:pt x="0" y="7510"/>
                  </a:moveTo>
                  <a:lnTo>
                    <a:pt x="149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l2158"/>
            <p:cNvSpPr/>
            <p:nvPr/>
          </p:nvSpPr>
          <p:spPr>
            <a:xfrm>
              <a:off x="3538127" y="4507745"/>
              <a:ext cx="181366" cy="97647"/>
            </a:xfrm>
            <a:custGeom>
              <a:avLst/>
              <a:pathLst>
                <a:path w="181366" h="97647">
                  <a:moveTo>
                    <a:pt x="0" y="97647"/>
                  </a:moveTo>
                  <a:lnTo>
                    <a:pt x="62553" y="69100"/>
                  </a:lnTo>
                  <a:lnTo>
                    <a:pt x="123096" y="36504"/>
                  </a:lnTo>
                  <a:lnTo>
                    <a:pt x="1813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l2159"/>
            <p:cNvSpPr/>
            <p:nvPr/>
          </p:nvSpPr>
          <p:spPr>
            <a:xfrm>
              <a:off x="3732190" y="4514273"/>
              <a:ext cx="17920" cy="12331"/>
            </a:xfrm>
            <a:custGeom>
              <a:avLst/>
              <a:pathLst>
                <a:path w="17920" h="12331">
                  <a:moveTo>
                    <a:pt x="0" y="12331"/>
                  </a:moveTo>
                  <a:lnTo>
                    <a:pt x="17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l2160"/>
            <p:cNvSpPr/>
            <p:nvPr/>
          </p:nvSpPr>
          <p:spPr>
            <a:xfrm>
              <a:off x="3745857" y="4532870"/>
              <a:ext cx="17332" cy="11940"/>
            </a:xfrm>
            <a:custGeom>
              <a:avLst/>
              <a:pathLst>
                <a:path w="17332" h="11940">
                  <a:moveTo>
                    <a:pt x="17332" y="0"/>
                  </a:moveTo>
                  <a:lnTo>
                    <a:pt x="0" y="11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l2161"/>
            <p:cNvSpPr/>
            <p:nvPr/>
          </p:nvSpPr>
          <p:spPr>
            <a:xfrm>
              <a:off x="3763189" y="4499418"/>
              <a:ext cx="45060" cy="33452"/>
            </a:xfrm>
            <a:custGeom>
              <a:avLst/>
              <a:pathLst>
                <a:path w="45060" h="33452">
                  <a:moveTo>
                    <a:pt x="0" y="33452"/>
                  </a:moveTo>
                  <a:lnTo>
                    <a:pt x="45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l2162"/>
            <p:cNvSpPr/>
            <p:nvPr/>
          </p:nvSpPr>
          <p:spPr>
            <a:xfrm>
              <a:off x="3778218" y="4517318"/>
              <a:ext cx="44048" cy="32773"/>
            </a:xfrm>
            <a:custGeom>
              <a:avLst/>
              <a:pathLst>
                <a:path w="44048" h="32773">
                  <a:moveTo>
                    <a:pt x="44048" y="0"/>
                  </a:moveTo>
                  <a:lnTo>
                    <a:pt x="0" y="3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l2163"/>
            <p:cNvSpPr/>
            <p:nvPr/>
          </p:nvSpPr>
          <p:spPr>
            <a:xfrm>
              <a:off x="3822266" y="4482414"/>
              <a:ext cx="42379" cy="34903"/>
            </a:xfrm>
            <a:custGeom>
              <a:avLst/>
              <a:pathLst>
                <a:path w="42379" h="34903">
                  <a:moveTo>
                    <a:pt x="0" y="34903"/>
                  </a:moveTo>
                  <a:lnTo>
                    <a:pt x="42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l2164"/>
            <p:cNvSpPr/>
            <p:nvPr/>
          </p:nvSpPr>
          <p:spPr>
            <a:xfrm>
              <a:off x="3459204" y="4605392"/>
              <a:ext cx="78923" cy="29257"/>
            </a:xfrm>
            <a:custGeom>
              <a:avLst/>
              <a:pathLst>
                <a:path w="78923" h="29257">
                  <a:moveTo>
                    <a:pt x="78923" y="0"/>
                  </a:moveTo>
                  <a:lnTo>
                    <a:pt x="0" y="2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l2165"/>
            <p:cNvSpPr/>
            <p:nvPr/>
          </p:nvSpPr>
          <p:spPr>
            <a:xfrm>
              <a:off x="3466242" y="4643052"/>
              <a:ext cx="38131" cy="13216"/>
            </a:xfrm>
            <a:custGeom>
              <a:avLst/>
              <a:pathLst>
                <a:path w="38131" h="13216">
                  <a:moveTo>
                    <a:pt x="0" y="13216"/>
                  </a:moveTo>
                  <a:lnTo>
                    <a:pt x="381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l2166"/>
            <p:cNvSpPr/>
            <p:nvPr/>
          </p:nvSpPr>
          <p:spPr>
            <a:xfrm>
              <a:off x="3512223" y="4659877"/>
              <a:ext cx="12044" cy="4511"/>
            </a:xfrm>
            <a:custGeom>
              <a:avLst/>
              <a:pathLst>
                <a:path w="12044" h="4511">
                  <a:moveTo>
                    <a:pt x="0" y="4511"/>
                  </a:moveTo>
                  <a:lnTo>
                    <a:pt x="120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l2167"/>
            <p:cNvSpPr/>
            <p:nvPr/>
          </p:nvSpPr>
          <p:spPr>
            <a:xfrm>
              <a:off x="3521193" y="4681120"/>
              <a:ext cx="11175" cy="4193"/>
            </a:xfrm>
            <a:custGeom>
              <a:avLst/>
              <a:pathLst>
                <a:path w="11175" h="4193">
                  <a:moveTo>
                    <a:pt x="11175" y="0"/>
                  </a:moveTo>
                  <a:lnTo>
                    <a:pt x="0" y="41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l2168"/>
            <p:cNvSpPr/>
            <p:nvPr/>
          </p:nvSpPr>
          <p:spPr>
            <a:xfrm>
              <a:off x="3532369" y="4676808"/>
              <a:ext cx="11130" cy="4312"/>
            </a:xfrm>
            <a:custGeom>
              <a:avLst/>
              <a:pathLst>
                <a:path w="11130" h="4312">
                  <a:moveTo>
                    <a:pt x="0" y="4312"/>
                  </a:moveTo>
                  <a:lnTo>
                    <a:pt x="111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l2169"/>
            <p:cNvSpPr/>
            <p:nvPr/>
          </p:nvSpPr>
          <p:spPr>
            <a:xfrm>
              <a:off x="3466242" y="4654751"/>
              <a:ext cx="4623" cy="1516"/>
            </a:xfrm>
            <a:custGeom>
              <a:avLst/>
              <a:pathLst>
                <a:path w="4623" h="1516">
                  <a:moveTo>
                    <a:pt x="0" y="1516"/>
                  </a:moveTo>
                  <a:lnTo>
                    <a:pt x="4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g2170"/>
            <p:cNvSpPr/>
            <p:nvPr/>
          </p:nvSpPr>
          <p:spPr>
            <a:xfrm>
              <a:off x="4151171" y="3501389"/>
              <a:ext cx="143770" cy="138813"/>
            </a:xfrm>
            <a:custGeom>
              <a:avLst/>
              <a:pathLst>
                <a:path w="143770" h="138813">
                  <a:moveTo>
                    <a:pt x="0" y="16331"/>
                  </a:moveTo>
                  <a:lnTo>
                    <a:pt x="67715" y="8165"/>
                  </a:lnTo>
                  <a:lnTo>
                    <a:pt x="135430" y="0"/>
                  </a:lnTo>
                  <a:lnTo>
                    <a:pt x="141683" y="69281"/>
                  </a:lnTo>
                  <a:lnTo>
                    <a:pt x="143770" y="138813"/>
                  </a:lnTo>
                  <a:lnTo>
                    <a:pt x="75564" y="138813"/>
                  </a:lnTo>
                  <a:lnTo>
                    <a:pt x="7358" y="138813"/>
                  </a:lnTo>
                  <a:lnTo>
                    <a:pt x="5516" y="77461"/>
                  </a:lnTo>
                  <a:close/>
                </a:path>
              </a:pathLst>
            </a:cu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g2171"/>
            <p:cNvSpPr/>
            <p:nvPr/>
          </p:nvSpPr>
          <p:spPr>
            <a:xfrm>
              <a:off x="3918038" y="3010291"/>
              <a:ext cx="343665" cy="408325"/>
            </a:xfrm>
            <a:custGeom>
              <a:avLst/>
              <a:pathLst>
                <a:path w="343665" h="408325">
                  <a:moveTo>
                    <a:pt x="0" y="123511"/>
                  </a:moveTo>
                  <a:lnTo>
                    <a:pt x="63625" y="82341"/>
                  </a:lnTo>
                  <a:lnTo>
                    <a:pt x="127251" y="41170"/>
                  </a:lnTo>
                  <a:lnTo>
                    <a:pt x="190877" y="0"/>
                  </a:lnTo>
                  <a:lnTo>
                    <a:pt x="224445" y="55188"/>
                  </a:lnTo>
                  <a:lnTo>
                    <a:pt x="254888" y="112161"/>
                  </a:lnTo>
                  <a:lnTo>
                    <a:pt x="282110" y="170740"/>
                  </a:lnTo>
                  <a:lnTo>
                    <a:pt x="306029" y="230744"/>
                  </a:lnTo>
                  <a:lnTo>
                    <a:pt x="326568" y="291988"/>
                  </a:lnTo>
                  <a:lnTo>
                    <a:pt x="343665" y="354280"/>
                  </a:lnTo>
                  <a:lnTo>
                    <a:pt x="270053" y="372295"/>
                  </a:lnTo>
                  <a:lnTo>
                    <a:pt x="196441" y="390310"/>
                  </a:lnTo>
                  <a:lnTo>
                    <a:pt x="122829" y="408325"/>
                  </a:lnTo>
                  <a:lnTo>
                    <a:pt x="106002" y="348328"/>
                  </a:lnTo>
                  <a:lnTo>
                    <a:pt x="85204" y="289589"/>
                  </a:lnTo>
                  <a:lnTo>
                    <a:pt x="60528" y="232371"/>
                  </a:lnTo>
                  <a:lnTo>
                    <a:pt x="32084" y="176929"/>
                  </a:lnTo>
                  <a:close/>
                </a:path>
              </a:pathLst>
            </a:cu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g2172"/>
            <p:cNvSpPr/>
            <p:nvPr/>
          </p:nvSpPr>
          <p:spPr>
            <a:xfrm>
              <a:off x="3983107" y="2961079"/>
              <a:ext cx="125807" cy="110968"/>
            </a:xfrm>
            <a:custGeom>
              <a:avLst/>
              <a:pathLst>
                <a:path w="125807" h="110968">
                  <a:moveTo>
                    <a:pt x="0" y="66580"/>
                  </a:moveTo>
                  <a:lnTo>
                    <a:pt x="92137" y="0"/>
                  </a:lnTo>
                  <a:lnTo>
                    <a:pt x="125807" y="49212"/>
                  </a:lnTo>
                  <a:lnTo>
                    <a:pt x="30369" y="110968"/>
                  </a:lnTo>
                  <a:close/>
                </a:path>
              </a:pathLst>
            </a:custGeom>
            <a:solidFill>
              <a:srgbClr val="2F014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g2173"/>
            <p:cNvSpPr/>
            <p:nvPr/>
          </p:nvSpPr>
          <p:spPr>
            <a:xfrm>
              <a:off x="2164673" y="2481002"/>
              <a:ext cx="1062606" cy="637019"/>
            </a:xfrm>
            <a:custGeom>
              <a:avLst/>
              <a:pathLst>
                <a:path w="1062606" h="637019">
                  <a:moveTo>
                    <a:pt x="171311" y="637019"/>
                  </a:moveTo>
                  <a:lnTo>
                    <a:pt x="114207" y="599720"/>
                  </a:lnTo>
                  <a:lnTo>
                    <a:pt x="57103" y="562421"/>
                  </a:lnTo>
                  <a:lnTo>
                    <a:pt x="0" y="525123"/>
                  </a:lnTo>
                  <a:lnTo>
                    <a:pt x="33601" y="476438"/>
                  </a:lnTo>
                  <a:lnTo>
                    <a:pt x="69643" y="429530"/>
                  </a:lnTo>
                  <a:lnTo>
                    <a:pt x="108029" y="384522"/>
                  </a:lnTo>
                  <a:lnTo>
                    <a:pt x="148661" y="341529"/>
                  </a:lnTo>
                  <a:lnTo>
                    <a:pt x="191433" y="300665"/>
                  </a:lnTo>
                  <a:lnTo>
                    <a:pt x="236233" y="262036"/>
                  </a:lnTo>
                  <a:lnTo>
                    <a:pt x="282945" y="225742"/>
                  </a:lnTo>
                  <a:lnTo>
                    <a:pt x="331448" y="191877"/>
                  </a:lnTo>
                  <a:lnTo>
                    <a:pt x="381614" y="160530"/>
                  </a:lnTo>
                  <a:lnTo>
                    <a:pt x="433314" y="131782"/>
                  </a:lnTo>
                  <a:lnTo>
                    <a:pt x="486413" y="105709"/>
                  </a:lnTo>
                  <a:lnTo>
                    <a:pt x="540772" y="82377"/>
                  </a:lnTo>
                  <a:lnTo>
                    <a:pt x="596251" y="61849"/>
                  </a:lnTo>
                  <a:lnTo>
                    <a:pt x="652704" y="44176"/>
                  </a:lnTo>
                  <a:lnTo>
                    <a:pt x="709985" y="29406"/>
                  </a:lnTo>
                  <a:lnTo>
                    <a:pt x="767945" y="17576"/>
                  </a:lnTo>
                  <a:lnTo>
                    <a:pt x="826433" y="8718"/>
                  </a:lnTo>
                  <a:lnTo>
                    <a:pt x="885296" y="2854"/>
                  </a:lnTo>
                  <a:lnTo>
                    <a:pt x="944382" y="0"/>
                  </a:lnTo>
                  <a:lnTo>
                    <a:pt x="1003537" y="162"/>
                  </a:lnTo>
                  <a:lnTo>
                    <a:pt x="1062606" y="3342"/>
                  </a:lnTo>
                  <a:lnTo>
                    <a:pt x="1057204" y="71334"/>
                  </a:lnTo>
                  <a:lnTo>
                    <a:pt x="1051802" y="139325"/>
                  </a:lnTo>
                  <a:lnTo>
                    <a:pt x="1046399" y="207317"/>
                  </a:lnTo>
                  <a:lnTo>
                    <a:pt x="986293" y="204443"/>
                  </a:lnTo>
                  <a:lnTo>
                    <a:pt x="926125" y="205361"/>
                  </a:lnTo>
                  <a:lnTo>
                    <a:pt x="866135" y="210067"/>
                  </a:lnTo>
                  <a:lnTo>
                    <a:pt x="806560" y="218542"/>
                  </a:lnTo>
                  <a:lnTo>
                    <a:pt x="747637" y="230753"/>
                  </a:lnTo>
                  <a:lnTo>
                    <a:pt x="689600" y="246650"/>
                  </a:lnTo>
                  <a:lnTo>
                    <a:pt x="632679" y="266172"/>
                  </a:lnTo>
                  <a:lnTo>
                    <a:pt x="577102" y="289240"/>
                  </a:lnTo>
                  <a:lnTo>
                    <a:pt x="523088" y="315763"/>
                  </a:lnTo>
                  <a:lnTo>
                    <a:pt x="470851" y="345636"/>
                  </a:lnTo>
                  <a:lnTo>
                    <a:pt x="420600" y="378739"/>
                  </a:lnTo>
                  <a:lnTo>
                    <a:pt x="372534" y="414942"/>
                  </a:lnTo>
                  <a:lnTo>
                    <a:pt x="326843" y="454101"/>
                  </a:lnTo>
                  <a:lnTo>
                    <a:pt x="283710" y="496060"/>
                  </a:lnTo>
                  <a:lnTo>
                    <a:pt x="243305" y="540652"/>
                  </a:lnTo>
                  <a:lnTo>
                    <a:pt x="205789" y="587700"/>
                  </a:lnTo>
                  <a:close/>
                </a:path>
              </a:pathLst>
            </a:cu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g2174"/>
            <p:cNvSpPr/>
            <p:nvPr/>
          </p:nvSpPr>
          <p:spPr>
            <a:xfrm>
              <a:off x="3209272" y="2484345"/>
              <a:ext cx="865972" cy="609896"/>
            </a:xfrm>
            <a:custGeom>
              <a:avLst/>
              <a:pathLst>
                <a:path w="865972" h="609896">
                  <a:moveTo>
                    <a:pt x="0" y="226638"/>
                  </a:moveTo>
                  <a:lnTo>
                    <a:pt x="6002" y="151092"/>
                  </a:lnTo>
                  <a:lnTo>
                    <a:pt x="12005" y="75546"/>
                  </a:lnTo>
                  <a:lnTo>
                    <a:pt x="18007" y="0"/>
                  </a:lnTo>
                  <a:lnTo>
                    <a:pt x="76727" y="6173"/>
                  </a:lnTo>
                  <a:lnTo>
                    <a:pt x="135057" y="15328"/>
                  </a:lnTo>
                  <a:lnTo>
                    <a:pt x="192845" y="27440"/>
                  </a:lnTo>
                  <a:lnTo>
                    <a:pt x="249941" y="42478"/>
                  </a:lnTo>
                  <a:lnTo>
                    <a:pt x="306198" y="60404"/>
                  </a:lnTo>
                  <a:lnTo>
                    <a:pt x="361469" y="81169"/>
                  </a:lnTo>
                  <a:lnTo>
                    <a:pt x="415612" y="104722"/>
                  </a:lnTo>
                  <a:lnTo>
                    <a:pt x="468485" y="131000"/>
                  </a:lnTo>
                  <a:lnTo>
                    <a:pt x="519953" y="159935"/>
                  </a:lnTo>
                  <a:lnTo>
                    <a:pt x="569880" y="191453"/>
                  </a:lnTo>
                  <a:lnTo>
                    <a:pt x="618139" y="225472"/>
                  </a:lnTo>
                  <a:lnTo>
                    <a:pt x="664603" y="261903"/>
                  </a:lnTo>
                  <a:lnTo>
                    <a:pt x="709152" y="300652"/>
                  </a:lnTo>
                  <a:lnTo>
                    <a:pt x="751671" y="341618"/>
                  </a:lnTo>
                  <a:lnTo>
                    <a:pt x="792050" y="384696"/>
                  </a:lnTo>
                  <a:lnTo>
                    <a:pt x="830183" y="429774"/>
                  </a:lnTo>
                  <a:lnTo>
                    <a:pt x="865972" y="476734"/>
                  </a:lnTo>
                  <a:lnTo>
                    <a:pt x="804547" y="521121"/>
                  </a:lnTo>
                  <a:lnTo>
                    <a:pt x="743122" y="565509"/>
                  </a:lnTo>
                  <a:lnTo>
                    <a:pt x="681697" y="609896"/>
                  </a:lnTo>
                  <a:lnTo>
                    <a:pt x="646512" y="564247"/>
                  </a:lnTo>
                  <a:lnTo>
                    <a:pt x="608573" y="520860"/>
                  </a:lnTo>
                  <a:lnTo>
                    <a:pt x="568026" y="479901"/>
                  </a:lnTo>
                  <a:lnTo>
                    <a:pt x="525024" y="441526"/>
                  </a:lnTo>
                  <a:lnTo>
                    <a:pt x="479733" y="405882"/>
                  </a:lnTo>
                  <a:lnTo>
                    <a:pt x="432326" y="373104"/>
                  </a:lnTo>
                  <a:lnTo>
                    <a:pt x="382984" y="343320"/>
                  </a:lnTo>
                  <a:lnTo>
                    <a:pt x="331896" y="316641"/>
                  </a:lnTo>
                  <a:lnTo>
                    <a:pt x="279256" y="293171"/>
                  </a:lnTo>
                  <a:lnTo>
                    <a:pt x="225267" y="272999"/>
                  </a:lnTo>
                  <a:lnTo>
                    <a:pt x="170134" y="256202"/>
                  </a:lnTo>
                  <a:lnTo>
                    <a:pt x="114068" y="242845"/>
                  </a:lnTo>
                  <a:lnTo>
                    <a:pt x="57285" y="232977"/>
                  </a:lnTo>
                  <a:close/>
                </a:path>
              </a:pathLst>
            </a:cu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g2175"/>
            <p:cNvSpPr/>
            <p:nvPr/>
          </p:nvSpPr>
          <p:spPr>
            <a:xfrm>
              <a:off x="4129202" y="3364572"/>
              <a:ext cx="157399" cy="153147"/>
            </a:xfrm>
            <a:custGeom>
              <a:avLst/>
              <a:pathLst>
                <a:path w="157399" h="153147">
                  <a:moveTo>
                    <a:pt x="0" y="32427"/>
                  </a:moveTo>
                  <a:lnTo>
                    <a:pt x="66250" y="16213"/>
                  </a:lnTo>
                  <a:lnTo>
                    <a:pt x="132501" y="0"/>
                  </a:lnTo>
                  <a:lnTo>
                    <a:pt x="147003" y="68034"/>
                  </a:lnTo>
                  <a:lnTo>
                    <a:pt x="157399" y="136816"/>
                  </a:lnTo>
                  <a:lnTo>
                    <a:pt x="89684" y="144982"/>
                  </a:lnTo>
                  <a:lnTo>
                    <a:pt x="21968" y="153147"/>
                  </a:lnTo>
                  <a:lnTo>
                    <a:pt x="12795" y="92457"/>
                  </a:lnTo>
                  <a:close/>
                </a:path>
              </a:pathLst>
            </a:cu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g2176"/>
            <p:cNvSpPr/>
            <p:nvPr/>
          </p:nvSpPr>
          <p:spPr>
            <a:xfrm>
              <a:off x="1975958" y="3006125"/>
              <a:ext cx="360027" cy="748191"/>
            </a:xfrm>
            <a:custGeom>
              <a:avLst/>
              <a:pathLst>
                <a:path w="360027" h="748191">
                  <a:moveTo>
                    <a:pt x="209235" y="728053"/>
                  </a:moveTo>
                  <a:lnTo>
                    <a:pt x="141360" y="734766"/>
                  </a:lnTo>
                  <a:lnTo>
                    <a:pt x="73485" y="741479"/>
                  </a:lnTo>
                  <a:lnTo>
                    <a:pt x="5610" y="748191"/>
                  </a:lnTo>
                  <a:lnTo>
                    <a:pt x="1234" y="687958"/>
                  </a:lnTo>
                  <a:lnTo>
                    <a:pt x="0" y="627578"/>
                  </a:lnTo>
                  <a:lnTo>
                    <a:pt x="1911" y="567216"/>
                  </a:lnTo>
                  <a:lnTo>
                    <a:pt x="6962" y="507035"/>
                  </a:lnTo>
                  <a:lnTo>
                    <a:pt x="15140" y="447199"/>
                  </a:lnTo>
                  <a:lnTo>
                    <a:pt x="26422" y="387870"/>
                  </a:lnTo>
                  <a:lnTo>
                    <a:pt x="40778" y="329209"/>
                  </a:lnTo>
                  <a:lnTo>
                    <a:pt x="58169" y="271375"/>
                  </a:lnTo>
                  <a:lnTo>
                    <a:pt x="78548" y="214525"/>
                  </a:lnTo>
                  <a:lnTo>
                    <a:pt x="101859" y="158813"/>
                  </a:lnTo>
                  <a:lnTo>
                    <a:pt x="128039" y="104390"/>
                  </a:lnTo>
                  <a:lnTo>
                    <a:pt x="157018" y="51405"/>
                  </a:lnTo>
                  <a:lnTo>
                    <a:pt x="188715" y="0"/>
                  </a:lnTo>
                  <a:lnTo>
                    <a:pt x="245819" y="37298"/>
                  </a:lnTo>
                  <a:lnTo>
                    <a:pt x="302923" y="74597"/>
                  </a:lnTo>
                  <a:lnTo>
                    <a:pt x="360027" y="111895"/>
                  </a:lnTo>
                  <a:lnTo>
                    <a:pt x="329415" y="162069"/>
                  </a:lnTo>
                  <a:lnTo>
                    <a:pt x="301949" y="214031"/>
                  </a:lnTo>
                  <a:lnTo>
                    <a:pt x="277731" y="267585"/>
                  </a:lnTo>
                  <a:lnTo>
                    <a:pt x="256853" y="322527"/>
                  </a:lnTo>
                  <a:lnTo>
                    <a:pt x="239396" y="378649"/>
                  </a:lnTo>
                  <a:lnTo>
                    <a:pt x="225424" y="435740"/>
                  </a:lnTo>
                  <a:lnTo>
                    <a:pt x="214991" y="493581"/>
                  </a:lnTo>
                  <a:lnTo>
                    <a:pt x="208137" y="551955"/>
                  </a:lnTo>
                  <a:lnTo>
                    <a:pt x="204887" y="610640"/>
                  </a:lnTo>
                  <a:lnTo>
                    <a:pt x="205253" y="669414"/>
                  </a:lnTo>
                  <a:close/>
                </a:path>
              </a:pathLst>
            </a:cu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g2177"/>
            <p:cNvSpPr/>
            <p:nvPr/>
          </p:nvSpPr>
          <p:spPr>
            <a:xfrm>
              <a:off x="1981568" y="3640202"/>
              <a:ext cx="2313372" cy="1159156"/>
            </a:xfrm>
            <a:custGeom>
              <a:avLst/>
              <a:pathLst>
                <a:path w="2313372" h="1159156">
                  <a:moveTo>
                    <a:pt x="1835930" y="0"/>
                  </a:moveTo>
                  <a:lnTo>
                    <a:pt x="1895610" y="0"/>
                  </a:lnTo>
                  <a:lnTo>
                    <a:pt x="1955291" y="0"/>
                  </a:lnTo>
                  <a:lnTo>
                    <a:pt x="2014971" y="0"/>
                  </a:lnTo>
                  <a:lnTo>
                    <a:pt x="2074651" y="0"/>
                  </a:lnTo>
                  <a:lnTo>
                    <a:pt x="2134331" y="0"/>
                  </a:lnTo>
                  <a:lnTo>
                    <a:pt x="2194011" y="0"/>
                  </a:lnTo>
                  <a:lnTo>
                    <a:pt x="2253691" y="0"/>
                  </a:lnTo>
                  <a:lnTo>
                    <a:pt x="2313372" y="0"/>
                  </a:lnTo>
                  <a:lnTo>
                    <a:pt x="2311929" y="57818"/>
                  </a:lnTo>
                  <a:lnTo>
                    <a:pt x="2307605" y="115492"/>
                  </a:lnTo>
                  <a:lnTo>
                    <a:pt x="2300411" y="172879"/>
                  </a:lnTo>
                  <a:lnTo>
                    <a:pt x="2290364" y="229836"/>
                  </a:lnTo>
                  <a:lnTo>
                    <a:pt x="2277490" y="286221"/>
                  </a:lnTo>
                  <a:lnTo>
                    <a:pt x="2261819" y="341894"/>
                  </a:lnTo>
                  <a:lnTo>
                    <a:pt x="2243393" y="396717"/>
                  </a:lnTo>
                  <a:lnTo>
                    <a:pt x="2222255" y="450552"/>
                  </a:lnTo>
                  <a:lnTo>
                    <a:pt x="2198459" y="503266"/>
                  </a:lnTo>
                  <a:lnTo>
                    <a:pt x="2172064" y="554728"/>
                  </a:lnTo>
                  <a:lnTo>
                    <a:pt x="2143136" y="604810"/>
                  </a:lnTo>
                  <a:lnTo>
                    <a:pt x="2111747" y="653387"/>
                  </a:lnTo>
                  <a:lnTo>
                    <a:pt x="2077974" y="700339"/>
                  </a:lnTo>
                  <a:lnTo>
                    <a:pt x="2041902" y="745548"/>
                  </a:lnTo>
                  <a:lnTo>
                    <a:pt x="2003621" y="788902"/>
                  </a:lnTo>
                  <a:lnTo>
                    <a:pt x="1963225" y="830293"/>
                  </a:lnTo>
                  <a:lnTo>
                    <a:pt x="1920816" y="869618"/>
                  </a:lnTo>
                  <a:lnTo>
                    <a:pt x="1876498" y="906780"/>
                  </a:lnTo>
                  <a:lnTo>
                    <a:pt x="1830383" y="941686"/>
                  </a:lnTo>
                  <a:lnTo>
                    <a:pt x="1782584" y="974249"/>
                  </a:lnTo>
                  <a:lnTo>
                    <a:pt x="1733221" y="1004387"/>
                  </a:lnTo>
                  <a:lnTo>
                    <a:pt x="1682417" y="1032027"/>
                  </a:lnTo>
                  <a:lnTo>
                    <a:pt x="1630298" y="1057099"/>
                  </a:lnTo>
                  <a:lnTo>
                    <a:pt x="1576993" y="1079541"/>
                  </a:lnTo>
                  <a:lnTo>
                    <a:pt x="1522635" y="1099297"/>
                  </a:lnTo>
                  <a:lnTo>
                    <a:pt x="1467360" y="1116318"/>
                  </a:lnTo>
                  <a:lnTo>
                    <a:pt x="1411305" y="1130561"/>
                  </a:lnTo>
                  <a:lnTo>
                    <a:pt x="1354610" y="1141991"/>
                  </a:lnTo>
                  <a:lnTo>
                    <a:pt x="1297415" y="1150581"/>
                  </a:lnTo>
                  <a:lnTo>
                    <a:pt x="1239863" y="1156307"/>
                  </a:lnTo>
                  <a:lnTo>
                    <a:pt x="1182097" y="1159156"/>
                  </a:lnTo>
                  <a:lnTo>
                    <a:pt x="1124261" y="1159122"/>
                  </a:lnTo>
                  <a:lnTo>
                    <a:pt x="1066498" y="1156203"/>
                  </a:lnTo>
                  <a:lnTo>
                    <a:pt x="1008953" y="1150408"/>
                  </a:lnTo>
                  <a:lnTo>
                    <a:pt x="951768" y="1141751"/>
                  </a:lnTo>
                  <a:lnTo>
                    <a:pt x="895086" y="1130253"/>
                  </a:lnTo>
                  <a:lnTo>
                    <a:pt x="839048" y="1115942"/>
                  </a:lnTo>
                  <a:lnTo>
                    <a:pt x="783794" y="1098855"/>
                  </a:lnTo>
                  <a:lnTo>
                    <a:pt x="729460" y="1079035"/>
                  </a:lnTo>
                  <a:lnTo>
                    <a:pt x="676182" y="1056529"/>
                  </a:lnTo>
                  <a:lnTo>
                    <a:pt x="624093" y="1031395"/>
                  </a:lnTo>
                  <a:lnTo>
                    <a:pt x="573321" y="1003694"/>
                  </a:lnTo>
                  <a:lnTo>
                    <a:pt x="523994" y="973497"/>
                  </a:lnTo>
                  <a:lnTo>
                    <a:pt x="476235" y="940877"/>
                  </a:lnTo>
                  <a:lnTo>
                    <a:pt x="430161" y="905916"/>
                  </a:lnTo>
                  <a:lnTo>
                    <a:pt x="385888" y="868702"/>
                  </a:lnTo>
                  <a:lnTo>
                    <a:pt x="343526" y="829326"/>
                  </a:lnTo>
                  <a:lnTo>
                    <a:pt x="303180" y="787886"/>
                  </a:lnTo>
                  <a:lnTo>
                    <a:pt x="264950" y="744487"/>
                  </a:lnTo>
                  <a:lnTo>
                    <a:pt x="228932" y="699235"/>
                  </a:lnTo>
                  <a:lnTo>
                    <a:pt x="195216" y="652243"/>
                  </a:lnTo>
                  <a:lnTo>
                    <a:pt x="163884" y="603628"/>
                  </a:lnTo>
                  <a:lnTo>
                    <a:pt x="135016" y="553512"/>
                  </a:lnTo>
                  <a:lnTo>
                    <a:pt x="108683" y="502018"/>
                  </a:lnTo>
                  <a:lnTo>
                    <a:pt x="84950" y="449275"/>
                  </a:lnTo>
                  <a:lnTo>
                    <a:pt x="63876" y="395415"/>
                  </a:lnTo>
                  <a:lnTo>
                    <a:pt x="45515" y="340571"/>
                  </a:lnTo>
                  <a:lnTo>
                    <a:pt x="29911" y="284879"/>
                  </a:lnTo>
                  <a:lnTo>
                    <a:pt x="17104" y="228479"/>
                  </a:lnTo>
                  <a:lnTo>
                    <a:pt x="7125" y="171510"/>
                  </a:lnTo>
                  <a:lnTo>
                    <a:pt x="0" y="114114"/>
                  </a:lnTo>
                  <a:lnTo>
                    <a:pt x="59390" y="108241"/>
                  </a:lnTo>
                  <a:lnTo>
                    <a:pt x="118780" y="102367"/>
                  </a:lnTo>
                  <a:lnTo>
                    <a:pt x="178171" y="96493"/>
                  </a:lnTo>
                  <a:lnTo>
                    <a:pt x="237561" y="90620"/>
                  </a:lnTo>
                  <a:lnTo>
                    <a:pt x="296952" y="84746"/>
                  </a:lnTo>
                  <a:lnTo>
                    <a:pt x="356342" y="78873"/>
                  </a:lnTo>
                  <a:lnTo>
                    <a:pt x="415733" y="72999"/>
                  </a:lnTo>
                  <a:lnTo>
                    <a:pt x="475123" y="67126"/>
                  </a:lnTo>
                  <a:lnTo>
                    <a:pt x="483214" y="124191"/>
                  </a:lnTo>
                  <a:lnTo>
                    <a:pt x="496093" y="180370"/>
                  </a:lnTo>
                  <a:lnTo>
                    <a:pt x="513670" y="235260"/>
                  </a:lnTo>
                  <a:lnTo>
                    <a:pt x="535818" y="288471"/>
                  </a:lnTo>
                  <a:lnTo>
                    <a:pt x="562380" y="339622"/>
                  </a:lnTo>
                  <a:lnTo>
                    <a:pt x="593165" y="388347"/>
                  </a:lnTo>
                  <a:lnTo>
                    <a:pt x="627955" y="434300"/>
                  </a:lnTo>
                  <a:lnTo>
                    <a:pt x="666499" y="477151"/>
                  </a:lnTo>
                  <a:lnTo>
                    <a:pt x="708524" y="516595"/>
                  </a:lnTo>
                  <a:lnTo>
                    <a:pt x="753729" y="552350"/>
                  </a:lnTo>
                  <a:lnTo>
                    <a:pt x="801791" y="584161"/>
                  </a:lnTo>
                  <a:lnTo>
                    <a:pt x="852368" y="611801"/>
                  </a:lnTo>
                  <a:lnTo>
                    <a:pt x="905097" y="635071"/>
                  </a:lnTo>
                  <a:lnTo>
                    <a:pt x="959603" y="653807"/>
                  </a:lnTo>
                  <a:lnTo>
                    <a:pt x="1015496" y="667875"/>
                  </a:lnTo>
                  <a:lnTo>
                    <a:pt x="1072377" y="677173"/>
                  </a:lnTo>
                  <a:lnTo>
                    <a:pt x="1129840" y="681635"/>
                  </a:lnTo>
                  <a:lnTo>
                    <a:pt x="1187475" y="681230"/>
                  </a:lnTo>
                  <a:lnTo>
                    <a:pt x="1244870" y="675961"/>
                  </a:lnTo>
                  <a:lnTo>
                    <a:pt x="1301615" y="665865"/>
                  </a:lnTo>
                  <a:lnTo>
                    <a:pt x="1357304" y="651014"/>
                  </a:lnTo>
                  <a:lnTo>
                    <a:pt x="1411542" y="631514"/>
                  </a:lnTo>
                  <a:lnTo>
                    <a:pt x="1463939" y="607505"/>
                  </a:lnTo>
                  <a:lnTo>
                    <a:pt x="1514122" y="579157"/>
                  </a:lnTo>
                  <a:lnTo>
                    <a:pt x="1561733" y="546674"/>
                  </a:lnTo>
                  <a:lnTo>
                    <a:pt x="1606431" y="510288"/>
                  </a:lnTo>
                  <a:lnTo>
                    <a:pt x="1647898" y="470257"/>
                  </a:lnTo>
                  <a:lnTo>
                    <a:pt x="1685836" y="426869"/>
                  </a:lnTo>
                  <a:lnTo>
                    <a:pt x="1719977" y="380432"/>
                  </a:lnTo>
                  <a:lnTo>
                    <a:pt x="1750075" y="331279"/>
                  </a:lnTo>
                  <a:lnTo>
                    <a:pt x="1775915" y="279760"/>
                  </a:lnTo>
                  <a:lnTo>
                    <a:pt x="1797314" y="226244"/>
                  </a:lnTo>
                  <a:lnTo>
                    <a:pt x="1814117" y="171112"/>
                  </a:lnTo>
                  <a:lnTo>
                    <a:pt x="1826207" y="114758"/>
                  </a:lnTo>
                  <a:lnTo>
                    <a:pt x="1833495" y="57584"/>
                  </a:lnTo>
                  <a:close/>
                </a:path>
              </a:pathLst>
            </a:cu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l2178"/>
            <p:cNvSpPr/>
            <p:nvPr/>
          </p:nvSpPr>
          <p:spPr>
            <a:xfrm>
              <a:off x="3509392" y="3111972"/>
              <a:ext cx="57531" cy="70430"/>
            </a:xfrm>
            <a:custGeom>
              <a:avLst/>
              <a:pathLst>
                <a:path w="57531" h="70430">
                  <a:moveTo>
                    <a:pt x="57531" y="0"/>
                  </a:moveTo>
                  <a:lnTo>
                    <a:pt x="0" y="704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g2179"/>
            <p:cNvSpPr/>
            <p:nvPr/>
          </p:nvSpPr>
          <p:spPr>
            <a:xfrm>
              <a:off x="4446764" y="3628307"/>
              <a:ext cx="76438" cy="11895"/>
            </a:xfrm>
            <a:custGeom>
              <a:avLst/>
              <a:pathLst>
                <a:path w="76438" h="11895">
                  <a:moveTo>
                    <a:pt x="0" y="654"/>
                  </a:moveTo>
                  <a:lnTo>
                    <a:pt x="76387" y="0"/>
                  </a:lnTo>
                  <a:lnTo>
                    <a:pt x="76438" y="11895"/>
                  </a:lnTo>
                  <a:lnTo>
                    <a:pt x="48" y="11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1" name="pg2180"/>
            <p:cNvSpPr/>
            <p:nvPr/>
          </p:nvSpPr>
          <p:spPr>
            <a:xfrm>
              <a:off x="4446620" y="3616412"/>
              <a:ext cx="76532" cy="12549"/>
            </a:xfrm>
            <a:custGeom>
              <a:avLst/>
              <a:pathLst>
                <a:path w="76532" h="12549">
                  <a:moveTo>
                    <a:pt x="0" y="1309"/>
                  </a:moveTo>
                  <a:lnTo>
                    <a:pt x="76379" y="0"/>
                  </a:lnTo>
                  <a:lnTo>
                    <a:pt x="76532" y="11894"/>
                  </a:lnTo>
                  <a:lnTo>
                    <a:pt x="144" y="125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2" name="pg2181"/>
            <p:cNvSpPr/>
            <p:nvPr/>
          </p:nvSpPr>
          <p:spPr>
            <a:xfrm>
              <a:off x="4446379" y="3604519"/>
              <a:ext cx="76620" cy="13202"/>
            </a:xfrm>
            <a:custGeom>
              <a:avLst/>
              <a:pathLst>
                <a:path w="76620" h="13202">
                  <a:moveTo>
                    <a:pt x="0" y="1964"/>
                  </a:moveTo>
                  <a:lnTo>
                    <a:pt x="76365" y="0"/>
                  </a:lnTo>
                  <a:lnTo>
                    <a:pt x="76620" y="11892"/>
                  </a:lnTo>
                  <a:lnTo>
                    <a:pt x="240" y="132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3" name="pg2182"/>
            <p:cNvSpPr/>
            <p:nvPr/>
          </p:nvSpPr>
          <p:spPr>
            <a:xfrm>
              <a:off x="4446042" y="3592629"/>
              <a:ext cx="76702" cy="13854"/>
            </a:xfrm>
            <a:custGeom>
              <a:avLst/>
              <a:pathLst>
                <a:path w="76702" h="13854">
                  <a:moveTo>
                    <a:pt x="0" y="2618"/>
                  </a:moveTo>
                  <a:lnTo>
                    <a:pt x="76345" y="0"/>
                  </a:lnTo>
                  <a:lnTo>
                    <a:pt x="76702" y="11890"/>
                  </a:lnTo>
                  <a:lnTo>
                    <a:pt x="337" y="1385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4" name="pg2183"/>
            <p:cNvSpPr/>
            <p:nvPr/>
          </p:nvSpPr>
          <p:spPr>
            <a:xfrm>
              <a:off x="4445608" y="3580742"/>
              <a:ext cx="76779" cy="14505"/>
            </a:xfrm>
            <a:custGeom>
              <a:avLst/>
              <a:pathLst>
                <a:path w="76779" h="14505">
                  <a:moveTo>
                    <a:pt x="0" y="3273"/>
                  </a:moveTo>
                  <a:lnTo>
                    <a:pt x="76320" y="0"/>
                  </a:lnTo>
                  <a:lnTo>
                    <a:pt x="76779" y="11886"/>
                  </a:lnTo>
                  <a:lnTo>
                    <a:pt x="433" y="14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5" name="pg2184"/>
            <p:cNvSpPr/>
            <p:nvPr/>
          </p:nvSpPr>
          <p:spPr>
            <a:xfrm>
              <a:off x="4445078" y="3568859"/>
              <a:ext cx="76850" cy="15155"/>
            </a:xfrm>
            <a:custGeom>
              <a:avLst/>
              <a:pathLst>
                <a:path w="76850" h="15155">
                  <a:moveTo>
                    <a:pt x="0" y="3927"/>
                  </a:moveTo>
                  <a:lnTo>
                    <a:pt x="76289" y="0"/>
                  </a:lnTo>
                  <a:lnTo>
                    <a:pt x="76850" y="11882"/>
                  </a:lnTo>
                  <a:lnTo>
                    <a:pt x="529" y="151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6" name="pg2185"/>
            <p:cNvSpPr/>
            <p:nvPr/>
          </p:nvSpPr>
          <p:spPr>
            <a:xfrm>
              <a:off x="4444452" y="3556982"/>
              <a:ext cx="76915" cy="15804"/>
            </a:xfrm>
            <a:custGeom>
              <a:avLst/>
              <a:pathLst>
                <a:path w="76915" h="15804">
                  <a:moveTo>
                    <a:pt x="0" y="4580"/>
                  </a:moveTo>
                  <a:lnTo>
                    <a:pt x="76253" y="0"/>
                  </a:lnTo>
                  <a:lnTo>
                    <a:pt x="76915" y="11877"/>
                  </a:lnTo>
                  <a:lnTo>
                    <a:pt x="625" y="158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7" name="pg2186"/>
            <p:cNvSpPr/>
            <p:nvPr/>
          </p:nvSpPr>
          <p:spPr>
            <a:xfrm>
              <a:off x="4443730" y="3545111"/>
              <a:ext cx="76975" cy="16452"/>
            </a:xfrm>
            <a:custGeom>
              <a:avLst/>
              <a:pathLst>
                <a:path w="76975" h="16452">
                  <a:moveTo>
                    <a:pt x="0" y="5234"/>
                  </a:moveTo>
                  <a:lnTo>
                    <a:pt x="76211" y="0"/>
                  </a:lnTo>
                  <a:lnTo>
                    <a:pt x="76975" y="11871"/>
                  </a:lnTo>
                  <a:lnTo>
                    <a:pt x="722" y="164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8" name="pg2187"/>
            <p:cNvSpPr/>
            <p:nvPr/>
          </p:nvSpPr>
          <p:spPr>
            <a:xfrm>
              <a:off x="4442912" y="3533247"/>
              <a:ext cx="77029" cy="17098"/>
            </a:xfrm>
            <a:custGeom>
              <a:avLst/>
              <a:pathLst>
                <a:path w="77029" h="17098">
                  <a:moveTo>
                    <a:pt x="0" y="5887"/>
                  </a:moveTo>
                  <a:lnTo>
                    <a:pt x="76163" y="0"/>
                  </a:lnTo>
                  <a:lnTo>
                    <a:pt x="77029" y="11864"/>
                  </a:lnTo>
                  <a:lnTo>
                    <a:pt x="818" y="170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9" name="pg2188"/>
            <p:cNvSpPr/>
            <p:nvPr/>
          </p:nvSpPr>
          <p:spPr>
            <a:xfrm>
              <a:off x="4441998" y="3521391"/>
              <a:ext cx="77077" cy="17743"/>
            </a:xfrm>
            <a:custGeom>
              <a:avLst/>
              <a:pathLst>
                <a:path w="77077" h="17743">
                  <a:moveTo>
                    <a:pt x="0" y="6540"/>
                  </a:moveTo>
                  <a:lnTo>
                    <a:pt x="76110" y="0"/>
                  </a:lnTo>
                  <a:lnTo>
                    <a:pt x="77077" y="11856"/>
                  </a:lnTo>
                  <a:lnTo>
                    <a:pt x="914" y="177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0" name="pg2189"/>
            <p:cNvSpPr/>
            <p:nvPr/>
          </p:nvSpPr>
          <p:spPr>
            <a:xfrm>
              <a:off x="4440987" y="3509543"/>
              <a:ext cx="77120" cy="18387"/>
            </a:xfrm>
            <a:custGeom>
              <a:avLst/>
              <a:pathLst>
                <a:path w="77120" h="18387">
                  <a:moveTo>
                    <a:pt x="0" y="7192"/>
                  </a:moveTo>
                  <a:lnTo>
                    <a:pt x="76051" y="0"/>
                  </a:lnTo>
                  <a:lnTo>
                    <a:pt x="77120" y="11847"/>
                  </a:lnTo>
                  <a:lnTo>
                    <a:pt x="1010" y="18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1" name="pg2190"/>
            <p:cNvSpPr/>
            <p:nvPr/>
          </p:nvSpPr>
          <p:spPr>
            <a:xfrm>
              <a:off x="4439881" y="3497705"/>
              <a:ext cx="77157" cy="19030"/>
            </a:xfrm>
            <a:custGeom>
              <a:avLst/>
              <a:pathLst>
                <a:path w="77157" h="19030">
                  <a:moveTo>
                    <a:pt x="0" y="7843"/>
                  </a:moveTo>
                  <a:lnTo>
                    <a:pt x="75986" y="0"/>
                  </a:lnTo>
                  <a:lnTo>
                    <a:pt x="77157" y="11837"/>
                  </a:lnTo>
                  <a:lnTo>
                    <a:pt x="1106" y="190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2" name="pg2191"/>
            <p:cNvSpPr/>
            <p:nvPr/>
          </p:nvSpPr>
          <p:spPr>
            <a:xfrm>
              <a:off x="4438679" y="3485878"/>
              <a:ext cx="77188" cy="19671"/>
            </a:xfrm>
            <a:custGeom>
              <a:avLst/>
              <a:pathLst>
                <a:path w="77188" h="19671">
                  <a:moveTo>
                    <a:pt x="0" y="8494"/>
                  </a:moveTo>
                  <a:lnTo>
                    <a:pt x="75916" y="0"/>
                  </a:lnTo>
                  <a:lnTo>
                    <a:pt x="77188" y="11827"/>
                  </a:lnTo>
                  <a:lnTo>
                    <a:pt x="1202" y="196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3" name="pg2192"/>
            <p:cNvSpPr/>
            <p:nvPr/>
          </p:nvSpPr>
          <p:spPr>
            <a:xfrm>
              <a:off x="4437381" y="3474061"/>
              <a:ext cx="77214" cy="20311"/>
            </a:xfrm>
            <a:custGeom>
              <a:avLst/>
              <a:pathLst>
                <a:path w="77214" h="20311">
                  <a:moveTo>
                    <a:pt x="0" y="9145"/>
                  </a:moveTo>
                  <a:lnTo>
                    <a:pt x="75841" y="0"/>
                  </a:lnTo>
                  <a:lnTo>
                    <a:pt x="77214" y="11816"/>
                  </a:lnTo>
                  <a:lnTo>
                    <a:pt x="1297" y="20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4" name="pg2193"/>
            <p:cNvSpPr/>
            <p:nvPr/>
          </p:nvSpPr>
          <p:spPr>
            <a:xfrm>
              <a:off x="4435987" y="3462257"/>
              <a:ext cx="77234" cy="20949"/>
            </a:xfrm>
            <a:custGeom>
              <a:avLst/>
              <a:pathLst>
                <a:path w="77234" h="20949">
                  <a:moveTo>
                    <a:pt x="0" y="9795"/>
                  </a:moveTo>
                  <a:lnTo>
                    <a:pt x="75760" y="0"/>
                  </a:lnTo>
                  <a:lnTo>
                    <a:pt x="77234" y="11803"/>
                  </a:lnTo>
                  <a:lnTo>
                    <a:pt x="1393" y="209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5" name="pg2194"/>
            <p:cNvSpPr/>
            <p:nvPr/>
          </p:nvSpPr>
          <p:spPr>
            <a:xfrm>
              <a:off x="4434498" y="3450467"/>
              <a:ext cx="77249" cy="21585"/>
            </a:xfrm>
            <a:custGeom>
              <a:avLst/>
              <a:pathLst>
                <a:path w="77249" h="21585">
                  <a:moveTo>
                    <a:pt x="0" y="10444"/>
                  </a:moveTo>
                  <a:lnTo>
                    <a:pt x="75673" y="0"/>
                  </a:lnTo>
                  <a:lnTo>
                    <a:pt x="77249" y="11790"/>
                  </a:lnTo>
                  <a:lnTo>
                    <a:pt x="1489" y="215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6" name="pg2195"/>
            <p:cNvSpPr/>
            <p:nvPr/>
          </p:nvSpPr>
          <p:spPr>
            <a:xfrm>
              <a:off x="4432914" y="3438690"/>
              <a:ext cx="77257" cy="22221"/>
            </a:xfrm>
            <a:custGeom>
              <a:avLst/>
              <a:pathLst>
                <a:path w="77257" h="22221">
                  <a:moveTo>
                    <a:pt x="0" y="11092"/>
                  </a:moveTo>
                  <a:lnTo>
                    <a:pt x="75580" y="0"/>
                  </a:lnTo>
                  <a:lnTo>
                    <a:pt x="77257" y="11776"/>
                  </a:lnTo>
                  <a:lnTo>
                    <a:pt x="1584" y="222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7" name="pg2196"/>
            <p:cNvSpPr/>
            <p:nvPr/>
          </p:nvSpPr>
          <p:spPr>
            <a:xfrm>
              <a:off x="4431234" y="3426928"/>
              <a:ext cx="77260" cy="22854"/>
            </a:xfrm>
            <a:custGeom>
              <a:avLst/>
              <a:pathLst>
                <a:path w="77260" h="22854">
                  <a:moveTo>
                    <a:pt x="0" y="11739"/>
                  </a:moveTo>
                  <a:lnTo>
                    <a:pt x="75483" y="0"/>
                  </a:lnTo>
                  <a:lnTo>
                    <a:pt x="77260" y="11762"/>
                  </a:lnTo>
                  <a:lnTo>
                    <a:pt x="1679" y="228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8" name="pg2197"/>
            <p:cNvSpPr/>
            <p:nvPr/>
          </p:nvSpPr>
          <p:spPr>
            <a:xfrm>
              <a:off x="4429459" y="3415181"/>
              <a:ext cx="77258" cy="23486"/>
            </a:xfrm>
            <a:custGeom>
              <a:avLst/>
              <a:pathLst>
                <a:path w="77258" h="23486">
                  <a:moveTo>
                    <a:pt x="0" y="12386"/>
                  </a:moveTo>
                  <a:lnTo>
                    <a:pt x="75379" y="0"/>
                  </a:lnTo>
                  <a:lnTo>
                    <a:pt x="77258" y="11746"/>
                  </a:lnTo>
                  <a:lnTo>
                    <a:pt x="1775" y="234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9" name="pg2198"/>
            <p:cNvSpPr/>
            <p:nvPr/>
          </p:nvSpPr>
          <p:spPr>
            <a:xfrm>
              <a:off x="4427588" y="3403451"/>
              <a:ext cx="77249" cy="24116"/>
            </a:xfrm>
            <a:custGeom>
              <a:avLst/>
              <a:pathLst>
                <a:path w="77249" h="24116">
                  <a:moveTo>
                    <a:pt x="0" y="13032"/>
                  </a:moveTo>
                  <a:lnTo>
                    <a:pt x="75270" y="0"/>
                  </a:lnTo>
                  <a:lnTo>
                    <a:pt x="77249" y="11729"/>
                  </a:lnTo>
                  <a:lnTo>
                    <a:pt x="1870" y="24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0" name="pg2199"/>
            <p:cNvSpPr/>
            <p:nvPr/>
          </p:nvSpPr>
          <p:spPr>
            <a:xfrm>
              <a:off x="4425623" y="3391739"/>
              <a:ext cx="77235" cy="24744"/>
            </a:xfrm>
            <a:custGeom>
              <a:avLst/>
              <a:pathLst>
                <a:path w="77235" h="24744">
                  <a:moveTo>
                    <a:pt x="0" y="13676"/>
                  </a:moveTo>
                  <a:lnTo>
                    <a:pt x="75156" y="0"/>
                  </a:lnTo>
                  <a:lnTo>
                    <a:pt x="77235" y="11712"/>
                  </a:lnTo>
                  <a:lnTo>
                    <a:pt x="1965" y="24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1" name="pg2200"/>
            <p:cNvSpPr/>
            <p:nvPr/>
          </p:nvSpPr>
          <p:spPr>
            <a:xfrm>
              <a:off x="4423563" y="3380045"/>
              <a:ext cx="77216" cy="25371"/>
            </a:xfrm>
            <a:custGeom>
              <a:avLst/>
              <a:pathLst>
                <a:path w="77216" h="25371">
                  <a:moveTo>
                    <a:pt x="0" y="14320"/>
                  </a:moveTo>
                  <a:lnTo>
                    <a:pt x="75036" y="0"/>
                  </a:lnTo>
                  <a:lnTo>
                    <a:pt x="77216" y="11694"/>
                  </a:lnTo>
                  <a:lnTo>
                    <a:pt x="2059" y="253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2" name="pg2201"/>
            <p:cNvSpPr/>
            <p:nvPr/>
          </p:nvSpPr>
          <p:spPr>
            <a:xfrm>
              <a:off x="4421409" y="3368369"/>
              <a:ext cx="77190" cy="25995"/>
            </a:xfrm>
            <a:custGeom>
              <a:avLst/>
              <a:pathLst>
                <a:path w="77190" h="25995">
                  <a:moveTo>
                    <a:pt x="0" y="14963"/>
                  </a:moveTo>
                  <a:lnTo>
                    <a:pt x="74910" y="0"/>
                  </a:lnTo>
                  <a:lnTo>
                    <a:pt x="77190" y="11675"/>
                  </a:lnTo>
                  <a:lnTo>
                    <a:pt x="2154" y="25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3" name="pg2202"/>
            <p:cNvSpPr/>
            <p:nvPr/>
          </p:nvSpPr>
          <p:spPr>
            <a:xfrm>
              <a:off x="4419160" y="3356714"/>
              <a:ext cx="77159" cy="26618"/>
            </a:xfrm>
            <a:custGeom>
              <a:avLst/>
              <a:pathLst>
                <a:path w="77159" h="26618">
                  <a:moveTo>
                    <a:pt x="0" y="15604"/>
                  </a:moveTo>
                  <a:lnTo>
                    <a:pt x="74779" y="0"/>
                  </a:lnTo>
                  <a:lnTo>
                    <a:pt x="77159" y="11655"/>
                  </a:lnTo>
                  <a:lnTo>
                    <a:pt x="2249" y="26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4" name="pg2203"/>
            <p:cNvSpPr/>
            <p:nvPr/>
          </p:nvSpPr>
          <p:spPr>
            <a:xfrm>
              <a:off x="4416816" y="3345080"/>
              <a:ext cx="77123" cy="27239"/>
            </a:xfrm>
            <a:custGeom>
              <a:avLst/>
              <a:pathLst>
                <a:path w="77123" h="27239">
                  <a:moveTo>
                    <a:pt x="0" y="16245"/>
                  </a:moveTo>
                  <a:lnTo>
                    <a:pt x="74643" y="0"/>
                  </a:lnTo>
                  <a:lnTo>
                    <a:pt x="77123" y="11634"/>
                  </a:lnTo>
                  <a:lnTo>
                    <a:pt x="2343" y="27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5" name="pg2204"/>
            <p:cNvSpPr/>
            <p:nvPr/>
          </p:nvSpPr>
          <p:spPr>
            <a:xfrm>
              <a:off x="4414379" y="3333467"/>
              <a:ext cx="77080" cy="27857"/>
            </a:xfrm>
            <a:custGeom>
              <a:avLst/>
              <a:pathLst>
                <a:path w="77080" h="27857">
                  <a:moveTo>
                    <a:pt x="0" y="16884"/>
                  </a:moveTo>
                  <a:lnTo>
                    <a:pt x="74501" y="0"/>
                  </a:lnTo>
                  <a:lnTo>
                    <a:pt x="77080" y="11612"/>
                  </a:lnTo>
                  <a:lnTo>
                    <a:pt x="2437" y="278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6" name="pg2205"/>
            <p:cNvSpPr/>
            <p:nvPr/>
          </p:nvSpPr>
          <p:spPr>
            <a:xfrm>
              <a:off x="4411847" y="3321877"/>
              <a:ext cx="77032" cy="28474"/>
            </a:xfrm>
            <a:custGeom>
              <a:avLst/>
              <a:pathLst>
                <a:path w="77032" h="28474">
                  <a:moveTo>
                    <a:pt x="0" y="17522"/>
                  </a:moveTo>
                  <a:lnTo>
                    <a:pt x="74353" y="0"/>
                  </a:lnTo>
                  <a:lnTo>
                    <a:pt x="77032" y="11590"/>
                  </a:lnTo>
                  <a:lnTo>
                    <a:pt x="2531" y="28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7" name="pg2206"/>
            <p:cNvSpPr/>
            <p:nvPr/>
          </p:nvSpPr>
          <p:spPr>
            <a:xfrm>
              <a:off x="4409222" y="3310310"/>
              <a:ext cx="76979" cy="29089"/>
            </a:xfrm>
            <a:custGeom>
              <a:avLst/>
              <a:pathLst>
                <a:path w="76979" h="29089">
                  <a:moveTo>
                    <a:pt x="0" y="18159"/>
                  </a:moveTo>
                  <a:lnTo>
                    <a:pt x="74200" y="0"/>
                  </a:lnTo>
                  <a:lnTo>
                    <a:pt x="76979" y="11566"/>
                  </a:lnTo>
                  <a:lnTo>
                    <a:pt x="2625" y="290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8" name="pg2207"/>
            <p:cNvSpPr/>
            <p:nvPr/>
          </p:nvSpPr>
          <p:spPr>
            <a:xfrm>
              <a:off x="4406503" y="3298768"/>
              <a:ext cx="76919" cy="29701"/>
            </a:xfrm>
            <a:custGeom>
              <a:avLst/>
              <a:pathLst>
                <a:path w="76919" h="29701">
                  <a:moveTo>
                    <a:pt x="0" y="18794"/>
                  </a:moveTo>
                  <a:lnTo>
                    <a:pt x="74042" y="0"/>
                  </a:lnTo>
                  <a:lnTo>
                    <a:pt x="76919" y="11542"/>
                  </a:lnTo>
                  <a:lnTo>
                    <a:pt x="2718" y="297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9" name="pg2208"/>
            <p:cNvSpPr/>
            <p:nvPr/>
          </p:nvSpPr>
          <p:spPr>
            <a:xfrm>
              <a:off x="4403691" y="3287251"/>
              <a:ext cx="76854" cy="30311"/>
            </a:xfrm>
            <a:custGeom>
              <a:avLst/>
              <a:pathLst>
                <a:path w="76854" h="30311">
                  <a:moveTo>
                    <a:pt x="0" y="19428"/>
                  </a:moveTo>
                  <a:lnTo>
                    <a:pt x="73878" y="0"/>
                  </a:lnTo>
                  <a:lnTo>
                    <a:pt x="76854" y="11517"/>
                  </a:lnTo>
                  <a:lnTo>
                    <a:pt x="2812" y="30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0" name="pg2209"/>
            <p:cNvSpPr/>
            <p:nvPr/>
          </p:nvSpPr>
          <p:spPr>
            <a:xfrm>
              <a:off x="4400785" y="3275759"/>
              <a:ext cx="76784" cy="30919"/>
            </a:xfrm>
            <a:custGeom>
              <a:avLst/>
              <a:pathLst>
                <a:path w="76784" h="30919">
                  <a:moveTo>
                    <a:pt x="0" y="20061"/>
                  </a:moveTo>
                  <a:lnTo>
                    <a:pt x="73709" y="0"/>
                  </a:lnTo>
                  <a:lnTo>
                    <a:pt x="76784" y="11491"/>
                  </a:lnTo>
                  <a:lnTo>
                    <a:pt x="2905" y="30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1" name="pg2210"/>
            <p:cNvSpPr/>
            <p:nvPr/>
          </p:nvSpPr>
          <p:spPr>
            <a:xfrm>
              <a:off x="4397787" y="3264294"/>
              <a:ext cx="76707" cy="31525"/>
            </a:xfrm>
            <a:custGeom>
              <a:avLst/>
              <a:pathLst>
                <a:path w="76707" h="31525">
                  <a:moveTo>
                    <a:pt x="0" y="20692"/>
                  </a:moveTo>
                  <a:lnTo>
                    <a:pt x="73534" y="0"/>
                  </a:lnTo>
                  <a:lnTo>
                    <a:pt x="76707" y="11464"/>
                  </a:lnTo>
                  <a:lnTo>
                    <a:pt x="2998" y="315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2" name="pg2211"/>
            <p:cNvSpPr/>
            <p:nvPr/>
          </p:nvSpPr>
          <p:spPr>
            <a:xfrm>
              <a:off x="4394696" y="3252857"/>
              <a:ext cx="76625" cy="32129"/>
            </a:xfrm>
            <a:custGeom>
              <a:avLst/>
              <a:pathLst>
                <a:path w="76625" h="32129">
                  <a:moveTo>
                    <a:pt x="0" y="21321"/>
                  </a:moveTo>
                  <a:lnTo>
                    <a:pt x="73354" y="0"/>
                  </a:lnTo>
                  <a:lnTo>
                    <a:pt x="76625" y="11437"/>
                  </a:lnTo>
                  <a:lnTo>
                    <a:pt x="3091" y="321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3" name="pg2212"/>
            <p:cNvSpPr/>
            <p:nvPr/>
          </p:nvSpPr>
          <p:spPr>
            <a:xfrm>
              <a:off x="4391512" y="3241449"/>
              <a:ext cx="76538" cy="32730"/>
            </a:xfrm>
            <a:custGeom>
              <a:avLst/>
              <a:pathLst>
                <a:path w="76538" h="32730">
                  <a:moveTo>
                    <a:pt x="0" y="21949"/>
                  </a:moveTo>
                  <a:lnTo>
                    <a:pt x="73169" y="0"/>
                  </a:lnTo>
                  <a:lnTo>
                    <a:pt x="76538" y="11408"/>
                  </a:lnTo>
                  <a:lnTo>
                    <a:pt x="3183" y="32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4" name="pg2213"/>
            <p:cNvSpPr/>
            <p:nvPr/>
          </p:nvSpPr>
          <p:spPr>
            <a:xfrm>
              <a:off x="4388236" y="3230069"/>
              <a:ext cx="76445" cy="33329"/>
            </a:xfrm>
            <a:custGeom>
              <a:avLst/>
              <a:pathLst>
                <a:path w="76445" h="33329">
                  <a:moveTo>
                    <a:pt x="0" y="22576"/>
                  </a:moveTo>
                  <a:lnTo>
                    <a:pt x="72978" y="0"/>
                  </a:lnTo>
                  <a:lnTo>
                    <a:pt x="76445" y="11379"/>
                  </a:lnTo>
                  <a:lnTo>
                    <a:pt x="3276" y="333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5" name="pg2214"/>
            <p:cNvSpPr/>
            <p:nvPr/>
          </p:nvSpPr>
          <p:spPr>
            <a:xfrm>
              <a:off x="4384868" y="3218720"/>
              <a:ext cx="76346" cy="33925"/>
            </a:xfrm>
            <a:custGeom>
              <a:avLst/>
              <a:pathLst>
                <a:path w="76346" h="33925">
                  <a:moveTo>
                    <a:pt x="0" y="23200"/>
                  </a:moveTo>
                  <a:lnTo>
                    <a:pt x="72782" y="0"/>
                  </a:lnTo>
                  <a:lnTo>
                    <a:pt x="76346" y="11349"/>
                  </a:lnTo>
                  <a:lnTo>
                    <a:pt x="3368" y="33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6" name="pg2215"/>
            <p:cNvSpPr/>
            <p:nvPr/>
          </p:nvSpPr>
          <p:spPr>
            <a:xfrm>
              <a:off x="4381408" y="3207402"/>
              <a:ext cx="76242" cy="34519"/>
            </a:xfrm>
            <a:custGeom>
              <a:avLst/>
              <a:pathLst>
                <a:path w="76242" h="34519">
                  <a:moveTo>
                    <a:pt x="0" y="23823"/>
                  </a:moveTo>
                  <a:lnTo>
                    <a:pt x="72580" y="0"/>
                  </a:lnTo>
                  <a:lnTo>
                    <a:pt x="76242" y="11318"/>
                  </a:lnTo>
                  <a:lnTo>
                    <a:pt x="3459" y="345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7" name="pg2216"/>
            <p:cNvSpPr/>
            <p:nvPr/>
          </p:nvSpPr>
          <p:spPr>
            <a:xfrm>
              <a:off x="4377856" y="3196116"/>
              <a:ext cx="76132" cy="35110"/>
            </a:xfrm>
            <a:custGeom>
              <a:avLst/>
              <a:pathLst>
                <a:path w="76132" h="35110">
                  <a:moveTo>
                    <a:pt x="0" y="24445"/>
                  </a:moveTo>
                  <a:lnTo>
                    <a:pt x="72373" y="0"/>
                  </a:lnTo>
                  <a:lnTo>
                    <a:pt x="76132" y="11286"/>
                  </a:lnTo>
                  <a:lnTo>
                    <a:pt x="3551" y="351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8" name="pg2217"/>
            <p:cNvSpPr/>
            <p:nvPr/>
          </p:nvSpPr>
          <p:spPr>
            <a:xfrm>
              <a:off x="4374214" y="3184862"/>
              <a:ext cx="76016" cy="35698"/>
            </a:xfrm>
            <a:custGeom>
              <a:avLst/>
              <a:pathLst>
                <a:path w="76016" h="35698">
                  <a:moveTo>
                    <a:pt x="0" y="25064"/>
                  </a:moveTo>
                  <a:lnTo>
                    <a:pt x="72161" y="0"/>
                  </a:lnTo>
                  <a:lnTo>
                    <a:pt x="76016" y="11253"/>
                  </a:lnTo>
                  <a:lnTo>
                    <a:pt x="3642" y="356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9" name="pg2218"/>
            <p:cNvSpPr/>
            <p:nvPr/>
          </p:nvSpPr>
          <p:spPr>
            <a:xfrm>
              <a:off x="4370480" y="3173642"/>
              <a:ext cx="75895" cy="36284"/>
            </a:xfrm>
            <a:custGeom>
              <a:avLst/>
              <a:pathLst>
                <a:path w="75895" h="36284">
                  <a:moveTo>
                    <a:pt x="0" y="25682"/>
                  </a:moveTo>
                  <a:lnTo>
                    <a:pt x="71944" y="0"/>
                  </a:lnTo>
                  <a:lnTo>
                    <a:pt x="75895" y="11220"/>
                  </a:lnTo>
                  <a:lnTo>
                    <a:pt x="3733" y="36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0" name="pg2219"/>
            <p:cNvSpPr/>
            <p:nvPr/>
          </p:nvSpPr>
          <p:spPr>
            <a:xfrm>
              <a:off x="4366656" y="3162456"/>
              <a:ext cx="75768" cy="36868"/>
            </a:xfrm>
            <a:custGeom>
              <a:avLst/>
              <a:pathLst>
                <a:path w="75768" h="36868">
                  <a:moveTo>
                    <a:pt x="0" y="26297"/>
                  </a:moveTo>
                  <a:lnTo>
                    <a:pt x="71721" y="0"/>
                  </a:lnTo>
                  <a:lnTo>
                    <a:pt x="75768" y="11186"/>
                  </a:lnTo>
                  <a:lnTo>
                    <a:pt x="3824" y="36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1" name="pg2220"/>
            <p:cNvSpPr/>
            <p:nvPr/>
          </p:nvSpPr>
          <p:spPr>
            <a:xfrm>
              <a:off x="4362741" y="3151305"/>
              <a:ext cx="75636" cy="37448"/>
            </a:xfrm>
            <a:custGeom>
              <a:avLst/>
              <a:pathLst>
                <a:path w="75636" h="37448">
                  <a:moveTo>
                    <a:pt x="0" y="26911"/>
                  </a:moveTo>
                  <a:lnTo>
                    <a:pt x="71493" y="0"/>
                  </a:lnTo>
                  <a:lnTo>
                    <a:pt x="75636" y="11150"/>
                  </a:lnTo>
                  <a:lnTo>
                    <a:pt x="3914" y="374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2" name="pg2221"/>
            <p:cNvSpPr/>
            <p:nvPr/>
          </p:nvSpPr>
          <p:spPr>
            <a:xfrm>
              <a:off x="4358735" y="3140190"/>
              <a:ext cx="75498" cy="38026"/>
            </a:xfrm>
            <a:custGeom>
              <a:avLst/>
              <a:pathLst>
                <a:path w="75498" h="38026">
                  <a:moveTo>
                    <a:pt x="0" y="27523"/>
                  </a:moveTo>
                  <a:lnTo>
                    <a:pt x="71259" y="0"/>
                  </a:lnTo>
                  <a:lnTo>
                    <a:pt x="75498" y="11115"/>
                  </a:lnTo>
                  <a:lnTo>
                    <a:pt x="4005" y="38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3" name="pg2222"/>
            <p:cNvSpPr/>
            <p:nvPr/>
          </p:nvSpPr>
          <p:spPr>
            <a:xfrm>
              <a:off x="4354640" y="3129111"/>
              <a:ext cx="75354" cy="38601"/>
            </a:xfrm>
            <a:custGeom>
              <a:avLst/>
              <a:pathLst>
                <a:path w="75354" h="38601">
                  <a:moveTo>
                    <a:pt x="0" y="28133"/>
                  </a:moveTo>
                  <a:lnTo>
                    <a:pt x="71021" y="0"/>
                  </a:lnTo>
                  <a:lnTo>
                    <a:pt x="75354" y="11078"/>
                  </a:lnTo>
                  <a:lnTo>
                    <a:pt x="4095" y="38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4" name="pg2223"/>
            <p:cNvSpPr/>
            <p:nvPr/>
          </p:nvSpPr>
          <p:spPr>
            <a:xfrm>
              <a:off x="4350456" y="3118071"/>
              <a:ext cx="75205" cy="39174"/>
            </a:xfrm>
            <a:custGeom>
              <a:avLst/>
              <a:pathLst>
                <a:path w="75205" h="39174">
                  <a:moveTo>
                    <a:pt x="0" y="28741"/>
                  </a:moveTo>
                  <a:lnTo>
                    <a:pt x="70777" y="0"/>
                  </a:lnTo>
                  <a:lnTo>
                    <a:pt x="75205" y="11040"/>
                  </a:lnTo>
                  <a:lnTo>
                    <a:pt x="4184" y="391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5" name="pg2224"/>
            <p:cNvSpPr/>
            <p:nvPr/>
          </p:nvSpPr>
          <p:spPr>
            <a:xfrm>
              <a:off x="4346182" y="3107068"/>
              <a:ext cx="75051" cy="39743"/>
            </a:xfrm>
            <a:custGeom>
              <a:avLst/>
              <a:pathLst>
                <a:path w="75051" h="39743">
                  <a:moveTo>
                    <a:pt x="0" y="29346"/>
                  </a:moveTo>
                  <a:lnTo>
                    <a:pt x="70528" y="0"/>
                  </a:lnTo>
                  <a:lnTo>
                    <a:pt x="75051" y="11002"/>
                  </a:lnTo>
                  <a:lnTo>
                    <a:pt x="4273" y="397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6" name="pg2225"/>
            <p:cNvSpPr/>
            <p:nvPr/>
          </p:nvSpPr>
          <p:spPr>
            <a:xfrm>
              <a:off x="4341819" y="3096105"/>
              <a:ext cx="74891" cy="40309"/>
            </a:xfrm>
            <a:custGeom>
              <a:avLst/>
              <a:pathLst>
                <a:path w="74891" h="40309">
                  <a:moveTo>
                    <a:pt x="0" y="29950"/>
                  </a:moveTo>
                  <a:lnTo>
                    <a:pt x="70274" y="0"/>
                  </a:lnTo>
                  <a:lnTo>
                    <a:pt x="74891" y="10963"/>
                  </a:lnTo>
                  <a:lnTo>
                    <a:pt x="4362" y="40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7" name="pg2226"/>
            <p:cNvSpPr/>
            <p:nvPr/>
          </p:nvSpPr>
          <p:spPr>
            <a:xfrm>
              <a:off x="4337368" y="3085182"/>
              <a:ext cx="74725" cy="40873"/>
            </a:xfrm>
            <a:custGeom>
              <a:avLst/>
              <a:pathLst>
                <a:path w="74725" h="40873">
                  <a:moveTo>
                    <a:pt x="0" y="30551"/>
                  </a:moveTo>
                  <a:lnTo>
                    <a:pt x="70015" y="0"/>
                  </a:lnTo>
                  <a:lnTo>
                    <a:pt x="74725" y="10923"/>
                  </a:lnTo>
                  <a:lnTo>
                    <a:pt x="4451" y="408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8" name="pg2227"/>
            <p:cNvSpPr/>
            <p:nvPr/>
          </p:nvSpPr>
          <p:spPr>
            <a:xfrm>
              <a:off x="4332828" y="3074300"/>
              <a:ext cx="74554" cy="41433"/>
            </a:xfrm>
            <a:custGeom>
              <a:avLst/>
              <a:pathLst>
                <a:path w="74554" h="41433">
                  <a:moveTo>
                    <a:pt x="0" y="31150"/>
                  </a:moveTo>
                  <a:lnTo>
                    <a:pt x="69750" y="0"/>
                  </a:lnTo>
                  <a:lnTo>
                    <a:pt x="74554" y="10882"/>
                  </a:lnTo>
                  <a:lnTo>
                    <a:pt x="4539" y="41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9" name="pg2228"/>
            <p:cNvSpPr/>
            <p:nvPr/>
          </p:nvSpPr>
          <p:spPr>
            <a:xfrm>
              <a:off x="4328200" y="3063459"/>
              <a:ext cx="74378" cy="41991"/>
            </a:xfrm>
            <a:custGeom>
              <a:avLst/>
              <a:pathLst>
                <a:path w="74378" h="41991">
                  <a:moveTo>
                    <a:pt x="0" y="31747"/>
                  </a:moveTo>
                  <a:lnTo>
                    <a:pt x="69481" y="0"/>
                  </a:lnTo>
                  <a:lnTo>
                    <a:pt x="74378" y="10840"/>
                  </a:lnTo>
                  <a:lnTo>
                    <a:pt x="4627" y="419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0" name="pg2229"/>
            <p:cNvSpPr/>
            <p:nvPr/>
          </p:nvSpPr>
          <p:spPr>
            <a:xfrm>
              <a:off x="4323485" y="3052660"/>
              <a:ext cx="74196" cy="42545"/>
            </a:xfrm>
            <a:custGeom>
              <a:avLst/>
              <a:pathLst>
                <a:path w="74196" h="42545">
                  <a:moveTo>
                    <a:pt x="0" y="32341"/>
                  </a:moveTo>
                  <a:lnTo>
                    <a:pt x="69206" y="0"/>
                  </a:lnTo>
                  <a:lnTo>
                    <a:pt x="74196" y="10798"/>
                  </a:lnTo>
                  <a:lnTo>
                    <a:pt x="4715" y="425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1" name="pg2230"/>
            <p:cNvSpPr/>
            <p:nvPr/>
          </p:nvSpPr>
          <p:spPr>
            <a:xfrm>
              <a:off x="4318682" y="3041905"/>
              <a:ext cx="74009" cy="43097"/>
            </a:xfrm>
            <a:custGeom>
              <a:avLst/>
              <a:pathLst>
                <a:path w="74009" h="43097">
                  <a:moveTo>
                    <a:pt x="0" y="32933"/>
                  </a:moveTo>
                  <a:lnTo>
                    <a:pt x="68926" y="0"/>
                  </a:lnTo>
                  <a:lnTo>
                    <a:pt x="74009" y="10755"/>
                  </a:lnTo>
                  <a:lnTo>
                    <a:pt x="4802" y="430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2" name="pg2231"/>
            <p:cNvSpPr/>
            <p:nvPr/>
          </p:nvSpPr>
          <p:spPr>
            <a:xfrm>
              <a:off x="4313792" y="3031194"/>
              <a:ext cx="73816" cy="43645"/>
            </a:xfrm>
            <a:custGeom>
              <a:avLst/>
              <a:pathLst>
                <a:path w="73816" h="43645">
                  <a:moveTo>
                    <a:pt x="0" y="33523"/>
                  </a:moveTo>
                  <a:lnTo>
                    <a:pt x="68641" y="0"/>
                  </a:lnTo>
                  <a:lnTo>
                    <a:pt x="73816" y="10711"/>
                  </a:lnTo>
                  <a:lnTo>
                    <a:pt x="4889" y="436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3" name="pg2232"/>
            <p:cNvSpPr/>
            <p:nvPr/>
          </p:nvSpPr>
          <p:spPr>
            <a:xfrm>
              <a:off x="4308816" y="3020527"/>
              <a:ext cx="73618" cy="44189"/>
            </a:xfrm>
            <a:custGeom>
              <a:avLst/>
              <a:pathLst>
                <a:path w="73618" h="44189">
                  <a:moveTo>
                    <a:pt x="0" y="34110"/>
                  </a:moveTo>
                  <a:lnTo>
                    <a:pt x="68352" y="0"/>
                  </a:lnTo>
                  <a:lnTo>
                    <a:pt x="73618" y="10666"/>
                  </a:lnTo>
                  <a:lnTo>
                    <a:pt x="4976" y="441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4" name="pg2233"/>
            <p:cNvSpPr/>
            <p:nvPr/>
          </p:nvSpPr>
          <p:spPr>
            <a:xfrm>
              <a:off x="4303754" y="3009906"/>
              <a:ext cx="73414" cy="44731"/>
            </a:xfrm>
            <a:custGeom>
              <a:avLst/>
              <a:pathLst>
                <a:path w="73414" h="44731">
                  <a:moveTo>
                    <a:pt x="0" y="34695"/>
                  </a:moveTo>
                  <a:lnTo>
                    <a:pt x="68057" y="0"/>
                  </a:lnTo>
                  <a:lnTo>
                    <a:pt x="73414" y="10621"/>
                  </a:lnTo>
                  <a:lnTo>
                    <a:pt x="5062" y="447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5" name="pg2234"/>
            <p:cNvSpPr/>
            <p:nvPr/>
          </p:nvSpPr>
          <p:spPr>
            <a:xfrm>
              <a:off x="4298606" y="2999331"/>
              <a:ext cx="73205" cy="45269"/>
            </a:xfrm>
            <a:custGeom>
              <a:avLst/>
              <a:pathLst>
                <a:path w="73205" h="45269">
                  <a:moveTo>
                    <a:pt x="0" y="35277"/>
                  </a:moveTo>
                  <a:lnTo>
                    <a:pt x="67757" y="0"/>
                  </a:lnTo>
                  <a:lnTo>
                    <a:pt x="73205" y="10574"/>
                  </a:lnTo>
                  <a:lnTo>
                    <a:pt x="5148" y="45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6" name="pg2235"/>
            <p:cNvSpPr/>
            <p:nvPr/>
          </p:nvSpPr>
          <p:spPr>
            <a:xfrm>
              <a:off x="4293372" y="2988804"/>
              <a:ext cx="72990" cy="45804"/>
            </a:xfrm>
            <a:custGeom>
              <a:avLst/>
              <a:pathLst>
                <a:path w="72990" h="45804">
                  <a:moveTo>
                    <a:pt x="0" y="35856"/>
                  </a:moveTo>
                  <a:lnTo>
                    <a:pt x="67452" y="0"/>
                  </a:lnTo>
                  <a:lnTo>
                    <a:pt x="72990" y="10527"/>
                  </a:lnTo>
                  <a:lnTo>
                    <a:pt x="5233" y="458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7" name="pg2236"/>
            <p:cNvSpPr/>
            <p:nvPr/>
          </p:nvSpPr>
          <p:spPr>
            <a:xfrm>
              <a:off x="4288053" y="2978324"/>
              <a:ext cx="72771" cy="46336"/>
            </a:xfrm>
            <a:custGeom>
              <a:avLst/>
              <a:pathLst>
                <a:path w="72771" h="46336">
                  <a:moveTo>
                    <a:pt x="0" y="36433"/>
                  </a:moveTo>
                  <a:lnTo>
                    <a:pt x="67142" y="0"/>
                  </a:lnTo>
                  <a:lnTo>
                    <a:pt x="72771" y="10479"/>
                  </a:lnTo>
                  <a:lnTo>
                    <a:pt x="5318" y="46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8" name="pg2237"/>
            <p:cNvSpPr/>
            <p:nvPr/>
          </p:nvSpPr>
          <p:spPr>
            <a:xfrm>
              <a:off x="4282649" y="2967893"/>
              <a:ext cx="72546" cy="46864"/>
            </a:xfrm>
            <a:custGeom>
              <a:avLst/>
              <a:pathLst>
                <a:path w="72546" h="46864">
                  <a:moveTo>
                    <a:pt x="0" y="37007"/>
                  </a:moveTo>
                  <a:lnTo>
                    <a:pt x="66827" y="0"/>
                  </a:lnTo>
                  <a:lnTo>
                    <a:pt x="72546" y="10431"/>
                  </a:lnTo>
                  <a:lnTo>
                    <a:pt x="5403" y="46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9" name="pg2238"/>
            <p:cNvSpPr/>
            <p:nvPr/>
          </p:nvSpPr>
          <p:spPr>
            <a:xfrm>
              <a:off x="4277162" y="2957511"/>
              <a:ext cx="72315" cy="47389"/>
            </a:xfrm>
            <a:custGeom>
              <a:avLst/>
              <a:pathLst>
                <a:path w="72315" h="47389">
                  <a:moveTo>
                    <a:pt x="0" y="37579"/>
                  </a:moveTo>
                  <a:lnTo>
                    <a:pt x="66508" y="0"/>
                  </a:lnTo>
                  <a:lnTo>
                    <a:pt x="72315" y="10381"/>
                  </a:lnTo>
                  <a:lnTo>
                    <a:pt x="5487" y="47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0" name="pg2239"/>
            <p:cNvSpPr/>
            <p:nvPr/>
          </p:nvSpPr>
          <p:spPr>
            <a:xfrm>
              <a:off x="4271590" y="2947179"/>
              <a:ext cx="72079" cy="47910"/>
            </a:xfrm>
            <a:custGeom>
              <a:avLst/>
              <a:pathLst>
                <a:path w="72079" h="47910">
                  <a:moveTo>
                    <a:pt x="0" y="38148"/>
                  </a:moveTo>
                  <a:lnTo>
                    <a:pt x="66183" y="0"/>
                  </a:lnTo>
                  <a:lnTo>
                    <a:pt x="72079" y="10331"/>
                  </a:lnTo>
                  <a:lnTo>
                    <a:pt x="5571" y="479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1" name="pg2240"/>
            <p:cNvSpPr/>
            <p:nvPr/>
          </p:nvSpPr>
          <p:spPr>
            <a:xfrm>
              <a:off x="4265935" y="2936899"/>
              <a:ext cx="71838" cy="48428"/>
            </a:xfrm>
            <a:custGeom>
              <a:avLst/>
              <a:pathLst>
                <a:path w="71838" h="48428">
                  <a:moveTo>
                    <a:pt x="0" y="38713"/>
                  </a:moveTo>
                  <a:lnTo>
                    <a:pt x="65854" y="0"/>
                  </a:lnTo>
                  <a:lnTo>
                    <a:pt x="71838" y="10280"/>
                  </a:lnTo>
                  <a:lnTo>
                    <a:pt x="5655" y="48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2" name="pg2241"/>
            <p:cNvSpPr/>
            <p:nvPr/>
          </p:nvSpPr>
          <p:spPr>
            <a:xfrm>
              <a:off x="4260197" y="2926670"/>
              <a:ext cx="71592" cy="48942"/>
            </a:xfrm>
            <a:custGeom>
              <a:avLst/>
              <a:pathLst>
                <a:path w="71592" h="48942">
                  <a:moveTo>
                    <a:pt x="0" y="39277"/>
                  </a:moveTo>
                  <a:lnTo>
                    <a:pt x="65519" y="0"/>
                  </a:lnTo>
                  <a:lnTo>
                    <a:pt x="71592" y="10228"/>
                  </a:lnTo>
                  <a:lnTo>
                    <a:pt x="5738" y="48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3" name="pg2242"/>
            <p:cNvSpPr/>
            <p:nvPr/>
          </p:nvSpPr>
          <p:spPr>
            <a:xfrm>
              <a:off x="4254376" y="2916493"/>
              <a:ext cx="71340" cy="49453"/>
            </a:xfrm>
            <a:custGeom>
              <a:avLst/>
              <a:pathLst>
                <a:path w="71340" h="49453">
                  <a:moveTo>
                    <a:pt x="0" y="39837"/>
                  </a:moveTo>
                  <a:lnTo>
                    <a:pt x="65180" y="0"/>
                  </a:lnTo>
                  <a:lnTo>
                    <a:pt x="71340" y="10176"/>
                  </a:lnTo>
                  <a:lnTo>
                    <a:pt x="5820" y="494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4" name="pg2243"/>
            <p:cNvSpPr/>
            <p:nvPr/>
          </p:nvSpPr>
          <p:spPr>
            <a:xfrm>
              <a:off x="4248473" y="2906370"/>
              <a:ext cx="71083" cy="49960"/>
            </a:xfrm>
            <a:custGeom>
              <a:avLst/>
              <a:pathLst>
                <a:path w="71083" h="49960">
                  <a:moveTo>
                    <a:pt x="0" y="40394"/>
                  </a:moveTo>
                  <a:lnTo>
                    <a:pt x="64836" y="0"/>
                  </a:lnTo>
                  <a:lnTo>
                    <a:pt x="71083" y="10123"/>
                  </a:lnTo>
                  <a:lnTo>
                    <a:pt x="5903" y="499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5" name="pg2244"/>
            <p:cNvSpPr/>
            <p:nvPr/>
          </p:nvSpPr>
          <p:spPr>
            <a:xfrm>
              <a:off x="4242488" y="2896300"/>
              <a:ext cx="70821" cy="50463"/>
            </a:xfrm>
            <a:custGeom>
              <a:avLst/>
              <a:pathLst>
                <a:path w="70821" h="50463">
                  <a:moveTo>
                    <a:pt x="0" y="40948"/>
                  </a:moveTo>
                  <a:lnTo>
                    <a:pt x="64488" y="0"/>
                  </a:lnTo>
                  <a:lnTo>
                    <a:pt x="70821" y="10069"/>
                  </a:lnTo>
                  <a:lnTo>
                    <a:pt x="5984" y="504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6" name="pg2245"/>
            <p:cNvSpPr/>
            <p:nvPr/>
          </p:nvSpPr>
          <p:spPr>
            <a:xfrm>
              <a:off x="4236421" y="2886286"/>
              <a:ext cx="70554" cy="50963"/>
            </a:xfrm>
            <a:custGeom>
              <a:avLst/>
              <a:pathLst>
                <a:path w="70554" h="50963">
                  <a:moveTo>
                    <a:pt x="0" y="41500"/>
                  </a:moveTo>
                  <a:lnTo>
                    <a:pt x="64134" y="0"/>
                  </a:lnTo>
                  <a:lnTo>
                    <a:pt x="70554" y="10014"/>
                  </a:lnTo>
                  <a:lnTo>
                    <a:pt x="6066" y="509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7" name="pg2246"/>
            <p:cNvSpPr/>
            <p:nvPr/>
          </p:nvSpPr>
          <p:spPr>
            <a:xfrm>
              <a:off x="4230274" y="2876326"/>
              <a:ext cx="70281" cy="51459"/>
            </a:xfrm>
            <a:custGeom>
              <a:avLst/>
              <a:pathLst>
                <a:path w="70281" h="51459">
                  <a:moveTo>
                    <a:pt x="0" y="42048"/>
                  </a:moveTo>
                  <a:lnTo>
                    <a:pt x="63776" y="0"/>
                  </a:lnTo>
                  <a:lnTo>
                    <a:pt x="70281" y="9959"/>
                  </a:lnTo>
                  <a:lnTo>
                    <a:pt x="6147" y="514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8" name="pg2247"/>
            <p:cNvSpPr/>
            <p:nvPr/>
          </p:nvSpPr>
          <p:spPr>
            <a:xfrm>
              <a:off x="4224047" y="2866423"/>
              <a:ext cx="70004" cy="51951"/>
            </a:xfrm>
            <a:custGeom>
              <a:avLst/>
              <a:pathLst>
                <a:path w="70004" h="51951">
                  <a:moveTo>
                    <a:pt x="0" y="42593"/>
                  </a:moveTo>
                  <a:lnTo>
                    <a:pt x="63413" y="0"/>
                  </a:lnTo>
                  <a:lnTo>
                    <a:pt x="70004" y="9903"/>
                  </a:lnTo>
                  <a:lnTo>
                    <a:pt x="6227" y="519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9" name="pg2248"/>
            <p:cNvSpPr/>
            <p:nvPr/>
          </p:nvSpPr>
          <p:spPr>
            <a:xfrm>
              <a:off x="4217739" y="2856576"/>
              <a:ext cx="69721" cy="52439"/>
            </a:xfrm>
            <a:custGeom>
              <a:avLst/>
              <a:pathLst>
                <a:path w="69721" h="52439">
                  <a:moveTo>
                    <a:pt x="0" y="43135"/>
                  </a:moveTo>
                  <a:lnTo>
                    <a:pt x="63046" y="0"/>
                  </a:lnTo>
                  <a:lnTo>
                    <a:pt x="69721" y="9846"/>
                  </a:lnTo>
                  <a:lnTo>
                    <a:pt x="6307" y="524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0" name="pg2249"/>
            <p:cNvSpPr/>
            <p:nvPr/>
          </p:nvSpPr>
          <p:spPr>
            <a:xfrm>
              <a:off x="4211352" y="2846788"/>
              <a:ext cx="69433" cy="52924"/>
            </a:xfrm>
            <a:custGeom>
              <a:avLst/>
              <a:pathLst>
                <a:path w="69433" h="52924">
                  <a:moveTo>
                    <a:pt x="0" y="43674"/>
                  </a:moveTo>
                  <a:lnTo>
                    <a:pt x="62674" y="0"/>
                  </a:lnTo>
                  <a:lnTo>
                    <a:pt x="69433" y="9788"/>
                  </a:lnTo>
                  <a:lnTo>
                    <a:pt x="6387" y="5292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1" name="pg2250"/>
            <p:cNvSpPr/>
            <p:nvPr/>
          </p:nvSpPr>
          <p:spPr>
            <a:xfrm>
              <a:off x="4204886" y="2837057"/>
              <a:ext cx="69140" cy="53404"/>
            </a:xfrm>
            <a:custGeom>
              <a:avLst/>
              <a:pathLst>
                <a:path w="69140" h="53404">
                  <a:moveTo>
                    <a:pt x="0" y="44209"/>
                  </a:moveTo>
                  <a:lnTo>
                    <a:pt x="62297" y="0"/>
                  </a:lnTo>
                  <a:lnTo>
                    <a:pt x="69140" y="9730"/>
                  </a:lnTo>
                  <a:lnTo>
                    <a:pt x="6466" y="534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2" name="pg2251"/>
            <p:cNvSpPr/>
            <p:nvPr/>
          </p:nvSpPr>
          <p:spPr>
            <a:xfrm>
              <a:off x="4198341" y="2827385"/>
              <a:ext cx="68842" cy="53881"/>
            </a:xfrm>
            <a:custGeom>
              <a:avLst/>
              <a:pathLst>
                <a:path w="68842" h="53881">
                  <a:moveTo>
                    <a:pt x="0" y="44742"/>
                  </a:moveTo>
                  <a:lnTo>
                    <a:pt x="61916" y="0"/>
                  </a:lnTo>
                  <a:lnTo>
                    <a:pt x="68842" y="9671"/>
                  </a:lnTo>
                  <a:lnTo>
                    <a:pt x="6544" y="53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3" name="pg2252"/>
            <p:cNvSpPr/>
            <p:nvPr/>
          </p:nvSpPr>
          <p:spPr>
            <a:xfrm>
              <a:off x="4191718" y="2817774"/>
              <a:ext cx="68539" cy="54354"/>
            </a:xfrm>
            <a:custGeom>
              <a:avLst/>
              <a:pathLst>
                <a:path w="68539" h="54354">
                  <a:moveTo>
                    <a:pt x="0" y="45271"/>
                  </a:moveTo>
                  <a:lnTo>
                    <a:pt x="61530" y="0"/>
                  </a:lnTo>
                  <a:lnTo>
                    <a:pt x="68539" y="9611"/>
                  </a:lnTo>
                  <a:lnTo>
                    <a:pt x="6622" y="5435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4" name="pg2253"/>
            <p:cNvSpPr/>
            <p:nvPr/>
          </p:nvSpPr>
          <p:spPr>
            <a:xfrm>
              <a:off x="4185018" y="2808222"/>
              <a:ext cx="68231" cy="54822"/>
            </a:xfrm>
            <a:custGeom>
              <a:avLst/>
              <a:pathLst>
                <a:path w="68231" h="54822">
                  <a:moveTo>
                    <a:pt x="0" y="45797"/>
                  </a:moveTo>
                  <a:lnTo>
                    <a:pt x="61140" y="0"/>
                  </a:lnTo>
                  <a:lnTo>
                    <a:pt x="68231" y="9551"/>
                  </a:lnTo>
                  <a:lnTo>
                    <a:pt x="6700" y="548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5" name="pg2254"/>
            <p:cNvSpPr/>
            <p:nvPr/>
          </p:nvSpPr>
          <p:spPr>
            <a:xfrm>
              <a:off x="4178240" y="2798732"/>
              <a:ext cx="67918" cy="55287"/>
            </a:xfrm>
            <a:custGeom>
              <a:avLst/>
              <a:pathLst>
                <a:path w="67918" h="55287">
                  <a:moveTo>
                    <a:pt x="0" y="46319"/>
                  </a:moveTo>
                  <a:lnTo>
                    <a:pt x="60745" y="0"/>
                  </a:lnTo>
                  <a:lnTo>
                    <a:pt x="67918" y="9490"/>
                  </a:lnTo>
                  <a:lnTo>
                    <a:pt x="6777" y="552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6" name="pg2255"/>
            <p:cNvSpPr/>
            <p:nvPr/>
          </p:nvSpPr>
          <p:spPr>
            <a:xfrm>
              <a:off x="4171386" y="2789304"/>
              <a:ext cx="67599" cy="55747"/>
            </a:xfrm>
            <a:custGeom>
              <a:avLst/>
              <a:pathLst>
                <a:path w="67599" h="55747">
                  <a:moveTo>
                    <a:pt x="0" y="46838"/>
                  </a:moveTo>
                  <a:lnTo>
                    <a:pt x="60346" y="0"/>
                  </a:lnTo>
                  <a:lnTo>
                    <a:pt x="67599" y="9428"/>
                  </a:lnTo>
                  <a:lnTo>
                    <a:pt x="6854" y="557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7" name="pg2256"/>
            <p:cNvSpPr/>
            <p:nvPr/>
          </p:nvSpPr>
          <p:spPr>
            <a:xfrm>
              <a:off x="4164456" y="2779938"/>
              <a:ext cx="67276" cy="56204"/>
            </a:xfrm>
            <a:custGeom>
              <a:avLst/>
              <a:pathLst>
                <a:path w="67276" h="56204">
                  <a:moveTo>
                    <a:pt x="0" y="47354"/>
                  </a:moveTo>
                  <a:lnTo>
                    <a:pt x="59942" y="0"/>
                  </a:lnTo>
                  <a:lnTo>
                    <a:pt x="67276" y="9365"/>
                  </a:lnTo>
                  <a:lnTo>
                    <a:pt x="6930" y="562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8" name="pg2257"/>
            <p:cNvSpPr/>
            <p:nvPr/>
          </p:nvSpPr>
          <p:spPr>
            <a:xfrm>
              <a:off x="4157450" y="2770635"/>
              <a:ext cx="66948" cy="56656"/>
            </a:xfrm>
            <a:custGeom>
              <a:avLst/>
              <a:pathLst>
                <a:path w="66948" h="56656">
                  <a:moveTo>
                    <a:pt x="0" y="47866"/>
                  </a:moveTo>
                  <a:lnTo>
                    <a:pt x="59534" y="0"/>
                  </a:lnTo>
                  <a:lnTo>
                    <a:pt x="66948" y="9302"/>
                  </a:lnTo>
                  <a:lnTo>
                    <a:pt x="7005" y="566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9" name="pg2258"/>
            <p:cNvSpPr/>
            <p:nvPr/>
          </p:nvSpPr>
          <p:spPr>
            <a:xfrm>
              <a:off x="4150369" y="2761396"/>
              <a:ext cx="66615" cy="57104"/>
            </a:xfrm>
            <a:custGeom>
              <a:avLst/>
              <a:pathLst>
                <a:path w="66615" h="57104">
                  <a:moveTo>
                    <a:pt x="0" y="48374"/>
                  </a:moveTo>
                  <a:lnTo>
                    <a:pt x="59122" y="0"/>
                  </a:lnTo>
                  <a:lnTo>
                    <a:pt x="66615" y="9238"/>
                  </a:lnTo>
                  <a:lnTo>
                    <a:pt x="7080" y="571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0" name="pg2259"/>
            <p:cNvSpPr/>
            <p:nvPr/>
          </p:nvSpPr>
          <p:spPr>
            <a:xfrm>
              <a:off x="4143214" y="2752222"/>
              <a:ext cx="66277" cy="57548"/>
            </a:xfrm>
            <a:custGeom>
              <a:avLst/>
              <a:pathLst>
                <a:path w="66277" h="57548">
                  <a:moveTo>
                    <a:pt x="0" y="48879"/>
                  </a:moveTo>
                  <a:lnTo>
                    <a:pt x="58705" y="0"/>
                  </a:lnTo>
                  <a:lnTo>
                    <a:pt x="66277" y="9174"/>
                  </a:lnTo>
                  <a:lnTo>
                    <a:pt x="7155" y="575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1" name="pg2260"/>
            <p:cNvSpPr/>
            <p:nvPr/>
          </p:nvSpPr>
          <p:spPr>
            <a:xfrm>
              <a:off x="4135984" y="2743113"/>
              <a:ext cx="65934" cy="57988"/>
            </a:xfrm>
            <a:custGeom>
              <a:avLst/>
              <a:pathLst>
                <a:path w="65934" h="57988">
                  <a:moveTo>
                    <a:pt x="0" y="49381"/>
                  </a:moveTo>
                  <a:lnTo>
                    <a:pt x="58284" y="0"/>
                  </a:lnTo>
                  <a:lnTo>
                    <a:pt x="65934" y="9108"/>
                  </a:lnTo>
                  <a:lnTo>
                    <a:pt x="7229" y="579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2" name="pg2261"/>
            <p:cNvSpPr/>
            <p:nvPr/>
          </p:nvSpPr>
          <p:spPr>
            <a:xfrm>
              <a:off x="4128681" y="2734070"/>
              <a:ext cx="65587" cy="58424"/>
            </a:xfrm>
            <a:custGeom>
              <a:avLst/>
              <a:pathLst>
                <a:path w="65587" h="58424">
                  <a:moveTo>
                    <a:pt x="0" y="49878"/>
                  </a:moveTo>
                  <a:lnTo>
                    <a:pt x="57858" y="0"/>
                  </a:lnTo>
                  <a:lnTo>
                    <a:pt x="65587" y="9043"/>
                  </a:lnTo>
                  <a:lnTo>
                    <a:pt x="7303" y="58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3" name="pg2262"/>
            <p:cNvSpPr/>
            <p:nvPr/>
          </p:nvSpPr>
          <p:spPr>
            <a:xfrm>
              <a:off x="4121305" y="2725093"/>
              <a:ext cx="65234" cy="58855"/>
            </a:xfrm>
            <a:custGeom>
              <a:avLst/>
              <a:pathLst>
                <a:path w="65234" h="58855">
                  <a:moveTo>
                    <a:pt x="0" y="50372"/>
                  </a:moveTo>
                  <a:lnTo>
                    <a:pt x="57429" y="0"/>
                  </a:lnTo>
                  <a:lnTo>
                    <a:pt x="65234" y="8976"/>
                  </a:lnTo>
                  <a:lnTo>
                    <a:pt x="7376" y="588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4" name="pg2263"/>
            <p:cNvSpPr/>
            <p:nvPr/>
          </p:nvSpPr>
          <p:spPr>
            <a:xfrm>
              <a:off x="4113856" y="2716184"/>
              <a:ext cx="64877" cy="59282"/>
            </a:xfrm>
            <a:custGeom>
              <a:avLst/>
              <a:pathLst>
                <a:path w="64877" h="59282">
                  <a:moveTo>
                    <a:pt x="0" y="50863"/>
                  </a:moveTo>
                  <a:lnTo>
                    <a:pt x="56995" y="0"/>
                  </a:lnTo>
                  <a:lnTo>
                    <a:pt x="64877" y="8909"/>
                  </a:lnTo>
                  <a:lnTo>
                    <a:pt x="7448" y="592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5" name="pg2264"/>
            <p:cNvSpPr/>
            <p:nvPr/>
          </p:nvSpPr>
          <p:spPr>
            <a:xfrm>
              <a:off x="4106336" y="2707343"/>
              <a:ext cx="64515" cy="59704"/>
            </a:xfrm>
            <a:custGeom>
              <a:avLst/>
              <a:pathLst>
                <a:path w="64515" h="59704">
                  <a:moveTo>
                    <a:pt x="0" y="51350"/>
                  </a:moveTo>
                  <a:lnTo>
                    <a:pt x="56557" y="0"/>
                  </a:lnTo>
                  <a:lnTo>
                    <a:pt x="64515" y="8841"/>
                  </a:lnTo>
                  <a:lnTo>
                    <a:pt x="7520" y="597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6" name="pg2265"/>
            <p:cNvSpPr/>
            <p:nvPr/>
          </p:nvSpPr>
          <p:spPr>
            <a:xfrm>
              <a:off x="4098744" y="2698570"/>
              <a:ext cx="64148" cy="60122"/>
            </a:xfrm>
            <a:custGeom>
              <a:avLst/>
              <a:pathLst>
                <a:path w="64148" h="60122">
                  <a:moveTo>
                    <a:pt x="0" y="51832"/>
                  </a:moveTo>
                  <a:lnTo>
                    <a:pt x="56114" y="0"/>
                  </a:lnTo>
                  <a:lnTo>
                    <a:pt x="64148" y="8772"/>
                  </a:lnTo>
                  <a:lnTo>
                    <a:pt x="7591" y="601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7" name="pg2266"/>
            <p:cNvSpPr/>
            <p:nvPr/>
          </p:nvSpPr>
          <p:spPr>
            <a:xfrm>
              <a:off x="4091082" y="2689866"/>
              <a:ext cx="63777" cy="60536"/>
            </a:xfrm>
            <a:custGeom>
              <a:avLst/>
              <a:pathLst>
                <a:path w="63777" h="60536">
                  <a:moveTo>
                    <a:pt x="0" y="52312"/>
                  </a:moveTo>
                  <a:lnTo>
                    <a:pt x="55668" y="0"/>
                  </a:lnTo>
                  <a:lnTo>
                    <a:pt x="63777" y="8703"/>
                  </a:lnTo>
                  <a:lnTo>
                    <a:pt x="7662" y="605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8" name="pg2267"/>
            <p:cNvSpPr/>
            <p:nvPr/>
          </p:nvSpPr>
          <p:spPr>
            <a:xfrm>
              <a:off x="4083349" y="2681232"/>
              <a:ext cx="63401" cy="60945"/>
            </a:xfrm>
            <a:custGeom>
              <a:avLst/>
              <a:pathLst>
                <a:path w="63401" h="60945">
                  <a:moveTo>
                    <a:pt x="0" y="52787"/>
                  </a:moveTo>
                  <a:lnTo>
                    <a:pt x="55217" y="0"/>
                  </a:lnTo>
                  <a:lnTo>
                    <a:pt x="63401" y="8633"/>
                  </a:lnTo>
                  <a:lnTo>
                    <a:pt x="7732" y="609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9" name="pg2268"/>
            <p:cNvSpPr/>
            <p:nvPr/>
          </p:nvSpPr>
          <p:spPr>
            <a:xfrm>
              <a:off x="4075546" y="2672669"/>
              <a:ext cx="63020" cy="61350"/>
            </a:xfrm>
            <a:custGeom>
              <a:avLst/>
              <a:pathLst>
                <a:path w="63020" h="61350">
                  <a:moveTo>
                    <a:pt x="0" y="53258"/>
                  </a:moveTo>
                  <a:lnTo>
                    <a:pt x="54763" y="0"/>
                  </a:lnTo>
                  <a:lnTo>
                    <a:pt x="63020" y="8563"/>
                  </a:lnTo>
                  <a:lnTo>
                    <a:pt x="7802" y="613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0" name="pg2269"/>
            <p:cNvSpPr/>
            <p:nvPr/>
          </p:nvSpPr>
          <p:spPr>
            <a:xfrm>
              <a:off x="4067675" y="2664177"/>
              <a:ext cx="62634" cy="61750"/>
            </a:xfrm>
            <a:custGeom>
              <a:avLst/>
              <a:pathLst>
                <a:path w="62634" h="61750">
                  <a:moveTo>
                    <a:pt x="0" y="53726"/>
                  </a:moveTo>
                  <a:lnTo>
                    <a:pt x="54304" y="0"/>
                  </a:lnTo>
                  <a:lnTo>
                    <a:pt x="62634" y="8492"/>
                  </a:lnTo>
                  <a:lnTo>
                    <a:pt x="7871" y="617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1" name="pg2270"/>
            <p:cNvSpPr/>
            <p:nvPr/>
          </p:nvSpPr>
          <p:spPr>
            <a:xfrm>
              <a:off x="4059735" y="2655756"/>
              <a:ext cx="62244" cy="62146"/>
            </a:xfrm>
            <a:custGeom>
              <a:avLst/>
              <a:pathLst>
                <a:path w="62244" h="62146">
                  <a:moveTo>
                    <a:pt x="0" y="54189"/>
                  </a:moveTo>
                  <a:lnTo>
                    <a:pt x="53842" y="0"/>
                  </a:lnTo>
                  <a:lnTo>
                    <a:pt x="62244" y="8420"/>
                  </a:lnTo>
                  <a:lnTo>
                    <a:pt x="7939" y="621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2" name="pg2271"/>
            <p:cNvSpPr/>
            <p:nvPr/>
          </p:nvSpPr>
          <p:spPr>
            <a:xfrm>
              <a:off x="4051727" y="2647408"/>
              <a:ext cx="61850" cy="62537"/>
            </a:xfrm>
            <a:custGeom>
              <a:avLst/>
              <a:pathLst>
                <a:path w="61850" h="62537">
                  <a:moveTo>
                    <a:pt x="0" y="54649"/>
                  </a:moveTo>
                  <a:lnTo>
                    <a:pt x="53375" y="0"/>
                  </a:lnTo>
                  <a:lnTo>
                    <a:pt x="61850" y="8348"/>
                  </a:lnTo>
                  <a:lnTo>
                    <a:pt x="8007" y="625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pg2272"/>
            <p:cNvSpPr/>
            <p:nvPr/>
          </p:nvSpPr>
          <p:spPr>
            <a:xfrm>
              <a:off x="4043652" y="2639133"/>
              <a:ext cx="61451" cy="62924"/>
            </a:xfrm>
            <a:custGeom>
              <a:avLst/>
              <a:pathLst>
                <a:path w="61451" h="62924">
                  <a:moveTo>
                    <a:pt x="0" y="55104"/>
                  </a:moveTo>
                  <a:lnTo>
                    <a:pt x="52905" y="0"/>
                  </a:lnTo>
                  <a:lnTo>
                    <a:pt x="61451" y="8275"/>
                  </a:lnTo>
                  <a:lnTo>
                    <a:pt x="8075" y="629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pg2273"/>
            <p:cNvSpPr/>
            <p:nvPr/>
          </p:nvSpPr>
          <p:spPr>
            <a:xfrm>
              <a:off x="4035510" y="2630931"/>
              <a:ext cx="61047" cy="63306"/>
            </a:xfrm>
            <a:custGeom>
              <a:avLst/>
              <a:pathLst>
                <a:path w="61047" h="63306">
                  <a:moveTo>
                    <a:pt x="0" y="55556"/>
                  </a:moveTo>
                  <a:lnTo>
                    <a:pt x="52431" y="0"/>
                  </a:lnTo>
                  <a:lnTo>
                    <a:pt x="61047" y="8201"/>
                  </a:lnTo>
                  <a:lnTo>
                    <a:pt x="8141" y="633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pg2274"/>
            <p:cNvSpPr/>
            <p:nvPr/>
          </p:nvSpPr>
          <p:spPr>
            <a:xfrm>
              <a:off x="4027302" y="2622804"/>
              <a:ext cx="60639" cy="63683"/>
            </a:xfrm>
            <a:custGeom>
              <a:avLst/>
              <a:pathLst>
                <a:path w="60639" h="63683">
                  <a:moveTo>
                    <a:pt x="0" y="56003"/>
                  </a:moveTo>
                  <a:lnTo>
                    <a:pt x="51953" y="0"/>
                  </a:lnTo>
                  <a:lnTo>
                    <a:pt x="60639" y="8127"/>
                  </a:lnTo>
                  <a:lnTo>
                    <a:pt x="8208" y="636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pg2275"/>
            <p:cNvSpPr/>
            <p:nvPr/>
          </p:nvSpPr>
          <p:spPr>
            <a:xfrm>
              <a:off x="4019028" y="2614751"/>
              <a:ext cx="60226" cy="64056"/>
            </a:xfrm>
            <a:custGeom>
              <a:avLst/>
              <a:pathLst>
                <a:path w="60226" h="64056">
                  <a:moveTo>
                    <a:pt x="0" y="56446"/>
                  </a:moveTo>
                  <a:lnTo>
                    <a:pt x="51471" y="0"/>
                  </a:lnTo>
                  <a:lnTo>
                    <a:pt x="60226" y="8052"/>
                  </a:lnTo>
                  <a:lnTo>
                    <a:pt x="8273" y="640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pg2276"/>
            <p:cNvSpPr/>
            <p:nvPr/>
          </p:nvSpPr>
          <p:spPr>
            <a:xfrm>
              <a:off x="4010690" y="2606773"/>
              <a:ext cx="59809" cy="64424"/>
            </a:xfrm>
            <a:custGeom>
              <a:avLst/>
              <a:pathLst>
                <a:path w="59809" h="64424">
                  <a:moveTo>
                    <a:pt x="0" y="56885"/>
                  </a:moveTo>
                  <a:lnTo>
                    <a:pt x="50985" y="0"/>
                  </a:lnTo>
                  <a:lnTo>
                    <a:pt x="59809" y="7977"/>
                  </a:lnTo>
                  <a:lnTo>
                    <a:pt x="8338" y="644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pg2277"/>
            <p:cNvSpPr/>
            <p:nvPr/>
          </p:nvSpPr>
          <p:spPr>
            <a:xfrm>
              <a:off x="4002287" y="2598872"/>
              <a:ext cx="59388" cy="64787"/>
            </a:xfrm>
            <a:custGeom>
              <a:avLst/>
              <a:pathLst>
                <a:path w="59388" h="64787">
                  <a:moveTo>
                    <a:pt x="0" y="57320"/>
                  </a:moveTo>
                  <a:lnTo>
                    <a:pt x="50495" y="0"/>
                  </a:lnTo>
                  <a:lnTo>
                    <a:pt x="59388" y="7901"/>
                  </a:lnTo>
                  <a:lnTo>
                    <a:pt x="8402" y="6478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pg2278"/>
            <p:cNvSpPr/>
            <p:nvPr/>
          </p:nvSpPr>
          <p:spPr>
            <a:xfrm>
              <a:off x="3993820" y="2591047"/>
              <a:ext cx="58962" cy="65145"/>
            </a:xfrm>
            <a:custGeom>
              <a:avLst/>
              <a:pathLst>
                <a:path w="58962" h="65145">
                  <a:moveTo>
                    <a:pt x="0" y="57751"/>
                  </a:moveTo>
                  <a:lnTo>
                    <a:pt x="50002" y="0"/>
                  </a:lnTo>
                  <a:lnTo>
                    <a:pt x="58962" y="7824"/>
                  </a:lnTo>
                  <a:lnTo>
                    <a:pt x="8466" y="651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pg2279"/>
            <p:cNvSpPr/>
            <p:nvPr/>
          </p:nvSpPr>
          <p:spPr>
            <a:xfrm>
              <a:off x="3985290" y="2583299"/>
              <a:ext cx="58532" cy="65499"/>
            </a:xfrm>
            <a:custGeom>
              <a:avLst/>
              <a:pathLst>
                <a:path w="58532" h="65499">
                  <a:moveTo>
                    <a:pt x="0" y="58178"/>
                  </a:moveTo>
                  <a:lnTo>
                    <a:pt x="49505" y="0"/>
                  </a:lnTo>
                  <a:lnTo>
                    <a:pt x="58532" y="7747"/>
                  </a:lnTo>
                  <a:lnTo>
                    <a:pt x="8529" y="6549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pg2280"/>
            <p:cNvSpPr/>
            <p:nvPr/>
          </p:nvSpPr>
          <p:spPr>
            <a:xfrm>
              <a:off x="3976698" y="2575629"/>
              <a:ext cx="58097" cy="65848"/>
            </a:xfrm>
            <a:custGeom>
              <a:avLst/>
              <a:pathLst>
                <a:path w="58097" h="65848">
                  <a:moveTo>
                    <a:pt x="0" y="58600"/>
                  </a:moveTo>
                  <a:lnTo>
                    <a:pt x="49005" y="0"/>
                  </a:lnTo>
                  <a:lnTo>
                    <a:pt x="58097" y="7670"/>
                  </a:lnTo>
                  <a:lnTo>
                    <a:pt x="8592" y="6584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pg2281"/>
            <p:cNvSpPr/>
            <p:nvPr/>
          </p:nvSpPr>
          <p:spPr>
            <a:xfrm>
              <a:off x="3968045" y="2568037"/>
              <a:ext cx="57659" cy="66192"/>
            </a:xfrm>
            <a:custGeom>
              <a:avLst/>
              <a:pathLst>
                <a:path w="57659" h="66192">
                  <a:moveTo>
                    <a:pt x="0" y="59018"/>
                  </a:moveTo>
                  <a:lnTo>
                    <a:pt x="48501" y="0"/>
                  </a:lnTo>
                  <a:lnTo>
                    <a:pt x="57659" y="7592"/>
                  </a:lnTo>
                  <a:lnTo>
                    <a:pt x="8653" y="661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pg2282"/>
            <p:cNvSpPr/>
            <p:nvPr/>
          </p:nvSpPr>
          <p:spPr>
            <a:xfrm>
              <a:off x="3959329" y="2560523"/>
              <a:ext cx="57216" cy="66531"/>
            </a:xfrm>
            <a:custGeom>
              <a:avLst/>
              <a:pathLst>
                <a:path w="57216" h="66531">
                  <a:moveTo>
                    <a:pt x="0" y="59431"/>
                  </a:moveTo>
                  <a:lnTo>
                    <a:pt x="47993" y="0"/>
                  </a:lnTo>
                  <a:lnTo>
                    <a:pt x="57216" y="7513"/>
                  </a:lnTo>
                  <a:lnTo>
                    <a:pt x="8715" y="665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pg2283"/>
            <p:cNvSpPr/>
            <p:nvPr/>
          </p:nvSpPr>
          <p:spPr>
            <a:xfrm>
              <a:off x="3950554" y="2553090"/>
              <a:ext cx="56769" cy="66865"/>
            </a:xfrm>
            <a:custGeom>
              <a:avLst/>
              <a:pathLst>
                <a:path w="56769" h="66865">
                  <a:moveTo>
                    <a:pt x="0" y="59841"/>
                  </a:moveTo>
                  <a:lnTo>
                    <a:pt x="47482" y="0"/>
                  </a:lnTo>
                  <a:lnTo>
                    <a:pt x="56769" y="7433"/>
                  </a:lnTo>
                  <a:lnTo>
                    <a:pt x="8775" y="668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pg2284"/>
            <p:cNvSpPr/>
            <p:nvPr/>
          </p:nvSpPr>
          <p:spPr>
            <a:xfrm>
              <a:off x="3941718" y="2545736"/>
              <a:ext cx="56317" cy="67195"/>
            </a:xfrm>
            <a:custGeom>
              <a:avLst/>
              <a:pathLst>
                <a:path w="56317" h="67195">
                  <a:moveTo>
                    <a:pt x="0" y="60245"/>
                  </a:moveTo>
                  <a:lnTo>
                    <a:pt x="46967" y="0"/>
                  </a:lnTo>
                  <a:lnTo>
                    <a:pt x="56317" y="7354"/>
                  </a:lnTo>
                  <a:lnTo>
                    <a:pt x="8835" y="6719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pg2285"/>
            <p:cNvSpPr/>
            <p:nvPr/>
          </p:nvSpPr>
          <p:spPr>
            <a:xfrm>
              <a:off x="3932824" y="2538462"/>
              <a:ext cx="55862" cy="67519"/>
            </a:xfrm>
            <a:custGeom>
              <a:avLst/>
              <a:pathLst>
                <a:path w="55862" h="67519">
                  <a:moveTo>
                    <a:pt x="0" y="60646"/>
                  </a:moveTo>
                  <a:lnTo>
                    <a:pt x="46449" y="0"/>
                  </a:lnTo>
                  <a:lnTo>
                    <a:pt x="55862" y="7273"/>
                  </a:lnTo>
                  <a:lnTo>
                    <a:pt x="8894" y="675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pg2286"/>
            <p:cNvSpPr/>
            <p:nvPr/>
          </p:nvSpPr>
          <p:spPr>
            <a:xfrm>
              <a:off x="3923870" y="2531269"/>
              <a:ext cx="55402" cy="67838"/>
            </a:xfrm>
            <a:custGeom>
              <a:avLst/>
              <a:pathLst>
                <a:path w="55402" h="67838">
                  <a:moveTo>
                    <a:pt x="0" y="61042"/>
                  </a:moveTo>
                  <a:lnTo>
                    <a:pt x="45927" y="0"/>
                  </a:lnTo>
                  <a:lnTo>
                    <a:pt x="55402" y="7192"/>
                  </a:lnTo>
                  <a:lnTo>
                    <a:pt x="8953" y="6783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pg2287"/>
            <p:cNvSpPr/>
            <p:nvPr/>
          </p:nvSpPr>
          <p:spPr>
            <a:xfrm>
              <a:off x="3914859" y="2524158"/>
              <a:ext cx="54939" cy="68153"/>
            </a:xfrm>
            <a:custGeom>
              <a:avLst/>
              <a:pathLst>
                <a:path w="54939" h="68153">
                  <a:moveTo>
                    <a:pt x="0" y="61433"/>
                  </a:moveTo>
                  <a:lnTo>
                    <a:pt x="45403" y="0"/>
                  </a:lnTo>
                  <a:lnTo>
                    <a:pt x="54939" y="7111"/>
                  </a:lnTo>
                  <a:lnTo>
                    <a:pt x="9011" y="681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pg2288"/>
            <p:cNvSpPr/>
            <p:nvPr/>
          </p:nvSpPr>
          <p:spPr>
            <a:xfrm>
              <a:off x="3905791" y="2517129"/>
              <a:ext cx="54471" cy="68462"/>
            </a:xfrm>
            <a:custGeom>
              <a:avLst/>
              <a:pathLst>
                <a:path w="54471" h="68462">
                  <a:moveTo>
                    <a:pt x="0" y="61820"/>
                  </a:moveTo>
                  <a:lnTo>
                    <a:pt x="44874" y="0"/>
                  </a:lnTo>
                  <a:lnTo>
                    <a:pt x="54471" y="7029"/>
                  </a:lnTo>
                  <a:lnTo>
                    <a:pt x="9068" y="684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pg2289"/>
            <p:cNvSpPr/>
            <p:nvPr/>
          </p:nvSpPr>
          <p:spPr>
            <a:xfrm>
              <a:off x="3896665" y="2510182"/>
              <a:ext cx="53999" cy="68767"/>
            </a:xfrm>
            <a:custGeom>
              <a:avLst/>
              <a:pathLst>
                <a:path w="53999" h="68767">
                  <a:moveTo>
                    <a:pt x="0" y="62202"/>
                  </a:moveTo>
                  <a:lnTo>
                    <a:pt x="44343" y="0"/>
                  </a:lnTo>
                  <a:lnTo>
                    <a:pt x="53999" y="6946"/>
                  </a:lnTo>
                  <a:lnTo>
                    <a:pt x="9125" y="6876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pg2290"/>
            <p:cNvSpPr/>
            <p:nvPr/>
          </p:nvSpPr>
          <p:spPr>
            <a:xfrm>
              <a:off x="3887484" y="2503319"/>
              <a:ext cx="53524" cy="69066"/>
            </a:xfrm>
            <a:custGeom>
              <a:avLst/>
              <a:pathLst>
                <a:path w="53524" h="69066">
                  <a:moveTo>
                    <a:pt x="0" y="62580"/>
                  </a:moveTo>
                  <a:lnTo>
                    <a:pt x="43808" y="0"/>
                  </a:lnTo>
                  <a:lnTo>
                    <a:pt x="53524" y="6863"/>
                  </a:lnTo>
                  <a:lnTo>
                    <a:pt x="9181" y="690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pg2291"/>
            <p:cNvSpPr/>
            <p:nvPr/>
          </p:nvSpPr>
          <p:spPr>
            <a:xfrm>
              <a:off x="3878248" y="2496538"/>
              <a:ext cx="53044" cy="69360"/>
            </a:xfrm>
            <a:custGeom>
              <a:avLst/>
              <a:pathLst>
                <a:path w="53044" h="69360">
                  <a:moveTo>
                    <a:pt x="0" y="62953"/>
                  </a:moveTo>
                  <a:lnTo>
                    <a:pt x="43270" y="0"/>
                  </a:lnTo>
                  <a:lnTo>
                    <a:pt x="53044" y="6780"/>
                  </a:lnTo>
                  <a:lnTo>
                    <a:pt x="9236" y="6936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pg2292"/>
            <p:cNvSpPr/>
            <p:nvPr/>
          </p:nvSpPr>
          <p:spPr>
            <a:xfrm>
              <a:off x="3868957" y="2489842"/>
              <a:ext cx="52561" cy="69650"/>
            </a:xfrm>
            <a:custGeom>
              <a:avLst/>
              <a:pathLst>
                <a:path w="52561" h="69650">
                  <a:moveTo>
                    <a:pt x="0" y="63322"/>
                  </a:moveTo>
                  <a:lnTo>
                    <a:pt x="42729" y="0"/>
                  </a:lnTo>
                  <a:lnTo>
                    <a:pt x="52561" y="6696"/>
                  </a:lnTo>
                  <a:lnTo>
                    <a:pt x="9290" y="696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pg2293"/>
            <p:cNvSpPr/>
            <p:nvPr/>
          </p:nvSpPr>
          <p:spPr>
            <a:xfrm>
              <a:off x="3859612" y="2483231"/>
              <a:ext cx="52073" cy="69934"/>
            </a:xfrm>
            <a:custGeom>
              <a:avLst/>
              <a:pathLst>
                <a:path w="52073" h="69934">
                  <a:moveTo>
                    <a:pt x="0" y="63686"/>
                  </a:moveTo>
                  <a:lnTo>
                    <a:pt x="42184" y="0"/>
                  </a:lnTo>
                  <a:lnTo>
                    <a:pt x="52073" y="6611"/>
                  </a:lnTo>
                  <a:lnTo>
                    <a:pt x="9344" y="699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pg2294"/>
            <p:cNvSpPr/>
            <p:nvPr/>
          </p:nvSpPr>
          <p:spPr>
            <a:xfrm>
              <a:off x="3850214" y="2476704"/>
              <a:ext cx="51582" cy="70213"/>
            </a:xfrm>
            <a:custGeom>
              <a:avLst/>
              <a:pathLst>
                <a:path w="51582" h="70213">
                  <a:moveTo>
                    <a:pt x="0" y="64045"/>
                  </a:moveTo>
                  <a:lnTo>
                    <a:pt x="41637" y="0"/>
                  </a:lnTo>
                  <a:lnTo>
                    <a:pt x="51582" y="6526"/>
                  </a:lnTo>
                  <a:lnTo>
                    <a:pt x="9397" y="702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pg2295"/>
            <p:cNvSpPr/>
            <p:nvPr/>
          </p:nvSpPr>
          <p:spPr>
            <a:xfrm>
              <a:off x="3840764" y="2470263"/>
              <a:ext cx="51087" cy="70486"/>
            </a:xfrm>
            <a:custGeom>
              <a:avLst/>
              <a:pathLst>
                <a:path w="51087" h="70486">
                  <a:moveTo>
                    <a:pt x="0" y="64400"/>
                  </a:moveTo>
                  <a:lnTo>
                    <a:pt x="41086" y="0"/>
                  </a:lnTo>
                  <a:lnTo>
                    <a:pt x="51087" y="6441"/>
                  </a:lnTo>
                  <a:lnTo>
                    <a:pt x="9450" y="7048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pg2296"/>
            <p:cNvSpPr/>
            <p:nvPr/>
          </p:nvSpPr>
          <p:spPr>
            <a:xfrm>
              <a:off x="3831262" y="2463908"/>
              <a:ext cx="50589" cy="70755"/>
            </a:xfrm>
            <a:custGeom>
              <a:avLst/>
              <a:pathLst>
                <a:path w="50589" h="70755">
                  <a:moveTo>
                    <a:pt x="0" y="64750"/>
                  </a:moveTo>
                  <a:lnTo>
                    <a:pt x="40533" y="0"/>
                  </a:lnTo>
                  <a:lnTo>
                    <a:pt x="50589" y="6355"/>
                  </a:lnTo>
                  <a:lnTo>
                    <a:pt x="9502" y="707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pg2297"/>
            <p:cNvSpPr/>
            <p:nvPr/>
          </p:nvSpPr>
          <p:spPr>
            <a:xfrm>
              <a:off x="3821708" y="2457640"/>
              <a:ext cx="50086" cy="71018"/>
            </a:xfrm>
            <a:custGeom>
              <a:avLst/>
              <a:pathLst>
                <a:path w="50086" h="71018">
                  <a:moveTo>
                    <a:pt x="0" y="65095"/>
                  </a:moveTo>
                  <a:lnTo>
                    <a:pt x="39976" y="0"/>
                  </a:lnTo>
                  <a:lnTo>
                    <a:pt x="50086" y="6268"/>
                  </a:lnTo>
                  <a:lnTo>
                    <a:pt x="9553" y="710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pg2298"/>
            <p:cNvSpPr/>
            <p:nvPr/>
          </p:nvSpPr>
          <p:spPr>
            <a:xfrm>
              <a:off x="3812104" y="2451458"/>
              <a:ext cx="49580" cy="71276"/>
            </a:xfrm>
            <a:custGeom>
              <a:avLst/>
              <a:pathLst>
                <a:path w="49580" h="71276">
                  <a:moveTo>
                    <a:pt x="0" y="65435"/>
                  </a:moveTo>
                  <a:lnTo>
                    <a:pt x="39417" y="0"/>
                  </a:lnTo>
                  <a:lnTo>
                    <a:pt x="49580" y="6181"/>
                  </a:lnTo>
                  <a:lnTo>
                    <a:pt x="9603" y="7127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pg2299"/>
            <p:cNvSpPr/>
            <p:nvPr/>
          </p:nvSpPr>
          <p:spPr>
            <a:xfrm>
              <a:off x="3802451" y="2445363"/>
              <a:ext cx="49070" cy="71529"/>
            </a:xfrm>
            <a:custGeom>
              <a:avLst/>
              <a:pathLst>
                <a:path w="49070" h="71529">
                  <a:moveTo>
                    <a:pt x="0" y="65770"/>
                  </a:moveTo>
                  <a:lnTo>
                    <a:pt x="38854" y="0"/>
                  </a:lnTo>
                  <a:lnTo>
                    <a:pt x="49070" y="6094"/>
                  </a:lnTo>
                  <a:lnTo>
                    <a:pt x="9653" y="7152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pg2300"/>
            <p:cNvSpPr/>
            <p:nvPr/>
          </p:nvSpPr>
          <p:spPr>
            <a:xfrm>
              <a:off x="3792748" y="2439357"/>
              <a:ext cx="48557" cy="71777"/>
            </a:xfrm>
            <a:custGeom>
              <a:avLst/>
              <a:pathLst>
                <a:path w="48557" h="71777">
                  <a:moveTo>
                    <a:pt x="0" y="66101"/>
                  </a:moveTo>
                  <a:lnTo>
                    <a:pt x="38289" y="0"/>
                  </a:lnTo>
                  <a:lnTo>
                    <a:pt x="48557" y="6006"/>
                  </a:lnTo>
                  <a:lnTo>
                    <a:pt x="9702" y="717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pg2301"/>
            <p:cNvSpPr/>
            <p:nvPr/>
          </p:nvSpPr>
          <p:spPr>
            <a:xfrm>
              <a:off x="3782997" y="2433438"/>
              <a:ext cx="48040" cy="72019"/>
            </a:xfrm>
            <a:custGeom>
              <a:avLst/>
              <a:pathLst>
                <a:path w="48040" h="72019">
                  <a:moveTo>
                    <a:pt x="0" y="66427"/>
                  </a:moveTo>
                  <a:lnTo>
                    <a:pt x="37721" y="0"/>
                  </a:lnTo>
                  <a:lnTo>
                    <a:pt x="48040" y="5918"/>
                  </a:lnTo>
                  <a:lnTo>
                    <a:pt x="9750" y="720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pg2302"/>
            <p:cNvSpPr/>
            <p:nvPr/>
          </p:nvSpPr>
          <p:spPr>
            <a:xfrm>
              <a:off x="3773199" y="2427609"/>
              <a:ext cx="47520" cy="72257"/>
            </a:xfrm>
            <a:custGeom>
              <a:avLst/>
              <a:pathLst>
                <a:path w="47520" h="72257">
                  <a:moveTo>
                    <a:pt x="0" y="66748"/>
                  </a:moveTo>
                  <a:lnTo>
                    <a:pt x="37150" y="0"/>
                  </a:lnTo>
                  <a:lnTo>
                    <a:pt x="47520" y="5829"/>
                  </a:lnTo>
                  <a:lnTo>
                    <a:pt x="9798" y="722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pg2303"/>
            <p:cNvSpPr/>
            <p:nvPr/>
          </p:nvSpPr>
          <p:spPr>
            <a:xfrm>
              <a:off x="3763353" y="2421868"/>
              <a:ext cx="46996" cy="72488"/>
            </a:xfrm>
            <a:custGeom>
              <a:avLst/>
              <a:pathLst>
                <a:path w="46996" h="72488">
                  <a:moveTo>
                    <a:pt x="0" y="67064"/>
                  </a:moveTo>
                  <a:lnTo>
                    <a:pt x="36577" y="0"/>
                  </a:lnTo>
                  <a:lnTo>
                    <a:pt x="46996" y="5740"/>
                  </a:lnTo>
                  <a:lnTo>
                    <a:pt x="9845" y="7248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pg2304"/>
            <p:cNvSpPr/>
            <p:nvPr/>
          </p:nvSpPr>
          <p:spPr>
            <a:xfrm>
              <a:off x="3753462" y="2416217"/>
              <a:ext cx="46468" cy="72715"/>
            </a:xfrm>
            <a:custGeom>
              <a:avLst/>
              <a:pathLst>
                <a:path w="46468" h="72715">
                  <a:moveTo>
                    <a:pt x="0" y="67375"/>
                  </a:moveTo>
                  <a:lnTo>
                    <a:pt x="36001" y="0"/>
                  </a:lnTo>
                  <a:lnTo>
                    <a:pt x="46468" y="5651"/>
                  </a:lnTo>
                  <a:lnTo>
                    <a:pt x="9891" y="727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pg2305"/>
            <p:cNvSpPr/>
            <p:nvPr/>
          </p:nvSpPr>
          <p:spPr>
            <a:xfrm>
              <a:off x="3743525" y="2410656"/>
              <a:ext cx="45938" cy="72936"/>
            </a:xfrm>
            <a:custGeom>
              <a:avLst/>
              <a:pathLst>
                <a:path w="45938" h="72936">
                  <a:moveTo>
                    <a:pt x="0" y="67681"/>
                  </a:moveTo>
                  <a:lnTo>
                    <a:pt x="35422" y="0"/>
                  </a:lnTo>
                  <a:lnTo>
                    <a:pt x="45938" y="5561"/>
                  </a:lnTo>
                  <a:lnTo>
                    <a:pt x="9936" y="7293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pg2306"/>
            <p:cNvSpPr/>
            <p:nvPr/>
          </p:nvSpPr>
          <p:spPr>
            <a:xfrm>
              <a:off x="3733543" y="2405185"/>
              <a:ext cx="45404" cy="73152"/>
            </a:xfrm>
            <a:custGeom>
              <a:avLst/>
              <a:pathLst>
                <a:path w="45404" h="73152">
                  <a:moveTo>
                    <a:pt x="0" y="67982"/>
                  </a:moveTo>
                  <a:lnTo>
                    <a:pt x="34840" y="0"/>
                  </a:lnTo>
                  <a:lnTo>
                    <a:pt x="45404" y="5470"/>
                  </a:lnTo>
                  <a:lnTo>
                    <a:pt x="9981" y="731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pg2307"/>
            <p:cNvSpPr/>
            <p:nvPr/>
          </p:nvSpPr>
          <p:spPr>
            <a:xfrm>
              <a:off x="3723518" y="2399805"/>
              <a:ext cx="44866" cy="73362"/>
            </a:xfrm>
            <a:custGeom>
              <a:avLst/>
              <a:pathLst>
                <a:path w="44866" h="73362">
                  <a:moveTo>
                    <a:pt x="0" y="68278"/>
                  </a:moveTo>
                  <a:lnTo>
                    <a:pt x="34256" y="0"/>
                  </a:lnTo>
                  <a:lnTo>
                    <a:pt x="44866" y="5380"/>
                  </a:lnTo>
                  <a:lnTo>
                    <a:pt x="10025" y="733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pg2308"/>
            <p:cNvSpPr/>
            <p:nvPr/>
          </p:nvSpPr>
          <p:spPr>
            <a:xfrm>
              <a:off x="3713449" y="2394516"/>
              <a:ext cx="44325" cy="73567"/>
            </a:xfrm>
            <a:custGeom>
              <a:avLst/>
              <a:pathLst>
                <a:path w="44325" h="73567">
                  <a:moveTo>
                    <a:pt x="0" y="68569"/>
                  </a:moveTo>
                  <a:lnTo>
                    <a:pt x="33670" y="0"/>
                  </a:lnTo>
                  <a:lnTo>
                    <a:pt x="44325" y="5288"/>
                  </a:lnTo>
                  <a:lnTo>
                    <a:pt x="10068" y="73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pg2309"/>
            <p:cNvSpPr/>
            <p:nvPr/>
          </p:nvSpPr>
          <p:spPr>
            <a:xfrm>
              <a:off x="3703338" y="2389318"/>
              <a:ext cx="43781" cy="73767"/>
            </a:xfrm>
            <a:custGeom>
              <a:avLst/>
              <a:pathLst>
                <a:path w="43781" h="73767">
                  <a:moveTo>
                    <a:pt x="0" y="68855"/>
                  </a:moveTo>
                  <a:lnTo>
                    <a:pt x="33081" y="0"/>
                  </a:lnTo>
                  <a:lnTo>
                    <a:pt x="43781" y="5197"/>
                  </a:lnTo>
                  <a:lnTo>
                    <a:pt x="10111" y="73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pg2310"/>
            <p:cNvSpPr/>
            <p:nvPr/>
          </p:nvSpPr>
          <p:spPr>
            <a:xfrm>
              <a:off x="3693185" y="2384213"/>
              <a:ext cx="43234" cy="73961"/>
            </a:xfrm>
            <a:custGeom>
              <a:avLst/>
              <a:pathLst>
                <a:path w="43234" h="73961">
                  <a:moveTo>
                    <a:pt x="0" y="69137"/>
                  </a:moveTo>
                  <a:lnTo>
                    <a:pt x="32489" y="0"/>
                  </a:lnTo>
                  <a:lnTo>
                    <a:pt x="43234" y="5105"/>
                  </a:lnTo>
                  <a:lnTo>
                    <a:pt x="10152" y="73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pg2311"/>
            <p:cNvSpPr/>
            <p:nvPr/>
          </p:nvSpPr>
          <p:spPr>
            <a:xfrm>
              <a:off x="3682991" y="2379200"/>
              <a:ext cx="42683" cy="74150"/>
            </a:xfrm>
            <a:custGeom>
              <a:avLst/>
              <a:pathLst>
                <a:path w="42683" h="74150">
                  <a:moveTo>
                    <a:pt x="0" y="69412"/>
                  </a:moveTo>
                  <a:lnTo>
                    <a:pt x="31896" y="0"/>
                  </a:lnTo>
                  <a:lnTo>
                    <a:pt x="42683" y="5013"/>
                  </a:lnTo>
                  <a:lnTo>
                    <a:pt x="10193" y="741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pg2312"/>
            <p:cNvSpPr/>
            <p:nvPr/>
          </p:nvSpPr>
          <p:spPr>
            <a:xfrm>
              <a:off x="3672757" y="2374279"/>
              <a:ext cx="42130" cy="74333"/>
            </a:xfrm>
            <a:custGeom>
              <a:avLst/>
              <a:pathLst>
                <a:path w="42130" h="74333">
                  <a:moveTo>
                    <a:pt x="0" y="69683"/>
                  </a:moveTo>
                  <a:lnTo>
                    <a:pt x="31300" y="0"/>
                  </a:lnTo>
                  <a:lnTo>
                    <a:pt x="42130" y="4920"/>
                  </a:lnTo>
                  <a:lnTo>
                    <a:pt x="10234" y="7433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pg2313"/>
            <p:cNvSpPr/>
            <p:nvPr/>
          </p:nvSpPr>
          <p:spPr>
            <a:xfrm>
              <a:off x="3662483" y="2369452"/>
              <a:ext cx="41573" cy="74511"/>
            </a:xfrm>
            <a:custGeom>
              <a:avLst/>
              <a:pathLst>
                <a:path w="41573" h="74511">
                  <a:moveTo>
                    <a:pt x="0" y="69949"/>
                  </a:moveTo>
                  <a:lnTo>
                    <a:pt x="30701" y="0"/>
                  </a:lnTo>
                  <a:lnTo>
                    <a:pt x="41573" y="4827"/>
                  </a:lnTo>
                  <a:lnTo>
                    <a:pt x="10273" y="745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pg2314"/>
            <p:cNvSpPr/>
            <p:nvPr/>
          </p:nvSpPr>
          <p:spPr>
            <a:xfrm>
              <a:off x="3652171" y="2364717"/>
              <a:ext cx="41013" cy="74683"/>
            </a:xfrm>
            <a:custGeom>
              <a:avLst/>
              <a:pathLst>
                <a:path w="41013" h="74683">
                  <a:moveTo>
                    <a:pt x="0" y="70210"/>
                  </a:moveTo>
                  <a:lnTo>
                    <a:pt x="30100" y="0"/>
                  </a:lnTo>
                  <a:lnTo>
                    <a:pt x="41013" y="4734"/>
                  </a:lnTo>
                  <a:lnTo>
                    <a:pt x="10312" y="746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pg2315"/>
            <p:cNvSpPr/>
            <p:nvPr/>
          </p:nvSpPr>
          <p:spPr>
            <a:xfrm>
              <a:off x="3641821" y="2360077"/>
              <a:ext cx="40451" cy="74850"/>
            </a:xfrm>
            <a:custGeom>
              <a:avLst/>
              <a:pathLst>
                <a:path w="40451" h="74850">
                  <a:moveTo>
                    <a:pt x="0" y="70465"/>
                  </a:moveTo>
                  <a:lnTo>
                    <a:pt x="29497" y="0"/>
                  </a:lnTo>
                  <a:lnTo>
                    <a:pt x="40451" y="4640"/>
                  </a:lnTo>
                  <a:lnTo>
                    <a:pt x="10350" y="748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pg2316"/>
            <p:cNvSpPr/>
            <p:nvPr/>
          </p:nvSpPr>
          <p:spPr>
            <a:xfrm>
              <a:off x="3631433" y="2355531"/>
              <a:ext cx="39885" cy="75012"/>
            </a:xfrm>
            <a:custGeom>
              <a:avLst/>
              <a:pathLst>
                <a:path w="39885" h="75012">
                  <a:moveTo>
                    <a:pt x="0" y="70715"/>
                  </a:moveTo>
                  <a:lnTo>
                    <a:pt x="28892" y="0"/>
                  </a:lnTo>
                  <a:lnTo>
                    <a:pt x="39885" y="4546"/>
                  </a:lnTo>
                  <a:lnTo>
                    <a:pt x="10387" y="75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pg2317"/>
            <p:cNvSpPr/>
            <p:nvPr/>
          </p:nvSpPr>
          <p:spPr>
            <a:xfrm>
              <a:off x="3621009" y="2351079"/>
              <a:ext cx="39316" cy="75167"/>
            </a:xfrm>
            <a:custGeom>
              <a:avLst/>
              <a:pathLst>
                <a:path w="39316" h="75167">
                  <a:moveTo>
                    <a:pt x="0" y="70960"/>
                  </a:moveTo>
                  <a:lnTo>
                    <a:pt x="28285" y="0"/>
                  </a:lnTo>
                  <a:lnTo>
                    <a:pt x="39316" y="4452"/>
                  </a:lnTo>
                  <a:lnTo>
                    <a:pt x="10423" y="75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pg2318"/>
            <p:cNvSpPr/>
            <p:nvPr/>
          </p:nvSpPr>
          <p:spPr>
            <a:xfrm>
              <a:off x="3610549" y="2346721"/>
              <a:ext cx="38745" cy="75318"/>
            </a:xfrm>
            <a:custGeom>
              <a:avLst/>
              <a:pathLst>
                <a:path w="38745" h="75318">
                  <a:moveTo>
                    <a:pt x="0" y="71200"/>
                  </a:moveTo>
                  <a:lnTo>
                    <a:pt x="27676" y="0"/>
                  </a:lnTo>
                  <a:lnTo>
                    <a:pt x="38745" y="4357"/>
                  </a:lnTo>
                  <a:lnTo>
                    <a:pt x="10459" y="75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pg2319"/>
            <p:cNvSpPr/>
            <p:nvPr/>
          </p:nvSpPr>
          <p:spPr>
            <a:xfrm>
              <a:off x="3600055" y="2342459"/>
              <a:ext cx="38170" cy="75463"/>
            </a:xfrm>
            <a:custGeom>
              <a:avLst/>
              <a:pathLst>
                <a:path w="38170" h="75463">
                  <a:moveTo>
                    <a:pt x="0" y="71435"/>
                  </a:moveTo>
                  <a:lnTo>
                    <a:pt x="27064" y="0"/>
                  </a:lnTo>
                  <a:lnTo>
                    <a:pt x="38170" y="4262"/>
                  </a:lnTo>
                  <a:lnTo>
                    <a:pt x="10494" y="754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pg2320"/>
            <p:cNvSpPr/>
            <p:nvPr/>
          </p:nvSpPr>
          <p:spPr>
            <a:xfrm>
              <a:off x="3589526" y="2338292"/>
              <a:ext cx="37593" cy="75602"/>
            </a:xfrm>
            <a:custGeom>
              <a:avLst/>
              <a:pathLst>
                <a:path w="37593" h="75602">
                  <a:moveTo>
                    <a:pt x="0" y="71664"/>
                  </a:moveTo>
                  <a:lnTo>
                    <a:pt x="26451" y="0"/>
                  </a:lnTo>
                  <a:lnTo>
                    <a:pt x="37593" y="4166"/>
                  </a:lnTo>
                  <a:lnTo>
                    <a:pt x="10528" y="75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pg2321"/>
            <p:cNvSpPr/>
            <p:nvPr/>
          </p:nvSpPr>
          <p:spPr>
            <a:xfrm>
              <a:off x="3578964" y="2334221"/>
              <a:ext cx="37013" cy="75736"/>
            </a:xfrm>
            <a:custGeom>
              <a:avLst/>
              <a:pathLst>
                <a:path w="37013" h="75736">
                  <a:moveTo>
                    <a:pt x="0" y="71888"/>
                  </a:moveTo>
                  <a:lnTo>
                    <a:pt x="25836" y="0"/>
                  </a:lnTo>
                  <a:lnTo>
                    <a:pt x="37013" y="4071"/>
                  </a:lnTo>
                  <a:lnTo>
                    <a:pt x="10562" y="757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pg2322"/>
            <p:cNvSpPr/>
            <p:nvPr/>
          </p:nvSpPr>
          <p:spPr>
            <a:xfrm>
              <a:off x="3568369" y="2330246"/>
              <a:ext cx="36431" cy="75864"/>
            </a:xfrm>
            <a:custGeom>
              <a:avLst/>
              <a:pathLst>
                <a:path w="36431" h="75864">
                  <a:moveTo>
                    <a:pt x="0" y="72107"/>
                  </a:moveTo>
                  <a:lnTo>
                    <a:pt x="25219" y="0"/>
                  </a:lnTo>
                  <a:lnTo>
                    <a:pt x="36431" y="3975"/>
                  </a:lnTo>
                  <a:lnTo>
                    <a:pt x="10594" y="75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pg2323"/>
            <p:cNvSpPr/>
            <p:nvPr/>
          </p:nvSpPr>
          <p:spPr>
            <a:xfrm>
              <a:off x="3557743" y="2326367"/>
              <a:ext cx="35845" cy="75986"/>
            </a:xfrm>
            <a:custGeom>
              <a:avLst/>
              <a:pathLst>
                <a:path w="35845" h="75986">
                  <a:moveTo>
                    <a:pt x="0" y="72321"/>
                  </a:moveTo>
                  <a:lnTo>
                    <a:pt x="24600" y="0"/>
                  </a:lnTo>
                  <a:lnTo>
                    <a:pt x="35845" y="3879"/>
                  </a:lnTo>
                  <a:lnTo>
                    <a:pt x="10626" y="75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pg2324"/>
            <p:cNvSpPr/>
            <p:nvPr/>
          </p:nvSpPr>
          <p:spPr>
            <a:xfrm>
              <a:off x="3547085" y="2322584"/>
              <a:ext cx="35257" cy="76103"/>
            </a:xfrm>
            <a:custGeom>
              <a:avLst/>
              <a:pathLst>
                <a:path w="35257" h="76103">
                  <a:moveTo>
                    <a:pt x="0" y="72529"/>
                  </a:moveTo>
                  <a:lnTo>
                    <a:pt x="23979" y="0"/>
                  </a:lnTo>
                  <a:lnTo>
                    <a:pt x="35257" y="3782"/>
                  </a:lnTo>
                  <a:lnTo>
                    <a:pt x="10657" y="76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pg2325"/>
            <p:cNvSpPr/>
            <p:nvPr/>
          </p:nvSpPr>
          <p:spPr>
            <a:xfrm>
              <a:off x="3536398" y="2318899"/>
              <a:ext cx="34667" cy="76215"/>
            </a:xfrm>
            <a:custGeom>
              <a:avLst/>
              <a:pathLst>
                <a:path w="34667" h="76215">
                  <a:moveTo>
                    <a:pt x="0" y="72732"/>
                  </a:moveTo>
                  <a:lnTo>
                    <a:pt x="23356" y="0"/>
                  </a:lnTo>
                  <a:lnTo>
                    <a:pt x="34667" y="3685"/>
                  </a:lnTo>
                  <a:lnTo>
                    <a:pt x="10687" y="76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pg2326"/>
            <p:cNvSpPr/>
            <p:nvPr/>
          </p:nvSpPr>
          <p:spPr>
            <a:xfrm>
              <a:off x="3525681" y="2315310"/>
              <a:ext cx="34073" cy="76320"/>
            </a:xfrm>
            <a:custGeom>
              <a:avLst/>
              <a:pathLst>
                <a:path w="34073" h="76320">
                  <a:moveTo>
                    <a:pt x="0" y="72929"/>
                  </a:moveTo>
                  <a:lnTo>
                    <a:pt x="22732" y="0"/>
                  </a:lnTo>
                  <a:lnTo>
                    <a:pt x="34073" y="3588"/>
                  </a:lnTo>
                  <a:lnTo>
                    <a:pt x="10717" y="763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pg2327"/>
            <p:cNvSpPr/>
            <p:nvPr/>
          </p:nvSpPr>
          <p:spPr>
            <a:xfrm>
              <a:off x="3514935" y="2311819"/>
              <a:ext cx="33478" cy="76421"/>
            </a:xfrm>
            <a:custGeom>
              <a:avLst/>
              <a:pathLst>
                <a:path w="33478" h="76421">
                  <a:moveTo>
                    <a:pt x="0" y="73122"/>
                  </a:moveTo>
                  <a:lnTo>
                    <a:pt x="22106" y="0"/>
                  </a:lnTo>
                  <a:lnTo>
                    <a:pt x="33478" y="3491"/>
                  </a:lnTo>
                  <a:lnTo>
                    <a:pt x="10745" y="76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pg2328"/>
            <p:cNvSpPr/>
            <p:nvPr/>
          </p:nvSpPr>
          <p:spPr>
            <a:xfrm>
              <a:off x="3504161" y="2308425"/>
              <a:ext cx="32880" cy="76515"/>
            </a:xfrm>
            <a:custGeom>
              <a:avLst/>
              <a:pathLst>
                <a:path w="32880" h="76515">
                  <a:moveTo>
                    <a:pt x="0" y="73308"/>
                  </a:moveTo>
                  <a:lnTo>
                    <a:pt x="21478" y="0"/>
                  </a:lnTo>
                  <a:lnTo>
                    <a:pt x="32880" y="3393"/>
                  </a:lnTo>
                  <a:lnTo>
                    <a:pt x="10773" y="76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pg2329"/>
            <p:cNvSpPr/>
            <p:nvPr/>
          </p:nvSpPr>
          <p:spPr>
            <a:xfrm>
              <a:off x="3493360" y="2305129"/>
              <a:ext cx="32279" cy="76604"/>
            </a:xfrm>
            <a:custGeom>
              <a:avLst/>
              <a:pathLst>
                <a:path w="32279" h="76604">
                  <a:moveTo>
                    <a:pt x="0" y="73490"/>
                  </a:moveTo>
                  <a:lnTo>
                    <a:pt x="20849" y="0"/>
                  </a:lnTo>
                  <a:lnTo>
                    <a:pt x="32279" y="3295"/>
                  </a:lnTo>
                  <a:lnTo>
                    <a:pt x="10800" y="76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pg2330"/>
            <p:cNvSpPr/>
            <p:nvPr/>
          </p:nvSpPr>
          <p:spPr>
            <a:xfrm>
              <a:off x="3482533" y="2301932"/>
              <a:ext cx="31676" cy="76687"/>
            </a:xfrm>
            <a:custGeom>
              <a:avLst/>
              <a:pathLst>
                <a:path w="31676" h="76687">
                  <a:moveTo>
                    <a:pt x="0" y="73666"/>
                  </a:moveTo>
                  <a:lnTo>
                    <a:pt x="20219" y="0"/>
                  </a:lnTo>
                  <a:lnTo>
                    <a:pt x="31676" y="3197"/>
                  </a:lnTo>
                  <a:lnTo>
                    <a:pt x="10827" y="766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pg2331"/>
            <p:cNvSpPr/>
            <p:nvPr/>
          </p:nvSpPr>
          <p:spPr>
            <a:xfrm>
              <a:off x="3471680" y="2298832"/>
              <a:ext cx="31071" cy="76765"/>
            </a:xfrm>
            <a:custGeom>
              <a:avLst/>
              <a:pathLst>
                <a:path w="31071" h="76765">
                  <a:moveTo>
                    <a:pt x="0" y="73836"/>
                  </a:moveTo>
                  <a:lnTo>
                    <a:pt x="19586" y="0"/>
                  </a:lnTo>
                  <a:lnTo>
                    <a:pt x="31071" y="3099"/>
                  </a:lnTo>
                  <a:lnTo>
                    <a:pt x="10852" y="767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pg2332"/>
            <p:cNvSpPr/>
            <p:nvPr/>
          </p:nvSpPr>
          <p:spPr>
            <a:xfrm>
              <a:off x="3460803" y="2295831"/>
              <a:ext cx="30464" cy="76837"/>
            </a:xfrm>
            <a:custGeom>
              <a:avLst/>
              <a:pathLst>
                <a:path w="30464" h="76837">
                  <a:moveTo>
                    <a:pt x="0" y="74002"/>
                  </a:moveTo>
                  <a:lnTo>
                    <a:pt x="18953" y="0"/>
                  </a:lnTo>
                  <a:lnTo>
                    <a:pt x="30464" y="3000"/>
                  </a:lnTo>
                  <a:lnTo>
                    <a:pt x="10877" y="76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pg2333"/>
            <p:cNvSpPr/>
            <p:nvPr/>
          </p:nvSpPr>
          <p:spPr>
            <a:xfrm>
              <a:off x="3449902" y="2292929"/>
              <a:ext cx="29854" cy="76904"/>
            </a:xfrm>
            <a:custGeom>
              <a:avLst/>
              <a:pathLst>
                <a:path w="29854" h="76904">
                  <a:moveTo>
                    <a:pt x="0" y="74161"/>
                  </a:moveTo>
                  <a:lnTo>
                    <a:pt x="18318" y="0"/>
                  </a:lnTo>
                  <a:lnTo>
                    <a:pt x="29854" y="2902"/>
                  </a:lnTo>
                  <a:lnTo>
                    <a:pt x="10901" y="76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pg2334"/>
            <p:cNvSpPr/>
            <p:nvPr/>
          </p:nvSpPr>
          <p:spPr>
            <a:xfrm>
              <a:off x="3438977" y="2290126"/>
              <a:ext cx="29242" cy="76964"/>
            </a:xfrm>
            <a:custGeom>
              <a:avLst/>
              <a:pathLst>
                <a:path w="29242" h="76964">
                  <a:moveTo>
                    <a:pt x="0" y="74316"/>
                  </a:moveTo>
                  <a:lnTo>
                    <a:pt x="17681" y="0"/>
                  </a:lnTo>
                  <a:lnTo>
                    <a:pt x="29242" y="2803"/>
                  </a:lnTo>
                  <a:lnTo>
                    <a:pt x="10924" y="769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pg2335"/>
            <p:cNvSpPr/>
            <p:nvPr/>
          </p:nvSpPr>
          <p:spPr>
            <a:xfrm>
              <a:off x="3428031" y="2287423"/>
              <a:ext cx="28628" cy="77019"/>
            </a:xfrm>
            <a:custGeom>
              <a:avLst/>
              <a:pathLst>
                <a:path w="28628" h="77019">
                  <a:moveTo>
                    <a:pt x="0" y="74464"/>
                  </a:moveTo>
                  <a:lnTo>
                    <a:pt x="17044" y="0"/>
                  </a:lnTo>
                  <a:lnTo>
                    <a:pt x="28628" y="2703"/>
                  </a:lnTo>
                  <a:lnTo>
                    <a:pt x="10946" y="7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pg2336"/>
            <p:cNvSpPr/>
            <p:nvPr/>
          </p:nvSpPr>
          <p:spPr>
            <a:xfrm>
              <a:off x="3417062" y="2284818"/>
              <a:ext cx="28012" cy="77069"/>
            </a:xfrm>
            <a:custGeom>
              <a:avLst/>
              <a:pathLst>
                <a:path w="28012" h="77069">
                  <a:moveTo>
                    <a:pt x="0" y="74608"/>
                  </a:moveTo>
                  <a:lnTo>
                    <a:pt x="16405" y="0"/>
                  </a:lnTo>
                  <a:lnTo>
                    <a:pt x="28012" y="2604"/>
                  </a:lnTo>
                  <a:lnTo>
                    <a:pt x="10968" y="770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pg2337"/>
            <p:cNvSpPr/>
            <p:nvPr/>
          </p:nvSpPr>
          <p:spPr>
            <a:xfrm>
              <a:off x="3406074" y="2282313"/>
              <a:ext cx="27394" cy="77113"/>
            </a:xfrm>
            <a:custGeom>
              <a:avLst/>
              <a:pathLst>
                <a:path w="27394" h="77113">
                  <a:moveTo>
                    <a:pt x="0" y="74746"/>
                  </a:moveTo>
                  <a:lnTo>
                    <a:pt x="15765" y="0"/>
                  </a:lnTo>
                  <a:lnTo>
                    <a:pt x="27394" y="2504"/>
                  </a:lnTo>
                  <a:lnTo>
                    <a:pt x="10988" y="77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pg2338"/>
            <p:cNvSpPr/>
            <p:nvPr/>
          </p:nvSpPr>
          <p:spPr>
            <a:xfrm>
              <a:off x="3395065" y="2279908"/>
              <a:ext cx="26773" cy="77151"/>
            </a:xfrm>
            <a:custGeom>
              <a:avLst/>
              <a:pathLst>
                <a:path w="26773" h="77151">
                  <a:moveTo>
                    <a:pt x="0" y="74878"/>
                  </a:moveTo>
                  <a:lnTo>
                    <a:pt x="15123" y="0"/>
                  </a:lnTo>
                  <a:lnTo>
                    <a:pt x="26773" y="2405"/>
                  </a:lnTo>
                  <a:lnTo>
                    <a:pt x="11008" y="771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pg2339"/>
            <p:cNvSpPr/>
            <p:nvPr/>
          </p:nvSpPr>
          <p:spPr>
            <a:xfrm>
              <a:off x="3384037" y="2277603"/>
              <a:ext cx="26151" cy="77183"/>
            </a:xfrm>
            <a:custGeom>
              <a:avLst/>
              <a:pathLst>
                <a:path w="26151" h="77183">
                  <a:moveTo>
                    <a:pt x="0" y="75005"/>
                  </a:moveTo>
                  <a:lnTo>
                    <a:pt x="14481" y="0"/>
                  </a:lnTo>
                  <a:lnTo>
                    <a:pt x="26151" y="2305"/>
                  </a:lnTo>
                  <a:lnTo>
                    <a:pt x="11027" y="77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pg2340"/>
            <p:cNvSpPr/>
            <p:nvPr/>
          </p:nvSpPr>
          <p:spPr>
            <a:xfrm>
              <a:off x="3372991" y="2275398"/>
              <a:ext cx="25527" cy="77210"/>
            </a:xfrm>
            <a:custGeom>
              <a:avLst/>
              <a:pathLst>
                <a:path w="25527" h="77210">
                  <a:moveTo>
                    <a:pt x="0" y="75126"/>
                  </a:moveTo>
                  <a:lnTo>
                    <a:pt x="13837" y="0"/>
                  </a:lnTo>
                  <a:lnTo>
                    <a:pt x="25527" y="2204"/>
                  </a:lnTo>
                  <a:lnTo>
                    <a:pt x="11046" y="772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pg2341"/>
            <p:cNvSpPr/>
            <p:nvPr/>
          </p:nvSpPr>
          <p:spPr>
            <a:xfrm>
              <a:off x="3361927" y="2273294"/>
              <a:ext cx="24901" cy="77231"/>
            </a:xfrm>
            <a:custGeom>
              <a:avLst/>
              <a:pathLst>
                <a:path w="24901" h="77231">
                  <a:moveTo>
                    <a:pt x="0" y="75242"/>
                  </a:moveTo>
                  <a:lnTo>
                    <a:pt x="13193" y="0"/>
                  </a:lnTo>
                  <a:lnTo>
                    <a:pt x="24901" y="2104"/>
                  </a:lnTo>
                  <a:lnTo>
                    <a:pt x="11063" y="772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pg2342"/>
            <p:cNvSpPr/>
            <p:nvPr/>
          </p:nvSpPr>
          <p:spPr>
            <a:xfrm>
              <a:off x="3350847" y="2271289"/>
              <a:ext cx="24273" cy="77246"/>
            </a:xfrm>
            <a:custGeom>
              <a:avLst/>
              <a:pathLst>
                <a:path w="24273" h="77246">
                  <a:moveTo>
                    <a:pt x="0" y="75353"/>
                  </a:moveTo>
                  <a:lnTo>
                    <a:pt x="12547" y="0"/>
                  </a:lnTo>
                  <a:lnTo>
                    <a:pt x="24273" y="2004"/>
                  </a:lnTo>
                  <a:lnTo>
                    <a:pt x="11080" y="772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pg2343"/>
            <p:cNvSpPr/>
            <p:nvPr/>
          </p:nvSpPr>
          <p:spPr>
            <a:xfrm>
              <a:off x="3339751" y="2269386"/>
              <a:ext cx="23644" cy="77256"/>
            </a:xfrm>
            <a:custGeom>
              <a:avLst/>
              <a:pathLst>
                <a:path w="23644" h="77256">
                  <a:moveTo>
                    <a:pt x="0" y="75457"/>
                  </a:moveTo>
                  <a:lnTo>
                    <a:pt x="11901" y="0"/>
                  </a:lnTo>
                  <a:lnTo>
                    <a:pt x="23644" y="1903"/>
                  </a:lnTo>
                  <a:lnTo>
                    <a:pt x="11096" y="772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pg2344"/>
            <p:cNvSpPr/>
            <p:nvPr/>
          </p:nvSpPr>
          <p:spPr>
            <a:xfrm>
              <a:off x="3328640" y="2267583"/>
              <a:ext cx="23012" cy="77260"/>
            </a:xfrm>
            <a:custGeom>
              <a:avLst/>
              <a:pathLst>
                <a:path w="23012" h="77260">
                  <a:moveTo>
                    <a:pt x="0" y="75557"/>
                  </a:moveTo>
                  <a:lnTo>
                    <a:pt x="11254" y="0"/>
                  </a:lnTo>
                  <a:lnTo>
                    <a:pt x="23012" y="1802"/>
                  </a:lnTo>
                  <a:lnTo>
                    <a:pt x="11111" y="772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pg2345"/>
            <p:cNvSpPr/>
            <p:nvPr/>
          </p:nvSpPr>
          <p:spPr>
            <a:xfrm>
              <a:off x="3317515" y="2265880"/>
              <a:ext cx="22379" cy="77259"/>
            </a:xfrm>
            <a:custGeom>
              <a:avLst/>
              <a:pathLst>
                <a:path w="22379" h="77259">
                  <a:moveTo>
                    <a:pt x="0" y="75650"/>
                  </a:moveTo>
                  <a:lnTo>
                    <a:pt x="10606" y="0"/>
                  </a:lnTo>
                  <a:lnTo>
                    <a:pt x="22379" y="1702"/>
                  </a:lnTo>
                  <a:lnTo>
                    <a:pt x="11125" y="772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pg2346"/>
            <p:cNvSpPr/>
            <p:nvPr/>
          </p:nvSpPr>
          <p:spPr>
            <a:xfrm>
              <a:off x="3306376" y="2264279"/>
              <a:ext cx="21744" cy="77251"/>
            </a:xfrm>
            <a:custGeom>
              <a:avLst/>
              <a:pathLst>
                <a:path w="21744" h="77251">
                  <a:moveTo>
                    <a:pt x="0" y="75738"/>
                  </a:moveTo>
                  <a:lnTo>
                    <a:pt x="9957" y="0"/>
                  </a:lnTo>
                  <a:lnTo>
                    <a:pt x="21744" y="1601"/>
                  </a:lnTo>
                  <a:lnTo>
                    <a:pt x="11138" y="77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pg2347"/>
            <p:cNvSpPr/>
            <p:nvPr/>
          </p:nvSpPr>
          <p:spPr>
            <a:xfrm>
              <a:off x="3295225" y="2262779"/>
              <a:ext cx="21108" cy="77238"/>
            </a:xfrm>
            <a:custGeom>
              <a:avLst/>
              <a:pathLst>
                <a:path w="21108" h="77238">
                  <a:moveTo>
                    <a:pt x="0" y="75821"/>
                  </a:moveTo>
                  <a:lnTo>
                    <a:pt x="9307" y="0"/>
                  </a:lnTo>
                  <a:lnTo>
                    <a:pt x="21108" y="1500"/>
                  </a:lnTo>
                  <a:lnTo>
                    <a:pt x="11151" y="77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pg2348"/>
            <p:cNvSpPr/>
            <p:nvPr/>
          </p:nvSpPr>
          <p:spPr>
            <a:xfrm>
              <a:off x="3284062" y="2261381"/>
              <a:ext cx="20470" cy="77220"/>
            </a:xfrm>
            <a:custGeom>
              <a:avLst/>
              <a:pathLst>
                <a:path w="20470" h="77220">
                  <a:moveTo>
                    <a:pt x="0" y="75898"/>
                  </a:moveTo>
                  <a:lnTo>
                    <a:pt x="8657" y="0"/>
                  </a:lnTo>
                  <a:lnTo>
                    <a:pt x="20470" y="1398"/>
                  </a:lnTo>
                  <a:lnTo>
                    <a:pt x="11162" y="7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pg2349"/>
            <p:cNvSpPr/>
            <p:nvPr/>
          </p:nvSpPr>
          <p:spPr>
            <a:xfrm>
              <a:off x="3272888" y="2260083"/>
              <a:ext cx="19831" cy="77195"/>
            </a:xfrm>
            <a:custGeom>
              <a:avLst/>
              <a:pathLst>
                <a:path w="19831" h="77195">
                  <a:moveTo>
                    <a:pt x="0" y="75969"/>
                  </a:moveTo>
                  <a:lnTo>
                    <a:pt x="8006" y="0"/>
                  </a:lnTo>
                  <a:lnTo>
                    <a:pt x="19831" y="1297"/>
                  </a:lnTo>
                  <a:lnTo>
                    <a:pt x="11173" y="77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pg2350"/>
            <p:cNvSpPr/>
            <p:nvPr/>
          </p:nvSpPr>
          <p:spPr>
            <a:xfrm>
              <a:off x="3261704" y="2258887"/>
              <a:ext cx="19190" cy="77165"/>
            </a:xfrm>
            <a:custGeom>
              <a:avLst/>
              <a:pathLst>
                <a:path w="19190" h="77165">
                  <a:moveTo>
                    <a:pt x="0" y="76035"/>
                  </a:moveTo>
                  <a:lnTo>
                    <a:pt x="7355" y="0"/>
                  </a:lnTo>
                  <a:lnTo>
                    <a:pt x="19190" y="1196"/>
                  </a:lnTo>
                  <a:lnTo>
                    <a:pt x="11183" y="771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pg2351"/>
            <p:cNvSpPr/>
            <p:nvPr/>
          </p:nvSpPr>
          <p:spPr>
            <a:xfrm>
              <a:off x="3250511" y="2257792"/>
              <a:ext cx="18548" cy="77130"/>
            </a:xfrm>
            <a:custGeom>
              <a:avLst/>
              <a:pathLst>
                <a:path w="18548" h="77130">
                  <a:moveTo>
                    <a:pt x="0" y="76095"/>
                  </a:moveTo>
                  <a:lnTo>
                    <a:pt x="6703" y="0"/>
                  </a:lnTo>
                  <a:lnTo>
                    <a:pt x="18548" y="1094"/>
                  </a:lnTo>
                  <a:lnTo>
                    <a:pt x="11193" y="77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pg2352"/>
            <p:cNvSpPr/>
            <p:nvPr/>
          </p:nvSpPr>
          <p:spPr>
            <a:xfrm>
              <a:off x="3239310" y="2256799"/>
              <a:ext cx="17904" cy="77088"/>
            </a:xfrm>
            <a:custGeom>
              <a:avLst/>
              <a:pathLst>
                <a:path w="17904" h="77088">
                  <a:moveTo>
                    <a:pt x="0" y="76150"/>
                  </a:moveTo>
                  <a:lnTo>
                    <a:pt x="6050" y="0"/>
                  </a:lnTo>
                  <a:lnTo>
                    <a:pt x="17904" y="993"/>
                  </a:lnTo>
                  <a:lnTo>
                    <a:pt x="11201" y="770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pg2353"/>
            <p:cNvSpPr/>
            <p:nvPr/>
          </p:nvSpPr>
          <p:spPr>
            <a:xfrm>
              <a:off x="3228100" y="2255908"/>
              <a:ext cx="17259" cy="77042"/>
            </a:xfrm>
            <a:custGeom>
              <a:avLst/>
              <a:pathLst>
                <a:path w="17259" h="77042">
                  <a:moveTo>
                    <a:pt x="0" y="76199"/>
                  </a:moveTo>
                  <a:lnTo>
                    <a:pt x="5397" y="0"/>
                  </a:lnTo>
                  <a:lnTo>
                    <a:pt x="17259" y="891"/>
                  </a:lnTo>
                  <a:lnTo>
                    <a:pt x="11209" y="77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pg2354"/>
            <p:cNvSpPr/>
            <p:nvPr/>
          </p:nvSpPr>
          <p:spPr>
            <a:xfrm>
              <a:off x="3216884" y="2255118"/>
              <a:ext cx="16613" cy="76989"/>
            </a:xfrm>
            <a:custGeom>
              <a:avLst/>
              <a:pathLst>
                <a:path w="16613" h="76989">
                  <a:moveTo>
                    <a:pt x="0" y="76243"/>
                  </a:moveTo>
                  <a:lnTo>
                    <a:pt x="4744" y="0"/>
                  </a:lnTo>
                  <a:lnTo>
                    <a:pt x="16613" y="789"/>
                  </a:lnTo>
                  <a:lnTo>
                    <a:pt x="11216" y="769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pg2355"/>
            <p:cNvSpPr/>
            <p:nvPr/>
          </p:nvSpPr>
          <p:spPr>
            <a:xfrm>
              <a:off x="3205662" y="2254430"/>
              <a:ext cx="15966" cy="76931"/>
            </a:xfrm>
            <a:custGeom>
              <a:avLst/>
              <a:pathLst>
                <a:path w="15966" h="76931">
                  <a:moveTo>
                    <a:pt x="0" y="76281"/>
                  </a:moveTo>
                  <a:lnTo>
                    <a:pt x="4090" y="0"/>
                  </a:lnTo>
                  <a:lnTo>
                    <a:pt x="15966" y="687"/>
                  </a:lnTo>
                  <a:lnTo>
                    <a:pt x="11222" y="769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pg2356"/>
            <p:cNvSpPr/>
            <p:nvPr/>
          </p:nvSpPr>
          <p:spPr>
            <a:xfrm>
              <a:off x="3194435" y="2253844"/>
              <a:ext cx="15317" cy="76867"/>
            </a:xfrm>
            <a:custGeom>
              <a:avLst/>
              <a:pathLst>
                <a:path w="15317" h="76867">
                  <a:moveTo>
                    <a:pt x="0" y="76313"/>
                  </a:moveTo>
                  <a:lnTo>
                    <a:pt x="3436" y="0"/>
                  </a:lnTo>
                  <a:lnTo>
                    <a:pt x="15317" y="586"/>
                  </a:lnTo>
                  <a:lnTo>
                    <a:pt x="11227" y="768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pg2357"/>
            <p:cNvSpPr/>
            <p:nvPr/>
          </p:nvSpPr>
          <p:spPr>
            <a:xfrm>
              <a:off x="3183203" y="2253360"/>
              <a:ext cx="14668" cy="76797"/>
            </a:xfrm>
            <a:custGeom>
              <a:avLst/>
              <a:pathLst>
                <a:path w="14668" h="76797">
                  <a:moveTo>
                    <a:pt x="0" y="76339"/>
                  </a:moveTo>
                  <a:lnTo>
                    <a:pt x="2782" y="0"/>
                  </a:lnTo>
                  <a:lnTo>
                    <a:pt x="14668" y="484"/>
                  </a:lnTo>
                  <a:lnTo>
                    <a:pt x="11231" y="767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pg2358"/>
            <p:cNvSpPr/>
            <p:nvPr/>
          </p:nvSpPr>
          <p:spPr>
            <a:xfrm>
              <a:off x="3171968" y="2252978"/>
              <a:ext cx="14017" cy="76722"/>
            </a:xfrm>
            <a:custGeom>
              <a:avLst/>
              <a:pathLst>
                <a:path w="14017" h="76722">
                  <a:moveTo>
                    <a:pt x="0" y="76360"/>
                  </a:moveTo>
                  <a:lnTo>
                    <a:pt x="2127" y="0"/>
                  </a:lnTo>
                  <a:lnTo>
                    <a:pt x="14017" y="382"/>
                  </a:lnTo>
                  <a:lnTo>
                    <a:pt x="11235" y="767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pg2359"/>
            <p:cNvSpPr/>
            <p:nvPr/>
          </p:nvSpPr>
          <p:spPr>
            <a:xfrm>
              <a:off x="3160731" y="2252697"/>
              <a:ext cx="13365" cy="76641"/>
            </a:xfrm>
            <a:custGeom>
              <a:avLst/>
              <a:pathLst>
                <a:path w="13365" h="76641">
                  <a:moveTo>
                    <a:pt x="0" y="76376"/>
                  </a:moveTo>
                  <a:lnTo>
                    <a:pt x="1473" y="0"/>
                  </a:lnTo>
                  <a:lnTo>
                    <a:pt x="13365" y="280"/>
                  </a:lnTo>
                  <a:lnTo>
                    <a:pt x="11237" y="766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pg2360"/>
            <p:cNvSpPr/>
            <p:nvPr/>
          </p:nvSpPr>
          <p:spPr>
            <a:xfrm>
              <a:off x="3149491" y="2252519"/>
              <a:ext cx="12712" cy="76554"/>
            </a:xfrm>
            <a:custGeom>
              <a:avLst/>
              <a:pathLst>
                <a:path w="12712" h="76554">
                  <a:moveTo>
                    <a:pt x="0" y="76386"/>
                  </a:moveTo>
                  <a:lnTo>
                    <a:pt x="818" y="0"/>
                  </a:lnTo>
                  <a:lnTo>
                    <a:pt x="12712" y="178"/>
                  </a:lnTo>
                  <a:lnTo>
                    <a:pt x="11239" y="76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pg2361"/>
            <p:cNvSpPr/>
            <p:nvPr/>
          </p:nvSpPr>
          <p:spPr>
            <a:xfrm>
              <a:off x="3138250" y="2252442"/>
              <a:ext cx="12059" cy="76462"/>
            </a:xfrm>
            <a:custGeom>
              <a:avLst/>
              <a:pathLst>
                <a:path w="12059" h="76462">
                  <a:moveTo>
                    <a:pt x="0" y="76390"/>
                  </a:moveTo>
                  <a:lnTo>
                    <a:pt x="163" y="0"/>
                  </a:lnTo>
                  <a:lnTo>
                    <a:pt x="12059" y="76"/>
                  </a:lnTo>
                  <a:lnTo>
                    <a:pt x="11240" y="764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pg2362"/>
            <p:cNvSpPr/>
            <p:nvPr/>
          </p:nvSpPr>
          <p:spPr>
            <a:xfrm>
              <a:off x="3126518" y="2252442"/>
              <a:ext cx="11895" cy="76414"/>
            </a:xfrm>
            <a:custGeom>
              <a:avLst/>
              <a:pathLst>
                <a:path w="11895" h="76414">
                  <a:moveTo>
                    <a:pt x="491" y="76414"/>
                  </a:moveTo>
                  <a:lnTo>
                    <a:pt x="0" y="25"/>
                  </a:lnTo>
                  <a:lnTo>
                    <a:pt x="11895" y="0"/>
                  </a:lnTo>
                  <a:lnTo>
                    <a:pt x="11731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pg2363"/>
            <p:cNvSpPr/>
            <p:nvPr/>
          </p:nvSpPr>
          <p:spPr>
            <a:xfrm>
              <a:off x="3114623" y="2252468"/>
              <a:ext cx="12386" cy="76509"/>
            </a:xfrm>
            <a:custGeom>
              <a:avLst/>
              <a:pathLst>
                <a:path w="12386" h="76509">
                  <a:moveTo>
                    <a:pt x="1145" y="76509"/>
                  </a:moveTo>
                  <a:lnTo>
                    <a:pt x="0" y="127"/>
                  </a:lnTo>
                  <a:lnTo>
                    <a:pt x="11895" y="0"/>
                  </a:lnTo>
                  <a:lnTo>
                    <a:pt x="12386" y="76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pg2364"/>
            <p:cNvSpPr/>
            <p:nvPr/>
          </p:nvSpPr>
          <p:spPr>
            <a:xfrm>
              <a:off x="3102730" y="2252595"/>
              <a:ext cx="13039" cy="76598"/>
            </a:xfrm>
            <a:custGeom>
              <a:avLst/>
              <a:pathLst>
                <a:path w="13039" h="76598">
                  <a:moveTo>
                    <a:pt x="1800" y="76598"/>
                  </a:moveTo>
                  <a:lnTo>
                    <a:pt x="0" y="229"/>
                  </a:lnTo>
                  <a:lnTo>
                    <a:pt x="11893" y="0"/>
                  </a:lnTo>
                  <a:lnTo>
                    <a:pt x="13039" y="7638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pg2365"/>
            <p:cNvSpPr/>
            <p:nvPr/>
          </p:nvSpPr>
          <p:spPr>
            <a:xfrm>
              <a:off x="3090839" y="2252825"/>
              <a:ext cx="13691" cy="76682"/>
            </a:xfrm>
            <a:custGeom>
              <a:avLst/>
              <a:pathLst>
                <a:path w="13691" h="76682">
                  <a:moveTo>
                    <a:pt x="2455" y="76682"/>
                  </a:moveTo>
                  <a:lnTo>
                    <a:pt x="0" y="331"/>
                  </a:lnTo>
                  <a:lnTo>
                    <a:pt x="11891" y="0"/>
                  </a:lnTo>
                  <a:lnTo>
                    <a:pt x="13691" y="763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pg2366"/>
            <p:cNvSpPr/>
            <p:nvPr/>
          </p:nvSpPr>
          <p:spPr>
            <a:xfrm>
              <a:off x="3078951" y="2253156"/>
              <a:ext cx="14342" cy="76760"/>
            </a:xfrm>
            <a:custGeom>
              <a:avLst/>
              <a:pathLst>
                <a:path w="14342" h="76760">
                  <a:moveTo>
                    <a:pt x="3109" y="76760"/>
                  </a:moveTo>
                  <a:lnTo>
                    <a:pt x="0" y="433"/>
                  </a:lnTo>
                  <a:lnTo>
                    <a:pt x="11887" y="0"/>
                  </a:lnTo>
                  <a:lnTo>
                    <a:pt x="14342" y="763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pg2367"/>
            <p:cNvSpPr/>
            <p:nvPr/>
          </p:nvSpPr>
          <p:spPr>
            <a:xfrm>
              <a:off x="3067067" y="2253589"/>
              <a:ext cx="14993" cy="76833"/>
            </a:xfrm>
            <a:custGeom>
              <a:avLst/>
              <a:pathLst>
                <a:path w="14993" h="76833">
                  <a:moveTo>
                    <a:pt x="3763" y="76833"/>
                  </a:moveTo>
                  <a:lnTo>
                    <a:pt x="0" y="535"/>
                  </a:lnTo>
                  <a:lnTo>
                    <a:pt x="11883" y="0"/>
                  </a:lnTo>
                  <a:lnTo>
                    <a:pt x="14993" y="7632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pg2368"/>
            <p:cNvSpPr/>
            <p:nvPr/>
          </p:nvSpPr>
          <p:spPr>
            <a:xfrm>
              <a:off x="3055189" y="2254125"/>
              <a:ext cx="15642" cy="76899"/>
            </a:xfrm>
            <a:custGeom>
              <a:avLst/>
              <a:pathLst>
                <a:path w="15642" h="76899">
                  <a:moveTo>
                    <a:pt x="4417" y="76899"/>
                  </a:moveTo>
                  <a:lnTo>
                    <a:pt x="0" y="636"/>
                  </a:lnTo>
                  <a:lnTo>
                    <a:pt x="11878" y="0"/>
                  </a:lnTo>
                  <a:lnTo>
                    <a:pt x="15642" y="762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pg2369"/>
            <p:cNvSpPr/>
            <p:nvPr/>
          </p:nvSpPr>
          <p:spPr>
            <a:xfrm>
              <a:off x="3043316" y="2254762"/>
              <a:ext cx="16290" cy="76960"/>
            </a:xfrm>
            <a:custGeom>
              <a:avLst/>
              <a:pathLst>
                <a:path w="16290" h="76960">
                  <a:moveTo>
                    <a:pt x="5071" y="76960"/>
                  </a:moveTo>
                  <a:lnTo>
                    <a:pt x="0" y="738"/>
                  </a:lnTo>
                  <a:lnTo>
                    <a:pt x="11872" y="0"/>
                  </a:lnTo>
                  <a:lnTo>
                    <a:pt x="16290" y="76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pg2370"/>
            <p:cNvSpPr/>
            <p:nvPr/>
          </p:nvSpPr>
          <p:spPr>
            <a:xfrm>
              <a:off x="3031450" y="2255500"/>
              <a:ext cx="16937" cy="77016"/>
            </a:xfrm>
            <a:custGeom>
              <a:avLst/>
              <a:pathLst>
                <a:path w="16937" h="77016">
                  <a:moveTo>
                    <a:pt x="5724" y="77016"/>
                  </a:moveTo>
                  <a:lnTo>
                    <a:pt x="0" y="840"/>
                  </a:lnTo>
                  <a:lnTo>
                    <a:pt x="11865" y="0"/>
                  </a:lnTo>
                  <a:lnTo>
                    <a:pt x="16937" y="76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pg2371"/>
            <p:cNvSpPr/>
            <p:nvPr/>
          </p:nvSpPr>
          <p:spPr>
            <a:xfrm>
              <a:off x="3019592" y="2256341"/>
              <a:ext cx="17582" cy="77066"/>
            </a:xfrm>
            <a:custGeom>
              <a:avLst/>
              <a:pathLst>
                <a:path w="17582" h="77066">
                  <a:moveTo>
                    <a:pt x="6376" y="77066"/>
                  </a:moveTo>
                  <a:lnTo>
                    <a:pt x="0" y="942"/>
                  </a:lnTo>
                  <a:lnTo>
                    <a:pt x="11858" y="0"/>
                  </a:lnTo>
                  <a:lnTo>
                    <a:pt x="17582" y="76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pg2372"/>
            <p:cNvSpPr/>
            <p:nvPr/>
          </p:nvSpPr>
          <p:spPr>
            <a:xfrm>
              <a:off x="3007742" y="2257283"/>
              <a:ext cx="18226" cy="77110"/>
            </a:xfrm>
            <a:custGeom>
              <a:avLst/>
              <a:pathLst>
                <a:path w="18226" h="77110">
                  <a:moveTo>
                    <a:pt x="7029" y="77110"/>
                  </a:moveTo>
                  <a:lnTo>
                    <a:pt x="0" y="1043"/>
                  </a:lnTo>
                  <a:lnTo>
                    <a:pt x="11849" y="0"/>
                  </a:lnTo>
                  <a:lnTo>
                    <a:pt x="18226" y="76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pg2373"/>
            <p:cNvSpPr/>
            <p:nvPr/>
          </p:nvSpPr>
          <p:spPr>
            <a:xfrm>
              <a:off x="2995901" y="2258327"/>
              <a:ext cx="18869" cy="77148"/>
            </a:xfrm>
            <a:custGeom>
              <a:avLst/>
              <a:pathLst>
                <a:path w="18869" h="77148">
                  <a:moveTo>
                    <a:pt x="7681" y="77148"/>
                  </a:moveTo>
                  <a:lnTo>
                    <a:pt x="0" y="1145"/>
                  </a:lnTo>
                  <a:lnTo>
                    <a:pt x="11840" y="0"/>
                  </a:lnTo>
                  <a:lnTo>
                    <a:pt x="18869" y="76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pg2374"/>
            <p:cNvSpPr/>
            <p:nvPr/>
          </p:nvSpPr>
          <p:spPr>
            <a:xfrm>
              <a:off x="2984071" y="2259472"/>
              <a:ext cx="19511" cy="77181"/>
            </a:xfrm>
            <a:custGeom>
              <a:avLst/>
              <a:pathLst>
                <a:path w="19511" h="77181">
                  <a:moveTo>
                    <a:pt x="8332" y="77181"/>
                  </a:moveTo>
                  <a:lnTo>
                    <a:pt x="0" y="1246"/>
                  </a:lnTo>
                  <a:lnTo>
                    <a:pt x="11830" y="0"/>
                  </a:lnTo>
                  <a:lnTo>
                    <a:pt x="19511" y="760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pg2375"/>
            <p:cNvSpPr/>
            <p:nvPr/>
          </p:nvSpPr>
          <p:spPr>
            <a:xfrm>
              <a:off x="2972252" y="2260719"/>
              <a:ext cx="20151" cy="77208"/>
            </a:xfrm>
            <a:custGeom>
              <a:avLst/>
              <a:pathLst>
                <a:path w="20151" h="77208">
                  <a:moveTo>
                    <a:pt x="8982" y="77208"/>
                  </a:moveTo>
                  <a:lnTo>
                    <a:pt x="0" y="1348"/>
                  </a:lnTo>
                  <a:lnTo>
                    <a:pt x="11819" y="0"/>
                  </a:lnTo>
                  <a:lnTo>
                    <a:pt x="20151" y="759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pg2376"/>
            <p:cNvSpPr/>
            <p:nvPr/>
          </p:nvSpPr>
          <p:spPr>
            <a:xfrm>
              <a:off x="2960445" y="2262067"/>
              <a:ext cx="20789" cy="77230"/>
            </a:xfrm>
            <a:custGeom>
              <a:avLst/>
              <a:pathLst>
                <a:path w="20789" h="77230">
                  <a:moveTo>
                    <a:pt x="9632" y="77230"/>
                  </a:moveTo>
                  <a:lnTo>
                    <a:pt x="0" y="1449"/>
                  </a:lnTo>
                  <a:lnTo>
                    <a:pt x="11807" y="0"/>
                  </a:lnTo>
                  <a:lnTo>
                    <a:pt x="20789" y="75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pg2377"/>
            <p:cNvSpPr/>
            <p:nvPr/>
          </p:nvSpPr>
          <p:spPr>
            <a:xfrm>
              <a:off x="2948651" y="2263517"/>
              <a:ext cx="21426" cy="77246"/>
            </a:xfrm>
            <a:custGeom>
              <a:avLst/>
              <a:pathLst>
                <a:path w="21426" h="77246">
                  <a:moveTo>
                    <a:pt x="10281" y="77246"/>
                  </a:moveTo>
                  <a:lnTo>
                    <a:pt x="0" y="1550"/>
                  </a:lnTo>
                  <a:lnTo>
                    <a:pt x="11794" y="0"/>
                  </a:lnTo>
                  <a:lnTo>
                    <a:pt x="21426" y="7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pg2378"/>
            <p:cNvSpPr/>
            <p:nvPr/>
          </p:nvSpPr>
          <p:spPr>
            <a:xfrm>
              <a:off x="2936870" y="2265067"/>
              <a:ext cx="22062" cy="77256"/>
            </a:xfrm>
            <a:custGeom>
              <a:avLst/>
              <a:pathLst>
                <a:path w="22062" h="77256">
                  <a:moveTo>
                    <a:pt x="10930" y="77256"/>
                  </a:moveTo>
                  <a:lnTo>
                    <a:pt x="0" y="1651"/>
                  </a:lnTo>
                  <a:lnTo>
                    <a:pt x="11780" y="0"/>
                  </a:lnTo>
                  <a:lnTo>
                    <a:pt x="22062" y="75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pg2379"/>
            <p:cNvSpPr/>
            <p:nvPr/>
          </p:nvSpPr>
          <p:spPr>
            <a:xfrm>
              <a:off x="2925104" y="2266719"/>
              <a:ext cx="22696" cy="77260"/>
            </a:xfrm>
            <a:custGeom>
              <a:avLst/>
              <a:pathLst>
                <a:path w="22696" h="77260">
                  <a:moveTo>
                    <a:pt x="11578" y="77260"/>
                  </a:moveTo>
                  <a:lnTo>
                    <a:pt x="0" y="1752"/>
                  </a:lnTo>
                  <a:lnTo>
                    <a:pt x="11765" y="0"/>
                  </a:lnTo>
                  <a:lnTo>
                    <a:pt x="22696" y="75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pg2380"/>
            <p:cNvSpPr/>
            <p:nvPr/>
          </p:nvSpPr>
          <p:spPr>
            <a:xfrm>
              <a:off x="2913354" y="2268471"/>
              <a:ext cx="23328" cy="77259"/>
            </a:xfrm>
            <a:custGeom>
              <a:avLst/>
              <a:pathLst>
                <a:path w="23328" h="77259">
                  <a:moveTo>
                    <a:pt x="12224" y="77259"/>
                  </a:moveTo>
                  <a:lnTo>
                    <a:pt x="0" y="1853"/>
                  </a:lnTo>
                  <a:lnTo>
                    <a:pt x="11750" y="0"/>
                  </a:lnTo>
                  <a:lnTo>
                    <a:pt x="23328" y="75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pg2381"/>
            <p:cNvSpPr/>
            <p:nvPr/>
          </p:nvSpPr>
          <p:spPr>
            <a:xfrm>
              <a:off x="2901620" y="2270325"/>
              <a:ext cx="23959" cy="77252"/>
            </a:xfrm>
            <a:custGeom>
              <a:avLst/>
              <a:pathLst>
                <a:path w="23959" h="77252">
                  <a:moveTo>
                    <a:pt x="12870" y="77252"/>
                  </a:moveTo>
                  <a:lnTo>
                    <a:pt x="0" y="1953"/>
                  </a:lnTo>
                  <a:lnTo>
                    <a:pt x="11734" y="0"/>
                  </a:lnTo>
                  <a:lnTo>
                    <a:pt x="23959" y="75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pg2382"/>
            <p:cNvSpPr/>
            <p:nvPr/>
          </p:nvSpPr>
          <p:spPr>
            <a:xfrm>
              <a:off x="2889903" y="2272279"/>
              <a:ext cx="24587" cy="77239"/>
            </a:xfrm>
            <a:custGeom>
              <a:avLst/>
              <a:pathLst>
                <a:path w="24587" h="77239">
                  <a:moveTo>
                    <a:pt x="13515" y="77239"/>
                  </a:moveTo>
                  <a:lnTo>
                    <a:pt x="0" y="2054"/>
                  </a:lnTo>
                  <a:lnTo>
                    <a:pt x="11716" y="0"/>
                  </a:lnTo>
                  <a:lnTo>
                    <a:pt x="24587" y="75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pg2383"/>
            <p:cNvSpPr/>
            <p:nvPr/>
          </p:nvSpPr>
          <p:spPr>
            <a:xfrm>
              <a:off x="2878204" y="2274333"/>
              <a:ext cx="25214" cy="77221"/>
            </a:xfrm>
            <a:custGeom>
              <a:avLst/>
              <a:pathLst>
                <a:path w="25214" h="77221">
                  <a:moveTo>
                    <a:pt x="14159" y="77221"/>
                  </a:moveTo>
                  <a:lnTo>
                    <a:pt x="0" y="2154"/>
                  </a:lnTo>
                  <a:lnTo>
                    <a:pt x="11698" y="0"/>
                  </a:lnTo>
                  <a:lnTo>
                    <a:pt x="25214" y="751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pg2384"/>
            <p:cNvSpPr/>
            <p:nvPr/>
          </p:nvSpPr>
          <p:spPr>
            <a:xfrm>
              <a:off x="2866524" y="2276488"/>
              <a:ext cx="25839" cy="77197"/>
            </a:xfrm>
            <a:custGeom>
              <a:avLst/>
              <a:pathLst>
                <a:path w="25839" h="77197">
                  <a:moveTo>
                    <a:pt x="14802" y="77197"/>
                  </a:moveTo>
                  <a:lnTo>
                    <a:pt x="0" y="2255"/>
                  </a:lnTo>
                  <a:lnTo>
                    <a:pt x="11679" y="0"/>
                  </a:lnTo>
                  <a:lnTo>
                    <a:pt x="25839" y="75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pg2385"/>
            <p:cNvSpPr/>
            <p:nvPr/>
          </p:nvSpPr>
          <p:spPr>
            <a:xfrm>
              <a:off x="2854864" y="2278743"/>
              <a:ext cx="26462" cy="77168"/>
            </a:xfrm>
            <a:custGeom>
              <a:avLst/>
              <a:pathLst>
                <a:path w="26462" h="77168">
                  <a:moveTo>
                    <a:pt x="15444" y="77168"/>
                  </a:moveTo>
                  <a:lnTo>
                    <a:pt x="0" y="2355"/>
                  </a:lnTo>
                  <a:lnTo>
                    <a:pt x="11660" y="0"/>
                  </a:lnTo>
                  <a:lnTo>
                    <a:pt x="26462" y="74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pg2386"/>
            <p:cNvSpPr/>
            <p:nvPr/>
          </p:nvSpPr>
          <p:spPr>
            <a:xfrm>
              <a:off x="2843224" y="2281098"/>
              <a:ext cx="27084" cy="77132"/>
            </a:xfrm>
            <a:custGeom>
              <a:avLst/>
              <a:pathLst>
                <a:path w="27084" h="77132">
                  <a:moveTo>
                    <a:pt x="16085" y="77132"/>
                  </a:moveTo>
                  <a:lnTo>
                    <a:pt x="0" y="2454"/>
                  </a:lnTo>
                  <a:lnTo>
                    <a:pt x="11639" y="0"/>
                  </a:lnTo>
                  <a:lnTo>
                    <a:pt x="27084" y="74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pg2387"/>
            <p:cNvSpPr/>
            <p:nvPr/>
          </p:nvSpPr>
          <p:spPr>
            <a:xfrm>
              <a:off x="2831606" y="2283553"/>
              <a:ext cx="27703" cy="77091"/>
            </a:xfrm>
            <a:custGeom>
              <a:avLst/>
              <a:pathLst>
                <a:path w="27703" h="77091">
                  <a:moveTo>
                    <a:pt x="16724" y="77091"/>
                  </a:moveTo>
                  <a:lnTo>
                    <a:pt x="0" y="2554"/>
                  </a:lnTo>
                  <a:lnTo>
                    <a:pt x="11618" y="0"/>
                  </a:lnTo>
                  <a:lnTo>
                    <a:pt x="27703" y="746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pg2388"/>
            <p:cNvSpPr/>
            <p:nvPr/>
          </p:nvSpPr>
          <p:spPr>
            <a:xfrm>
              <a:off x="2820010" y="2286108"/>
              <a:ext cx="28320" cy="77045"/>
            </a:xfrm>
            <a:custGeom>
              <a:avLst/>
              <a:pathLst>
                <a:path w="28320" h="77045">
                  <a:moveTo>
                    <a:pt x="17363" y="77045"/>
                  </a:moveTo>
                  <a:lnTo>
                    <a:pt x="0" y="2654"/>
                  </a:lnTo>
                  <a:lnTo>
                    <a:pt x="11595" y="0"/>
                  </a:lnTo>
                  <a:lnTo>
                    <a:pt x="28320" y="74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pg2389"/>
            <p:cNvSpPr/>
            <p:nvPr/>
          </p:nvSpPr>
          <p:spPr>
            <a:xfrm>
              <a:off x="2808438" y="2288762"/>
              <a:ext cx="28935" cy="76993"/>
            </a:xfrm>
            <a:custGeom>
              <a:avLst/>
              <a:pathLst>
                <a:path w="28935" h="76993">
                  <a:moveTo>
                    <a:pt x="18000" y="76993"/>
                  </a:moveTo>
                  <a:lnTo>
                    <a:pt x="0" y="2753"/>
                  </a:lnTo>
                  <a:lnTo>
                    <a:pt x="11572" y="0"/>
                  </a:lnTo>
                  <a:lnTo>
                    <a:pt x="28935" y="74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pg2390"/>
            <p:cNvSpPr/>
            <p:nvPr/>
          </p:nvSpPr>
          <p:spPr>
            <a:xfrm>
              <a:off x="2796889" y="2291516"/>
              <a:ext cx="29548" cy="76935"/>
            </a:xfrm>
            <a:custGeom>
              <a:avLst/>
              <a:pathLst>
                <a:path w="29548" h="76935">
                  <a:moveTo>
                    <a:pt x="18635" y="76935"/>
                  </a:moveTo>
                  <a:lnTo>
                    <a:pt x="0" y="2852"/>
                  </a:lnTo>
                  <a:lnTo>
                    <a:pt x="11548" y="0"/>
                  </a:lnTo>
                  <a:lnTo>
                    <a:pt x="29548" y="74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pg2391"/>
            <p:cNvSpPr/>
            <p:nvPr/>
          </p:nvSpPr>
          <p:spPr>
            <a:xfrm>
              <a:off x="2785365" y="2294368"/>
              <a:ext cx="30159" cy="76871"/>
            </a:xfrm>
            <a:custGeom>
              <a:avLst/>
              <a:pathLst>
                <a:path w="30159" h="76871">
                  <a:moveTo>
                    <a:pt x="19270" y="76871"/>
                  </a:moveTo>
                  <a:lnTo>
                    <a:pt x="0" y="2951"/>
                  </a:lnTo>
                  <a:lnTo>
                    <a:pt x="11523" y="0"/>
                  </a:lnTo>
                  <a:lnTo>
                    <a:pt x="30159" y="74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pg2392"/>
            <p:cNvSpPr/>
            <p:nvPr/>
          </p:nvSpPr>
          <p:spPr>
            <a:xfrm>
              <a:off x="2773867" y="2297320"/>
              <a:ext cx="30768" cy="76802"/>
            </a:xfrm>
            <a:custGeom>
              <a:avLst/>
              <a:pathLst>
                <a:path w="30768" h="76802">
                  <a:moveTo>
                    <a:pt x="19903" y="76802"/>
                  </a:moveTo>
                  <a:lnTo>
                    <a:pt x="0" y="3050"/>
                  </a:lnTo>
                  <a:lnTo>
                    <a:pt x="11498" y="0"/>
                  </a:lnTo>
                  <a:lnTo>
                    <a:pt x="30768" y="73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pg2393"/>
            <p:cNvSpPr/>
            <p:nvPr/>
          </p:nvSpPr>
          <p:spPr>
            <a:xfrm>
              <a:off x="2762396" y="2300370"/>
              <a:ext cx="31374" cy="76727"/>
            </a:xfrm>
            <a:custGeom>
              <a:avLst/>
              <a:pathLst>
                <a:path w="31374" h="76727">
                  <a:moveTo>
                    <a:pt x="20534" y="76727"/>
                  </a:moveTo>
                  <a:lnTo>
                    <a:pt x="0" y="3148"/>
                  </a:lnTo>
                  <a:lnTo>
                    <a:pt x="11471" y="0"/>
                  </a:lnTo>
                  <a:lnTo>
                    <a:pt x="31374" y="73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pg2394"/>
            <p:cNvSpPr/>
            <p:nvPr/>
          </p:nvSpPr>
          <p:spPr>
            <a:xfrm>
              <a:off x="2750952" y="2303518"/>
              <a:ext cx="31978" cy="76646"/>
            </a:xfrm>
            <a:custGeom>
              <a:avLst/>
              <a:pathLst>
                <a:path w="31978" h="76646">
                  <a:moveTo>
                    <a:pt x="21164" y="76646"/>
                  </a:moveTo>
                  <a:lnTo>
                    <a:pt x="0" y="3246"/>
                  </a:lnTo>
                  <a:lnTo>
                    <a:pt x="11444" y="0"/>
                  </a:lnTo>
                  <a:lnTo>
                    <a:pt x="31978" y="73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pg2395"/>
            <p:cNvSpPr/>
            <p:nvPr/>
          </p:nvSpPr>
          <p:spPr>
            <a:xfrm>
              <a:off x="2739536" y="2306765"/>
              <a:ext cx="32580" cy="76560"/>
            </a:xfrm>
            <a:custGeom>
              <a:avLst/>
              <a:pathLst>
                <a:path w="32580" h="76560">
                  <a:moveTo>
                    <a:pt x="21792" y="76560"/>
                  </a:moveTo>
                  <a:lnTo>
                    <a:pt x="0" y="3344"/>
                  </a:lnTo>
                  <a:lnTo>
                    <a:pt x="11415" y="0"/>
                  </a:lnTo>
                  <a:lnTo>
                    <a:pt x="32580" y="734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pg2396"/>
            <p:cNvSpPr/>
            <p:nvPr/>
          </p:nvSpPr>
          <p:spPr>
            <a:xfrm>
              <a:off x="2728149" y="2310110"/>
              <a:ext cx="33179" cy="76469"/>
            </a:xfrm>
            <a:custGeom>
              <a:avLst/>
              <a:pathLst>
                <a:path w="33179" h="76469">
                  <a:moveTo>
                    <a:pt x="22419" y="76469"/>
                  </a:moveTo>
                  <a:lnTo>
                    <a:pt x="0" y="3442"/>
                  </a:lnTo>
                  <a:lnTo>
                    <a:pt x="11386" y="0"/>
                  </a:lnTo>
                  <a:lnTo>
                    <a:pt x="33179" y="73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pg2397"/>
            <p:cNvSpPr/>
            <p:nvPr/>
          </p:nvSpPr>
          <p:spPr>
            <a:xfrm>
              <a:off x="2716792" y="2313552"/>
              <a:ext cx="33776" cy="76371"/>
            </a:xfrm>
            <a:custGeom>
              <a:avLst/>
              <a:pathLst>
                <a:path w="33776" h="76371">
                  <a:moveTo>
                    <a:pt x="23044" y="76371"/>
                  </a:moveTo>
                  <a:lnTo>
                    <a:pt x="0" y="3539"/>
                  </a:lnTo>
                  <a:lnTo>
                    <a:pt x="11356" y="0"/>
                  </a:lnTo>
                  <a:lnTo>
                    <a:pt x="33776" y="7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pg2398"/>
            <p:cNvSpPr/>
            <p:nvPr/>
          </p:nvSpPr>
          <p:spPr>
            <a:xfrm>
              <a:off x="2705466" y="2317092"/>
              <a:ext cx="34370" cy="76268"/>
            </a:xfrm>
            <a:custGeom>
              <a:avLst/>
              <a:pathLst>
                <a:path w="34370" h="76268">
                  <a:moveTo>
                    <a:pt x="23668" y="76268"/>
                  </a:moveTo>
                  <a:lnTo>
                    <a:pt x="0" y="3637"/>
                  </a:lnTo>
                  <a:lnTo>
                    <a:pt x="11326" y="0"/>
                  </a:lnTo>
                  <a:lnTo>
                    <a:pt x="34370" y="728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pg2399"/>
            <p:cNvSpPr/>
            <p:nvPr/>
          </p:nvSpPr>
          <p:spPr>
            <a:xfrm>
              <a:off x="2694172" y="2320729"/>
              <a:ext cx="34962" cy="76160"/>
            </a:xfrm>
            <a:custGeom>
              <a:avLst/>
              <a:pathLst>
                <a:path w="34962" h="76160">
                  <a:moveTo>
                    <a:pt x="24289" y="76160"/>
                  </a:moveTo>
                  <a:lnTo>
                    <a:pt x="0" y="3734"/>
                  </a:lnTo>
                  <a:lnTo>
                    <a:pt x="11294" y="0"/>
                  </a:lnTo>
                  <a:lnTo>
                    <a:pt x="34962" y="72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pg2400"/>
            <p:cNvSpPr/>
            <p:nvPr/>
          </p:nvSpPr>
          <p:spPr>
            <a:xfrm>
              <a:off x="2682910" y="2324463"/>
              <a:ext cx="35551" cy="76045"/>
            </a:xfrm>
            <a:custGeom>
              <a:avLst/>
              <a:pathLst>
                <a:path w="35551" h="76045">
                  <a:moveTo>
                    <a:pt x="24909" y="76045"/>
                  </a:moveTo>
                  <a:lnTo>
                    <a:pt x="0" y="3830"/>
                  </a:lnTo>
                  <a:lnTo>
                    <a:pt x="11262" y="0"/>
                  </a:lnTo>
                  <a:lnTo>
                    <a:pt x="35551" y="724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pg2401"/>
            <p:cNvSpPr/>
            <p:nvPr/>
          </p:nvSpPr>
          <p:spPr>
            <a:xfrm>
              <a:off x="2671681" y="2328294"/>
              <a:ext cx="36138" cy="75926"/>
            </a:xfrm>
            <a:custGeom>
              <a:avLst/>
              <a:pathLst>
                <a:path w="36138" h="75926">
                  <a:moveTo>
                    <a:pt x="25528" y="75926"/>
                  </a:moveTo>
                  <a:lnTo>
                    <a:pt x="0" y="3927"/>
                  </a:lnTo>
                  <a:lnTo>
                    <a:pt x="11228" y="0"/>
                  </a:lnTo>
                  <a:lnTo>
                    <a:pt x="36138" y="72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pg2402"/>
            <p:cNvSpPr/>
            <p:nvPr/>
          </p:nvSpPr>
          <p:spPr>
            <a:xfrm>
              <a:off x="2660487" y="2332221"/>
              <a:ext cx="36722" cy="75800"/>
            </a:xfrm>
            <a:custGeom>
              <a:avLst/>
              <a:pathLst>
                <a:path w="36722" h="75800">
                  <a:moveTo>
                    <a:pt x="26144" y="75800"/>
                  </a:moveTo>
                  <a:lnTo>
                    <a:pt x="0" y="4023"/>
                  </a:lnTo>
                  <a:lnTo>
                    <a:pt x="11194" y="0"/>
                  </a:lnTo>
                  <a:lnTo>
                    <a:pt x="36722" y="71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pg2403"/>
            <p:cNvSpPr/>
            <p:nvPr/>
          </p:nvSpPr>
          <p:spPr>
            <a:xfrm>
              <a:off x="2649327" y="2336245"/>
              <a:ext cx="37304" cy="75669"/>
            </a:xfrm>
            <a:custGeom>
              <a:avLst/>
              <a:pathLst>
                <a:path w="37304" h="75669">
                  <a:moveTo>
                    <a:pt x="26758" y="75669"/>
                  </a:moveTo>
                  <a:lnTo>
                    <a:pt x="0" y="4119"/>
                  </a:lnTo>
                  <a:lnTo>
                    <a:pt x="11159" y="0"/>
                  </a:lnTo>
                  <a:lnTo>
                    <a:pt x="37304" y="717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pg2404"/>
            <p:cNvSpPr/>
            <p:nvPr/>
          </p:nvSpPr>
          <p:spPr>
            <a:xfrm>
              <a:off x="2638203" y="2340364"/>
              <a:ext cx="37882" cy="75533"/>
            </a:xfrm>
            <a:custGeom>
              <a:avLst/>
              <a:pathLst>
                <a:path w="37882" h="75533">
                  <a:moveTo>
                    <a:pt x="27370" y="75533"/>
                  </a:moveTo>
                  <a:lnTo>
                    <a:pt x="0" y="4214"/>
                  </a:lnTo>
                  <a:lnTo>
                    <a:pt x="11124" y="0"/>
                  </a:lnTo>
                  <a:lnTo>
                    <a:pt x="37882" y="71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pg2405"/>
            <p:cNvSpPr/>
            <p:nvPr/>
          </p:nvSpPr>
          <p:spPr>
            <a:xfrm>
              <a:off x="2627115" y="2344578"/>
              <a:ext cx="38458" cy="75391"/>
            </a:xfrm>
            <a:custGeom>
              <a:avLst/>
              <a:pathLst>
                <a:path w="38458" h="75391">
                  <a:moveTo>
                    <a:pt x="27981" y="75391"/>
                  </a:moveTo>
                  <a:lnTo>
                    <a:pt x="0" y="4309"/>
                  </a:lnTo>
                  <a:lnTo>
                    <a:pt x="11087" y="0"/>
                  </a:lnTo>
                  <a:lnTo>
                    <a:pt x="38458" y="71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pg2406"/>
            <p:cNvSpPr/>
            <p:nvPr/>
          </p:nvSpPr>
          <p:spPr>
            <a:xfrm>
              <a:off x="2616065" y="2348888"/>
              <a:ext cx="39031" cy="75243"/>
            </a:xfrm>
            <a:custGeom>
              <a:avLst/>
              <a:pathLst>
                <a:path w="39031" h="75243">
                  <a:moveTo>
                    <a:pt x="28589" y="75243"/>
                  </a:moveTo>
                  <a:lnTo>
                    <a:pt x="0" y="4404"/>
                  </a:lnTo>
                  <a:lnTo>
                    <a:pt x="11050" y="0"/>
                  </a:lnTo>
                  <a:lnTo>
                    <a:pt x="39031" y="71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pg2407"/>
            <p:cNvSpPr/>
            <p:nvPr/>
          </p:nvSpPr>
          <p:spPr>
            <a:xfrm>
              <a:off x="2605053" y="2353293"/>
              <a:ext cx="39601" cy="75090"/>
            </a:xfrm>
            <a:custGeom>
              <a:avLst/>
              <a:pathLst>
                <a:path w="39601" h="75090">
                  <a:moveTo>
                    <a:pt x="29195" y="75090"/>
                  </a:moveTo>
                  <a:lnTo>
                    <a:pt x="0" y="4499"/>
                  </a:lnTo>
                  <a:lnTo>
                    <a:pt x="11012" y="0"/>
                  </a:lnTo>
                  <a:lnTo>
                    <a:pt x="39601" y="70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pg2408"/>
            <p:cNvSpPr/>
            <p:nvPr/>
          </p:nvSpPr>
          <p:spPr>
            <a:xfrm>
              <a:off x="2594080" y="2357792"/>
              <a:ext cx="40168" cy="74932"/>
            </a:xfrm>
            <a:custGeom>
              <a:avLst/>
              <a:pathLst>
                <a:path w="40168" h="74932">
                  <a:moveTo>
                    <a:pt x="29799" y="74932"/>
                  </a:moveTo>
                  <a:lnTo>
                    <a:pt x="0" y="4593"/>
                  </a:lnTo>
                  <a:lnTo>
                    <a:pt x="10973" y="0"/>
                  </a:lnTo>
                  <a:lnTo>
                    <a:pt x="40168" y="70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pg2409"/>
            <p:cNvSpPr/>
            <p:nvPr/>
          </p:nvSpPr>
          <p:spPr>
            <a:xfrm>
              <a:off x="2583147" y="2362385"/>
              <a:ext cx="40732" cy="74767"/>
            </a:xfrm>
            <a:custGeom>
              <a:avLst/>
              <a:pathLst>
                <a:path w="40732" h="74767">
                  <a:moveTo>
                    <a:pt x="30401" y="74767"/>
                  </a:moveTo>
                  <a:lnTo>
                    <a:pt x="0" y="4687"/>
                  </a:lnTo>
                  <a:lnTo>
                    <a:pt x="10933" y="0"/>
                  </a:lnTo>
                  <a:lnTo>
                    <a:pt x="40732" y="703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pg2410"/>
            <p:cNvSpPr/>
            <p:nvPr/>
          </p:nvSpPr>
          <p:spPr>
            <a:xfrm>
              <a:off x="2572254" y="2367073"/>
              <a:ext cx="41294" cy="74598"/>
            </a:xfrm>
            <a:custGeom>
              <a:avLst/>
              <a:pathLst>
                <a:path w="41294" h="74598">
                  <a:moveTo>
                    <a:pt x="31001" y="74598"/>
                  </a:moveTo>
                  <a:lnTo>
                    <a:pt x="0" y="4780"/>
                  </a:lnTo>
                  <a:lnTo>
                    <a:pt x="10892" y="0"/>
                  </a:lnTo>
                  <a:lnTo>
                    <a:pt x="41294" y="7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pg2411"/>
            <p:cNvSpPr/>
            <p:nvPr/>
          </p:nvSpPr>
          <p:spPr>
            <a:xfrm>
              <a:off x="2561403" y="2371854"/>
              <a:ext cx="41852" cy="74423"/>
            </a:xfrm>
            <a:custGeom>
              <a:avLst/>
              <a:pathLst>
                <a:path w="41852" h="74423">
                  <a:moveTo>
                    <a:pt x="31598" y="74423"/>
                  </a:moveTo>
                  <a:lnTo>
                    <a:pt x="0" y="4874"/>
                  </a:lnTo>
                  <a:lnTo>
                    <a:pt x="10851" y="0"/>
                  </a:lnTo>
                  <a:lnTo>
                    <a:pt x="41852" y="69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pg2412"/>
            <p:cNvSpPr/>
            <p:nvPr/>
          </p:nvSpPr>
          <p:spPr>
            <a:xfrm>
              <a:off x="2550594" y="2376728"/>
              <a:ext cx="42407" cy="74242"/>
            </a:xfrm>
            <a:custGeom>
              <a:avLst/>
              <a:pathLst>
                <a:path w="42407" h="74242">
                  <a:moveTo>
                    <a:pt x="32193" y="74242"/>
                  </a:moveTo>
                  <a:lnTo>
                    <a:pt x="0" y="4966"/>
                  </a:lnTo>
                  <a:lnTo>
                    <a:pt x="10809" y="0"/>
                  </a:lnTo>
                  <a:lnTo>
                    <a:pt x="42407" y="695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pg2413"/>
            <p:cNvSpPr/>
            <p:nvPr/>
          </p:nvSpPr>
          <p:spPr>
            <a:xfrm>
              <a:off x="2539827" y="2381695"/>
              <a:ext cx="42959" cy="74056"/>
            </a:xfrm>
            <a:custGeom>
              <a:avLst/>
              <a:pathLst>
                <a:path w="42959" h="74056">
                  <a:moveTo>
                    <a:pt x="32786" y="74056"/>
                  </a:moveTo>
                  <a:lnTo>
                    <a:pt x="0" y="5059"/>
                  </a:lnTo>
                  <a:lnTo>
                    <a:pt x="10766" y="0"/>
                  </a:lnTo>
                  <a:lnTo>
                    <a:pt x="42959" y="692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pg2414"/>
            <p:cNvSpPr/>
            <p:nvPr/>
          </p:nvSpPr>
          <p:spPr>
            <a:xfrm>
              <a:off x="2529105" y="2386754"/>
              <a:ext cx="43508" cy="73865"/>
            </a:xfrm>
            <a:custGeom>
              <a:avLst/>
              <a:pathLst>
                <a:path w="43508" h="73865">
                  <a:moveTo>
                    <a:pt x="33376" y="73865"/>
                  </a:moveTo>
                  <a:lnTo>
                    <a:pt x="0" y="5151"/>
                  </a:lnTo>
                  <a:lnTo>
                    <a:pt x="10722" y="0"/>
                  </a:lnTo>
                  <a:lnTo>
                    <a:pt x="43508" y="68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pg2415"/>
            <p:cNvSpPr/>
            <p:nvPr/>
          </p:nvSpPr>
          <p:spPr>
            <a:xfrm>
              <a:off x="2518427" y="2391906"/>
              <a:ext cx="44054" cy="73668"/>
            </a:xfrm>
            <a:custGeom>
              <a:avLst/>
              <a:pathLst>
                <a:path w="44054" h="73668">
                  <a:moveTo>
                    <a:pt x="33964" y="73668"/>
                  </a:moveTo>
                  <a:lnTo>
                    <a:pt x="0" y="5243"/>
                  </a:lnTo>
                  <a:lnTo>
                    <a:pt x="10677" y="0"/>
                  </a:lnTo>
                  <a:lnTo>
                    <a:pt x="44054" y="68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pg2416"/>
            <p:cNvSpPr/>
            <p:nvPr/>
          </p:nvSpPr>
          <p:spPr>
            <a:xfrm>
              <a:off x="2507795" y="2397149"/>
              <a:ext cx="44596" cy="73465"/>
            </a:xfrm>
            <a:custGeom>
              <a:avLst/>
              <a:pathLst>
                <a:path w="44596" h="73465">
                  <a:moveTo>
                    <a:pt x="34549" y="73465"/>
                  </a:moveTo>
                  <a:lnTo>
                    <a:pt x="0" y="5334"/>
                  </a:lnTo>
                  <a:lnTo>
                    <a:pt x="10632" y="0"/>
                  </a:lnTo>
                  <a:lnTo>
                    <a:pt x="44596" y="68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pg2417"/>
            <p:cNvSpPr/>
            <p:nvPr/>
          </p:nvSpPr>
          <p:spPr>
            <a:xfrm>
              <a:off x="2497208" y="2402483"/>
              <a:ext cx="45135" cy="73258"/>
            </a:xfrm>
            <a:custGeom>
              <a:avLst/>
              <a:pathLst>
                <a:path w="45135" h="73258">
                  <a:moveTo>
                    <a:pt x="35132" y="73258"/>
                  </a:moveTo>
                  <a:lnTo>
                    <a:pt x="0" y="5425"/>
                  </a:lnTo>
                  <a:lnTo>
                    <a:pt x="10586" y="0"/>
                  </a:lnTo>
                  <a:lnTo>
                    <a:pt x="45135" y="68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pg2418"/>
            <p:cNvSpPr/>
            <p:nvPr/>
          </p:nvSpPr>
          <p:spPr>
            <a:xfrm>
              <a:off x="2486669" y="2407909"/>
              <a:ext cx="45671" cy="73045"/>
            </a:xfrm>
            <a:custGeom>
              <a:avLst/>
              <a:pathLst>
                <a:path w="45671" h="73045">
                  <a:moveTo>
                    <a:pt x="35712" y="73045"/>
                  </a:moveTo>
                  <a:lnTo>
                    <a:pt x="0" y="5516"/>
                  </a:lnTo>
                  <a:lnTo>
                    <a:pt x="10539" y="0"/>
                  </a:lnTo>
                  <a:lnTo>
                    <a:pt x="45671" y="678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pg2419"/>
            <p:cNvSpPr/>
            <p:nvPr/>
          </p:nvSpPr>
          <p:spPr>
            <a:xfrm>
              <a:off x="2476177" y="2413425"/>
              <a:ext cx="46203" cy="72826"/>
            </a:xfrm>
            <a:custGeom>
              <a:avLst/>
              <a:pathLst>
                <a:path w="46203" h="72826">
                  <a:moveTo>
                    <a:pt x="36289" y="72826"/>
                  </a:moveTo>
                  <a:lnTo>
                    <a:pt x="0" y="5606"/>
                  </a:lnTo>
                  <a:lnTo>
                    <a:pt x="10491" y="0"/>
                  </a:lnTo>
                  <a:lnTo>
                    <a:pt x="46203" y="675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pg2420"/>
            <p:cNvSpPr/>
            <p:nvPr/>
          </p:nvSpPr>
          <p:spPr>
            <a:xfrm>
              <a:off x="2465734" y="2419031"/>
              <a:ext cx="46733" cy="72602"/>
            </a:xfrm>
            <a:custGeom>
              <a:avLst/>
              <a:pathLst>
                <a:path w="46733" h="72602">
                  <a:moveTo>
                    <a:pt x="36864" y="72602"/>
                  </a:moveTo>
                  <a:lnTo>
                    <a:pt x="0" y="5695"/>
                  </a:lnTo>
                  <a:lnTo>
                    <a:pt x="10443" y="0"/>
                  </a:lnTo>
                  <a:lnTo>
                    <a:pt x="46733" y="6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pg2421"/>
            <p:cNvSpPr/>
            <p:nvPr/>
          </p:nvSpPr>
          <p:spPr>
            <a:xfrm>
              <a:off x="2455340" y="2424727"/>
              <a:ext cx="47258" cy="72373"/>
            </a:xfrm>
            <a:custGeom>
              <a:avLst/>
              <a:pathLst>
                <a:path w="47258" h="72373">
                  <a:moveTo>
                    <a:pt x="37436" y="72373"/>
                  </a:moveTo>
                  <a:lnTo>
                    <a:pt x="0" y="5785"/>
                  </a:lnTo>
                  <a:lnTo>
                    <a:pt x="10394" y="0"/>
                  </a:lnTo>
                  <a:lnTo>
                    <a:pt x="47258" y="669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pg2422"/>
            <p:cNvSpPr/>
            <p:nvPr/>
          </p:nvSpPr>
          <p:spPr>
            <a:xfrm>
              <a:off x="2444995" y="2430512"/>
              <a:ext cx="47780" cy="72139"/>
            </a:xfrm>
            <a:custGeom>
              <a:avLst/>
              <a:pathLst>
                <a:path w="47780" h="72139">
                  <a:moveTo>
                    <a:pt x="38006" y="72139"/>
                  </a:moveTo>
                  <a:lnTo>
                    <a:pt x="0" y="5874"/>
                  </a:lnTo>
                  <a:lnTo>
                    <a:pt x="10344" y="0"/>
                  </a:lnTo>
                  <a:lnTo>
                    <a:pt x="47780" y="66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pg2423"/>
            <p:cNvSpPr/>
            <p:nvPr/>
          </p:nvSpPr>
          <p:spPr>
            <a:xfrm>
              <a:off x="2434702" y="2436386"/>
              <a:ext cx="48299" cy="71899"/>
            </a:xfrm>
            <a:custGeom>
              <a:avLst/>
              <a:pathLst>
                <a:path w="48299" h="71899">
                  <a:moveTo>
                    <a:pt x="38572" y="71899"/>
                  </a:moveTo>
                  <a:lnTo>
                    <a:pt x="0" y="5962"/>
                  </a:lnTo>
                  <a:lnTo>
                    <a:pt x="10293" y="0"/>
                  </a:lnTo>
                  <a:lnTo>
                    <a:pt x="48299" y="6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pg2424"/>
            <p:cNvSpPr/>
            <p:nvPr/>
          </p:nvSpPr>
          <p:spPr>
            <a:xfrm>
              <a:off x="2424460" y="2442349"/>
              <a:ext cx="48814" cy="71654"/>
            </a:xfrm>
            <a:custGeom>
              <a:avLst/>
              <a:pathLst>
                <a:path w="48814" h="71654">
                  <a:moveTo>
                    <a:pt x="39136" y="71654"/>
                  </a:moveTo>
                  <a:lnTo>
                    <a:pt x="0" y="6050"/>
                  </a:lnTo>
                  <a:lnTo>
                    <a:pt x="10241" y="0"/>
                  </a:lnTo>
                  <a:lnTo>
                    <a:pt x="48814" y="659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pg2425"/>
            <p:cNvSpPr/>
            <p:nvPr/>
          </p:nvSpPr>
          <p:spPr>
            <a:xfrm>
              <a:off x="2414270" y="2448400"/>
              <a:ext cx="49326" cy="71404"/>
            </a:xfrm>
            <a:custGeom>
              <a:avLst/>
              <a:pathLst>
                <a:path w="49326" h="71404">
                  <a:moveTo>
                    <a:pt x="39697" y="71404"/>
                  </a:moveTo>
                  <a:lnTo>
                    <a:pt x="0" y="6138"/>
                  </a:lnTo>
                  <a:lnTo>
                    <a:pt x="10189" y="0"/>
                  </a:lnTo>
                  <a:lnTo>
                    <a:pt x="49326" y="65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pg2426"/>
            <p:cNvSpPr/>
            <p:nvPr/>
          </p:nvSpPr>
          <p:spPr>
            <a:xfrm>
              <a:off x="2404133" y="2454538"/>
              <a:ext cx="49834" cy="71148"/>
            </a:xfrm>
            <a:custGeom>
              <a:avLst/>
              <a:pathLst>
                <a:path w="49834" h="71148">
                  <a:moveTo>
                    <a:pt x="40255" y="71148"/>
                  </a:moveTo>
                  <a:lnTo>
                    <a:pt x="0" y="6225"/>
                  </a:lnTo>
                  <a:lnTo>
                    <a:pt x="10136" y="0"/>
                  </a:lnTo>
                  <a:lnTo>
                    <a:pt x="49834" y="6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pg2427"/>
            <p:cNvSpPr/>
            <p:nvPr/>
          </p:nvSpPr>
          <p:spPr>
            <a:xfrm>
              <a:off x="2394050" y="2460763"/>
              <a:ext cx="50338" cy="70887"/>
            </a:xfrm>
            <a:custGeom>
              <a:avLst/>
              <a:pathLst>
                <a:path w="50338" h="70887">
                  <a:moveTo>
                    <a:pt x="40810" y="70887"/>
                  </a:moveTo>
                  <a:lnTo>
                    <a:pt x="0" y="6311"/>
                  </a:lnTo>
                  <a:lnTo>
                    <a:pt x="10083" y="0"/>
                  </a:lnTo>
                  <a:lnTo>
                    <a:pt x="50338" y="64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pg2428"/>
            <p:cNvSpPr/>
            <p:nvPr/>
          </p:nvSpPr>
          <p:spPr>
            <a:xfrm>
              <a:off x="2384022" y="2467075"/>
              <a:ext cx="50838" cy="70621"/>
            </a:xfrm>
            <a:custGeom>
              <a:avLst/>
              <a:pathLst>
                <a:path w="50838" h="70621">
                  <a:moveTo>
                    <a:pt x="41362" y="70621"/>
                  </a:moveTo>
                  <a:lnTo>
                    <a:pt x="0" y="6398"/>
                  </a:lnTo>
                  <a:lnTo>
                    <a:pt x="10028" y="0"/>
                  </a:lnTo>
                  <a:lnTo>
                    <a:pt x="50838" y="64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pg2429"/>
            <p:cNvSpPr/>
            <p:nvPr/>
          </p:nvSpPr>
          <p:spPr>
            <a:xfrm>
              <a:off x="2374048" y="2473473"/>
              <a:ext cx="51335" cy="70350"/>
            </a:xfrm>
            <a:custGeom>
              <a:avLst/>
              <a:pathLst>
                <a:path w="51335" h="70350">
                  <a:moveTo>
                    <a:pt x="41911" y="70350"/>
                  </a:moveTo>
                  <a:lnTo>
                    <a:pt x="0" y="6483"/>
                  </a:lnTo>
                  <a:lnTo>
                    <a:pt x="9973" y="0"/>
                  </a:lnTo>
                  <a:lnTo>
                    <a:pt x="51335" y="64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pg2430"/>
            <p:cNvSpPr/>
            <p:nvPr/>
          </p:nvSpPr>
          <p:spPr>
            <a:xfrm>
              <a:off x="2364131" y="2479957"/>
              <a:ext cx="51828" cy="70074"/>
            </a:xfrm>
            <a:custGeom>
              <a:avLst/>
              <a:pathLst>
                <a:path w="51828" h="70074">
                  <a:moveTo>
                    <a:pt x="42457" y="70074"/>
                  </a:moveTo>
                  <a:lnTo>
                    <a:pt x="0" y="6569"/>
                  </a:lnTo>
                  <a:lnTo>
                    <a:pt x="9917" y="0"/>
                  </a:lnTo>
                  <a:lnTo>
                    <a:pt x="51828" y="63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pg2431"/>
            <p:cNvSpPr/>
            <p:nvPr/>
          </p:nvSpPr>
          <p:spPr>
            <a:xfrm>
              <a:off x="2354270" y="2486526"/>
              <a:ext cx="52318" cy="69792"/>
            </a:xfrm>
            <a:custGeom>
              <a:avLst/>
              <a:pathLst>
                <a:path w="52318" h="69792">
                  <a:moveTo>
                    <a:pt x="43000" y="69792"/>
                  </a:moveTo>
                  <a:lnTo>
                    <a:pt x="0" y="6653"/>
                  </a:lnTo>
                  <a:lnTo>
                    <a:pt x="9860" y="0"/>
                  </a:lnTo>
                  <a:lnTo>
                    <a:pt x="52318" y="63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pg2432"/>
            <p:cNvSpPr/>
            <p:nvPr/>
          </p:nvSpPr>
          <p:spPr>
            <a:xfrm>
              <a:off x="2344467" y="2493180"/>
              <a:ext cx="52803" cy="69506"/>
            </a:xfrm>
            <a:custGeom>
              <a:avLst/>
              <a:pathLst>
                <a:path w="52803" h="69506">
                  <a:moveTo>
                    <a:pt x="43539" y="69506"/>
                  </a:moveTo>
                  <a:lnTo>
                    <a:pt x="0" y="6738"/>
                  </a:lnTo>
                  <a:lnTo>
                    <a:pt x="9803" y="0"/>
                  </a:lnTo>
                  <a:lnTo>
                    <a:pt x="52803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pg2433"/>
            <p:cNvSpPr/>
            <p:nvPr/>
          </p:nvSpPr>
          <p:spPr>
            <a:xfrm>
              <a:off x="2334722" y="2499918"/>
              <a:ext cx="53284" cy="69214"/>
            </a:xfrm>
            <a:custGeom>
              <a:avLst/>
              <a:pathLst>
                <a:path w="53284" h="69214">
                  <a:moveTo>
                    <a:pt x="44076" y="69214"/>
                  </a:moveTo>
                  <a:lnTo>
                    <a:pt x="0" y="6821"/>
                  </a:lnTo>
                  <a:lnTo>
                    <a:pt x="9745" y="0"/>
                  </a:lnTo>
                  <a:lnTo>
                    <a:pt x="53284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pg2434"/>
            <p:cNvSpPr/>
            <p:nvPr/>
          </p:nvSpPr>
          <p:spPr>
            <a:xfrm>
              <a:off x="2325036" y="2506740"/>
              <a:ext cx="53762" cy="68917"/>
            </a:xfrm>
            <a:custGeom>
              <a:avLst/>
              <a:pathLst>
                <a:path w="53762" h="68917">
                  <a:moveTo>
                    <a:pt x="44609" y="68917"/>
                  </a:moveTo>
                  <a:lnTo>
                    <a:pt x="0" y="6905"/>
                  </a:lnTo>
                  <a:lnTo>
                    <a:pt x="9686" y="0"/>
                  </a:lnTo>
                  <a:lnTo>
                    <a:pt x="53762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pg2435"/>
            <p:cNvSpPr/>
            <p:nvPr/>
          </p:nvSpPr>
          <p:spPr>
            <a:xfrm>
              <a:off x="2315409" y="2513645"/>
              <a:ext cx="54236" cy="68615"/>
            </a:xfrm>
            <a:custGeom>
              <a:avLst/>
              <a:pathLst>
                <a:path w="54236" h="68615">
                  <a:moveTo>
                    <a:pt x="45139" y="68615"/>
                  </a:moveTo>
                  <a:lnTo>
                    <a:pt x="0" y="6987"/>
                  </a:lnTo>
                  <a:lnTo>
                    <a:pt x="9626" y="0"/>
                  </a:lnTo>
                  <a:lnTo>
                    <a:pt x="54236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pg2436"/>
            <p:cNvSpPr/>
            <p:nvPr/>
          </p:nvSpPr>
          <p:spPr>
            <a:xfrm>
              <a:off x="2305842" y="2520633"/>
              <a:ext cx="54705" cy="68308"/>
            </a:xfrm>
            <a:custGeom>
              <a:avLst/>
              <a:pathLst>
                <a:path w="54705" h="68308">
                  <a:moveTo>
                    <a:pt x="45665" y="68308"/>
                  </a:moveTo>
                  <a:lnTo>
                    <a:pt x="0" y="7070"/>
                  </a:lnTo>
                  <a:lnTo>
                    <a:pt x="9566" y="0"/>
                  </a:lnTo>
                  <a:lnTo>
                    <a:pt x="54705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pg2437"/>
            <p:cNvSpPr/>
            <p:nvPr/>
          </p:nvSpPr>
          <p:spPr>
            <a:xfrm>
              <a:off x="2296337" y="2527703"/>
              <a:ext cx="55171" cy="67996"/>
            </a:xfrm>
            <a:custGeom>
              <a:avLst/>
              <a:pathLst>
                <a:path w="55171" h="67996">
                  <a:moveTo>
                    <a:pt x="46189" y="67996"/>
                  </a:moveTo>
                  <a:lnTo>
                    <a:pt x="0" y="7151"/>
                  </a:lnTo>
                  <a:lnTo>
                    <a:pt x="9505" y="0"/>
                  </a:lnTo>
                  <a:lnTo>
                    <a:pt x="55171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pg2438"/>
            <p:cNvSpPr/>
            <p:nvPr/>
          </p:nvSpPr>
          <p:spPr>
            <a:xfrm>
              <a:off x="2286893" y="2534855"/>
              <a:ext cx="55633" cy="67679"/>
            </a:xfrm>
            <a:custGeom>
              <a:avLst/>
              <a:pathLst>
                <a:path w="55633" h="67679">
                  <a:moveTo>
                    <a:pt x="46709" y="67679"/>
                  </a:moveTo>
                  <a:lnTo>
                    <a:pt x="0" y="7233"/>
                  </a:lnTo>
                  <a:lnTo>
                    <a:pt x="9443" y="0"/>
                  </a:lnTo>
                  <a:lnTo>
                    <a:pt x="55633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pg2439"/>
            <p:cNvSpPr/>
            <p:nvPr/>
          </p:nvSpPr>
          <p:spPr>
            <a:xfrm>
              <a:off x="2277511" y="2542089"/>
              <a:ext cx="56090" cy="67357"/>
            </a:xfrm>
            <a:custGeom>
              <a:avLst/>
              <a:pathLst>
                <a:path w="56090" h="67357">
                  <a:moveTo>
                    <a:pt x="47225" y="67357"/>
                  </a:moveTo>
                  <a:lnTo>
                    <a:pt x="0" y="7313"/>
                  </a:lnTo>
                  <a:lnTo>
                    <a:pt x="9381" y="0"/>
                  </a:lnTo>
                  <a:lnTo>
                    <a:pt x="56090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pg2440"/>
            <p:cNvSpPr/>
            <p:nvPr/>
          </p:nvSpPr>
          <p:spPr>
            <a:xfrm>
              <a:off x="2268192" y="2549403"/>
              <a:ext cx="56544" cy="67031"/>
            </a:xfrm>
            <a:custGeom>
              <a:avLst/>
              <a:pathLst>
                <a:path w="56544" h="67031">
                  <a:moveTo>
                    <a:pt x="47738" y="67031"/>
                  </a:moveTo>
                  <a:lnTo>
                    <a:pt x="0" y="7394"/>
                  </a:lnTo>
                  <a:lnTo>
                    <a:pt x="9318" y="0"/>
                  </a:lnTo>
                  <a:lnTo>
                    <a:pt x="56544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pg2441"/>
            <p:cNvSpPr/>
            <p:nvPr/>
          </p:nvSpPr>
          <p:spPr>
            <a:xfrm>
              <a:off x="2258938" y="2556797"/>
              <a:ext cx="56993" cy="66699"/>
            </a:xfrm>
            <a:custGeom>
              <a:avLst/>
              <a:pathLst>
                <a:path w="56993" h="66699">
                  <a:moveTo>
                    <a:pt x="48247" y="66699"/>
                  </a:moveTo>
                  <a:lnTo>
                    <a:pt x="0" y="7473"/>
                  </a:lnTo>
                  <a:lnTo>
                    <a:pt x="9254" y="0"/>
                  </a:lnTo>
                  <a:lnTo>
                    <a:pt x="56993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pg2442"/>
            <p:cNvSpPr/>
            <p:nvPr/>
          </p:nvSpPr>
          <p:spPr>
            <a:xfrm>
              <a:off x="2249747" y="2564270"/>
              <a:ext cx="57438" cy="66362"/>
            </a:xfrm>
            <a:custGeom>
              <a:avLst/>
              <a:pathLst>
                <a:path w="57438" h="66362">
                  <a:moveTo>
                    <a:pt x="48753" y="66362"/>
                  </a:moveTo>
                  <a:lnTo>
                    <a:pt x="0" y="7552"/>
                  </a:lnTo>
                  <a:lnTo>
                    <a:pt x="9190" y="0"/>
                  </a:lnTo>
                  <a:lnTo>
                    <a:pt x="57438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pg2443"/>
            <p:cNvSpPr/>
            <p:nvPr/>
          </p:nvSpPr>
          <p:spPr>
            <a:xfrm>
              <a:off x="2240622" y="2571823"/>
              <a:ext cx="57879" cy="66021"/>
            </a:xfrm>
            <a:custGeom>
              <a:avLst/>
              <a:pathLst>
                <a:path w="57879" h="66021">
                  <a:moveTo>
                    <a:pt x="49256" y="66021"/>
                  </a:moveTo>
                  <a:lnTo>
                    <a:pt x="0" y="7631"/>
                  </a:lnTo>
                  <a:lnTo>
                    <a:pt x="9125" y="0"/>
                  </a:lnTo>
                  <a:lnTo>
                    <a:pt x="57879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pg2444"/>
            <p:cNvSpPr/>
            <p:nvPr/>
          </p:nvSpPr>
          <p:spPr>
            <a:xfrm>
              <a:off x="2231562" y="2579454"/>
              <a:ext cx="58315" cy="65674"/>
            </a:xfrm>
            <a:custGeom>
              <a:avLst/>
              <a:pathLst>
                <a:path w="58315" h="65674">
                  <a:moveTo>
                    <a:pt x="49754" y="65674"/>
                  </a:moveTo>
                  <a:lnTo>
                    <a:pt x="0" y="7709"/>
                  </a:lnTo>
                  <a:lnTo>
                    <a:pt x="9059" y="0"/>
                  </a:lnTo>
                  <a:lnTo>
                    <a:pt x="58315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pg2445"/>
            <p:cNvSpPr/>
            <p:nvPr/>
          </p:nvSpPr>
          <p:spPr>
            <a:xfrm>
              <a:off x="2222569" y="2587163"/>
              <a:ext cx="58747" cy="65323"/>
            </a:xfrm>
            <a:custGeom>
              <a:avLst/>
              <a:pathLst>
                <a:path w="58747" h="65323">
                  <a:moveTo>
                    <a:pt x="50249" y="65323"/>
                  </a:moveTo>
                  <a:lnTo>
                    <a:pt x="0" y="7786"/>
                  </a:lnTo>
                  <a:lnTo>
                    <a:pt x="8993" y="0"/>
                  </a:lnTo>
                  <a:lnTo>
                    <a:pt x="58747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pg2446"/>
            <p:cNvSpPr/>
            <p:nvPr/>
          </p:nvSpPr>
          <p:spPr>
            <a:xfrm>
              <a:off x="2213643" y="2594950"/>
              <a:ext cx="59175" cy="64967"/>
            </a:xfrm>
            <a:custGeom>
              <a:avLst/>
              <a:pathLst>
                <a:path w="59175" h="64967">
                  <a:moveTo>
                    <a:pt x="50741" y="64967"/>
                  </a:moveTo>
                  <a:lnTo>
                    <a:pt x="0" y="7863"/>
                  </a:lnTo>
                  <a:lnTo>
                    <a:pt x="8926" y="0"/>
                  </a:lnTo>
                  <a:lnTo>
                    <a:pt x="59175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pg2447"/>
            <p:cNvSpPr/>
            <p:nvPr/>
          </p:nvSpPr>
          <p:spPr>
            <a:xfrm>
              <a:off x="2204784" y="2602813"/>
              <a:ext cx="59599" cy="64606"/>
            </a:xfrm>
            <a:custGeom>
              <a:avLst/>
              <a:pathLst>
                <a:path w="59599" h="64606">
                  <a:moveTo>
                    <a:pt x="51228" y="64606"/>
                  </a:moveTo>
                  <a:lnTo>
                    <a:pt x="0" y="7939"/>
                  </a:lnTo>
                  <a:lnTo>
                    <a:pt x="8858" y="0"/>
                  </a:lnTo>
                  <a:lnTo>
                    <a:pt x="59599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pg2448"/>
            <p:cNvSpPr/>
            <p:nvPr/>
          </p:nvSpPr>
          <p:spPr>
            <a:xfrm>
              <a:off x="2195994" y="2610753"/>
              <a:ext cx="60018" cy="64240"/>
            </a:xfrm>
            <a:custGeom>
              <a:avLst/>
              <a:pathLst>
                <a:path w="60018" h="64240">
                  <a:moveTo>
                    <a:pt x="51712" y="64240"/>
                  </a:moveTo>
                  <a:lnTo>
                    <a:pt x="0" y="8015"/>
                  </a:lnTo>
                  <a:lnTo>
                    <a:pt x="8790" y="0"/>
                  </a:lnTo>
                  <a:lnTo>
                    <a:pt x="60018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pg2449"/>
            <p:cNvSpPr/>
            <p:nvPr/>
          </p:nvSpPr>
          <p:spPr>
            <a:xfrm>
              <a:off x="2187273" y="2618768"/>
              <a:ext cx="60433" cy="63870"/>
            </a:xfrm>
            <a:custGeom>
              <a:avLst/>
              <a:pathLst>
                <a:path w="60433" h="63870">
                  <a:moveTo>
                    <a:pt x="52192" y="63870"/>
                  </a:moveTo>
                  <a:lnTo>
                    <a:pt x="0" y="8090"/>
                  </a:lnTo>
                  <a:lnTo>
                    <a:pt x="8720" y="0"/>
                  </a:lnTo>
                  <a:lnTo>
                    <a:pt x="6043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pg2450"/>
            <p:cNvSpPr/>
            <p:nvPr/>
          </p:nvSpPr>
          <p:spPr>
            <a:xfrm>
              <a:off x="2178622" y="2626858"/>
              <a:ext cx="60843" cy="63495"/>
            </a:xfrm>
            <a:custGeom>
              <a:avLst/>
              <a:pathLst>
                <a:path w="60843" h="63495">
                  <a:moveTo>
                    <a:pt x="52668" y="63495"/>
                  </a:moveTo>
                  <a:lnTo>
                    <a:pt x="0" y="8164"/>
                  </a:lnTo>
                  <a:lnTo>
                    <a:pt x="8651" y="0"/>
                  </a:lnTo>
                  <a:lnTo>
                    <a:pt x="60843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pg2451"/>
            <p:cNvSpPr/>
            <p:nvPr/>
          </p:nvSpPr>
          <p:spPr>
            <a:xfrm>
              <a:off x="2170041" y="2635023"/>
              <a:ext cx="61249" cy="63116"/>
            </a:xfrm>
            <a:custGeom>
              <a:avLst/>
              <a:pathLst>
                <a:path w="61249" h="63116">
                  <a:moveTo>
                    <a:pt x="53141" y="63116"/>
                  </a:moveTo>
                  <a:lnTo>
                    <a:pt x="0" y="8238"/>
                  </a:lnTo>
                  <a:lnTo>
                    <a:pt x="8581" y="0"/>
                  </a:lnTo>
                  <a:lnTo>
                    <a:pt x="61249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pg2452"/>
            <p:cNvSpPr/>
            <p:nvPr/>
          </p:nvSpPr>
          <p:spPr>
            <a:xfrm>
              <a:off x="2161531" y="2643261"/>
              <a:ext cx="61651" cy="62731"/>
            </a:xfrm>
            <a:custGeom>
              <a:avLst/>
              <a:pathLst>
                <a:path w="61651" h="62731">
                  <a:moveTo>
                    <a:pt x="53609" y="62731"/>
                  </a:moveTo>
                  <a:lnTo>
                    <a:pt x="0" y="8311"/>
                  </a:lnTo>
                  <a:lnTo>
                    <a:pt x="8510" y="0"/>
                  </a:lnTo>
                  <a:lnTo>
                    <a:pt x="61651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pg2453"/>
            <p:cNvSpPr/>
            <p:nvPr/>
          </p:nvSpPr>
          <p:spPr>
            <a:xfrm>
              <a:off x="2153092" y="2651573"/>
              <a:ext cx="62048" cy="62342"/>
            </a:xfrm>
            <a:custGeom>
              <a:avLst/>
              <a:pathLst>
                <a:path w="62048" h="62342">
                  <a:moveTo>
                    <a:pt x="54074" y="62342"/>
                  </a:moveTo>
                  <a:lnTo>
                    <a:pt x="0" y="8384"/>
                  </a:lnTo>
                  <a:lnTo>
                    <a:pt x="8438" y="0"/>
                  </a:lnTo>
                  <a:lnTo>
                    <a:pt x="62048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pg2454"/>
            <p:cNvSpPr/>
            <p:nvPr/>
          </p:nvSpPr>
          <p:spPr>
            <a:xfrm>
              <a:off x="2144726" y="2659958"/>
              <a:ext cx="62440" cy="61949"/>
            </a:xfrm>
            <a:custGeom>
              <a:avLst/>
              <a:pathLst>
                <a:path w="62440" h="61949">
                  <a:moveTo>
                    <a:pt x="54534" y="61949"/>
                  </a:moveTo>
                  <a:lnTo>
                    <a:pt x="0" y="8456"/>
                  </a:lnTo>
                  <a:lnTo>
                    <a:pt x="8366" y="0"/>
                  </a:lnTo>
                  <a:lnTo>
                    <a:pt x="62440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pg2455"/>
            <p:cNvSpPr/>
            <p:nvPr/>
          </p:nvSpPr>
          <p:spPr>
            <a:xfrm>
              <a:off x="2136433" y="2668414"/>
              <a:ext cx="62828" cy="61551"/>
            </a:xfrm>
            <a:custGeom>
              <a:avLst/>
              <a:pathLst>
                <a:path w="62828" h="61551">
                  <a:moveTo>
                    <a:pt x="54991" y="61551"/>
                  </a:moveTo>
                  <a:lnTo>
                    <a:pt x="0" y="8527"/>
                  </a:lnTo>
                  <a:lnTo>
                    <a:pt x="8293" y="0"/>
                  </a:lnTo>
                  <a:lnTo>
                    <a:pt x="62828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pg2456"/>
            <p:cNvSpPr/>
            <p:nvPr/>
          </p:nvSpPr>
          <p:spPr>
            <a:xfrm>
              <a:off x="2128212" y="2676942"/>
              <a:ext cx="63211" cy="61148"/>
            </a:xfrm>
            <a:custGeom>
              <a:avLst/>
              <a:pathLst>
                <a:path w="63211" h="61148">
                  <a:moveTo>
                    <a:pt x="55443" y="61148"/>
                  </a:moveTo>
                  <a:lnTo>
                    <a:pt x="0" y="8598"/>
                  </a:lnTo>
                  <a:lnTo>
                    <a:pt x="8220" y="0"/>
                  </a:lnTo>
                  <a:lnTo>
                    <a:pt x="63211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pg2457"/>
            <p:cNvSpPr/>
            <p:nvPr/>
          </p:nvSpPr>
          <p:spPr>
            <a:xfrm>
              <a:off x="2120066" y="2685541"/>
              <a:ext cx="63589" cy="60741"/>
            </a:xfrm>
            <a:custGeom>
              <a:avLst/>
              <a:pathLst>
                <a:path w="63589" h="60741">
                  <a:moveTo>
                    <a:pt x="55892" y="60741"/>
                  </a:moveTo>
                  <a:lnTo>
                    <a:pt x="0" y="8668"/>
                  </a:lnTo>
                  <a:lnTo>
                    <a:pt x="8146" y="0"/>
                  </a:lnTo>
                  <a:lnTo>
                    <a:pt x="63589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pg2458"/>
            <p:cNvSpPr/>
            <p:nvPr/>
          </p:nvSpPr>
          <p:spPr>
            <a:xfrm>
              <a:off x="2111995" y="2694209"/>
              <a:ext cx="63963" cy="60330"/>
            </a:xfrm>
            <a:custGeom>
              <a:avLst/>
              <a:pathLst>
                <a:path w="63963" h="60330">
                  <a:moveTo>
                    <a:pt x="56336" y="60330"/>
                  </a:moveTo>
                  <a:lnTo>
                    <a:pt x="0" y="8738"/>
                  </a:lnTo>
                  <a:lnTo>
                    <a:pt x="8071" y="0"/>
                  </a:lnTo>
                  <a:lnTo>
                    <a:pt x="63963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pg2459"/>
            <p:cNvSpPr/>
            <p:nvPr/>
          </p:nvSpPr>
          <p:spPr>
            <a:xfrm>
              <a:off x="2103998" y="2702948"/>
              <a:ext cx="64332" cy="59914"/>
            </a:xfrm>
            <a:custGeom>
              <a:avLst/>
              <a:pathLst>
                <a:path w="64332" h="59914">
                  <a:moveTo>
                    <a:pt x="56776" y="59914"/>
                  </a:moveTo>
                  <a:lnTo>
                    <a:pt x="0" y="8807"/>
                  </a:lnTo>
                  <a:lnTo>
                    <a:pt x="7996" y="0"/>
                  </a:lnTo>
                  <a:lnTo>
                    <a:pt x="64332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pg2460"/>
            <p:cNvSpPr/>
            <p:nvPr/>
          </p:nvSpPr>
          <p:spPr>
            <a:xfrm>
              <a:off x="2096078" y="2711755"/>
              <a:ext cx="64697" cy="59494"/>
            </a:xfrm>
            <a:custGeom>
              <a:avLst/>
              <a:pathLst>
                <a:path w="64697" h="59494">
                  <a:moveTo>
                    <a:pt x="57212" y="59494"/>
                  </a:moveTo>
                  <a:lnTo>
                    <a:pt x="0" y="8875"/>
                  </a:lnTo>
                  <a:lnTo>
                    <a:pt x="7920" y="0"/>
                  </a:lnTo>
                  <a:lnTo>
                    <a:pt x="64697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pg2461"/>
            <p:cNvSpPr/>
            <p:nvPr/>
          </p:nvSpPr>
          <p:spPr>
            <a:xfrm>
              <a:off x="2088234" y="2720630"/>
              <a:ext cx="65056" cy="59069"/>
            </a:xfrm>
            <a:custGeom>
              <a:avLst/>
              <a:pathLst>
                <a:path w="65056" h="59069">
                  <a:moveTo>
                    <a:pt x="57644" y="59069"/>
                  </a:moveTo>
                  <a:lnTo>
                    <a:pt x="0" y="8942"/>
                  </a:lnTo>
                  <a:lnTo>
                    <a:pt x="7844" y="0"/>
                  </a:lnTo>
                  <a:lnTo>
                    <a:pt x="65056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pg2462"/>
            <p:cNvSpPr/>
            <p:nvPr/>
          </p:nvSpPr>
          <p:spPr>
            <a:xfrm>
              <a:off x="2080466" y="2729573"/>
              <a:ext cx="65411" cy="58640"/>
            </a:xfrm>
            <a:custGeom>
              <a:avLst/>
              <a:pathLst>
                <a:path w="65411" h="58640">
                  <a:moveTo>
                    <a:pt x="58071" y="58640"/>
                  </a:moveTo>
                  <a:lnTo>
                    <a:pt x="0" y="9009"/>
                  </a:lnTo>
                  <a:lnTo>
                    <a:pt x="7767" y="0"/>
                  </a:lnTo>
                  <a:lnTo>
                    <a:pt x="65411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pg2463"/>
            <p:cNvSpPr/>
            <p:nvPr/>
          </p:nvSpPr>
          <p:spPr>
            <a:xfrm>
              <a:off x="2072777" y="2738583"/>
              <a:ext cx="65761" cy="58206"/>
            </a:xfrm>
            <a:custGeom>
              <a:avLst/>
              <a:pathLst>
                <a:path w="65761" h="58206">
                  <a:moveTo>
                    <a:pt x="58495" y="58206"/>
                  </a:moveTo>
                  <a:lnTo>
                    <a:pt x="0" y="9076"/>
                  </a:lnTo>
                  <a:lnTo>
                    <a:pt x="7689" y="0"/>
                  </a:lnTo>
                  <a:lnTo>
                    <a:pt x="65761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pg2464"/>
            <p:cNvSpPr/>
            <p:nvPr/>
          </p:nvSpPr>
          <p:spPr>
            <a:xfrm>
              <a:off x="2065165" y="2747659"/>
              <a:ext cx="66106" cy="57769"/>
            </a:xfrm>
            <a:custGeom>
              <a:avLst/>
              <a:pathLst>
                <a:path w="66106" h="57769">
                  <a:moveTo>
                    <a:pt x="58914" y="57769"/>
                  </a:moveTo>
                  <a:lnTo>
                    <a:pt x="0" y="9141"/>
                  </a:lnTo>
                  <a:lnTo>
                    <a:pt x="7611" y="0"/>
                  </a:lnTo>
                  <a:lnTo>
                    <a:pt x="66106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pg2465"/>
            <p:cNvSpPr/>
            <p:nvPr/>
          </p:nvSpPr>
          <p:spPr>
            <a:xfrm>
              <a:off x="2057632" y="2756801"/>
              <a:ext cx="66447" cy="57327"/>
            </a:xfrm>
            <a:custGeom>
              <a:avLst/>
              <a:pathLst>
                <a:path w="66447" h="57327">
                  <a:moveTo>
                    <a:pt x="59328" y="57327"/>
                  </a:moveTo>
                  <a:lnTo>
                    <a:pt x="0" y="9206"/>
                  </a:lnTo>
                  <a:lnTo>
                    <a:pt x="7532" y="0"/>
                  </a:lnTo>
                  <a:lnTo>
                    <a:pt x="66447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pg2466"/>
            <p:cNvSpPr/>
            <p:nvPr/>
          </p:nvSpPr>
          <p:spPr>
            <a:xfrm>
              <a:off x="2050178" y="2766007"/>
              <a:ext cx="66782" cy="56881"/>
            </a:xfrm>
            <a:custGeom>
              <a:avLst/>
              <a:pathLst>
                <a:path w="66782" h="56881">
                  <a:moveTo>
                    <a:pt x="59739" y="56881"/>
                  </a:moveTo>
                  <a:lnTo>
                    <a:pt x="0" y="9270"/>
                  </a:lnTo>
                  <a:lnTo>
                    <a:pt x="7453" y="0"/>
                  </a:lnTo>
                  <a:lnTo>
                    <a:pt x="66782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pg2467"/>
            <p:cNvSpPr/>
            <p:nvPr/>
          </p:nvSpPr>
          <p:spPr>
            <a:xfrm>
              <a:off x="2042804" y="2775278"/>
              <a:ext cx="67113" cy="56431"/>
            </a:xfrm>
            <a:custGeom>
              <a:avLst/>
              <a:pathLst>
                <a:path w="67113" h="56431">
                  <a:moveTo>
                    <a:pt x="60145" y="56431"/>
                  </a:moveTo>
                  <a:lnTo>
                    <a:pt x="0" y="9334"/>
                  </a:lnTo>
                  <a:lnTo>
                    <a:pt x="7374" y="0"/>
                  </a:lnTo>
                  <a:lnTo>
                    <a:pt x="67113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pg2468"/>
            <p:cNvSpPr/>
            <p:nvPr/>
          </p:nvSpPr>
          <p:spPr>
            <a:xfrm>
              <a:off x="2035510" y="2784613"/>
              <a:ext cx="67438" cy="55976"/>
            </a:xfrm>
            <a:custGeom>
              <a:avLst/>
              <a:pathLst>
                <a:path w="67438" h="55976">
                  <a:moveTo>
                    <a:pt x="60546" y="55976"/>
                  </a:moveTo>
                  <a:lnTo>
                    <a:pt x="0" y="9397"/>
                  </a:lnTo>
                  <a:lnTo>
                    <a:pt x="7293" y="0"/>
                  </a:lnTo>
                  <a:lnTo>
                    <a:pt x="67438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pg2469"/>
            <p:cNvSpPr/>
            <p:nvPr/>
          </p:nvSpPr>
          <p:spPr>
            <a:xfrm>
              <a:off x="2028298" y="2794010"/>
              <a:ext cx="67759" cy="55518"/>
            </a:xfrm>
            <a:custGeom>
              <a:avLst/>
              <a:pathLst>
                <a:path w="67759" h="55518">
                  <a:moveTo>
                    <a:pt x="60943" y="55518"/>
                  </a:moveTo>
                  <a:lnTo>
                    <a:pt x="0" y="9459"/>
                  </a:lnTo>
                  <a:lnTo>
                    <a:pt x="7212" y="0"/>
                  </a:lnTo>
                  <a:lnTo>
                    <a:pt x="67759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pg2470"/>
            <p:cNvSpPr/>
            <p:nvPr/>
          </p:nvSpPr>
          <p:spPr>
            <a:xfrm>
              <a:off x="2021166" y="2803469"/>
              <a:ext cx="68075" cy="55055"/>
            </a:xfrm>
            <a:custGeom>
              <a:avLst/>
              <a:pathLst>
                <a:path w="68075" h="55055">
                  <a:moveTo>
                    <a:pt x="61336" y="55055"/>
                  </a:moveTo>
                  <a:lnTo>
                    <a:pt x="0" y="9520"/>
                  </a:lnTo>
                  <a:lnTo>
                    <a:pt x="7131" y="0"/>
                  </a:lnTo>
                  <a:lnTo>
                    <a:pt x="68075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pg2471"/>
            <p:cNvSpPr/>
            <p:nvPr/>
          </p:nvSpPr>
          <p:spPr>
            <a:xfrm>
              <a:off x="2014116" y="2812990"/>
              <a:ext cx="68385" cy="54588"/>
            </a:xfrm>
            <a:custGeom>
              <a:avLst/>
              <a:pathLst>
                <a:path w="68385" h="54588">
                  <a:moveTo>
                    <a:pt x="61724" y="54588"/>
                  </a:moveTo>
                  <a:lnTo>
                    <a:pt x="0" y="9581"/>
                  </a:lnTo>
                  <a:lnTo>
                    <a:pt x="7049" y="0"/>
                  </a:lnTo>
                  <a:lnTo>
                    <a:pt x="68385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pg2472"/>
            <p:cNvSpPr/>
            <p:nvPr/>
          </p:nvSpPr>
          <p:spPr>
            <a:xfrm>
              <a:off x="2007149" y="2822572"/>
              <a:ext cx="68691" cy="54118"/>
            </a:xfrm>
            <a:custGeom>
              <a:avLst/>
              <a:pathLst>
                <a:path w="68691" h="54118">
                  <a:moveTo>
                    <a:pt x="62107" y="54118"/>
                  </a:moveTo>
                  <a:lnTo>
                    <a:pt x="0" y="9641"/>
                  </a:lnTo>
                  <a:lnTo>
                    <a:pt x="6967" y="0"/>
                  </a:lnTo>
                  <a:lnTo>
                    <a:pt x="68691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pg2473"/>
            <p:cNvSpPr/>
            <p:nvPr/>
          </p:nvSpPr>
          <p:spPr>
            <a:xfrm>
              <a:off x="2000264" y="2832214"/>
              <a:ext cx="68992" cy="53643"/>
            </a:xfrm>
            <a:custGeom>
              <a:avLst/>
              <a:pathLst>
                <a:path w="68992" h="53643">
                  <a:moveTo>
                    <a:pt x="62486" y="53643"/>
                  </a:moveTo>
                  <a:lnTo>
                    <a:pt x="0" y="9701"/>
                  </a:lnTo>
                  <a:lnTo>
                    <a:pt x="6884" y="0"/>
                  </a:lnTo>
                  <a:lnTo>
                    <a:pt x="68992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pg2474"/>
            <p:cNvSpPr/>
            <p:nvPr/>
          </p:nvSpPr>
          <p:spPr>
            <a:xfrm>
              <a:off x="1993463" y="2841915"/>
              <a:ext cx="69287" cy="53164"/>
            </a:xfrm>
            <a:custGeom>
              <a:avLst/>
              <a:pathLst>
                <a:path w="69287" h="53164">
                  <a:moveTo>
                    <a:pt x="62861" y="53164"/>
                  </a:moveTo>
                  <a:lnTo>
                    <a:pt x="0" y="9759"/>
                  </a:lnTo>
                  <a:lnTo>
                    <a:pt x="6801" y="0"/>
                  </a:lnTo>
                  <a:lnTo>
                    <a:pt x="69287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pg2475"/>
            <p:cNvSpPr/>
            <p:nvPr/>
          </p:nvSpPr>
          <p:spPr>
            <a:xfrm>
              <a:off x="1986746" y="2851675"/>
              <a:ext cx="69578" cy="52682"/>
            </a:xfrm>
            <a:custGeom>
              <a:avLst/>
              <a:pathLst>
                <a:path w="69578" h="52682">
                  <a:moveTo>
                    <a:pt x="63230" y="52682"/>
                  </a:moveTo>
                  <a:lnTo>
                    <a:pt x="0" y="9817"/>
                  </a:lnTo>
                  <a:lnTo>
                    <a:pt x="6717" y="0"/>
                  </a:lnTo>
                  <a:lnTo>
                    <a:pt x="69578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pg2476"/>
            <p:cNvSpPr/>
            <p:nvPr/>
          </p:nvSpPr>
          <p:spPr>
            <a:xfrm>
              <a:off x="1980114" y="2861492"/>
              <a:ext cx="69863" cy="52196"/>
            </a:xfrm>
            <a:custGeom>
              <a:avLst/>
              <a:pathLst>
                <a:path w="69863" h="52196">
                  <a:moveTo>
                    <a:pt x="63595" y="52196"/>
                  </a:moveTo>
                  <a:lnTo>
                    <a:pt x="0" y="9874"/>
                  </a:lnTo>
                  <a:lnTo>
                    <a:pt x="6632" y="0"/>
                  </a:lnTo>
                  <a:lnTo>
                    <a:pt x="69863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pg2477"/>
            <p:cNvSpPr/>
            <p:nvPr/>
          </p:nvSpPr>
          <p:spPr>
            <a:xfrm>
              <a:off x="1973566" y="2871367"/>
              <a:ext cx="70143" cy="51705"/>
            </a:xfrm>
            <a:custGeom>
              <a:avLst/>
              <a:pathLst>
                <a:path w="70143" h="51705">
                  <a:moveTo>
                    <a:pt x="63956" y="51705"/>
                  </a:moveTo>
                  <a:lnTo>
                    <a:pt x="0" y="9931"/>
                  </a:lnTo>
                  <a:lnTo>
                    <a:pt x="6547" y="0"/>
                  </a:lnTo>
                  <a:lnTo>
                    <a:pt x="70143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pg2478"/>
            <p:cNvSpPr/>
            <p:nvPr/>
          </p:nvSpPr>
          <p:spPr>
            <a:xfrm>
              <a:off x="1967103" y="2881299"/>
              <a:ext cx="70418" cy="51211"/>
            </a:xfrm>
            <a:custGeom>
              <a:avLst/>
              <a:pathLst>
                <a:path w="70418" h="51211">
                  <a:moveTo>
                    <a:pt x="64312" y="51211"/>
                  </a:moveTo>
                  <a:lnTo>
                    <a:pt x="0" y="9987"/>
                  </a:lnTo>
                  <a:lnTo>
                    <a:pt x="6462" y="0"/>
                  </a:lnTo>
                  <a:lnTo>
                    <a:pt x="70418" y="417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g2479"/>
            <p:cNvSpPr/>
            <p:nvPr/>
          </p:nvSpPr>
          <p:spPr>
            <a:xfrm>
              <a:off x="1960727" y="2891286"/>
              <a:ext cx="70688" cy="50714"/>
            </a:xfrm>
            <a:custGeom>
              <a:avLst/>
              <a:pathLst>
                <a:path w="70688" h="50714">
                  <a:moveTo>
                    <a:pt x="64663" y="50714"/>
                  </a:moveTo>
                  <a:lnTo>
                    <a:pt x="0" y="10042"/>
                  </a:lnTo>
                  <a:lnTo>
                    <a:pt x="6376" y="0"/>
                  </a:lnTo>
                  <a:lnTo>
                    <a:pt x="70688" y="41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1" name="pg2480"/>
            <p:cNvSpPr/>
            <p:nvPr/>
          </p:nvSpPr>
          <p:spPr>
            <a:xfrm>
              <a:off x="1954436" y="2901328"/>
              <a:ext cx="70953" cy="50212"/>
            </a:xfrm>
            <a:custGeom>
              <a:avLst/>
              <a:pathLst>
                <a:path w="70953" h="50212">
                  <a:moveTo>
                    <a:pt x="65009" y="50212"/>
                  </a:moveTo>
                  <a:lnTo>
                    <a:pt x="0" y="10096"/>
                  </a:lnTo>
                  <a:lnTo>
                    <a:pt x="6290" y="0"/>
                  </a:lnTo>
                  <a:lnTo>
                    <a:pt x="70953" y="406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2" name="pg2481"/>
            <p:cNvSpPr/>
            <p:nvPr/>
          </p:nvSpPr>
          <p:spPr>
            <a:xfrm>
              <a:off x="1948233" y="2911425"/>
              <a:ext cx="71212" cy="49707"/>
            </a:xfrm>
            <a:custGeom>
              <a:avLst/>
              <a:pathLst>
                <a:path w="71212" h="49707">
                  <a:moveTo>
                    <a:pt x="65350" y="49707"/>
                  </a:moveTo>
                  <a:lnTo>
                    <a:pt x="0" y="10150"/>
                  </a:lnTo>
                  <a:lnTo>
                    <a:pt x="6203" y="0"/>
                  </a:lnTo>
                  <a:lnTo>
                    <a:pt x="71212" y="40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3" name="pg2482"/>
            <p:cNvSpPr/>
            <p:nvPr/>
          </p:nvSpPr>
          <p:spPr>
            <a:xfrm>
              <a:off x="1942117" y="2921575"/>
              <a:ext cx="71467" cy="49198"/>
            </a:xfrm>
            <a:custGeom>
              <a:avLst/>
              <a:pathLst>
                <a:path w="71467" h="49198">
                  <a:moveTo>
                    <a:pt x="65687" y="49198"/>
                  </a:moveTo>
                  <a:lnTo>
                    <a:pt x="0" y="10202"/>
                  </a:lnTo>
                  <a:lnTo>
                    <a:pt x="6116" y="0"/>
                  </a:lnTo>
                  <a:lnTo>
                    <a:pt x="71467" y="395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4" name="pg2483"/>
            <p:cNvSpPr/>
            <p:nvPr/>
          </p:nvSpPr>
          <p:spPr>
            <a:xfrm>
              <a:off x="1936088" y="2931778"/>
              <a:ext cx="71716" cy="48686"/>
            </a:xfrm>
            <a:custGeom>
              <a:avLst/>
              <a:pathLst>
                <a:path w="71716" h="48686">
                  <a:moveTo>
                    <a:pt x="66019" y="48686"/>
                  </a:moveTo>
                  <a:lnTo>
                    <a:pt x="0" y="10254"/>
                  </a:lnTo>
                  <a:lnTo>
                    <a:pt x="6028" y="0"/>
                  </a:lnTo>
                  <a:lnTo>
                    <a:pt x="71716" y="38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5" name="pg2484"/>
            <p:cNvSpPr/>
            <p:nvPr/>
          </p:nvSpPr>
          <p:spPr>
            <a:xfrm>
              <a:off x="1930147" y="2942033"/>
              <a:ext cx="71959" cy="48170"/>
            </a:xfrm>
            <a:custGeom>
              <a:avLst/>
              <a:pathLst>
                <a:path w="71959" h="48170">
                  <a:moveTo>
                    <a:pt x="66346" y="48170"/>
                  </a:moveTo>
                  <a:lnTo>
                    <a:pt x="0" y="10306"/>
                  </a:lnTo>
                  <a:lnTo>
                    <a:pt x="5940" y="0"/>
                  </a:lnTo>
                  <a:lnTo>
                    <a:pt x="71959" y="384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6" name="pg2485"/>
            <p:cNvSpPr/>
            <p:nvPr/>
          </p:nvSpPr>
          <p:spPr>
            <a:xfrm>
              <a:off x="1924295" y="2952339"/>
              <a:ext cx="72198" cy="47650"/>
            </a:xfrm>
            <a:custGeom>
              <a:avLst/>
              <a:pathLst>
                <a:path w="72198" h="47650">
                  <a:moveTo>
                    <a:pt x="66668" y="47650"/>
                  </a:moveTo>
                  <a:lnTo>
                    <a:pt x="0" y="10356"/>
                  </a:lnTo>
                  <a:lnTo>
                    <a:pt x="5851" y="0"/>
                  </a:lnTo>
                  <a:lnTo>
                    <a:pt x="72198" y="37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7" name="pg2486"/>
            <p:cNvSpPr/>
            <p:nvPr/>
          </p:nvSpPr>
          <p:spPr>
            <a:xfrm>
              <a:off x="1918533" y="2962696"/>
              <a:ext cx="72431" cy="47127"/>
            </a:xfrm>
            <a:custGeom>
              <a:avLst/>
              <a:pathLst>
                <a:path w="72431" h="47127">
                  <a:moveTo>
                    <a:pt x="66985" y="47127"/>
                  </a:moveTo>
                  <a:lnTo>
                    <a:pt x="0" y="10406"/>
                  </a:lnTo>
                  <a:lnTo>
                    <a:pt x="5762" y="0"/>
                  </a:lnTo>
                  <a:lnTo>
                    <a:pt x="72431" y="372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8" name="pg2487"/>
            <p:cNvSpPr/>
            <p:nvPr/>
          </p:nvSpPr>
          <p:spPr>
            <a:xfrm>
              <a:off x="1912859" y="2973102"/>
              <a:ext cx="72659" cy="46601"/>
            </a:xfrm>
            <a:custGeom>
              <a:avLst/>
              <a:pathLst>
                <a:path w="72659" h="46601">
                  <a:moveTo>
                    <a:pt x="67298" y="46601"/>
                  </a:moveTo>
                  <a:lnTo>
                    <a:pt x="0" y="10455"/>
                  </a:lnTo>
                  <a:lnTo>
                    <a:pt x="5673" y="0"/>
                  </a:lnTo>
                  <a:lnTo>
                    <a:pt x="72659" y="367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9" name="pg2488"/>
            <p:cNvSpPr/>
            <p:nvPr/>
          </p:nvSpPr>
          <p:spPr>
            <a:xfrm>
              <a:off x="1907275" y="2983558"/>
              <a:ext cx="72881" cy="46071"/>
            </a:xfrm>
            <a:custGeom>
              <a:avLst/>
              <a:pathLst>
                <a:path w="72881" h="46071">
                  <a:moveTo>
                    <a:pt x="67605" y="46071"/>
                  </a:moveTo>
                  <a:lnTo>
                    <a:pt x="0" y="10503"/>
                  </a:lnTo>
                  <a:lnTo>
                    <a:pt x="5583" y="0"/>
                  </a:lnTo>
                  <a:lnTo>
                    <a:pt x="72881" y="36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0" name="pg2489"/>
            <p:cNvSpPr/>
            <p:nvPr/>
          </p:nvSpPr>
          <p:spPr>
            <a:xfrm>
              <a:off x="1901782" y="2994062"/>
              <a:ext cx="73098" cy="45537"/>
            </a:xfrm>
            <a:custGeom>
              <a:avLst/>
              <a:pathLst>
                <a:path w="73098" h="45537">
                  <a:moveTo>
                    <a:pt x="67907" y="45537"/>
                  </a:moveTo>
                  <a:lnTo>
                    <a:pt x="0" y="10551"/>
                  </a:lnTo>
                  <a:lnTo>
                    <a:pt x="5493" y="0"/>
                  </a:lnTo>
                  <a:lnTo>
                    <a:pt x="73098" y="35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1" name="pg2490"/>
            <p:cNvSpPr/>
            <p:nvPr/>
          </p:nvSpPr>
          <p:spPr>
            <a:xfrm>
              <a:off x="1896379" y="3004613"/>
              <a:ext cx="73310" cy="45001"/>
            </a:xfrm>
            <a:custGeom>
              <a:avLst/>
              <a:pathLst>
                <a:path w="73310" h="45001">
                  <a:moveTo>
                    <a:pt x="68205" y="45001"/>
                  </a:moveTo>
                  <a:lnTo>
                    <a:pt x="0" y="10597"/>
                  </a:lnTo>
                  <a:lnTo>
                    <a:pt x="5402" y="0"/>
                  </a:lnTo>
                  <a:lnTo>
                    <a:pt x="73310" y="34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2" name="pg2491"/>
            <p:cNvSpPr/>
            <p:nvPr/>
          </p:nvSpPr>
          <p:spPr>
            <a:xfrm>
              <a:off x="1891067" y="3015211"/>
              <a:ext cx="73516" cy="44461"/>
            </a:xfrm>
            <a:custGeom>
              <a:avLst/>
              <a:pathLst>
                <a:path w="73516" h="44461">
                  <a:moveTo>
                    <a:pt x="68497" y="44461"/>
                  </a:moveTo>
                  <a:lnTo>
                    <a:pt x="0" y="10643"/>
                  </a:lnTo>
                  <a:lnTo>
                    <a:pt x="5311" y="0"/>
                  </a:lnTo>
                  <a:lnTo>
                    <a:pt x="73516" y="344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3" name="pg2492"/>
            <p:cNvSpPr/>
            <p:nvPr/>
          </p:nvSpPr>
          <p:spPr>
            <a:xfrm>
              <a:off x="1885847" y="3025855"/>
              <a:ext cx="73717" cy="43917"/>
            </a:xfrm>
            <a:custGeom>
              <a:avLst/>
              <a:pathLst>
                <a:path w="73717" h="43917">
                  <a:moveTo>
                    <a:pt x="68784" y="43917"/>
                  </a:moveTo>
                  <a:lnTo>
                    <a:pt x="0" y="10689"/>
                  </a:lnTo>
                  <a:lnTo>
                    <a:pt x="5220" y="0"/>
                  </a:lnTo>
                  <a:lnTo>
                    <a:pt x="73717" y="33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4" name="pg2493"/>
            <p:cNvSpPr/>
            <p:nvPr/>
          </p:nvSpPr>
          <p:spPr>
            <a:xfrm>
              <a:off x="1880718" y="3036544"/>
              <a:ext cx="73913" cy="43371"/>
            </a:xfrm>
            <a:custGeom>
              <a:avLst/>
              <a:pathLst>
                <a:path w="73913" h="43371">
                  <a:moveTo>
                    <a:pt x="69067" y="43371"/>
                  </a:moveTo>
                  <a:lnTo>
                    <a:pt x="0" y="10733"/>
                  </a:lnTo>
                  <a:lnTo>
                    <a:pt x="5128" y="0"/>
                  </a:lnTo>
                  <a:lnTo>
                    <a:pt x="73913" y="33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5" name="pg2494"/>
            <p:cNvSpPr/>
            <p:nvPr/>
          </p:nvSpPr>
          <p:spPr>
            <a:xfrm>
              <a:off x="1875682" y="3047277"/>
              <a:ext cx="74103" cy="42821"/>
            </a:xfrm>
            <a:custGeom>
              <a:avLst/>
              <a:pathLst>
                <a:path w="74103" h="42821">
                  <a:moveTo>
                    <a:pt x="69344" y="42821"/>
                  </a:moveTo>
                  <a:lnTo>
                    <a:pt x="0" y="10776"/>
                  </a:lnTo>
                  <a:lnTo>
                    <a:pt x="5036" y="0"/>
                  </a:lnTo>
                  <a:lnTo>
                    <a:pt x="74103" y="32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6" name="pg2495"/>
            <p:cNvSpPr/>
            <p:nvPr/>
          </p:nvSpPr>
          <p:spPr>
            <a:xfrm>
              <a:off x="1870738" y="3058054"/>
              <a:ext cx="74288" cy="42269"/>
            </a:xfrm>
            <a:custGeom>
              <a:avLst/>
              <a:pathLst>
                <a:path w="74288" h="42269">
                  <a:moveTo>
                    <a:pt x="69616" y="42269"/>
                  </a:moveTo>
                  <a:lnTo>
                    <a:pt x="0" y="10819"/>
                  </a:lnTo>
                  <a:lnTo>
                    <a:pt x="4943" y="0"/>
                  </a:lnTo>
                  <a:lnTo>
                    <a:pt x="74288" y="32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7" name="pg2496"/>
            <p:cNvSpPr/>
            <p:nvPr/>
          </p:nvSpPr>
          <p:spPr>
            <a:xfrm>
              <a:off x="1865888" y="3068874"/>
              <a:ext cx="74467" cy="41713"/>
            </a:xfrm>
            <a:custGeom>
              <a:avLst/>
              <a:pathLst>
                <a:path w="74467" h="41713">
                  <a:moveTo>
                    <a:pt x="69883" y="41713"/>
                  </a:moveTo>
                  <a:lnTo>
                    <a:pt x="0" y="10861"/>
                  </a:lnTo>
                  <a:lnTo>
                    <a:pt x="4850" y="0"/>
                  </a:lnTo>
                  <a:lnTo>
                    <a:pt x="74467" y="314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8" name="pg2497"/>
            <p:cNvSpPr/>
            <p:nvPr/>
          </p:nvSpPr>
          <p:spPr>
            <a:xfrm>
              <a:off x="1861130" y="3079736"/>
              <a:ext cx="74641" cy="41154"/>
            </a:xfrm>
            <a:custGeom>
              <a:avLst/>
              <a:pathLst>
                <a:path w="74641" h="41154">
                  <a:moveTo>
                    <a:pt x="70145" y="41154"/>
                  </a:moveTo>
                  <a:lnTo>
                    <a:pt x="0" y="10902"/>
                  </a:lnTo>
                  <a:lnTo>
                    <a:pt x="4757" y="0"/>
                  </a:lnTo>
                  <a:lnTo>
                    <a:pt x="74641" y="30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9" name="pg2498"/>
            <p:cNvSpPr/>
            <p:nvPr/>
          </p:nvSpPr>
          <p:spPr>
            <a:xfrm>
              <a:off x="1856466" y="3090639"/>
              <a:ext cx="74809" cy="40592"/>
            </a:xfrm>
            <a:custGeom>
              <a:avLst/>
              <a:pathLst>
                <a:path w="74809" h="40592">
                  <a:moveTo>
                    <a:pt x="70402" y="40592"/>
                  </a:moveTo>
                  <a:lnTo>
                    <a:pt x="0" y="10943"/>
                  </a:lnTo>
                  <a:lnTo>
                    <a:pt x="4663" y="0"/>
                  </a:lnTo>
                  <a:lnTo>
                    <a:pt x="74809" y="30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0" name="pg2499"/>
            <p:cNvSpPr/>
            <p:nvPr/>
          </p:nvSpPr>
          <p:spPr>
            <a:xfrm>
              <a:off x="1851896" y="3101582"/>
              <a:ext cx="74972" cy="40027"/>
            </a:xfrm>
            <a:custGeom>
              <a:avLst/>
              <a:pathLst>
                <a:path w="74972" h="40027">
                  <a:moveTo>
                    <a:pt x="70653" y="40027"/>
                  </a:moveTo>
                  <a:lnTo>
                    <a:pt x="0" y="10982"/>
                  </a:lnTo>
                  <a:lnTo>
                    <a:pt x="4569" y="0"/>
                  </a:lnTo>
                  <a:lnTo>
                    <a:pt x="74972" y="296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1" name="pg2500"/>
            <p:cNvSpPr/>
            <p:nvPr/>
          </p:nvSpPr>
          <p:spPr>
            <a:xfrm>
              <a:off x="1847421" y="3112565"/>
              <a:ext cx="75129" cy="39459"/>
            </a:xfrm>
            <a:custGeom>
              <a:avLst/>
              <a:pathLst>
                <a:path w="75129" h="39459">
                  <a:moveTo>
                    <a:pt x="70900" y="39459"/>
                  </a:moveTo>
                  <a:lnTo>
                    <a:pt x="0" y="11021"/>
                  </a:lnTo>
                  <a:lnTo>
                    <a:pt x="4475" y="0"/>
                  </a:lnTo>
                  <a:lnTo>
                    <a:pt x="75129" y="29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2" name="pg2501"/>
            <p:cNvSpPr/>
            <p:nvPr/>
          </p:nvSpPr>
          <p:spPr>
            <a:xfrm>
              <a:off x="1843040" y="3123586"/>
              <a:ext cx="75281" cy="38888"/>
            </a:xfrm>
            <a:custGeom>
              <a:avLst/>
              <a:pathLst>
                <a:path w="75281" h="38888">
                  <a:moveTo>
                    <a:pt x="71141" y="38888"/>
                  </a:moveTo>
                  <a:lnTo>
                    <a:pt x="0" y="11059"/>
                  </a:lnTo>
                  <a:lnTo>
                    <a:pt x="4380" y="0"/>
                  </a:lnTo>
                  <a:lnTo>
                    <a:pt x="75281" y="28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3" name="pg2502"/>
            <p:cNvSpPr/>
            <p:nvPr/>
          </p:nvSpPr>
          <p:spPr>
            <a:xfrm>
              <a:off x="1838753" y="3134646"/>
              <a:ext cx="75427" cy="38314"/>
            </a:xfrm>
            <a:custGeom>
              <a:avLst/>
              <a:pathLst>
                <a:path w="75427" h="38314">
                  <a:moveTo>
                    <a:pt x="71377" y="38314"/>
                  </a:moveTo>
                  <a:lnTo>
                    <a:pt x="0" y="11096"/>
                  </a:lnTo>
                  <a:lnTo>
                    <a:pt x="4286" y="0"/>
                  </a:lnTo>
                  <a:lnTo>
                    <a:pt x="75427" y="278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4" name="pg2503"/>
            <p:cNvSpPr/>
            <p:nvPr/>
          </p:nvSpPr>
          <p:spPr>
            <a:xfrm>
              <a:off x="1834563" y="3145743"/>
              <a:ext cx="75567" cy="37738"/>
            </a:xfrm>
            <a:custGeom>
              <a:avLst/>
              <a:pathLst>
                <a:path w="75567" h="37738">
                  <a:moveTo>
                    <a:pt x="71607" y="37738"/>
                  </a:moveTo>
                  <a:lnTo>
                    <a:pt x="0" y="11133"/>
                  </a:lnTo>
                  <a:lnTo>
                    <a:pt x="4190" y="0"/>
                  </a:lnTo>
                  <a:lnTo>
                    <a:pt x="75567" y="27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5" name="pg2504"/>
            <p:cNvSpPr/>
            <p:nvPr/>
          </p:nvSpPr>
          <p:spPr>
            <a:xfrm>
              <a:off x="1830468" y="3156876"/>
              <a:ext cx="75703" cy="37158"/>
            </a:xfrm>
            <a:custGeom>
              <a:avLst/>
              <a:pathLst>
                <a:path w="75703" h="37158">
                  <a:moveTo>
                    <a:pt x="71833" y="37158"/>
                  </a:moveTo>
                  <a:lnTo>
                    <a:pt x="0" y="11168"/>
                  </a:lnTo>
                  <a:lnTo>
                    <a:pt x="4095" y="0"/>
                  </a:lnTo>
                  <a:lnTo>
                    <a:pt x="75703" y="26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6" name="pg2505"/>
            <p:cNvSpPr/>
            <p:nvPr/>
          </p:nvSpPr>
          <p:spPr>
            <a:xfrm>
              <a:off x="1826468" y="3168044"/>
              <a:ext cx="75832" cy="36576"/>
            </a:xfrm>
            <a:custGeom>
              <a:avLst/>
              <a:pathLst>
                <a:path w="75832" h="36576">
                  <a:moveTo>
                    <a:pt x="72053" y="36576"/>
                  </a:moveTo>
                  <a:lnTo>
                    <a:pt x="0" y="11203"/>
                  </a:lnTo>
                  <a:lnTo>
                    <a:pt x="3999" y="0"/>
                  </a:lnTo>
                  <a:lnTo>
                    <a:pt x="75832" y="259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7" name="pg2506"/>
            <p:cNvSpPr/>
            <p:nvPr/>
          </p:nvSpPr>
          <p:spPr>
            <a:xfrm>
              <a:off x="1822565" y="3179248"/>
              <a:ext cx="75956" cy="35992"/>
            </a:xfrm>
            <a:custGeom>
              <a:avLst/>
              <a:pathLst>
                <a:path w="75956" h="35992">
                  <a:moveTo>
                    <a:pt x="72268" y="35992"/>
                  </a:moveTo>
                  <a:lnTo>
                    <a:pt x="0" y="11237"/>
                  </a:lnTo>
                  <a:lnTo>
                    <a:pt x="3903" y="0"/>
                  </a:lnTo>
                  <a:lnTo>
                    <a:pt x="75956" y="253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8" name="pg2507"/>
            <p:cNvSpPr/>
            <p:nvPr/>
          </p:nvSpPr>
          <p:spPr>
            <a:xfrm>
              <a:off x="1818759" y="3190485"/>
              <a:ext cx="76074" cy="35404"/>
            </a:xfrm>
            <a:custGeom>
              <a:avLst/>
              <a:pathLst>
                <a:path w="76074" h="35404">
                  <a:moveTo>
                    <a:pt x="72477" y="35404"/>
                  </a:moveTo>
                  <a:lnTo>
                    <a:pt x="0" y="11270"/>
                  </a:lnTo>
                  <a:lnTo>
                    <a:pt x="3806" y="0"/>
                  </a:lnTo>
                  <a:lnTo>
                    <a:pt x="76074" y="24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9" name="pg2508"/>
            <p:cNvSpPr/>
            <p:nvPr/>
          </p:nvSpPr>
          <p:spPr>
            <a:xfrm>
              <a:off x="1815049" y="3201755"/>
              <a:ext cx="76187" cy="34814"/>
            </a:xfrm>
            <a:custGeom>
              <a:avLst/>
              <a:pathLst>
                <a:path w="76187" h="34814">
                  <a:moveTo>
                    <a:pt x="72682" y="34814"/>
                  </a:moveTo>
                  <a:lnTo>
                    <a:pt x="0" y="11302"/>
                  </a:lnTo>
                  <a:lnTo>
                    <a:pt x="3709" y="0"/>
                  </a:lnTo>
                  <a:lnTo>
                    <a:pt x="76187" y="241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0" name="pg2509"/>
            <p:cNvSpPr/>
            <p:nvPr/>
          </p:nvSpPr>
          <p:spPr>
            <a:xfrm>
              <a:off x="1811436" y="3213057"/>
              <a:ext cx="76294" cy="34222"/>
            </a:xfrm>
            <a:custGeom>
              <a:avLst/>
              <a:pathLst>
                <a:path w="76294" h="34222">
                  <a:moveTo>
                    <a:pt x="72880" y="34222"/>
                  </a:moveTo>
                  <a:lnTo>
                    <a:pt x="0" y="11333"/>
                  </a:lnTo>
                  <a:lnTo>
                    <a:pt x="3612" y="0"/>
                  </a:lnTo>
                  <a:lnTo>
                    <a:pt x="76294" y="23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1" name="pg2510"/>
            <p:cNvSpPr/>
            <p:nvPr/>
          </p:nvSpPr>
          <p:spPr>
            <a:xfrm>
              <a:off x="1807920" y="3224391"/>
              <a:ext cx="76396" cy="33627"/>
            </a:xfrm>
            <a:custGeom>
              <a:avLst/>
              <a:pathLst>
                <a:path w="76396" h="33627">
                  <a:moveTo>
                    <a:pt x="73074" y="33627"/>
                  </a:moveTo>
                  <a:lnTo>
                    <a:pt x="0" y="11364"/>
                  </a:lnTo>
                  <a:lnTo>
                    <a:pt x="3515" y="0"/>
                  </a:lnTo>
                  <a:lnTo>
                    <a:pt x="76396" y="228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2" name="pg2511"/>
            <p:cNvSpPr/>
            <p:nvPr/>
          </p:nvSpPr>
          <p:spPr>
            <a:xfrm>
              <a:off x="1804502" y="3235755"/>
              <a:ext cx="76492" cy="33029"/>
            </a:xfrm>
            <a:custGeom>
              <a:avLst/>
              <a:pathLst>
                <a:path w="76492" h="33029">
                  <a:moveTo>
                    <a:pt x="73262" y="33029"/>
                  </a:moveTo>
                  <a:lnTo>
                    <a:pt x="0" y="11394"/>
                  </a:lnTo>
                  <a:lnTo>
                    <a:pt x="3418" y="0"/>
                  </a:lnTo>
                  <a:lnTo>
                    <a:pt x="76492" y="222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3" name="pg2512"/>
            <p:cNvSpPr/>
            <p:nvPr/>
          </p:nvSpPr>
          <p:spPr>
            <a:xfrm>
              <a:off x="1801182" y="3247149"/>
              <a:ext cx="76582" cy="32430"/>
            </a:xfrm>
            <a:custGeom>
              <a:avLst/>
              <a:pathLst>
                <a:path w="76582" h="32430">
                  <a:moveTo>
                    <a:pt x="73445" y="32430"/>
                  </a:moveTo>
                  <a:lnTo>
                    <a:pt x="0" y="11422"/>
                  </a:lnTo>
                  <a:lnTo>
                    <a:pt x="3320" y="0"/>
                  </a:lnTo>
                  <a:lnTo>
                    <a:pt x="76582" y="216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4" name="pg2513"/>
            <p:cNvSpPr/>
            <p:nvPr/>
          </p:nvSpPr>
          <p:spPr>
            <a:xfrm>
              <a:off x="1797960" y="3258572"/>
              <a:ext cx="76667" cy="31827"/>
            </a:xfrm>
            <a:custGeom>
              <a:avLst/>
              <a:pathLst>
                <a:path w="76667" h="31827">
                  <a:moveTo>
                    <a:pt x="73622" y="31827"/>
                  </a:moveTo>
                  <a:lnTo>
                    <a:pt x="0" y="11450"/>
                  </a:lnTo>
                  <a:lnTo>
                    <a:pt x="3222" y="0"/>
                  </a:lnTo>
                  <a:lnTo>
                    <a:pt x="76667" y="21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5" name="pg2514"/>
            <p:cNvSpPr/>
            <p:nvPr/>
          </p:nvSpPr>
          <p:spPr>
            <a:xfrm>
              <a:off x="1794836" y="3270023"/>
              <a:ext cx="76746" cy="31223"/>
            </a:xfrm>
            <a:custGeom>
              <a:avLst/>
              <a:pathLst>
                <a:path w="76746" h="31223">
                  <a:moveTo>
                    <a:pt x="73794" y="31223"/>
                  </a:moveTo>
                  <a:lnTo>
                    <a:pt x="0" y="11478"/>
                  </a:lnTo>
                  <a:lnTo>
                    <a:pt x="3123" y="0"/>
                  </a:lnTo>
                  <a:lnTo>
                    <a:pt x="76746" y="203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6" name="pg2515"/>
            <p:cNvSpPr/>
            <p:nvPr/>
          </p:nvSpPr>
          <p:spPr>
            <a:xfrm>
              <a:off x="1791810" y="3281502"/>
              <a:ext cx="76820" cy="30616"/>
            </a:xfrm>
            <a:custGeom>
              <a:avLst/>
              <a:pathLst>
                <a:path w="76820" h="30616">
                  <a:moveTo>
                    <a:pt x="73961" y="30616"/>
                  </a:moveTo>
                  <a:lnTo>
                    <a:pt x="0" y="11504"/>
                  </a:lnTo>
                  <a:lnTo>
                    <a:pt x="3025" y="0"/>
                  </a:lnTo>
                  <a:lnTo>
                    <a:pt x="76820" y="19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7" name="pg2516"/>
            <p:cNvSpPr/>
            <p:nvPr/>
          </p:nvSpPr>
          <p:spPr>
            <a:xfrm>
              <a:off x="1788883" y="3293006"/>
              <a:ext cx="76887" cy="30007"/>
            </a:xfrm>
            <a:custGeom>
              <a:avLst/>
              <a:pathLst>
                <a:path w="76887" h="30007">
                  <a:moveTo>
                    <a:pt x="74122" y="30007"/>
                  </a:moveTo>
                  <a:lnTo>
                    <a:pt x="0" y="11530"/>
                  </a:lnTo>
                  <a:lnTo>
                    <a:pt x="2926" y="0"/>
                  </a:lnTo>
                  <a:lnTo>
                    <a:pt x="76887" y="191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8" name="pg2517"/>
            <p:cNvSpPr/>
            <p:nvPr/>
          </p:nvSpPr>
          <p:spPr>
            <a:xfrm>
              <a:off x="1786056" y="3304536"/>
              <a:ext cx="76950" cy="29395"/>
            </a:xfrm>
            <a:custGeom>
              <a:avLst/>
              <a:pathLst>
                <a:path w="76950" h="29395">
                  <a:moveTo>
                    <a:pt x="74278" y="29395"/>
                  </a:moveTo>
                  <a:lnTo>
                    <a:pt x="0" y="11554"/>
                  </a:lnTo>
                  <a:lnTo>
                    <a:pt x="2827" y="0"/>
                  </a:lnTo>
                  <a:lnTo>
                    <a:pt x="76950" y="18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9" name="pg2518"/>
            <p:cNvSpPr/>
            <p:nvPr/>
          </p:nvSpPr>
          <p:spPr>
            <a:xfrm>
              <a:off x="1783327" y="3316091"/>
              <a:ext cx="77006" cy="28782"/>
            </a:xfrm>
            <a:custGeom>
              <a:avLst/>
              <a:pathLst>
                <a:path w="77006" h="28782">
                  <a:moveTo>
                    <a:pt x="74428" y="28782"/>
                  </a:moveTo>
                  <a:lnTo>
                    <a:pt x="0" y="11578"/>
                  </a:lnTo>
                  <a:lnTo>
                    <a:pt x="2728" y="0"/>
                  </a:lnTo>
                  <a:lnTo>
                    <a:pt x="77006" y="17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0" name="pg2519"/>
            <p:cNvSpPr/>
            <p:nvPr/>
          </p:nvSpPr>
          <p:spPr>
            <a:xfrm>
              <a:off x="1780698" y="3327669"/>
              <a:ext cx="77057" cy="28166"/>
            </a:xfrm>
            <a:custGeom>
              <a:avLst/>
              <a:pathLst>
                <a:path w="77057" h="28166">
                  <a:moveTo>
                    <a:pt x="74572" y="28166"/>
                  </a:moveTo>
                  <a:lnTo>
                    <a:pt x="0" y="11601"/>
                  </a:lnTo>
                  <a:lnTo>
                    <a:pt x="2629" y="0"/>
                  </a:lnTo>
                  <a:lnTo>
                    <a:pt x="77057" y="17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1" name="pg2520"/>
            <p:cNvSpPr/>
            <p:nvPr/>
          </p:nvSpPr>
          <p:spPr>
            <a:xfrm>
              <a:off x="1778168" y="3339271"/>
              <a:ext cx="77102" cy="27548"/>
            </a:xfrm>
            <a:custGeom>
              <a:avLst/>
              <a:pathLst>
                <a:path w="77102" h="27548">
                  <a:moveTo>
                    <a:pt x="74712" y="27548"/>
                  </a:moveTo>
                  <a:lnTo>
                    <a:pt x="0" y="11623"/>
                  </a:lnTo>
                  <a:lnTo>
                    <a:pt x="2529" y="0"/>
                  </a:lnTo>
                  <a:lnTo>
                    <a:pt x="77102" y="165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2" name="pg2521"/>
            <p:cNvSpPr/>
            <p:nvPr/>
          </p:nvSpPr>
          <p:spPr>
            <a:xfrm>
              <a:off x="1775738" y="3350894"/>
              <a:ext cx="77142" cy="26929"/>
            </a:xfrm>
            <a:custGeom>
              <a:avLst/>
              <a:pathLst>
                <a:path w="77142" h="26929">
                  <a:moveTo>
                    <a:pt x="74845" y="26929"/>
                  </a:moveTo>
                  <a:lnTo>
                    <a:pt x="0" y="11644"/>
                  </a:lnTo>
                  <a:lnTo>
                    <a:pt x="2430" y="0"/>
                  </a:lnTo>
                  <a:lnTo>
                    <a:pt x="77142" y="15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3" name="pg2522"/>
            <p:cNvSpPr/>
            <p:nvPr/>
          </p:nvSpPr>
          <p:spPr>
            <a:xfrm>
              <a:off x="1773408" y="3362539"/>
              <a:ext cx="77176" cy="26307"/>
            </a:xfrm>
            <a:custGeom>
              <a:avLst/>
              <a:pathLst>
                <a:path w="77176" h="26307">
                  <a:moveTo>
                    <a:pt x="74974" y="26307"/>
                  </a:moveTo>
                  <a:lnTo>
                    <a:pt x="0" y="11665"/>
                  </a:lnTo>
                  <a:lnTo>
                    <a:pt x="2330" y="0"/>
                  </a:lnTo>
                  <a:lnTo>
                    <a:pt x="77176" y="15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4" name="pg2523"/>
            <p:cNvSpPr/>
            <p:nvPr/>
          </p:nvSpPr>
          <p:spPr>
            <a:xfrm>
              <a:off x="1771178" y="3374205"/>
              <a:ext cx="77204" cy="25683"/>
            </a:xfrm>
            <a:custGeom>
              <a:avLst/>
              <a:pathLst>
                <a:path w="77204" h="25683">
                  <a:moveTo>
                    <a:pt x="75096" y="25683"/>
                  </a:moveTo>
                  <a:lnTo>
                    <a:pt x="0" y="11684"/>
                  </a:lnTo>
                  <a:lnTo>
                    <a:pt x="2230" y="0"/>
                  </a:lnTo>
                  <a:lnTo>
                    <a:pt x="77204" y="14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5" name="pg2524"/>
            <p:cNvSpPr/>
            <p:nvPr/>
          </p:nvSpPr>
          <p:spPr>
            <a:xfrm>
              <a:off x="1769048" y="3385889"/>
              <a:ext cx="77226" cy="25058"/>
            </a:xfrm>
            <a:custGeom>
              <a:avLst/>
              <a:pathLst>
                <a:path w="77226" h="25058">
                  <a:moveTo>
                    <a:pt x="75214" y="25058"/>
                  </a:moveTo>
                  <a:lnTo>
                    <a:pt x="0" y="11703"/>
                  </a:lnTo>
                  <a:lnTo>
                    <a:pt x="2129" y="0"/>
                  </a:lnTo>
                  <a:lnTo>
                    <a:pt x="77226" y="13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6" name="pg2525"/>
            <p:cNvSpPr/>
            <p:nvPr/>
          </p:nvSpPr>
          <p:spPr>
            <a:xfrm>
              <a:off x="1767019" y="3397593"/>
              <a:ext cx="77243" cy="24430"/>
            </a:xfrm>
            <a:custGeom>
              <a:avLst/>
              <a:pathLst>
                <a:path w="77243" h="24430">
                  <a:moveTo>
                    <a:pt x="75325" y="24430"/>
                  </a:moveTo>
                  <a:lnTo>
                    <a:pt x="0" y="11721"/>
                  </a:lnTo>
                  <a:lnTo>
                    <a:pt x="2029" y="0"/>
                  </a:lnTo>
                  <a:lnTo>
                    <a:pt x="77243" y="13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7" name="pg2526"/>
            <p:cNvSpPr/>
            <p:nvPr/>
          </p:nvSpPr>
          <p:spPr>
            <a:xfrm>
              <a:off x="1765090" y="3409314"/>
              <a:ext cx="77254" cy="23801"/>
            </a:xfrm>
            <a:custGeom>
              <a:avLst/>
              <a:pathLst>
                <a:path w="77254" h="23801">
                  <a:moveTo>
                    <a:pt x="75432" y="23801"/>
                  </a:moveTo>
                  <a:lnTo>
                    <a:pt x="0" y="11738"/>
                  </a:lnTo>
                  <a:lnTo>
                    <a:pt x="1928" y="0"/>
                  </a:lnTo>
                  <a:lnTo>
                    <a:pt x="77254" y="127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8" name="pg2527"/>
            <p:cNvSpPr/>
            <p:nvPr/>
          </p:nvSpPr>
          <p:spPr>
            <a:xfrm>
              <a:off x="1763262" y="3421052"/>
              <a:ext cx="77260" cy="23170"/>
            </a:xfrm>
            <a:custGeom>
              <a:avLst/>
              <a:pathLst>
                <a:path w="77260" h="23170">
                  <a:moveTo>
                    <a:pt x="75532" y="23170"/>
                  </a:moveTo>
                  <a:lnTo>
                    <a:pt x="0" y="11754"/>
                  </a:lnTo>
                  <a:lnTo>
                    <a:pt x="1828" y="0"/>
                  </a:lnTo>
                  <a:lnTo>
                    <a:pt x="77260" y="120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9" name="pg2528"/>
            <p:cNvSpPr/>
            <p:nvPr/>
          </p:nvSpPr>
          <p:spPr>
            <a:xfrm>
              <a:off x="1761534" y="3432807"/>
              <a:ext cx="77260" cy="22538"/>
            </a:xfrm>
            <a:custGeom>
              <a:avLst/>
              <a:pathLst>
                <a:path w="77260" h="22538">
                  <a:moveTo>
                    <a:pt x="75627" y="22538"/>
                  </a:moveTo>
                  <a:lnTo>
                    <a:pt x="0" y="11769"/>
                  </a:lnTo>
                  <a:lnTo>
                    <a:pt x="1727" y="0"/>
                  </a:lnTo>
                  <a:lnTo>
                    <a:pt x="77260" y="114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0" name="pg2529"/>
            <p:cNvSpPr/>
            <p:nvPr/>
          </p:nvSpPr>
          <p:spPr>
            <a:xfrm>
              <a:off x="1759908" y="3444576"/>
              <a:ext cx="77254" cy="21903"/>
            </a:xfrm>
            <a:custGeom>
              <a:avLst/>
              <a:pathLst>
                <a:path w="77254" h="21903">
                  <a:moveTo>
                    <a:pt x="75717" y="21903"/>
                  </a:moveTo>
                  <a:lnTo>
                    <a:pt x="0" y="11783"/>
                  </a:lnTo>
                  <a:lnTo>
                    <a:pt x="1626" y="0"/>
                  </a:lnTo>
                  <a:lnTo>
                    <a:pt x="77254" y="107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1" name="pg2530"/>
            <p:cNvSpPr/>
            <p:nvPr/>
          </p:nvSpPr>
          <p:spPr>
            <a:xfrm>
              <a:off x="1758383" y="3456360"/>
              <a:ext cx="77242" cy="21267"/>
            </a:xfrm>
            <a:custGeom>
              <a:avLst/>
              <a:pathLst>
                <a:path w="77242" h="21267">
                  <a:moveTo>
                    <a:pt x="75801" y="21267"/>
                  </a:moveTo>
                  <a:lnTo>
                    <a:pt x="0" y="11797"/>
                  </a:lnTo>
                  <a:lnTo>
                    <a:pt x="1525" y="0"/>
                  </a:lnTo>
                  <a:lnTo>
                    <a:pt x="77242" y="101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2" name="pg2531"/>
            <p:cNvSpPr/>
            <p:nvPr/>
          </p:nvSpPr>
          <p:spPr>
            <a:xfrm>
              <a:off x="1756958" y="3468158"/>
              <a:ext cx="77225" cy="20630"/>
            </a:xfrm>
            <a:custGeom>
              <a:avLst/>
              <a:pathLst>
                <a:path w="77225" h="20630">
                  <a:moveTo>
                    <a:pt x="75879" y="20630"/>
                  </a:moveTo>
                  <a:lnTo>
                    <a:pt x="0" y="11810"/>
                  </a:lnTo>
                  <a:lnTo>
                    <a:pt x="1424" y="0"/>
                  </a:lnTo>
                  <a:lnTo>
                    <a:pt x="77225" y="94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3" name="pg2532"/>
            <p:cNvSpPr/>
            <p:nvPr/>
          </p:nvSpPr>
          <p:spPr>
            <a:xfrm>
              <a:off x="1755636" y="3479968"/>
              <a:ext cx="77202" cy="19991"/>
            </a:xfrm>
            <a:custGeom>
              <a:avLst/>
              <a:pathLst>
                <a:path w="77202" h="19991">
                  <a:moveTo>
                    <a:pt x="75952" y="19991"/>
                  </a:moveTo>
                  <a:lnTo>
                    <a:pt x="0" y="11821"/>
                  </a:lnTo>
                  <a:lnTo>
                    <a:pt x="1322" y="0"/>
                  </a:lnTo>
                  <a:lnTo>
                    <a:pt x="77202" y="88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4" name="pg2533"/>
            <p:cNvSpPr/>
            <p:nvPr/>
          </p:nvSpPr>
          <p:spPr>
            <a:xfrm>
              <a:off x="1754414" y="3491790"/>
              <a:ext cx="77173" cy="19350"/>
            </a:xfrm>
            <a:custGeom>
              <a:avLst/>
              <a:pathLst>
                <a:path w="77173" h="19350">
                  <a:moveTo>
                    <a:pt x="76019" y="19350"/>
                  </a:moveTo>
                  <a:lnTo>
                    <a:pt x="0" y="11832"/>
                  </a:lnTo>
                  <a:lnTo>
                    <a:pt x="1221" y="0"/>
                  </a:lnTo>
                  <a:lnTo>
                    <a:pt x="77173" y="8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5" name="pg2534"/>
            <p:cNvSpPr/>
            <p:nvPr/>
          </p:nvSpPr>
          <p:spPr>
            <a:xfrm>
              <a:off x="1753294" y="3503623"/>
              <a:ext cx="77139" cy="18709"/>
            </a:xfrm>
            <a:custGeom>
              <a:avLst/>
              <a:pathLst>
                <a:path w="77139" h="18709">
                  <a:moveTo>
                    <a:pt x="76081" y="18709"/>
                  </a:moveTo>
                  <a:lnTo>
                    <a:pt x="0" y="11842"/>
                  </a:lnTo>
                  <a:lnTo>
                    <a:pt x="1119" y="0"/>
                  </a:lnTo>
                  <a:lnTo>
                    <a:pt x="77139" y="75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6" name="pg2535"/>
            <p:cNvSpPr/>
            <p:nvPr/>
          </p:nvSpPr>
          <p:spPr>
            <a:xfrm>
              <a:off x="1752276" y="3515466"/>
              <a:ext cx="77099" cy="18065"/>
            </a:xfrm>
            <a:custGeom>
              <a:avLst/>
              <a:pathLst>
                <a:path w="77099" h="18065">
                  <a:moveTo>
                    <a:pt x="76137" y="18065"/>
                  </a:moveTo>
                  <a:lnTo>
                    <a:pt x="0" y="11852"/>
                  </a:lnTo>
                  <a:lnTo>
                    <a:pt x="1018" y="0"/>
                  </a:lnTo>
                  <a:lnTo>
                    <a:pt x="77099" y="6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7" name="pg2536"/>
            <p:cNvSpPr/>
            <p:nvPr/>
          </p:nvSpPr>
          <p:spPr>
            <a:xfrm>
              <a:off x="1751359" y="3527318"/>
              <a:ext cx="77054" cy="17421"/>
            </a:xfrm>
            <a:custGeom>
              <a:avLst/>
              <a:pathLst>
                <a:path w="77054" h="17421">
                  <a:moveTo>
                    <a:pt x="76187" y="17421"/>
                  </a:moveTo>
                  <a:lnTo>
                    <a:pt x="0" y="11860"/>
                  </a:lnTo>
                  <a:lnTo>
                    <a:pt x="916" y="0"/>
                  </a:lnTo>
                  <a:lnTo>
                    <a:pt x="77054" y="62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8" name="pg2537"/>
            <p:cNvSpPr/>
            <p:nvPr/>
          </p:nvSpPr>
          <p:spPr>
            <a:xfrm>
              <a:off x="1750544" y="3539178"/>
              <a:ext cx="77003" cy="16775"/>
            </a:xfrm>
            <a:custGeom>
              <a:avLst/>
              <a:pathLst>
                <a:path w="77003" h="16775">
                  <a:moveTo>
                    <a:pt x="76232" y="16775"/>
                  </a:moveTo>
                  <a:lnTo>
                    <a:pt x="0" y="11867"/>
                  </a:lnTo>
                  <a:lnTo>
                    <a:pt x="815" y="0"/>
                  </a:lnTo>
                  <a:lnTo>
                    <a:pt x="77003" y="5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9" name="pg2538"/>
            <p:cNvSpPr/>
            <p:nvPr/>
          </p:nvSpPr>
          <p:spPr>
            <a:xfrm>
              <a:off x="1749830" y="3551046"/>
              <a:ext cx="76946" cy="16128"/>
            </a:xfrm>
            <a:custGeom>
              <a:avLst/>
              <a:pathLst>
                <a:path w="76946" h="16128">
                  <a:moveTo>
                    <a:pt x="76272" y="16128"/>
                  </a:moveTo>
                  <a:lnTo>
                    <a:pt x="0" y="11874"/>
                  </a:lnTo>
                  <a:lnTo>
                    <a:pt x="713" y="0"/>
                  </a:lnTo>
                  <a:lnTo>
                    <a:pt x="76946" y="4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0" name="pg2539"/>
            <p:cNvSpPr/>
            <p:nvPr/>
          </p:nvSpPr>
          <p:spPr>
            <a:xfrm>
              <a:off x="1749219" y="3562920"/>
              <a:ext cx="76883" cy="15480"/>
            </a:xfrm>
            <a:custGeom>
              <a:avLst/>
              <a:pathLst>
                <a:path w="76883" h="15480">
                  <a:moveTo>
                    <a:pt x="76305" y="15480"/>
                  </a:moveTo>
                  <a:lnTo>
                    <a:pt x="0" y="11879"/>
                  </a:lnTo>
                  <a:lnTo>
                    <a:pt x="611" y="0"/>
                  </a:lnTo>
                  <a:lnTo>
                    <a:pt x="76883" y="4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1" name="pg2540"/>
            <p:cNvSpPr/>
            <p:nvPr/>
          </p:nvSpPr>
          <p:spPr>
            <a:xfrm>
              <a:off x="1748709" y="3574800"/>
              <a:ext cx="76815" cy="14830"/>
            </a:xfrm>
            <a:custGeom>
              <a:avLst/>
              <a:pathLst>
                <a:path w="76815" h="14830">
                  <a:moveTo>
                    <a:pt x="76333" y="14830"/>
                  </a:moveTo>
                  <a:lnTo>
                    <a:pt x="0" y="11884"/>
                  </a:lnTo>
                  <a:lnTo>
                    <a:pt x="509" y="0"/>
                  </a:lnTo>
                  <a:lnTo>
                    <a:pt x="76815" y="36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2" name="pg2541"/>
            <p:cNvSpPr/>
            <p:nvPr/>
          </p:nvSpPr>
          <p:spPr>
            <a:xfrm>
              <a:off x="1748301" y="3586685"/>
              <a:ext cx="76741" cy="14180"/>
            </a:xfrm>
            <a:custGeom>
              <a:avLst/>
              <a:pathLst>
                <a:path w="76741" h="14180">
                  <a:moveTo>
                    <a:pt x="76356" y="14180"/>
                  </a:moveTo>
                  <a:lnTo>
                    <a:pt x="0" y="11888"/>
                  </a:lnTo>
                  <a:lnTo>
                    <a:pt x="407" y="0"/>
                  </a:lnTo>
                  <a:lnTo>
                    <a:pt x="76741" y="29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3" name="pg2542"/>
            <p:cNvSpPr/>
            <p:nvPr/>
          </p:nvSpPr>
          <p:spPr>
            <a:xfrm>
              <a:off x="1747996" y="3598573"/>
              <a:ext cx="76662" cy="13528"/>
            </a:xfrm>
            <a:custGeom>
              <a:avLst/>
              <a:pathLst>
                <a:path w="76662" h="13528">
                  <a:moveTo>
                    <a:pt x="76373" y="13528"/>
                  </a:moveTo>
                  <a:lnTo>
                    <a:pt x="0" y="11891"/>
                  </a:lnTo>
                  <a:lnTo>
                    <a:pt x="305" y="0"/>
                  </a:lnTo>
                  <a:lnTo>
                    <a:pt x="76662" y="22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4" name="pg2543"/>
            <p:cNvSpPr/>
            <p:nvPr/>
          </p:nvSpPr>
          <p:spPr>
            <a:xfrm>
              <a:off x="1747792" y="3610465"/>
              <a:ext cx="76577" cy="12876"/>
            </a:xfrm>
            <a:custGeom>
              <a:avLst/>
              <a:pathLst>
                <a:path w="76577" h="12876">
                  <a:moveTo>
                    <a:pt x="76384" y="12876"/>
                  </a:moveTo>
                  <a:lnTo>
                    <a:pt x="0" y="11893"/>
                  </a:lnTo>
                  <a:lnTo>
                    <a:pt x="203" y="0"/>
                  </a:lnTo>
                  <a:lnTo>
                    <a:pt x="76577" y="16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5" name="pg2544"/>
            <p:cNvSpPr/>
            <p:nvPr/>
          </p:nvSpPr>
          <p:spPr>
            <a:xfrm>
              <a:off x="1747690" y="3622359"/>
              <a:ext cx="76486" cy="12222"/>
            </a:xfrm>
            <a:custGeom>
              <a:avLst/>
              <a:pathLst>
                <a:path w="76486" h="12222">
                  <a:moveTo>
                    <a:pt x="76389" y="12222"/>
                  </a:moveTo>
                  <a:lnTo>
                    <a:pt x="0" y="11895"/>
                  </a:lnTo>
                  <a:lnTo>
                    <a:pt x="101" y="0"/>
                  </a:lnTo>
                  <a:lnTo>
                    <a:pt x="76486" y="9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6" name="pg2545"/>
            <p:cNvSpPr/>
            <p:nvPr/>
          </p:nvSpPr>
          <p:spPr>
            <a:xfrm>
              <a:off x="1747690" y="3634254"/>
              <a:ext cx="76389" cy="11895"/>
            </a:xfrm>
            <a:custGeom>
              <a:avLst/>
              <a:pathLst>
                <a:path w="76389" h="11895">
                  <a:moveTo>
                    <a:pt x="76389" y="11568"/>
                  </a:moveTo>
                  <a:lnTo>
                    <a:pt x="0" y="11895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7" name="pg2546"/>
            <p:cNvSpPr/>
            <p:nvPr/>
          </p:nvSpPr>
          <p:spPr>
            <a:xfrm>
              <a:off x="1747690" y="3645823"/>
              <a:ext cx="76486" cy="12222"/>
            </a:xfrm>
            <a:custGeom>
              <a:avLst/>
              <a:pathLst>
                <a:path w="76486" h="12222">
                  <a:moveTo>
                    <a:pt x="76486" y="11240"/>
                  </a:moveTo>
                  <a:lnTo>
                    <a:pt x="101" y="12222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8" name="pg2547"/>
            <p:cNvSpPr/>
            <p:nvPr/>
          </p:nvSpPr>
          <p:spPr>
            <a:xfrm>
              <a:off x="1747792" y="3657063"/>
              <a:ext cx="76577" cy="12876"/>
            </a:xfrm>
            <a:custGeom>
              <a:avLst/>
              <a:pathLst>
                <a:path w="76577" h="12876">
                  <a:moveTo>
                    <a:pt x="76577" y="11239"/>
                  </a:moveTo>
                  <a:lnTo>
                    <a:pt x="203" y="12876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9" name="pg2548"/>
            <p:cNvSpPr/>
            <p:nvPr/>
          </p:nvSpPr>
          <p:spPr>
            <a:xfrm>
              <a:off x="1747996" y="3668302"/>
              <a:ext cx="76662" cy="13528"/>
            </a:xfrm>
            <a:custGeom>
              <a:avLst/>
              <a:pathLst>
                <a:path w="76662" h="13528">
                  <a:moveTo>
                    <a:pt x="76662" y="11237"/>
                  </a:moveTo>
                  <a:lnTo>
                    <a:pt x="305" y="13528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0" name="pg2549"/>
            <p:cNvSpPr/>
            <p:nvPr/>
          </p:nvSpPr>
          <p:spPr>
            <a:xfrm>
              <a:off x="1748301" y="3679540"/>
              <a:ext cx="76741" cy="14180"/>
            </a:xfrm>
            <a:custGeom>
              <a:avLst/>
              <a:pathLst>
                <a:path w="76741" h="14180">
                  <a:moveTo>
                    <a:pt x="76741" y="11234"/>
                  </a:moveTo>
                  <a:lnTo>
                    <a:pt x="407" y="14180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1" name="pg2550"/>
            <p:cNvSpPr/>
            <p:nvPr/>
          </p:nvSpPr>
          <p:spPr>
            <a:xfrm>
              <a:off x="1748709" y="3690774"/>
              <a:ext cx="76815" cy="14830"/>
            </a:xfrm>
            <a:custGeom>
              <a:avLst/>
              <a:pathLst>
                <a:path w="76815" h="14830">
                  <a:moveTo>
                    <a:pt x="76815" y="11230"/>
                  </a:moveTo>
                  <a:lnTo>
                    <a:pt x="509" y="14830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2" name="pg2551"/>
            <p:cNvSpPr/>
            <p:nvPr/>
          </p:nvSpPr>
          <p:spPr>
            <a:xfrm>
              <a:off x="1749219" y="3702004"/>
              <a:ext cx="76883" cy="15480"/>
            </a:xfrm>
            <a:custGeom>
              <a:avLst/>
              <a:pathLst>
                <a:path w="76883" h="15480">
                  <a:moveTo>
                    <a:pt x="76883" y="11226"/>
                  </a:moveTo>
                  <a:lnTo>
                    <a:pt x="611" y="15480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3" name="pg2552"/>
            <p:cNvSpPr/>
            <p:nvPr/>
          </p:nvSpPr>
          <p:spPr>
            <a:xfrm>
              <a:off x="1749830" y="3713230"/>
              <a:ext cx="76946" cy="16128"/>
            </a:xfrm>
            <a:custGeom>
              <a:avLst/>
              <a:pathLst>
                <a:path w="76946" h="16128">
                  <a:moveTo>
                    <a:pt x="76946" y="11220"/>
                  </a:moveTo>
                  <a:lnTo>
                    <a:pt x="713" y="16128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4" name="pg2553"/>
            <p:cNvSpPr/>
            <p:nvPr/>
          </p:nvSpPr>
          <p:spPr>
            <a:xfrm>
              <a:off x="1750544" y="3724451"/>
              <a:ext cx="77003" cy="16775"/>
            </a:xfrm>
            <a:custGeom>
              <a:avLst/>
              <a:pathLst>
                <a:path w="77003" h="16775">
                  <a:moveTo>
                    <a:pt x="77003" y="11214"/>
                  </a:moveTo>
                  <a:lnTo>
                    <a:pt x="815" y="16775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5" name="pg2554"/>
            <p:cNvSpPr/>
            <p:nvPr/>
          </p:nvSpPr>
          <p:spPr>
            <a:xfrm>
              <a:off x="1751359" y="3735666"/>
              <a:ext cx="77054" cy="17421"/>
            </a:xfrm>
            <a:custGeom>
              <a:avLst/>
              <a:pathLst>
                <a:path w="77054" h="17421">
                  <a:moveTo>
                    <a:pt x="77054" y="11207"/>
                  </a:moveTo>
                  <a:lnTo>
                    <a:pt x="916" y="17421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6" name="pg2555"/>
            <p:cNvSpPr/>
            <p:nvPr/>
          </p:nvSpPr>
          <p:spPr>
            <a:xfrm>
              <a:off x="1752276" y="3746873"/>
              <a:ext cx="77099" cy="18065"/>
            </a:xfrm>
            <a:custGeom>
              <a:avLst/>
              <a:pathLst>
                <a:path w="77099" h="18065">
                  <a:moveTo>
                    <a:pt x="77099" y="11199"/>
                  </a:moveTo>
                  <a:lnTo>
                    <a:pt x="1018" y="18065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7" name="pg2556"/>
            <p:cNvSpPr/>
            <p:nvPr/>
          </p:nvSpPr>
          <p:spPr>
            <a:xfrm>
              <a:off x="1753294" y="3758073"/>
              <a:ext cx="77139" cy="18709"/>
            </a:xfrm>
            <a:custGeom>
              <a:avLst/>
              <a:pathLst>
                <a:path w="77139" h="18709">
                  <a:moveTo>
                    <a:pt x="77139" y="11190"/>
                  </a:moveTo>
                  <a:lnTo>
                    <a:pt x="1119" y="18709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8" name="pg2557"/>
            <p:cNvSpPr/>
            <p:nvPr/>
          </p:nvSpPr>
          <p:spPr>
            <a:xfrm>
              <a:off x="1754414" y="3769264"/>
              <a:ext cx="77173" cy="19350"/>
            </a:xfrm>
            <a:custGeom>
              <a:avLst/>
              <a:pathLst>
                <a:path w="77173" h="19350">
                  <a:moveTo>
                    <a:pt x="77173" y="11181"/>
                  </a:moveTo>
                  <a:lnTo>
                    <a:pt x="1221" y="19350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9" name="pg2558"/>
            <p:cNvSpPr/>
            <p:nvPr/>
          </p:nvSpPr>
          <p:spPr>
            <a:xfrm>
              <a:off x="1755636" y="3780445"/>
              <a:ext cx="77202" cy="19991"/>
            </a:xfrm>
            <a:custGeom>
              <a:avLst/>
              <a:pathLst>
                <a:path w="77202" h="19991">
                  <a:moveTo>
                    <a:pt x="77202" y="11171"/>
                  </a:moveTo>
                  <a:lnTo>
                    <a:pt x="1322" y="19991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0" name="pg2559"/>
            <p:cNvSpPr/>
            <p:nvPr/>
          </p:nvSpPr>
          <p:spPr>
            <a:xfrm>
              <a:off x="1756958" y="3791616"/>
              <a:ext cx="77225" cy="20630"/>
            </a:xfrm>
            <a:custGeom>
              <a:avLst/>
              <a:pathLst>
                <a:path w="77225" h="20630">
                  <a:moveTo>
                    <a:pt x="77225" y="11160"/>
                  </a:moveTo>
                  <a:lnTo>
                    <a:pt x="1424" y="2063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1" name="pg2560"/>
            <p:cNvSpPr/>
            <p:nvPr/>
          </p:nvSpPr>
          <p:spPr>
            <a:xfrm>
              <a:off x="1758383" y="3802776"/>
              <a:ext cx="77242" cy="21267"/>
            </a:xfrm>
            <a:custGeom>
              <a:avLst/>
              <a:pathLst>
                <a:path w="77242" h="21267">
                  <a:moveTo>
                    <a:pt x="77242" y="11148"/>
                  </a:moveTo>
                  <a:lnTo>
                    <a:pt x="1525" y="21267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2" name="pg2561"/>
            <p:cNvSpPr/>
            <p:nvPr/>
          </p:nvSpPr>
          <p:spPr>
            <a:xfrm>
              <a:off x="1759908" y="3813924"/>
              <a:ext cx="77254" cy="21903"/>
            </a:xfrm>
            <a:custGeom>
              <a:avLst/>
              <a:pathLst>
                <a:path w="77254" h="21903">
                  <a:moveTo>
                    <a:pt x="77254" y="11135"/>
                  </a:moveTo>
                  <a:lnTo>
                    <a:pt x="1626" y="21903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3" name="pg2562"/>
            <p:cNvSpPr/>
            <p:nvPr/>
          </p:nvSpPr>
          <p:spPr>
            <a:xfrm>
              <a:off x="1761534" y="3825060"/>
              <a:ext cx="77260" cy="22538"/>
            </a:xfrm>
            <a:custGeom>
              <a:avLst/>
              <a:pathLst>
                <a:path w="77260" h="22538">
                  <a:moveTo>
                    <a:pt x="77260" y="11121"/>
                  </a:moveTo>
                  <a:lnTo>
                    <a:pt x="1727" y="22538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4" name="pg2563"/>
            <p:cNvSpPr/>
            <p:nvPr/>
          </p:nvSpPr>
          <p:spPr>
            <a:xfrm>
              <a:off x="1763262" y="3836181"/>
              <a:ext cx="77260" cy="23170"/>
            </a:xfrm>
            <a:custGeom>
              <a:avLst/>
              <a:pathLst>
                <a:path w="77260" h="23170">
                  <a:moveTo>
                    <a:pt x="77260" y="11107"/>
                  </a:moveTo>
                  <a:lnTo>
                    <a:pt x="1828" y="23170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5" name="pg2564"/>
            <p:cNvSpPr/>
            <p:nvPr/>
          </p:nvSpPr>
          <p:spPr>
            <a:xfrm>
              <a:off x="1765090" y="3847289"/>
              <a:ext cx="77254" cy="23801"/>
            </a:xfrm>
            <a:custGeom>
              <a:avLst/>
              <a:pathLst>
                <a:path w="77254" h="23801">
                  <a:moveTo>
                    <a:pt x="77254" y="11092"/>
                  </a:moveTo>
                  <a:lnTo>
                    <a:pt x="1928" y="23801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6" name="pg2565"/>
            <p:cNvSpPr/>
            <p:nvPr/>
          </p:nvSpPr>
          <p:spPr>
            <a:xfrm>
              <a:off x="1767019" y="3858381"/>
              <a:ext cx="77243" cy="24430"/>
            </a:xfrm>
            <a:custGeom>
              <a:avLst/>
              <a:pathLst>
                <a:path w="77243" h="24430">
                  <a:moveTo>
                    <a:pt x="77243" y="11076"/>
                  </a:moveTo>
                  <a:lnTo>
                    <a:pt x="2029" y="24430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7" name="pg2566"/>
            <p:cNvSpPr/>
            <p:nvPr/>
          </p:nvSpPr>
          <p:spPr>
            <a:xfrm>
              <a:off x="1769048" y="3869457"/>
              <a:ext cx="77226" cy="25058"/>
            </a:xfrm>
            <a:custGeom>
              <a:avLst/>
              <a:pathLst>
                <a:path w="77226" h="25058">
                  <a:moveTo>
                    <a:pt x="77226" y="11059"/>
                  </a:moveTo>
                  <a:lnTo>
                    <a:pt x="2129" y="25058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8" name="pg2567"/>
            <p:cNvSpPr/>
            <p:nvPr/>
          </p:nvSpPr>
          <p:spPr>
            <a:xfrm>
              <a:off x="1771178" y="3880516"/>
              <a:ext cx="77204" cy="25683"/>
            </a:xfrm>
            <a:custGeom>
              <a:avLst/>
              <a:pathLst>
                <a:path w="77204" h="25683">
                  <a:moveTo>
                    <a:pt x="77204" y="11041"/>
                  </a:moveTo>
                  <a:lnTo>
                    <a:pt x="2230" y="25683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9" name="pg2568"/>
            <p:cNvSpPr/>
            <p:nvPr/>
          </p:nvSpPr>
          <p:spPr>
            <a:xfrm>
              <a:off x="1773408" y="3891558"/>
              <a:ext cx="77176" cy="26307"/>
            </a:xfrm>
            <a:custGeom>
              <a:avLst/>
              <a:pathLst>
                <a:path w="77176" h="26307">
                  <a:moveTo>
                    <a:pt x="77176" y="11023"/>
                  </a:moveTo>
                  <a:lnTo>
                    <a:pt x="2330" y="26307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0" name="pg2569"/>
            <p:cNvSpPr/>
            <p:nvPr/>
          </p:nvSpPr>
          <p:spPr>
            <a:xfrm>
              <a:off x="1775738" y="3902581"/>
              <a:ext cx="77142" cy="26929"/>
            </a:xfrm>
            <a:custGeom>
              <a:avLst/>
              <a:pathLst>
                <a:path w="77142" h="26929">
                  <a:moveTo>
                    <a:pt x="77142" y="11003"/>
                  </a:moveTo>
                  <a:lnTo>
                    <a:pt x="2430" y="26929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1" name="pg2570"/>
            <p:cNvSpPr/>
            <p:nvPr/>
          </p:nvSpPr>
          <p:spPr>
            <a:xfrm>
              <a:off x="1778168" y="3913585"/>
              <a:ext cx="77102" cy="27548"/>
            </a:xfrm>
            <a:custGeom>
              <a:avLst/>
              <a:pathLst>
                <a:path w="77102" h="27548">
                  <a:moveTo>
                    <a:pt x="77102" y="10983"/>
                  </a:moveTo>
                  <a:lnTo>
                    <a:pt x="2529" y="2754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2" name="pg2571"/>
            <p:cNvSpPr/>
            <p:nvPr/>
          </p:nvSpPr>
          <p:spPr>
            <a:xfrm>
              <a:off x="1780698" y="3924569"/>
              <a:ext cx="77057" cy="28166"/>
            </a:xfrm>
            <a:custGeom>
              <a:avLst/>
              <a:pathLst>
                <a:path w="77057" h="28166">
                  <a:moveTo>
                    <a:pt x="77057" y="10962"/>
                  </a:moveTo>
                  <a:lnTo>
                    <a:pt x="2629" y="28166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3" name="pg2572"/>
            <p:cNvSpPr/>
            <p:nvPr/>
          </p:nvSpPr>
          <p:spPr>
            <a:xfrm>
              <a:off x="1783327" y="3935532"/>
              <a:ext cx="77006" cy="28782"/>
            </a:xfrm>
            <a:custGeom>
              <a:avLst/>
              <a:pathLst>
                <a:path w="77006" h="28782">
                  <a:moveTo>
                    <a:pt x="77006" y="10941"/>
                  </a:moveTo>
                  <a:lnTo>
                    <a:pt x="2728" y="28782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4" name="pg2573"/>
            <p:cNvSpPr/>
            <p:nvPr/>
          </p:nvSpPr>
          <p:spPr>
            <a:xfrm>
              <a:off x="1786056" y="3946473"/>
              <a:ext cx="76950" cy="29395"/>
            </a:xfrm>
            <a:custGeom>
              <a:avLst/>
              <a:pathLst>
                <a:path w="76950" h="29395">
                  <a:moveTo>
                    <a:pt x="76950" y="10918"/>
                  </a:moveTo>
                  <a:lnTo>
                    <a:pt x="2827" y="29395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5" name="pg2574"/>
            <p:cNvSpPr/>
            <p:nvPr/>
          </p:nvSpPr>
          <p:spPr>
            <a:xfrm>
              <a:off x="1788883" y="3957391"/>
              <a:ext cx="76887" cy="30007"/>
            </a:xfrm>
            <a:custGeom>
              <a:avLst/>
              <a:pathLst>
                <a:path w="76887" h="30007">
                  <a:moveTo>
                    <a:pt x="76887" y="10895"/>
                  </a:moveTo>
                  <a:lnTo>
                    <a:pt x="2926" y="30007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6" name="pg2575"/>
            <p:cNvSpPr/>
            <p:nvPr/>
          </p:nvSpPr>
          <p:spPr>
            <a:xfrm>
              <a:off x="1791810" y="3968287"/>
              <a:ext cx="76820" cy="30616"/>
            </a:xfrm>
            <a:custGeom>
              <a:avLst/>
              <a:pathLst>
                <a:path w="76820" h="30616">
                  <a:moveTo>
                    <a:pt x="76820" y="10871"/>
                  </a:moveTo>
                  <a:lnTo>
                    <a:pt x="3025" y="30616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7" name="pg2576"/>
            <p:cNvSpPr/>
            <p:nvPr/>
          </p:nvSpPr>
          <p:spPr>
            <a:xfrm>
              <a:off x="1794836" y="3979158"/>
              <a:ext cx="76746" cy="31223"/>
            </a:xfrm>
            <a:custGeom>
              <a:avLst/>
              <a:pathLst>
                <a:path w="76746" h="31223">
                  <a:moveTo>
                    <a:pt x="76746" y="10846"/>
                  </a:moveTo>
                  <a:lnTo>
                    <a:pt x="3123" y="31223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8" name="pg2577"/>
            <p:cNvSpPr/>
            <p:nvPr/>
          </p:nvSpPr>
          <p:spPr>
            <a:xfrm>
              <a:off x="1797960" y="3990004"/>
              <a:ext cx="76667" cy="31827"/>
            </a:xfrm>
            <a:custGeom>
              <a:avLst/>
              <a:pathLst>
                <a:path w="76667" h="31827">
                  <a:moveTo>
                    <a:pt x="76667" y="10820"/>
                  </a:moveTo>
                  <a:lnTo>
                    <a:pt x="3222" y="31827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9" name="pg2578"/>
            <p:cNvSpPr/>
            <p:nvPr/>
          </p:nvSpPr>
          <p:spPr>
            <a:xfrm>
              <a:off x="1801182" y="4000825"/>
              <a:ext cx="76582" cy="32430"/>
            </a:xfrm>
            <a:custGeom>
              <a:avLst/>
              <a:pathLst>
                <a:path w="76582" h="32430">
                  <a:moveTo>
                    <a:pt x="76582" y="10794"/>
                  </a:moveTo>
                  <a:lnTo>
                    <a:pt x="3320" y="32430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0" name="pg2579"/>
            <p:cNvSpPr/>
            <p:nvPr/>
          </p:nvSpPr>
          <p:spPr>
            <a:xfrm>
              <a:off x="1804502" y="4011619"/>
              <a:ext cx="76492" cy="33029"/>
            </a:xfrm>
            <a:custGeom>
              <a:avLst/>
              <a:pathLst>
                <a:path w="76492" h="33029">
                  <a:moveTo>
                    <a:pt x="76492" y="10766"/>
                  </a:moveTo>
                  <a:lnTo>
                    <a:pt x="3418" y="33029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1" name="pg2580"/>
            <p:cNvSpPr/>
            <p:nvPr/>
          </p:nvSpPr>
          <p:spPr>
            <a:xfrm>
              <a:off x="1807920" y="4022386"/>
              <a:ext cx="76396" cy="33627"/>
            </a:xfrm>
            <a:custGeom>
              <a:avLst/>
              <a:pathLst>
                <a:path w="76396" h="33627">
                  <a:moveTo>
                    <a:pt x="76396" y="10738"/>
                  </a:moveTo>
                  <a:lnTo>
                    <a:pt x="3515" y="33627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2" name="pg2581"/>
            <p:cNvSpPr/>
            <p:nvPr/>
          </p:nvSpPr>
          <p:spPr>
            <a:xfrm>
              <a:off x="1811436" y="4033125"/>
              <a:ext cx="76294" cy="34222"/>
            </a:xfrm>
            <a:custGeom>
              <a:avLst/>
              <a:pathLst>
                <a:path w="76294" h="34222">
                  <a:moveTo>
                    <a:pt x="76294" y="10709"/>
                  </a:moveTo>
                  <a:lnTo>
                    <a:pt x="3612" y="34222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3" name="pg2582"/>
            <p:cNvSpPr/>
            <p:nvPr/>
          </p:nvSpPr>
          <p:spPr>
            <a:xfrm>
              <a:off x="1815049" y="4043835"/>
              <a:ext cx="76187" cy="34814"/>
            </a:xfrm>
            <a:custGeom>
              <a:avLst/>
              <a:pathLst>
                <a:path w="76187" h="34814">
                  <a:moveTo>
                    <a:pt x="76187" y="10680"/>
                  </a:moveTo>
                  <a:lnTo>
                    <a:pt x="3709" y="34814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4" name="pg2583"/>
            <p:cNvSpPr/>
            <p:nvPr/>
          </p:nvSpPr>
          <p:spPr>
            <a:xfrm>
              <a:off x="1818759" y="4054515"/>
              <a:ext cx="76074" cy="35404"/>
            </a:xfrm>
            <a:custGeom>
              <a:avLst/>
              <a:pathLst>
                <a:path w="76074" h="35404">
                  <a:moveTo>
                    <a:pt x="76074" y="10649"/>
                  </a:moveTo>
                  <a:lnTo>
                    <a:pt x="3806" y="35404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5" name="pg2584"/>
            <p:cNvSpPr/>
            <p:nvPr/>
          </p:nvSpPr>
          <p:spPr>
            <a:xfrm>
              <a:off x="1822565" y="4065165"/>
              <a:ext cx="75956" cy="35992"/>
            </a:xfrm>
            <a:custGeom>
              <a:avLst/>
              <a:pathLst>
                <a:path w="75956" h="35992">
                  <a:moveTo>
                    <a:pt x="75956" y="10618"/>
                  </a:moveTo>
                  <a:lnTo>
                    <a:pt x="3903" y="35992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6" name="pg2585"/>
            <p:cNvSpPr/>
            <p:nvPr/>
          </p:nvSpPr>
          <p:spPr>
            <a:xfrm>
              <a:off x="1826468" y="4075783"/>
              <a:ext cx="75832" cy="36576"/>
            </a:xfrm>
            <a:custGeom>
              <a:avLst/>
              <a:pathLst>
                <a:path w="75832" h="36576">
                  <a:moveTo>
                    <a:pt x="75832" y="10586"/>
                  </a:moveTo>
                  <a:lnTo>
                    <a:pt x="3999" y="36576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7" name="pg2586"/>
            <p:cNvSpPr/>
            <p:nvPr/>
          </p:nvSpPr>
          <p:spPr>
            <a:xfrm>
              <a:off x="1830468" y="4086370"/>
              <a:ext cx="75703" cy="37158"/>
            </a:xfrm>
            <a:custGeom>
              <a:avLst/>
              <a:pathLst>
                <a:path w="75703" h="37158">
                  <a:moveTo>
                    <a:pt x="75703" y="10553"/>
                  </a:moveTo>
                  <a:lnTo>
                    <a:pt x="4095" y="37158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8" name="pg2587"/>
            <p:cNvSpPr/>
            <p:nvPr/>
          </p:nvSpPr>
          <p:spPr>
            <a:xfrm>
              <a:off x="1834563" y="4096924"/>
              <a:ext cx="75567" cy="37738"/>
            </a:xfrm>
            <a:custGeom>
              <a:avLst/>
              <a:pathLst>
                <a:path w="75567" h="37738">
                  <a:moveTo>
                    <a:pt x="75567" y="10520"/>
                  </a:moveTo>
                  <a:lnTo>
                    <a:pt x="4190" y="37738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9" name="pg2588"/>
            <p:cNvSpPr/>
            <p:nvPr/>
          </p:nvSpPr>
          <p:spPr>
            <a:xfrm>
              <a:off x="1838753" y="4107444"/>
              <a:ext cx="75427" cy="38314"/>
            </a:xfrm>
            <a:custGeom>
              <a:avLst/>
              <a:pathLst>
                <a:path w="75427" h="38314">
                  <a:moveTo>
                    <a:pt x="75427" y="10485"/>
                  </a:moveTo>
                  <a:lnTo>
                    <a:pt x="4286" y="38314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0" name="pg2589"/>
            <p:cNvSpPr/>
            <p:nvPr/>
          </p:nvSpPr>
          <p:spPr>
            <a:xfrm>
              <a:off x="1843040" y="4117930"/>
              <a:ext cx="75281" cy="38888"/>
            </a:xfrm>
            <a:custGeom>
              <a:avLst/>
              <a:pathLst>
                <a:path w="75281" h="38888">
                  <a:moveTo>
                    <a:pt x="75281" y="10450"/>
                  </a:moveTo>
                  <a:lnTo>
                    <a:pt x="4380" y="38888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1" name="pg2590"/>
            <p:cNvSpPr/>
            <p:nvPr/>
          </p:nvSpPr>
          <p:spPr>
            <a:xfrm>
              <a:off x="1847421" y="4128381"/>
              <a:ext cx="75129" cy="39459"/>
            </a:xfrm>
            <a:custGeom>
              <a:avLst/>
              <a:pathLst>
                <a:path w="75129" h="39459">
                  <a:moveTo>
                    <a:pt x="75129" y="10414"/>
                  </a:moveTo>
                  <a:lnTo>
                    <a:pt x="4475" y="39459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2" name="pg2591"/>
            <p:cNvSpPr/>
            <p:nvPr/>
          </p:nvSpPr>
          <p:spPr>
            <a:xfrm>
              <a:off x="1851896" y="4138796"/>
              <a:ext cx="74972" cy="40027"/>
            </a:xfrm>
            <a:custGeom>
              <a:avLst/>
              <a:pathLst>
                <a:path w="74972" h="40027">
                  <a:moveTo>
                    <a:pt x="74972" y="10378"/>
                  </a:moveTo>
                  <a:lnTo>
                    <a:pt x="4569" y="40027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3" name="pg2592"/>
            <p:cNvSpPr/>
            <p:nvPr/>
          </p:nvSpPr>
          <p:spPr>
            <a:xfrm>
              <a:off x="1856466" y="4149174"/>
              <a:ext cx="74809" cy="40592"/>
            </a:xfrm>
            <a:custGeom>
              <a:avLst/>
              <a:pathLst>
                <a:path w="74809" h="40592">
                  <a:moveTo>
                    <a:pt x="74809" y="10340"/>
                  </a:moveTo>
                  <a:lnTo>
                    <a:pt x="4663" y="40592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4" name="pg2593"/>
            <p:cNvSpPr/>
            <p:nvPr/>
          </p:nvSpPr>
          <p:spPr>
            <a:xfrm>
              <a:off x="1861130" y="4159515"/>
              <a:ext cx="74641" cy="41154"/>
            </a:xfrm>
            <a:custGeom>
              <a:avLst/>
              <a:pathLst>
                <a:path w="74641" h="41154">
                  <a:moveTo>
                    <a:pt x="74641" y="10302"/>
                  </a:moveTo>
                  <a:lnTo>
                    <a:pt x="4757" y="411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5" name="pg2594"/>
            <p:cNvSpPr/>
            <p:nvPr/>
          </p:nvSpPr>
          <p:spPr>
            <a:xfrm>
              <a:off x="1865888" y="4169817"/>
              <a:ext cx="74467" cy="41713"/>
            </a:xfrm>
            <a:custGeom>
              <a:avLst/>
              <a:pathLst>
                <a:path w="74467" h="41713">
                  <a:moveTo>
                    <a:pt x="74467" y="10263"/>
                  </a:moveTo>
                  <a:lnTo>
                    <a:pt x="4850" y="41713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6" name="pg2595"/>
            <p:cNvSpPr/>
            <p:nvPr/>
          </p:nvSpPr>
          <p:spPr>
            <a:xfrm>
              <a:off x="1870738" y="4180081"/>
              <a:ext cx="74288" cy="42269"/>
            </a:xfrm>
            <a:custGeom>
              <a:avLst/>
              <a:pathLst>
                <a:path w="74288" h="42269">
                  <a:moveTo>
                    <a:pt x="74288" y="10224"/>
                  </a:moveTo>
                  <a:lnTo>
                    <a:pt x="4943" y="42269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7" name="pg2596"/>
            <p:cNvSpPr/>
            <p:nvPr/>
          </p:nvSpPr>
          <p:spPr>
            <a:xfrm>
              <a:off x="1875682" y="4190305"/>
              <a:ext cx="74103" cy="42821"/>
            </a:xfrm>
            <a:custGeom>
              <a:avLst/>
              <a:pathLst>
                <a:path w="74103" h="42821">
                  <a:moveTo>
                    <a:pt x="74103" y="10183"/>
                  </a:moveTo>
                  <a:lnTo>
                    <a:pt x="5036" y="42821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8" name="pg2597"/>
            <p:cNvSpPr/>
            <p:nvPr/>
          </p:nvSpPr>
          <p:spPr>
            <a:xfrm>
              <a:off x="1880718" y="4200489"/>
              <a:ext cx="73913" cy="43371"/>
            </a:xfrm>
            <a:custGeom>
              <a:avLst/>
              <a:pathLst>
                <a:path w="73913" h="43371">
                  <a:moveTo>
                    <a:pt x="73913" y="10142"/>
                  </a:moveTo>
                  <a:lnTo>
                    <a:pt x="5128" y="43371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9" name="pg2598"/>
            <p:cNvSpPr/>
            <p:nvPr/>
          </p:nvSpPr>
          <p:spPr>
            <a:xfrm>
              <a:off x="1885847" y="4210632"/>
              <a:ext cx="73717" cy="43917"/>
            </a:xfrm>
            <a:custGeom>
              <a:avLst/>
              <a:pathLst>
                <a:path w="73717" h="43917">
                  <a:moveTo>
                    <a:pt x="73717" y="10100"/>
                  </a:moveTo>
                  <a:lnTo>
                    <a:pt x="5220" y="43917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0" name="pg2599"/>
            <p:cNvSpPr/>
            <p:nvPr/>
          </p:nvSpPr>
          <p:spPr>
            <a:xfrm>
              <a:off x="1891067" y="4220732"/>
              <a:ext cx="73516" cy="44461"/>
            </a:xfrm>
            <a:custGeom>
              <a:avLst/>
              <a:pathLst>
                <a:path w="73516" h="44461">
                  <a:moveTo>
                    <a:pt x="73516" y="10058"/>
                  </a:moveTo>
                  <a:lnTo>
                    <a:pt x="5311" y="44461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1" name="pg2600"/>
            <p:cNvSpPr/>
            <p:nvPr/>
          </p:nvSpPr>
          <p:spPr>
            <a:xfrm>
              <a:off x="1896379" y="4230790"/>
              <a:ext cx="73310" cy="45001"/>
            </a:xfrm>
            <a:custGeom>
              <a:avLst/>
              <a:pathLst>
                <a:path w="73310" h="45001">
                  <a:moveTo>
                    <a:pt x="73310" y="10014"/>
                  </a:moveTo>
                  <a:lnTo>
                    <a:pt x="5402" y="45001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2" name="pg2601"/>
            <p:cNvSpPr/>
            <p:nvPr/>
          </p:nvSpPr>
          <p:spPr>
            <a:xfrm>
              <a:off x="1901782" y="4240805"/>
              <a:ext cx="73098" cy="45537"/>
            </a:xfrm>
            <a:custGeom>
              <a:avLst/>
              <a:pathLst>
                <a:path w="73098" h="45537">
                  <a:moveTo>
                    <a:pt x="73098" y="9970"/>
                  </a:moveTo>
                  <a:lnTo>
                    <a:pt x="5493" y="45537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3" name="pg2602"/>
            <p:cNvSpPr/>
            <p:nvPr/>
          </p:nvSpPr>
          <p:spPr>
            <a:xfrm>
              <a:off x="1907275" y="4250776"/>
              <a:ext cx="72881" cy="46071"/>
            </a:xfrm>
            <a:custGeom>
              <a:avLst/>
              <a:pathLst>
                <a:path w="72881" h="46071">
                  <a:moveTo>
                    <a:pt x="72881" y="9925"/>
                  </a:moveTo>
                  <a:lnTo>
                    <a:pt x="5583" y="46071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4" name="pg2603"/>
            <p:cNvSpPr/>
            <p:nvPr/>
          </p:nvSpPr>
          <p:spPr>
            <a:xfrm>
              <a:off x="1912859" y="4260701"/>
              <a:ext cx="72659" cy="46601"/>
            </a:xfrm>
            <a:custGeom>
              <a:avLst/>
              <a:pathLst>
                <a:path w="72659" h="46601">
                  <a:moveTo>
                    <a:pt x="72659" y="9880"/>
                  </a:moveTo>
                  <a:lnTo>
                    <a:pt x="5673" y="46601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5" name="pg2604"/>
            <p:cNvSpPr/>
            <p:nvPr/>
          </p:nvSpPr>
          <p:spPr>
            <a:xfrm>
              <a:off x="1918533" y="4270581"/>
              <a:ext cx="72431" cy="47127"/>
            </a:xfrm>
            <a:custGeom>
              <a:avLst/>
              <a:pathLst>
                <a:path w="72431" h="47127">
                  <a:moveTo>
                    <a:pt x="72431" y="9833"/>
                  </a:moveTo>
                  <a:lnTo>
                    <a:pt x="5762" y="47127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6" name="pg2605"/>
            <p:cNvSpPr/>
            <p:nvPr/>
          </p:nvSpPr>
          <p:spPr>
            <a:xfrm>
              <a:off x="1924295" y="4280415"/>
              <a:ext cx="72198" cy="47650"/>
            </a:xfrm>
            <a:custGeom>
              <a:avLst/>
              <a:pathLst>
                <a:path w="72198" h="47650">
                  <a:moveTo>
                    <a:pt x="72198" y="9786"/>
                  </a:moveTo>
                  <a:lnTo>
                    <a:pt x="5851" y="47650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7" name="pg2606"/>
            <p:cNvSpPr/>
            <p:nvPr/>
          </p:nvSpPr>
          <p:spPr>
            <a:xfrm>
              <a:off x="1930147" y="4290202"/>
              <a:ext cx="71959" cy="48170"/>
            </a:xfrm>
            <a:custGeom>
              <a:avLst/>
              <a:pathLst>
                <a:path w="71959" h="48170">
                  <a:moveTo>
                    <a:pt x="71959" y="9738"/>
                  </a:moveTo>
                  <a:lnTo>
                    <a:pt x="5940" y="48170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8" name="pg2607"/>
            <p:cNvSpPr/>
            <p:nvPr/>
          </p:nvSpPr>
          <p:spPr>
            <a:xfrm>
              <a:off x="1936088" y="4299940"/>
              <a:ext cx="71716" cy="48686"/>
            </a:xfrm>
            <a:custGeom>
              <a:avLst/>
              <a:pathLst>
                <a:path w="71716" h="48686">
                  <a:moveTo>
                    <a:pt x="71716" y="9690"/>
                  </a:moveTo>
                  <a:lnTo>
                    <a:pt x="6028" y="48686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9" name="pg2608"/>
            <p:cNvSpPr/>
            <p:nvPr/>
          </p:nvSpPr>
          <p:spPr>
            <a:xfrm>
              <a:off x="1942117" y="4309631"/>
              <a:ext cx="71467" cy="49198"/>
            </a:xfrm>
            <a:custGeom>
              <a:avLst/>
              <a:pathLst>
                <a:path w="71467" h="49198">
                  <a:moveTo>
                    <a:pt x="71467" y="9641"/>
                  </a:moveTo>
                  <a:lnTo>
                    <a:pt x="6116" y="49198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0" name="pg2609"/>
            <p:cNvSpPr/>
            <p:nvPr/>
          </p:nvSpPr>
          <p:spPr>
            <a:xfrm>
              <a:off x="1948233" y="4319272"/>
              <a:ext cx="71212" cy="49707"/>
            </a:xfrm>
            <a:custGeom>
              <a:avLst/>
              <a:pathLst>
                <a:path w="71212" h="49707">
                  <a:moveTo>
                    <a:pt x="71212" y="9591"/>
                  </a:moveTo>
                  <a:lnTo>
                    <a:pt x="6203" y="49707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1" name="pg2610"/>
            <p:cNvSpPr/>
            <p:nvPr/>
          </p:nvSpPr>
          <p:spPr>
            <a:xfrm>
              <a:off x="1954436" y="4328864"/>
              <a:ext cx="70953" cy="50212"/>
            </a:xfrm>
            <a:custGeom>
              <a:avLst/>
              <a:pathLst>
                <a:path w="70953" h="50212">
                  <a:moveTo>
                    <a:pt x="70953" y="9540"/>
                  </a:moveTo>
                  <a:lnTo>
                    <a:pt x="6290" y="50212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2" name="pg2611"/>
            <p:cNvSpPr/>
            <p:nvPr/>
          </p:nvSpPr>
          <p:spPr>
            <a:xfrm>
              <a:off x="1960727" y="4338404"/>
              <a:ext cx="70688" cy="50714"/>
            </a:xfrm>
            <a:custGeom>
              <a:avLst/>
              <a:pathLst>
                <a:path w="70688" h="50714">
                  <a:moveTo>
                    <a:pt x="70688" y="9489"/>
                  </a:moveTo>
                  <a:lnTo>
                    <a:pt x="6376" y="50714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3" name="pg2612"/>
            <p:cNvSpPr/>
            <p:nvPr/>
          </p:nvSpPr>
          <p:spPr>
            <a:xfrm>
              <a:off x="1967103" y="4347894"/>
              <a:ext cx="70418" cy="51211"/>
            </a:xfrm>
            <a:custGeom>
              <a:avLst/>
              <a:pathLst>
                <a:path w="70418" h="51211">
                  <a:moveTo>
                    <a:pt x="70418" y="9437"/>
                  </a:moveTo>
                  <a:lnTo>
                    <a:pt x="6462" y="51211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4" name="pg2613"/>
            <p:cNvSpPr/>
            <p:nvPr/>
          </p:nvSpPr>
          <p:spPr>
            <a:xfrm>
              <a:off x="1973566" y="4357331"/>
              <a:ext cx="70143" cy="51705"/>
            </a:xfrm>
            <a:custGeom>
              <a:avLst/>
              <a:pathLst>
                <a:path w="70143" h="51705">
                  <a:moveTo>
                    <a:pt x="70143" y="9384"/>
                  </a:moveTo>
                  <a:lnTo>
                    <a:pt x="6547" y="51705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5" name="pg2614"/>
            <p:cNvSpPr/>
            <p:nvPr/>
          </p:nvSpPr>
          <p:spPr>
            <a:xfrm>
              <a:off x="1980114" y="4366716"/>
              <a:ext cx="69863" cy="52196"/>
            </a:xfrm>
            <a:custGeom>
              <a:avLst/>
              <a:pathLst>
                <a:path w="69863" h="52196">
                  <a:moveTo>
                    <a:pt x="69863" y="9331"/>
                  </a:moveTo>
                  <a:lnTo>
                    <a:pt x="6632" y="52196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6" name="pg2615"/>
            <p:cNvSpPr/>
            <p:nvPr/>
          </p:nvSpPr>
          <p:spPr>
            <a:xfrm>
              <a:off x="1986746" y="4376047"/>
              <a:ext cx="69578" cy="52682"/>
            </a:xfrm>
            <a:custGeom>
              <a:avLst/>
              <a:pathLst>
                <a:path w="69578" h="52682">
                  <a:moveTo>
                    <a:pt x="69578" y="9277"/>
                  </a:moveTo>
                  <a:lnTo>
                    <a:pt x="6717" y="52682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7" name="pg2616"/>
            <p:cNvSpPr/>
            <p:nvPr/>
          </p:nvSpPr>
          <p:spPr>
            <a:xfrm>
              <a:off x="1993463" y="4385325"/>
              <a:ext cx="69287" cy="53164"/>
            </a:xfrm>
            <a:custGeom>
              <a:avLst/>
              <a:pathLst>
                <a:path w="69287" h="53164">
                  <a:moveTo>
                    <a:pt x="69287" y="9222"/>
                  </a:moveTo>
                  <a:lnTo>
                    <a:pt x="6801" y="53164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8" name="pg2617"/>
            <p:cNvSpPr/>
            <p:nvPr/>
          </p:nvSpPr>
          <p:spPr>
            <a:xfrm>
              <a:off x="2000264" y="4394547"/>
              <a:ext cx="68992" cy="53643"/>
            </a:xfrm>
            <a:custGeom>
              <a:avLst/>
              <a:pathLst>
                <a:path w="68992" h="53643">
                  <a:moveTo>
                    <a:pt x="68992" y="9167"/>
                  </a:moveTo>
                  <a:lnTo>
                    <a:pt x="6884" y="53643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9" name="pg2618"/>
            <p:cNvSpPr/>
            <p:nvPr/>
          </p:nvSpPr>
          <p:spPr>
            <a:xfrm>
              <a:off x="2007149" y="4403714"/>
              <a:ext cx="68691" cy="54118"/>
            </a:xfrm>
            <a:custGeom>
              <a:avLst/>
              <a:pathLst>
                <a:path w="68691" h="54118">
                  <a:moveTo>
                    <a:pt x="68691" y="9111"/>
                  </a:moveTo>
                  <a:lnTo>
                    <a:pt x="6967" y="54118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0" name="pg2619"/>
            <p:cNvSpPr/>
            <p:nvPr/>
          </p:nvSpPr>
          <p:spPr>
            <a:xfrm>
              <a:off x="2014116" y="4412825"/>
              <a:ext cx="68385" cy="54588"/>
            </a:xfrm>
            <a:custGeom>
              <a:avLst/>
              <a:pathLst>
                <a:path w="68385" h="54588">
                  <a:moveTo>
                    <a:pt x="68385" y="9054"/>
                  </a:moveTo>
                  <a:lnTo>
                    <a:pt x="7049" y="54588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1" name="pg2620"/>
            <p:cNvSpPr/>
            <p:nvPr/>
          </p:nvSpPr>
          <p:spPr>
            <a:xfrm>
              <a:off x="2021166" y="4421880"/>
              <a:ext cx="68075" cy="55055"/>
            </a:xfrm>
            <a:custGeom>
              <a:avLst/>
              <a:pathLst>
                <a:path w="68075" h="55055">
                  <a:moveTo>
                    <a:pt x="68075" y="8996"/>
                  </a:moveTo>
                  <a:lnTo>
                    <a:pt x="7131" y="55055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2" name="pg2621"/>
            <p:cNvSpPr/>
            <p:nvPr/>
          </p:nvSpPr>
          <p:spPr>
            <a:xfrm>
              <a:off x="2028298" y="4430876"/>
              <a:ext cx="67759" cy="55518"/>
            </a:xfrm>
            <a:custGeom>
              <a:avLst/>
              <a:pathLst>
                <a:path w="67759" h="55518">
                  <a:moveTo>
                    <a:pt x="67759" y="8938"/>
                  </a:moveTo>
                  <a:lnTo>
                    <a:pt x="7212" y="55518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3" name="pg2622"/>
            <p:cNvSpPr/>
            <p:nvPr/>
          </p:nvSpPr>
          <p:spPr>
            <a:xfrm>
              <a:off x="2035510" y="4439815"/>
              <a:ext cx="67438" cy="55976"/>
            </a:xfrm>
            <a:custGeom>
              <a:avLst/>
              <a:pathLst>
                <a:path w="67438" h="55976">
                  <a:moveTo>
                    <a:pt x="67438" y="8879"/>
                  </a:moveTo>
                  <a:lnTo>
                    <a:pt x="7293" y="55976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4" name="pg2623"/>
            <p:cNvSpPr/>
            <p:nvPr/>
          </p:nvSpPr>
          <p:spPr>
            <a:xfrm>
              <a:off x="2042804" y="4448695"/>
              <a:ext cx="67113" cy="56431"/>
            </a:xfrm>
            <a:custGeom>
              <a:avLst/>
              <a:pathLst>
                <a:path w="67113" h="56431">
                  <a:moveTo>
                    <a:pt x="67113" y="8820"/>
                  </a:moveTo>
                  <a:lnTo>
                    <a:pt x="7374" y="56431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5" name="pg2624"/>
            <p:cNvSpPr/>
            <p:nvPr/>
          </p:nvSpPr>
          <p:spPr>
            <a:xfrm>
              <a:off x="2050178" y="4457516"/>
              <a:ext cx="66782" cy="56881"/>
            </a:xfrm>
            <a:custGeom>
              <a:avLst/>
              <a:pathLst>
                <a:path w="66782" h="56881">
                  <a:moveTo>
                    <a:pt x="66782" y="8760"/>
                  </a:moveTo>
                  <a:lnTo>
                    <a:pt x="7453" y="56881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6" name="pg2625"/>
            <p:cNvSpPr/>
            <p:nvPr/>
          </p:nvSpPr>
          <p:spPr>
            <a:xfrm>
              <a:off x="2057632" y="4466276"/>
              <a:ext cx="66447" cy="57327"/>
            </a:xfrm>
            <a:custGeom>
              <a:avLst/>
              <a:pathLst>
                <a:path w="66447" h="57327">
                  <a:moveTo>
                    <a:pt x="66447" y="8699"/>
                  </a:moveTo>
                  <a:lnTo>
                    <a:pt x="7532" y="57327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7" name="pg2626"/>
            <p:cNvSpPr/>
            <p:nvPr/>
          </p:nvSpPr>
          <p:spPr>
            <a:xfrm>
              <a:off x="2065165" y="4474976"/>
              <a:ext cx="66106" cy="57769"/>
            </a:xfrm>
            <a:custGeom>
              <a:avLst/>
              <a:pathLst>
                <a:path w="66106" h="57769">
                  <a:moveTo>
                    <a:pt x="66106" y="8638"/>
                  </a:moveTo>
                  <a:lnTo>
                    <a:pt x="7611" y="57769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8" name="pg2627"/>
            <p:cNvSpPr/>
            <p:nvPr/>
          </p:nvSpPr>
          <p:spPr>
            <a:xfrm>
              <a:off x="2072777" y="4483614"/>
              <a:ext cx="65761" cy="58206"/>
            </a:xfrm>
            <a:custGeom>
              <a:avLst/>
              <a:pathLst>
                <a:path w="65761" h="58206">
                  <a:moveTo>
                    <a:pt x="65761" y="8576"/>
                  </a:moveTo>
                  <a:lnTo>
                    <a:pt x="7689" y="58206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9" name="pg2628"/>
            <p:cNvSpPr/>
            <p:nvPr/>
          </p:nvSpPr>
          <p:spPr>
            <a:xfrm>
              <a:off x="2080466" y="4492191"/>
              <a:ext cx="65411" cy="58640"/>
            </a:xfrm>
            <a:custGeom>
              <a:avLst/>
              <a:pathLst>
                <a:path w="65411" h="58640">
                  <a:moveTo>
                    <a:pt x="65411" y="8513"/>
                  </a:moveTo>
                  <a:lnTo>
                    <a:pt x="7767" y="58640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0" name="pg2629"/>
            <p:cNvSpPr/>
            <p:nvPr/>
          </p:nvSpPr>
          <p:spPr>
            <a:xfrm>
              <a:off x="2088234" y="4500705"/>
              <a:ext cx="65056" cy="59069"/>
            </a:xfrm>
            <a:custGeom>
              <a:avLst/>
              <a:pathLst>
                <a:path w="65056" h="59069">
                  <a:moveTo>
                    <a:pt x="65056" y="8450"/>
                  </a:moveTo>
                  <a:lnTo>
                    <a:pt x="7844" y="59069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1" name="pg2630"/>
            <p:cNvSpPr/>
            <p:nvPr/>
          </p:nvSpPr>
          <p:spPr>
            <a:xfrm>
              <a:off x="2096078" y="4509156"/>
              <a:ext cx="64697" cy="59494"/>
            </a:xfrm>
            <a:custGeom>
              <a:avLst/>
              <a:pathLst>
                <a:path w="64697" h="59494">
                  <a:moveTo>
                    <a:pt x="64697" y="8386"/>
                  </a:moveTo>
                  <a:lnTo>
                    <a:pt x="7920" y="59494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2" name="pg2631"/>
            <p:cNvSpPr/>
            <p:nvPr/>
          </p:nvSpPr>
          <p:spPr>
            <a:xfrm>
              <a:off x="2103998" y="4517542"/>
              <a:ext cx="64332" cy="59914"/>
            </a:xfrm>
            <a:custGeom>
              <a:avLst/>
              <a:pathLst>
                <a:path w="64332" h="59914">
                  <a:moveTo>
                    <a:pt x="64332" y="8322"/>
                  </a:moveTo>
                  <a:lnTo>
                    <a:pt x="7996" y="59914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3" name="pg2632"/>
            <p:cNvSpPr/>
            <p:nvPr/>
          </p:nvSpPr>
          <p:spPr>
            <a:xfrm>
              <a:off x="2111995" y="4525865"/>
              <a:ext cx="63963" cy="60330"/>
            </a:xfrm>
            <a:custGeom>
              <a:avLst/>
              <a:pathLst>
                <a:path w="63963" h="60330">
                  <a:moveTo>
                    <a:pt x="63963" y="8257"/>
                  </a:moveTo>
                  <a:lnTo>
                    <a:pt x="8071" y="60330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4" name="pg2633"/>
            <p:cNvSpPr/>
            <p:nvPr/>
          </p:nvSpPr>
          <p:spPr>
            <a:xfrm>
              <a:off x="2120066" y="4534122"/>
              <a:ext cx="63589" cy="60741"/>
            </a:xfrm>
            <a:custGeom>
              <a:avLst/>
              <a:pathLst>
                <a:path w="63589" h="60741">
                  <a:moveTo>
                    <a:pt x="63589" y="8191"/>
                  </a:moveTo>
                  <a:lnTo>
                    <a:pt x="8146" y="60741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5" name="pg2634"/>
            <p:cNvSpPr/>
            <p:nvPr/>
          </p:nvSpPr>
          <p:spPr>
            <a:xfrm>
              <a:off x="2128212" y="4542314"/>
              <a:ext cx="63211" cy="61148"/>
            </a:xfrm>
            <a:custGeom>
              <a:avLst/>
              <a:pathLst>
                <a:path w="63211" h="61148">
                  <a:moveTo>
                    <a:pt x="63211" y="8125"/>
                  </a:moveTo>
                  <a:lnTo>
                    <a:pt x="8220" y="61148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6" name="pg2635"/>
            <p:cNvSpPr/>
            <p:nvPr/>
          </p:nvSpPr>
          <p:spPr>
            <a:xfrm>
              <a:off x="2136433" y="4550439"/>
              <a:ext cx="62828" cy="61551"/>
            </a:xfrm>
            <a:custGeom>
              <a:avLst/>
              <a:pathLst>
                <a:path w="62828" h="61551">
                  <a:moveTo>
                    <a:pt x="62828" y="8058"/>
                  </a:moveTo>
                  <a:lnTo>
                    <a:pt x="8293" y="61551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7" name="pg2636"/>
            <p:cNvSpPr/>
            <p:nvPr/>
          </p:nvSpPr>
          <p:spPr>
            <a:xfrm>
              <a:off x="2144726" y="4558498"/>
              <a:ext cx="62440" cy="61949"/>
            </a:xfrm>
            <a:custGeom>
              <a:avLst/>
              <a:pathLst>
                <a:path w="62440" h="61949">
                  <a:moveTo>
                    <a:pt x="62440" y="7990"/>
                  </a:moveTo>
                  <a:lnTo>
                    <a:pt x="8366" y="61949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8" name="pg2637"/>
            <p:cNvSpPr/>
            <p:nvPr/>
          </p:nvSpPr>
          <p:spPr>
            <a:xfrm>
              <a:off x="2153092" y="4566488"/>
              <a:ext cx="62048" cy="62342"/>
            </a:xfrm>
            <a:custGeom>
              <a:avLst/>
              <a:pathLst>
                <a:path w="62048" h="62342">
                  <a:moveTo>
                    <a:pt x="62048" y="7922"/>
                  </a:moveTo>
                  <a:lnTo>
                    <a:pt x="8438" y="62342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9" name="pg2638"/>
            <p:cNvSpPr/>
            <p:nvPr/>
          </p:nvSpPr>
          <p:spPr>
            <a:xfrm>
              <a:off x="2161531" y="4574411"/>
              <a:ext cx="61651" cy="62731"/>
            </a:xfrm>
            <a:custGeom>
              <a:avLst/>
              <a:pathLst>
                <a:path w="61651" h="62731">
                  <a:moveTo>
                    <a:pt x="61651" y="7854"/>
                  </a:moveTo>
                  <a:lnTo>
                    <a:pt x="8510" y="62731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0" name="pg2639"/>
            <p:cNvSpPr/>
            <p:nvPr/>
          </p:nvSpPr>
          <p:spPr>
            <a:xfrm>
              <a:off x="2170041" y="4582266"/>
              <a:ext cx="61249" cy="63116"/>
            </a:xfrm>
            <a:custGeom>
              <a:avLst/>
              <a:pathLst>
                <a:path w="61249" h="63116">
                  <a:moveTo>
                    <a:pt x="61249" y="7785"/>
                  </a:moveTo>
                  <a:lnTo>
                    <a:pt x="8581" y="63116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1" name="pg2640"/>
            <p:cNvSpPr/>
            <p:nvPr/>
          </p:nvSpPr>
          <p:spPr>
            <a:xfrm>
              <a:off x="2178622" y="4590051"/>
              <a:ext cx="60843" cy="63495"/>
            </a:xfrm>
            <a:custGeom>
              <a:avLst/>
              <a:pathLst>
                <a:path w="60843" h="63495">
                  <a:moveTo>
                    <a:pt x="60843" y="7715"/>
                  </a:moveTo>
                  <a:lnTo>
                    <a:pt x="8651" y="63495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2" name="pg2641"/>
            <p:cNvSpPr/>
            <p:nvPr/>
          </p:nvSpPr>
          <p:spPr>
            <a:xfrm>
              <a:off x="2187273" y="4597766"/>
              <a:ext cx="60433" cy="63870"/>
            </a:xfrm>
            <a:custGeom>
              <a:avLst/>
              <a:pathLst>
                <a:path w="60433" h="63870">
                  <a:moveTo>
                    <a:pt x="60433" y="7644"/>
                  </a:moveTo>
                  <a:lnTo>
                    <a:pt x="8720" y="63870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3" name="pg2642"/>
            <p:cNvSpPr/>
            <p:nvPr/>
          </p:nvSpPr>
          <p:spPr>
            <a:xfrm>
              <a:off x="2195994" y="4605411"/>
              <a:ext cx="60018" cy="64240"/>
            </a:xfrm>
            <a:custGeom>
              <a:avLst/>
              <a:pathLst>
                <a:path w="60018" h="64240">
                  <a:moveTo>
                    <a:pt x="60018" y="7573"/>
                  </a:moveTo>
                  <a:lnTo>
                    <a:pt x="8790" y="64240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4" name="pg2643"/>
            <p:cNvSpPr/>
            <p:nvPr/>
          </p:nvSpPr>
          <p:spPr>
            <a:xfrm>
              <a:off x="2204784" y="4612985"/>
              <a:ext cx="59599" cy="64606"/>
            </a:xfrm>
            <a:custGeom>
              <a:avLst/>
              <a:pathLst>
                <a:path w="59599" h="64606">
                  <a:moveTo>
                    <a:pt x="59599" y="7502"/>
                  </a:moveTo>
                  <a:lnTo>
                    <a:pt x="8858" y="64606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5" name="pg2644"/>
            <p:cNvSpPr/>
            <p:nvPr/>
          </p:nvSpPr>
          <p:spPr>
            <a:xfrm>
              <a:off x="2213643" y="4620487"/>
              <a:ext cx="59175" cy="64967"/>
            </a:xfrm>
            <a:custGeom>
              <a:avLst/>
              <a:pathLst>
                <a:path w="59175" h="64967">
                  <a:moveTo>
                    <a:pt x="59175" y="7430"/>
                  </a:moveTo>
                  <a:lnTo>
                    <a:pt x="8926" y="64967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6" name="pg2645"/>
            <p:cNvSpPr/>
            <p:nvPr/>
          </p:nvSpPr>
          <p:spPr>
            <a:xfrm>
              <a:off x="2222569" y="4627918"/>
              <a:ext cx="58747" cy="65323"/>
            </a:xfrm>
            <a:custGeom>
              <a:avLst/>
              <a:pathLst>
                <a:path w="58747" h="65323">
                  <a:moveTo>
                    <a:pt x="58747" y="7357"/>
                  </a:moveTo>
                  <a:lnTo>
                    <a:pt x="8993" y="65323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7" name="pg2646"/>
            <p:cNvSpPr/>
            <p:nvPr/>
          </p:nvSpPr>
          <p:spPr>
            <a:xfrm>
              <a:off x="2231562" y="4635276"/>
              <a:ext cx="58315" cy="65674"/>
            </a:xfrm>
            <a:custGeom>
              <a:avLst/>
              <a:pathLst>
                <a:path w="58315" h="65674">
                  <a:moveTo>
                    <a:pt x="58315" y="7284"/>
                  </a:moveTo>
                  <a:lnTo>
                    <a:pt x="9059" y="65674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8" name="pg2647"/>
            <p:cNvSpPr/>
            <p:nvPr/>
          </p:nvSpPr>
          <p:spPr>
            <a:xfrm>
              <a:off x="2240622" y="4642561"/>
              <a:ext cx="57879" cy="66021"/>
            </a:xfrm>
            <a:custGeom>
              <a:avLst/>
              <a:pathLst>
                <a:path w="57879" h="66021">
                  <a:moveTo>
                    <a:pt x="57879" y="7211"/>
                  </a:moveTo>
                  <a:lnTo>
                    <a:pt x="9125" y="6602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9" name="pg2648"/>
            <p:cNvSpPr/>
            <p:nvPr/>
          </p:nvSpPr>
          <p:spPr>
            <a:xfrm>
              <a:off x="2249747" y="4649772"/>
              <a:ext cx="57438" cy="66362"/>
            </a:xfrm>
            <a:custGeom>
              <a:avLst/>
              <a:pathLst>
                <a:path w="57438" h="66362">
                  <a:moveTo>
                    <a:pt x="57438" y="7136"/>
                  </a:moveTo>
                  <a:lnTo>
                    <a:pt x="9190" y="66362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0" name="pg2649"/>
            <p:cNvSpPr/>
            <p:nvPr/>
          </p:nvSpPr>
          <p:spPr>
            <a:xfrm>
              <a:off x="2258938" y="4656909"/>
              <a:ext cx="56993" cy="66699"/>
            </a:xfrm>
            <a:custGeom>
              <a:avLst/>
              <a:pathLst>
                <a:path w="56993" h="66699">
                  <a:moveTo>
                    <a:pt x="56993" y="7062"/>
                  </a:moveTo>
                  <a:lnTo>
                    <a:pt x="9254" y="66699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1" name="pg2650"/>
            <p:cNvSpPr/>
            <p:nvPr/>
          </p:nvSpPr>
          <p:spPr>
            <a:xfrm>
              <a:off x="2268192" y="4663971"/>
              <a:ext cx="56544" cy="67031"/>
            </a:xfrm>
            <a:custGeom>
              <a:avLst/>
              <a:pathLst>
                <a:path w="56544" h="67031">
                  <a:moveTo>
                    <a:pt x="56544" y="6987"/>
                  </a:moveTo>
                  <a:lnTo>
                    <a:pt x="9318" y="67031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2" name="pg2651"/>
            <p:cNvSpPr/>
            <p:nvPr/>
          </p:nvSpPr>
          <p:spPr>
            <a:xfrm>
              <a:off x="2277511" y="4670958"/>
              <a:ext cx="56090" cy="67357"/>
            </a:xfrm>
            <a:custGeom>
              <a:avLst/>
              <a:pathLst>
                <a:path w="56090" h="67357">
                  <a:moveTo>
                    <a:pt x="56090" y="6911"/>
                  </a:moveTo>
                  <a:lnTo>
                    <a:pt x="9381" y="67357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3" name="pg2652"/>
            <p:cNvSpPr/>
            <p:nvPr/>
          </p:nvSpPr>
          <p:spPr>
            <a:xfrm>
              <a:off x="2286893" y="4677869"/>
              <a:ext cx="55633" cy="67679"/>
            </a:xfrm>
            <a:custGeom>
              <a:avLst/>
              <a:pathLst>
                <a:path w="55633" h="67679">
                  <a:moveTo>
                    <a:pt x="55633" y="6835"/>
                  </a:moveTo>
                  <a:lnTo>
                    <a:pt x="9443" y="67679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4" name="pg2653"/>
            <p:cNvSpPr/>
            <p:nvPr/>
          </p:nvSpPr>
          <p:spPr>
            <a:xfrm>
              <a:off x="2296337" y="4684704"/>
              <a:ext cx="55171" cy="67996"/>
            </a:xfrm>
            <a:custGeom>
              <a:avLst/>
              <a:pathLst>
                <a:path w="55171" h="67996">
                  <a:moveTo>
                    <a:pt x="55171" y="6758"/>
                  </a:moveTo>
                  <a:lnTo>
                    <a:pt x="9505" y="67996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5" name="pg2654"/>
            <p:cNvSpPr/>
            <p:nvPr/>
          </p:nvSpPr>
          <p:spPr>
            <a:xfrm>
              <a:off x="2305842" y="4691463"/>
              <a:ext cx="54705" cy="68308"/>
            </a:xfrm>
            <a:custGeom>
              <a:avLst/>
              <a:pathLst>
                <a:path w="54705" h="68308">
                  <a:moveTo>
                    <a:pt x="54705" y="6681"/>
                  </a:moveTo>
                  <a:lnTo>
                    <a:pt x="9566" y="68308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6" name="pg2655"/>
            <p:cNvSpPr/>
            <p:nvPr/>
          </p:nvSpPr>
          <p:spPr>
            <a:xfrm>
              <a:off x="2315409" y="4698144"/>
              <a:ext cx="54236" cy="68615"/>
            </a:xfrm>
            <a:custGeom>
              <a:avLst/>
              <a:pathLst>
                <a:path w="54236" h="68615">
                  <a:moveTo>
                    <a:pt x="54236" y="6603"/>
                  </a:moveTo>
                  <a:lnTo>
                    <a:pt x="9626" y="68615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7" name="pg2656"/>
            <p:cNvSpPr/>
            <p:nvPr/>
          </p:nvSpPr>
          <p:spPr>
            <a:xfrm>
              <a:off x="2325036" y="4704747"/>
              <a:ext cx="53762" cy="68917"/>
            </a:xfrm>
            <a:custGeom>
              <a:avLst/>
              <a:pathLst>
                <a:path w="53762" h="68917">
                  <a:moveTo>
                    <a:pt x="53762" y="6525"/>
                  </a:moveTo>
                  <a:lnTo>
                    <a:pt x="9686" y="6891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8" name="pg2657"/>
            <p:cNvSpPr/>
            <p:nvPr/>
          </p:nvSpPr>
          <p:spPr>
            <a:xfrm>
              <a:off x="2334722" y="4711272"/>
              <a:ext cx="53284" cy="69214"/>
            </a:xfrm>
            <a:custGeom>
              <a:avLst/>
              <a:pathLst>
                <a:path w="53284" h="69214">
                  <a:moveTo>
                    <a:pt x="53284" y="6446"/>
                  </a:moveTo>
                  <a:lnTo>
                    <a:pt x="9745" y="69214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9" name="pg2658"/>
            <p:cNvSpPr/>
            <p:nvPr/>
          </p:nvSpPr>
          <p:spPr>
            <a:xfrm>
              <a:off x="2344467" y="4717719"/>
              <a:ext cx="52803" cy="69506"/>
            </a:xfrm>
            <a:custGeom>
              <a:avLst/>
              <a:pathLst>
                <a:path w="52803" h="69506">
                  <a:moveTo>
                    <a:pt x="52803" y="6367"/>
                  </a:moveTo>
                  <a:lnTo>
                    <a:pt x="9803" y="69506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0" name="pg2659"/>
            <p:cNvSpPr/>
            <p:nvPr/>
          </p:nvSpPr>
          <p:spPr>
            <a:xfrm>
              <a:off x="2354270" y="4724086"/>
              <a:ext cx="52318" cy="69792"/>
            </a:xfrm>
            <a:custGeom>
              <a:avLst/>
              <a:pathLst>
                <a:path w="52318" h="69792">
                  <a:moveTo>
                    <a:pt x="52318" y="6287"/>
                  </a:moveTo>
                  <a:lnTo>
                    <a:pt x="9860" y="69792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1" name="pg2660"/>
            <p:cNvSpPr/>
            <p:nvPr/>
          </p:nvSpPr>
          <p:spPr>
            <a:xfrm>
              <a:off x="2364131" y="4730373"/>
              <a:ext cx="51828" cy="70074"/>
            </a:xfrm>
            <a:custGeom>
              <a:avLst/>
              <a:pathLst>
                <a:path w="51828" h="70074">
                  <a:moveTo>
                    <a:pt x="51828" y="6207"/>
                  </a:moveTo>
                  <a:lnTo>
                    <a:pt x="9917" y="70074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2" name="pg2661"/>
            <p:cNvSpPr/>
            <p:nvPr/>
          </p:nvSpPr>
          <p:spPr>
            <a:xfrm>
              <a:off x="2374048" y="4736581"/>
              <a:ext cx="51335" cy="70350"/>
            </a:xfrm>
            <a:custGeom>
              <a:avLst/>
              <a:pathLst>
                <a:path w="51335" h="70350">
                  <a:moveTo>
                    <a:pt x="51335" y="6126"/>
                  </a:moveTo>
                  <a:lnTo>
                    <a:pt x="9973" y="70350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3" name="pg2662"/>
            <p:cNvSpPr/>
            <p:nvPr/>
          </p:nvSpPr>
          <p:spPr>
            <a:xfrm>
              <a:off x="2384022" y="4742708"/>
              <a:ext cx="50838" cy="70621"/>
            </a:xfrm>
            <a:custGeom>
              <a:avLst/>
              <a:pathLst>
                <a:path w="50838" h="70621">
                  <a:moveTo>
                    <a:pt x="50838" y="6045"/>
                  </a:moveTo>
                  <a:lnTo>
                    <a:pt x="10028" y="70621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4" name="pg2663"/>
            <p:cNvSpPr/>
            <p:nvPr/>
          </p:nvSpPr>
          <p:spPr>
            <a:xfrm>
              <a:off x="2394050" y="4748754"/>
              <a:ext cx="50338" cy="70887"/>
            </a:xfrm>
            <a:custGeom>
              <a:avLst/>
              <a:pathLst>
                <a:path w="50338" h="70887">
                  <a:moveTo>
                    <a:pt x="50338" y="5964"/>
                  </a:moveTo>
                  <a:lnTo>
                    <a:pt x="10083" y="70887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5" name="pg2664"/>
            <p:cNvSpPr/>
            <p:nvPr/>
          </p:nvSpPr>
          <p:spPr>
            <a:xfrm>
              <a:off x="2404133" y="4754718"/>
              <a:ext cx="49834" cy="71148"/>
            </a:xfrm>
            <a:custGeom>
              <a:avLst/>
              <a:pathLst>
                <a:path w="49834" h="71148">
                  <a:moveTo>
                    <a:pt x="49834" y="5882"/>
                  </a:moveTo>
                  <a:lnTo>
                    <a:pt x="10136" y="71148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6" name="pg2665"/>
            <p:cNvSpPr/>
            <p:nvPr/>
          </p:nvSpPr>
          <p:spPr>
            <a:xfrm>
              <a:off x="2414270" y="4760601"/>
              <a:ext cx="49326" cy="71404"/>
            </a:xfrm>
            <a:custGeom>
              <a:avLst/>
              <a:pathLst>
                <a:path w="49326" h="71404">
                  <a:moveTo>
                    <a:pt x="49326" y="5800"/>
                  </a:moveTo>
                  <a:lnTo>
                    <a:pt x="10189" y="71404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7" name="pg2666"/>
            <p:cNvSpPr/>
            <p:nvPr/>
          </p:nvSpPr>
          <p:spPr>
            <a:xfrm>
              <a:off x="2424460" y="4766401"/>
              <a:ext cx="48814" cy="71654"/>
            </a:xfrm>
            <a:custGeom>
              <a:avLst/>
              <a:pathLst>
                <a:path w="48814" h="71654">
                  <a:moveTo>
                    <a:pt x="48814" y="5717"/>
                  </a:moveTo>
                  <a:lnTo>
                    <a:pt x="10241" y="71654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8" name="pg2667"/>
            <p:cNvSpPr/>
            <p:nvPr/>
          </p:nvSpPr>
          <p:spPr>
            <a:xfrm>
              <a:off x="2434702" y="4772119"/>
              <a:ext cx="48299" cy="71899"/>
            </a:xfrm>
            <a:custGeom>
              <a:avLst/>
              <a:pathLst>
                <a:path w="48299" h="71899">
                  <a:moveTo>
                    <a:pt x="48299" y="5634"/>
                  </a:moveTo>
                  <a:lnTo>
                    <a:pt x="10293" y="71899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9" name="pg2668"/>
            <p:cNvSpPr/>
            <p:nvPr/>
          </p:nvSpPr>
          <p:spPr>
            <a:xfrm>
              <a:off x="2444995" y="4777753"/>
              <a:ext cx="47780" cy="72139"/>
            </a:xfrm>
            <a:custGeom>
              <a:avLst/>
              <a:pathLst>
                <a:path w="47780" h="72139">
                  <a:moveTo>
                    <a:pt x="47780" y="5550"/>
                  </a:moveTo>
                  <a:lnTo>
                    <a:pt x="10344" y="72139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0" name="pg2669"/>
            <p:cNvSpPr/>
            <p:nvPr/>
          </p:nvSpPr>
          <p:spPr>
            <a:xfrm>
              <a:off x="2455340" y="4783304"/>
              <a:ext cx="47258" cy="72373"/>
            </a:xfrm>
            <a:custGeom>
              <a:avLst/>
              <a:pathLst>
                <a:path w="47258" h="72373">
                  <a:moveTo>
                    <a:pt x="47258" y="5466"/>
                  </a:moveTo>
                  <a:lnTo>
                    <a:pt x="10394" y="72373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1" name="pg2670"/>
            <p:cNvSpPr/>
            <p:nvPr/>
          </p:nvSpPr>
          <p:spPr>
            <a:xfrm>
              <a:off x="2465734" y="4788770"/>
              <a:ext cx="46733" cy="72602"/>
            </a:xfrm>
            <a:custGeom>
              <a:avLst/>
              <a:pathLst>
                <a:path w="46733" h="72602">
                  <a:moveTo>
                    <a:pt x="46733" y="5382"/>
                  </a:moveTo>
                  <a:lnTo>
                    <a:pt x="10443" y="72602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2" name="pg2671"/>
            <p:cNvSpPr/>
            <p:nvPr/>
          </p:nvSpPr>
          <p:spPr>
            <a:xfrm>
              <a:off x="2476177" y="4794153"/>
              <a:ext cx="46203" cy="72826"/>
            </a:xfrm>
            <a:custGeom>
              <a:avLst/>
              <a:pathLst>
                <a:path w="46203" h="72826">
                  <a:moveTo>
                    <a:pt x="46203" y="5297"/>
                  </a:moveTo>
                  <a:lnTo>
                    <a:pt x="10491" y="72826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3" name="pg2672"/>
            <p:cNvSpPr/>
            <p:nvPr/>
          </p:nvSpPr>
          <p:spPr>
            <a:xfrm>
              <a:off x="2486669" y="4799450"/>
              <a:ext cx="45671" cy="73045"/>
            </a:xfrm>
            <a:custGeom>
              <a:avLst/>
              <a:pathLst>
                <a:path w="45671" h="73045">
                  <a:moveTo>
                    <a:pt x="45671" y="5212"/>
                  </a:moveTo>
                  <a:lnTo>
                    <a:pt x="10539" y="73045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4" name="pg2673"/>
            <p:cNvSpPr/>
            <p:nvPr/>
          </p:nvSpPr>
          <p:spPr>
            <a:xfrm>
              <a:off x="2497208" y="4804663"/>
              <a:ext cx="45135" cy="73258"/>
            </a:xfrm>
            <a:custGeom>
              <a:avLst/>
              <a:pathLst>
                <a:path w="45135" h="73258">
                  <a:moveTo>
                    <a:pt x="45135" y="5126"/>
                  </a:moveTo>
                  <a:lnTo>
                    <a:pt x="10586" y="73258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5" name="pg2674"/>
            <p:cNvSpPr/>
            <p:nvPr/>
          </p:nvSpPr>
          <p:spPr>
            <a:xfrm>
              <a:off x="2507795" y="4809790"/>
              <a:ext cx="44596" cy="73465"/>
            </a:xfrm>
            <a:custGeom>
              <a:avLst/>
              <a:pathLst>
                <a:path w="44596" h="73465">
                  <a:moveTo>
                    <a:pt x="44596" y="5040"/>
                  </a:moveTo>
                  <a:lnTo>
                    <a:pt x="10632" y="73465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6" name="pg2675"/>
            <p:cNvSpPr/>
            <p:nvPr/>
          </p:nvSpPr>
          <p:spPr>
            <a:xfrm>
              <a:off x="2518427" y="4814831"/>
              <a:ext cx="44054" cy="73668"/>
            </a:xfrm>
            <a:custGeom>
              <a:avLst/>
              <a:pathLst>
                <a:path w="44054" h="73668">
                  <a:moveTo>
                    <a:pt x="44054" y="4954"/>
                  </a:moveTo>
                  <a:lnTo>
                    <a:pt x="10677" y="73668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7" name="pg2676"/>
            <p:cNvSpPr/>
            <p:nvPr/>
          </p:nvSpPr>
          <p:spPr>
            <a:xfrm>
              <a:off x="2529105" y="4819785"/>
              <a:ext cx="43508" cy="73865"/>
            </a:xfrm>
            <a:custGeom>
              <a:avLst/>
              <a:pathLst>
                <a:path w="43508" h="73865">
                  <a:moveTo>
                    <a:pt x="43508" y="4867"/>
                  </a:moveTo>
                  <a:lnTo>
                    <a:pt x="10722" y="73865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8" name="pg2677"/>
            <p:cNvSpPr/>
            <p:nvPr/>
          </p:nvSpPr>
          <p:spPr>
            <a:xfrm>
              <a:off x="2539827" y="4824653"/>
              <a:ext cx="42959" cy="74056"/>
            </a:xfrm>
            <a:custGeom>
              <a:avLst/>
              <a:pathLst>
                <a:path w="42959" h="74056">
                  <a:moveTo>
                    <a:pt x="42959" y="4780"/>
                  </a:moveTo>
                  <a:lnTo>
                    <a:pt x="10766" y="74056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9" name="pg2678"/>
            <p:cNvSpPr/>
            <p:nvPr/>
          </p:nvSpPr>
          <p:spPr>
            <a:xfrm>
              <a:off x="2550594" y="4829434"/>
              <a:ext cx="42407" cy="74242"/>
            </a:xfrm>
            <a:custGeom>
              <a:avLst/>
              <a:pathLst>
                <a:path w="42407" h="74242">
                  <a:moveTo>
                    <a:pt x="42407" y="4693"/>
                  </a:moveTo>
                  <a:lnTo>
                    <a:pt x="10809" y="74242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0" name="pg2679"/>
            <p:cNvSpPr/>
            <p:nvPr/>
          </p:nvSpPr>
          <p:spPr>
            <a:xfrm>
              <a:off x="2561403" y="4834128"/>
              <a:ext cx="41852" cy="74423"/>
            </a:xfrm>
            <a:custGeom>
              <a:avLst/>
              <a:pathLst>
                <a:path w="41852" h="74423">
                  <a:moveTo>
                    <a:pt x="41852" y="4605"/>
                  </a:moveTo>
                  <a:lnTo>
                    <a:pt x="10851" y="74423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1" name="pg2680"/>
            <p:cNvSpPr/>
            <p:nvPr/>
          </p:nvSpPr>
          <p:spPr>
            <a:xfrm>
              <a:off x="2572254" y="4838733"/>
              <a:ext cx="41294" cy="74598"/>
            </a:xfrm>
            <a:custGeom>
              <a:avLst/>
              <a:pathLst>
                <a:path w="41294" h="74598">
                  <a:moveTo>
                    <a:pt x="41294" y="4517"/>
                  </a:moveTo>
                  <a:lnTo>
                    <a:pt x="10892" y="74598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2" name="pg2681"/>
            <p:cNvSpPr/>
            <p:nvPr/>
          </p:nvSpPr>
          <p:spPr>
            <a:xfrm>
              <a:off x="2583147" y="4843251"/>
              <a:ext cx="40732" cy="74767"/>
            </a:xfrm>
            <a:custGeom>
              <a:avLst/>
              <a:pathLst>
                <a:path w="40732" h="74767">
                  <a:moveTo>
                    <a:pt x="40732" y="4429"/>
                  </a:moveTo>
                  <a:lnTo>
                    <a:pt x="10933" y="74767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3" name="pg2682"/>
            <p:cNvSpPr/>
            <p:nvPr/>
          </p:nvSpPr>
          <p:spPr>
            <a:xfrm>
              <a:off x="2594080" y="4847680"/>
              <a:ext cx="40168" cy="74932"/>
            </a:xfrm>
            <a:custGeom>
              <a:avLst/>
              <a:pathLst>
                <a:path w="40168" h="74932">
                  <a:moveTo>
                    <a:pt x="40168" y="4340"/>
                  </a:moveTo>
                  <a:lnTo>
                    <a:pt x="10973" y="74932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4" name="pg2683"/>
            <p:cNvSpPr/>
            <p:nvPr/>
          </p:nvSpPr>
          <p:spPr>
            <a:xfrm>
              <a:off x="2605053" y="4852021"/>
              <a:ext cx="39601" cy="75090"/>
            </a:xfrm>
            <a:custGeom>
              <a:avLst/>
              <a:pathLst>
                <a:path w="39601" h="75090">
                  <a:moveTo>
                    <a:pt x="39601" y="4251"/>
                  </a:moveTo>
                  <a:lnTo>
                    <a:pt x="11012" y="75090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5" name="pg2684"/>
            <p:cNvSpPr/>
            <p:nvPr/>
          </p:nvSpPr>
          <p:spPr>
            <a:xfrm>
              <a:off x="2616065" y="4856273"/>
              <a:ext cx="39031" cy="75243"/>
            </a:xfrm>
            <a:custGeom>
              <a:avLst/>
              <a:pathLst>
                <a:path w="39031" h="75243">
                  <a:moveTo>
                    <a:pt x="39031" y="4162"/>
                  </a:moveTo>
                  <a:lnTo>
                    <a:pt x="11050" y="75243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6" name="pg2685"/>
            <p:cNvSpPr/>
            <p:nvPr/>
          </p:nvSpPr>
          <p:spPr>
            <a:xfrm>
              <a:off x="2627115" y="4860435"/>
              <a:ext cx="38458" cy="75391"/>
            </a:xfrm>
            <a:custGeom>
              <a:avLst/>
              <a:pathLst>
                <a:path w="38458" h="75391">
                  <a:moveTo>
                    <a:pt x="38458" y="4072"/>
                  </a:moveTo>
                  <a:lnTo>
                    <a:pt x="11087" y="75391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7" name="pg2686"/>
            <p:cNvSpPr/>
            <p:nvPr/>
          </p:nvSpPr>
          <p:spPr>
            <a:xfrm>
              <a:off x="2638203" y="4864507"/>
              <a:ext cx="37882" cy="75533"/>
            </a:xfrm>
            <a:custGeom>
              <a:avLst/>
              <a:pathLst>
                <a:path w="37882" h="75533">
                  <a:moveTo>
                    <a:pt x="37882" y="3982"/>
                  </a:moveTo>
                  <a:lnTo>
                    <a:pt x="11124" y="75533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8" name="pg2687"/>
            <p:cNvSpPr/>
            <p:nvPr/>
          </p:nvSpPr>
          <p:spPr>
            <a:xfrm>
              <a:off x="2649327" y="4868490"/>
              <a:ext cx="37304" cy="75669"/>
            </a:xfrm>
            <a:custGeom>
              <a:avLst/>
              <a:pathLst>
                <a:path w="37304" h="75669">
                  <a:moveTo>
                    <a:pt x="37304" y="3892"/>
                  </a:moveTo>
                  <a:lnTo>
                    <a:pt x="11159" y="75669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9" name="pg2688"/>
            <p:cNvSpPr/>
            <p:nvPr/>
          </p:nvSpPr>
          <p:spPr>
            <a:xfrm>
              <a:off x="2660487" y="4872382"/>
              <a:ext cx="36722" cy="75800"/>
            </a:xfrm>
            <a:custGeom>
              <a:avLst/>
              <a:pathLst>
                <a:path w="36722" h="75800">
                  <a:moveTo>
                    <a:pt x="36722" y="3801"/>
                  </a:moveTo>
                  <a:lnTo>
                    <a:pt x="11194" y="75800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0" name="pg2689"/>
            <p:cNvSpPr/>
            <p:nvPr/>
          </p:nvSpPr>
          <p:spPr>
            <a:xfrm>
              <a:off x="2671681" y="4876184"/>
              <a:ext cx="36138" cy="75926"/>
            </a:xfrm>
            <a:custGeom>
              <a:avLst/>
              <a:pathLst>
                <a:path w="36138" h="75926">
                  <a:moveTo>
                    <a:pt x="36138" y="3711"/>
                  </a:moveTo>
                  <a:lnTo>
                    <a:pt x="11228" y="75926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1" name="pg2690"/>
            <p:cNvSpPr/>
            <p:nvPr/>
          </p:nvSpPr>
          <p:spPr>
            <a:xfrm>
              <a:off x="2682910" y="4879895"/>
              <a:ext cx="35551" cy="76045"/>
            </a:xfrm>
            <a:custGeom>
              <a:avLst/>
              <a:pathLst>
                <a:path w="35551" h="76045">
                  <a:moveTo>
                    <a:pt x="35551" y="3619"/>
                  </a:moveTo>
                  <a:lnTo>
                    <a:pt x="11262" y="76045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2" name="pg2691"/>
            <p:cNvSpPr/>
            <p:nvPr/>
          </p:nvSpPr>
          <p:spPr>
            <a:xfrm>
              <a:off x="2694172" y="4883515"/>
              <a:ext cx="34962" cy="76160"/>
            </a:xfrm>
            <a:custGeom>
              <a:avLst/>
              <a:pathLst>
                <a:path w="34962" h="76160">
                  <a:moveTo>
                    <a:pt x="34962" y="3528"/>
                  </a:moveTo>
                  <a:lnTo>
                    <a:pt x="11294" y="76160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3" name="pg2692"/>
            <p:cNvSpPr/>
            <p:nvPr/>
          </p:nvSpPr>
          <p:spPr>
            <a:xfrm>
              <a:off x="2705466" y="4887044"/>
              <a:ext cx="34370" cy="76268"/>
            </a:xfrm>
            <a:custGeom>
              <a:avLst/>
              <a:pathLst>
                <a:path w="34370" h="76268">
                  <a:moveTo>
                    <a:pt x="34370" y="3436"/>
                  </a:moveTo>
                  <a:lnTo>
                    <a:pt x="11326" y="76268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4" name="pg2693"/>
            <p:cNvSpPr/>
            <p:nvPr/>
          </p:nvSpPr>
          <p:spPr>
            <a:xfrm>
              <a:off x="2716792" y="4890481"/>
              <a:ext cx="33776" cy="76371"/>
            </a:xfrm>
            <a:custGeom>
              <a:avLst/>
              <a:pathLst>
                <a:path w="33776" h="76371">
                  <a:moveTo>
                    <a:pt x="33776" y="3345"/>
                  </a:moveTo>
                  <a:lnTo>
                    <a:pt x="11356" y="76371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5" name="pg2694"/>
            <p:cNvSpPr/>
            <p:nvPr/>
          </p:nvSpPr>
          <p:spPr>
            <a:xfrm>
              <a:off x="2728149" y="4893826"/>
              <a:ext cx="33179" cy="76469"/>
            </a:xfrm>
            <a:custGeom>
              <a:avLst/>
              <a:pathLst>
                <a:path w="33179" h="76469">
                  <a:moveTo>
                    <a:pt x="33179" y="3252"/>
                  </a:moveTo>
                  <a:lnTo>
                    <a:pt x="11386" y="76469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6" name="pg2695"/>
            <p:cNvSpPr/>
            <p:nvPr/>
          </p:nvSpPr>
          <p:spPr>
            <a:xfrm>
              <a:off x="2739536" y="4897079"/>
              <a:ext cx="32580" cy="76560"/>
            </a:xfrm>
            <a:custGeom>
              <a:avLst/>
              <a:pathLst>
                <a:path w="32580" h="76560">
                  <a:moveTo>
                    <a:pt x="32580" y="3160"/>
                  </a:moveTo>
                  <a:lnTo>
                    <a:pt x="11415" y="76560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7" name="pg2696"/>
            <p:cNvSpPr/>
            <p:nvPr/>
          </p:nvSpPr>
          <p:spPr>
            <a:xfrm>
              <a:off x="2750952" y="4900239"/>
              <a:ext cx="31978" cy="76646"/>
            </a:xfrm>
            <a:custGeom>
              <a:avLst/>
              <a:pathLst>
                <a:path w="31978" h="76646">
                  <a:moveTo>
                    <a:pt x="31978" y="3068"/>
                  </a:moveTo>
                  <a:lnTo>
                    <a:pt x="11444" y="76646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8" name="pg2697"/>
            <p:cNvSpPr/>
            <p:nvPr/>
          </p:nvSpPr>
          <p:spPr>
            <a:xfrm>
              <a:off x="2762396" y="4903307"/>
              <a:ext cx="31374" cy="76727"/>
            </a:xfrm>
            <a:custGeom>
              <a:avLst/>
              <a:pathLst>
                <a:path w="31374" h="76727">
                  <a:moveTo>
                    <a:pt x="31374" y="2975"/>
                  </a:moveTo>
                  <a:lnTo>
                    <a:pt x="11471" y="76727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9" name="pg2698"/>
            <p:cNvSpPr/>
            <p:nvPr/>
          </p:nvSpPr>
          <p:spPr>
            <a:xfrm>
              <a:off x="2773867" y="4906283"/>
              <a:ext cx="30768" cy="76802"/>
            </a:xfrm>
            <a:custGeom>
              <a:avLst/>
              <a:pathLst>
                <a:path w="30768" h="76802">
                  <a:moveTo>
                    <a:pt x="30768" y="2882"/>
                  </a:moveTo>
                  <a:lnTo>
                    <a:pt x="11498" y="76802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0" name="pg2699"/>
            <p:cNvSpPr/>
            <p:nvPr/>
          </p:nvSpPr>
          <p:spPr>
            <a:xfrm>
              <a:off x="2785365" y="4909165"/>
              <a:ext cx="30159" cy="76871"/>
            </a:xfrm>
            <a:custGeom>
              <a:avLst/>
              <a:pathLst>
                <a:path w="30159" h="76871">
                  <a:moveTo>
                    <a:pt x="30159" y="2788"/>
                  </a:moveTo>
                  <a:lnTo>
                    <a:pt x="11523" y="76871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1" name="pg2700"/>
            <p:cNvSpPr/>
            <p:nvPr/>
          </p:nvSpPr>
          <p:spPr>
            <a:xfrm>
              <a:off x="2796889" y="4911954"/>
              <a:ext cx="29548" cy="76935"/>
            </a:xfrm>
            <a:custGeom>
              <a:avLst/>
              <a:pathLst>
                <a:path w="29548" h="76935">
                  <a:moveTo>
                    <a:pt x="29548" y="2695"/>
                  </a:moveTo>
                  <a:lnTo>
                    <a:pt x="11548" y="76935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2" name="pg2701"/>
            <p:cNvSpPr/>
            <p:nvPr/>
          </p:nvSpPr>
          <p:spPr>
            <a:xfrm>
              <a:off x="2808438" y="4914649"/>
              <a:ext cx="28935" cy="76993"/>
            </a:xfrm>
            <a:custGeom>
              <a:avLst/>
              <a:pathLst>
                <a:path w="28935" h="76993">
                  <a:moveTo>
                    <a:pt x="28935" y="2601"/>
                  </a:moveTo>
                  <a:lnTo>
                    <a:pt x="11572" y="76993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3" name="pg2702"/>
            <p:cNvSpPr/>
            <p:nvPr/>
          </p:nvSpPr>
          <p:spPr>
            <a:xfrm>
              <a:off x="2820010" y="4917251"/>
              <a:ext cx="28320" cy="77045"/>
            </a:xfrm>
            <a:custGeom>
              <a:avLst/>
              <a:pathLst>
                <a:path w="28320" h="77045">
                  <a:moveTo>
                    <a:pt x="28320" y="2508"/>
                  </a:moveTo>
                  <a:lnTo>
                    <a:pt x="11595" y="77045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4" name="pg2703"/>
            <p:cNvSpPr/>
            <p:nvPr/>
          </p:nvSpPr>
          <p:spPr>
            <a:xfrm>
              <a:off x="2831606" y="4919759"/>
              <a:ext cx="27703" cy="77091"/>
            </a:xfrm>
            <a:custGeom>
              <a:avLst/>
              <a:pathLst>
                <a:path w="27703" h="77091">
                  <a:moveTo>
                    <a:pt x="27703" y="2414"/>
                  </a:moveTo>
                  <a:lnTo>
                    <a:pt x="11618" y="77091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5" name="pg2704"/>
            <p:cNvSpPr/>
            <p:nvPr/>
          </p:nvSpPr>
          <p:spPr>
            <a:xfrm>
              <a:off x="2843224" y="4922173"/>
              <a:ext cx="27084" cy="77132"/>
            </a:xfrm>
            <a:custGeom>
              <a:avLst/>
              <a:pathLst>
                <a:path w="27084" h="77132">
                  <a:moveTo>
                    <a:pt x="27084" y="2319"/>
                  </a:moveTo>
                  <a:lnTo>
                    <a:pt x="11639" y="77132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6" name="pg2705"/>
            <p:cNvSpPr/>
            <p:nvPr/>
          </p:nvSpPr>
          <p:spPr>
            <a:xfrm>
              <a:off x="2854864" y="4924493"/>
              <a:ext cx="26462" cy="77168"/>
            </a:xfrm>
            <a:custGeom>
              <a:avLst/>
              <a:pathLst>
                <a:path w="26462" h="77168">
                  <a:moveTo>
                    <a:pt x="26462" y="2225"/>
                  </a:moveTo>
                  <a:lnTo>
                    <a:pt x="11660" y="77168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7" name="pg2706"/>
            <p:cNvSpPr/>
            <p:nvPr/>
          </p:nvSpPr>
          <p:spPr>
            <a:xfrm>
              <a:off x="2866524" y="4926719"/>
              <a:ext cx="25839" cy="77197"/>
            </a:xfrm>
            <a:custGeom>
              <a:avLst/>
              <a:pathLst>
                <a:path w="25839" h="77197">
                  <a:moveTo>
                    <a:pt x="25839" y="2130"/>
                  </a:moveTo>
                  <a:lnTo>
                    <a:pt x="11679" y="77197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8" name="pg2707"/>
            <p:cNvSpPr/>
            <p:nvPr/>
          </p:nvSpPr>
          <p:spPr>
            <a:xfrm>
              <a:off x="2878204" y="4928849"/>
              <a:ext cx="25214" cy="77221"/>
            </a:xfrm>
            <a:custGeom>
              <a:avLst/>
              <a:pathLst>
                <a:path w="25214" h="77221">
                  <a:moveTo>
                    <a:pt x="25214" y="2036"/>
                  </a:moveTo>
                  <a:lnTo>
                    <a:pt x="11698" y="77221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9" name="pg2708"/>
            <p:cNvSpPr/>
            <p:nvPr/>
          </p:nvSpPr>
          <p:spPr>
            <a:xfrm>
              <a:off x="2889903" y="4930886"/>
              <a:ext cx="24587" cy="77239"/>
            </a:xfrm>
            <a:custGeom>
              <a:avLst/>
              <a:pathLst>
                <a:path w="24587" h="77239">
                  <a:moveTo>
                    <a:pt x="24587" y="1941"/>
                  </a:moveTo>
                  <a:lnTo>
                    <a:pt x="11716" y="77239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0" name="pg2709"/>
            <p:cNvSpPr/>
            <p:nvPr/>
          </p:nvSpPr>
          <p:spPr>
            <a:xfrm>
              <a:off x="2901620" y="4932827"/>
              <a:ext cx="23959" cy="77252"/>
            </a:xfrm>
            <a:custGeom>
              <a:avLst/>
              <a:pathLst>
                <a:path w="23959" h="77252">
                  <a:moveTo>
                    <a:pt x="23959" y="1846"/>
                  </a:moveTo>
                  <a:lnTo>
                    <a:pt x="11734" y="77252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1" name="pg2710"/>
            <p:cNvSpPr/>
            <p:nvPr/>
          </p:nvSpPr>
          <p:spPr>
            <a:xfrm>
              <a:off x="2913354" y="4934674"/>
              <a:ext cx="23328" cy="77259"/>
            </a:xfrm>
            <a:custGeom>
              <a:avLst/>
              <a:pathLst>
                <a:path w="23328" h="77259">
                  <a:moveTo>
                    <a:pt x="23328" y="1751"/>
                  </a:moveTo>
                  <a:lnTo>
                    <a:pt x="11750" y="77259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2" name="pg2711"/>
            <p:cNvSpPr/>
            <p:nvPr/>
          </p:nvSpPr>
          <p:spPr>
            <a:xfrm>
              <a:off x="2925104" y="4936425"/>
              <a:ext cx="22696" cy="77260"/>
            </a:xfrm>
            <a:custGeom>
              <a:avLst/>
              <a:pathLst>
                <a:path w="22696" h="77260">
                  <a:moveTo>
                    <a:pt x="22696" y="1656"/>
                  </a:moveTo>
                  <a:lnTo>
                    <a:pt x="11765" y="77260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3" name="pg2712"/>
            <p:cNvSpPr/>
            <p:nvPr/>
          </p:nvSpPr>
          <p:spPr>
            <a:xfrm>
              <a:off x="2936870" y="4938081"/>
              <a:ext cx="22062" cy="77256"/>
            </a:xfrm>
            <a:custGeom>
              <a:avLst/>
              <a:pathLst>
                <a:path w="22062" h="77256">
                  <a:moveTo>
                    <a:pt x="22062" y="1560"/>
                  </a:moveTo>
                  <a:lnTo>
                    <a:pt x="11780" y="77256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4" name="pg2713"/>
            <p:cNvSpPr/>
            <p:nvPr/>
          </p:nvSpPr>
          <p:spPr>
            <a:xfrm>
              <a:off x="2948651" y="4939642"/>
              <a:ext cx="21426" cy="77246"/>
            </a:xfrm>
            <a:custGeom>
              <a:avLst/>
              <a:pathLst>
                <a:path w="21426" h="77246">
                  <a:moveTo>
                    <a:pt x="21426" y="1465"/>
                  </a:moveTo>
                  <a:lnTo>
                    <a:pt x="11794" y="77246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5" name="pg2714"/>
            <p:cNvSpPr/>
            <p:nvPr/>
          </p:nvSpPr>
          <p:spPr>
            <a:xfrm>
              <a:off x="2960445" y="4941107"/>
              <a:ext cx="20789" cy="77230"/>
            </a:xfrm>
            <a:custGeom>
              <a:avLst/>
              <a:pathLst>
                <a:path w="20789" h="77230">
                  <a:moveTo>
                    <a:pt x="20789" y="1369"/>
                  </a:moveTo>
                  <a:lnTo>
                    <a:pt x="11807" y="77230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6" name="pg2715"/>
            <p:cNvSpPr/>
            <p:nvPr/>
          </p:nvSpPr>
          <p:spPr>
            <a:xfrm>
              <a:off x="2972252" y="4942477"/>
              <a:ext cx="20151" cy="77208"/>
            </a:xfrm>
            <a:custGeom>
              <a:avLst/>
              <a:pathLst>
                <a:path w="20151" h="77208">
                  <a:moveTo>
                    <a:pt x="20151" y="1273"/>
                  </a:moveTo>
                  <a:lnTo>
                    <a:pt x="11819" y="77208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7" name="pg2716"/>
            <p:cNvSpPr/>
            <p:nvPr/>
          </p:nvSpPr>
          <p:spPr>
            <a:xfrm>
              <a:off x="2984071" y="4943751"/>
              <a:ext cx="19511" cy="77181"/>
            </a:xfrm>
            <a:custGeom>
              <a:avLst/>
              <a:pathLst>
                <a:path w="19511" h="77181">
                  <a:moveTo>
                    <a:pt x="19511" y="1178"/>
                  </a:moveTo>
                  <a:lnTo>
                    <a:pt x="11830" y="77181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8" name="pg2717"/>
            <p:cNvSpPr/>
            <p:nvPr/>
          </p:nvSpPr>
          <p:spPr>
            <a:xfrm>
              <a:off x="2995901" y="4944929"/>
              <a:ext cx="18869" cy="77148"/>
            </a:xfrm>
            <a:custGeom>
              <a:avLst/>
              <a:pathLst>
                <a:path w="18869" h="77148">
                  <a:moveTo>
                    <a:pt x="18869" y="1082"/>
                  </a:moveTo>
                  <a:lnTo>
                    <a:pt x="11840" y="77148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9" name="pg2718"/>
            <p:cNvSpPr/>
            <p:nvPr/>
          </p:nvSpPr>
          <p:spPr>
            <a:xfrm>
              <a:off x="3007742" y="4946011"/>
              <a:ext cx="18226" cy="77110"/>
            </a:xfrm>
            <a:custGeom>
              <a:avLst/>
              <a:pathLst>
                <a:path w="18226" h="77110">
                  <a:moveTo>
                    <a:pt x="18226" y="986"/>
                  </a:moveTo>
                  <a:lnTo>
                    <a:pt x="11849" y="77110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0" name="pg2719"/>
            <p:cNvSpPr/>
            <p:nvPr/>
          </p:nvSpPr>
          <p:spPr>
            <a:xfrm>
              <a:off x="3019592" y="4946997"/>
              <a:ext cx="17582" cy="77066"/>
            </a:xfrm>
            <a:custGeom>
              <a:avLst/>
              <a:pathLst>
                <a:path w="17582" h="77066">
                  <a:moveTo>
                    <a:pt x="17582" y="890"/>
                  </a:moveTo>
                  <a:lnTo>
                    <a:pt x="11858" y="77066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1" name="pg2720"/>
            <p:cNvSpPr/>
            <p:nvPr/>
          </p:nvSpPr>
          <p:spPr>
            <a:xfrm>
              <a:off x="3031450" y="4947888"/>
              <a:ext cx="16937" cy="77016"/>
            </a:xfrm>
            <a:custGeom>
              <a:avLst/>
              <a:pathLst>
                <a:path w="16937" h="77016">
                  <a:moveTo>
                    <a:pt x="16937" y="794"/>
                  </a:moveTo>
                  <a:lnTo>
                    <a:pt x="11865" y="77016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2" name="pg2721"/>
            <p:cNvSpPr/>
            <p:nvPr/>
          </p:nvSpPr>
          <p:spPr>
            <a:xfrm>
              <a:off x="3043316" y="4948682"/>
              <a:ext cx="16290" cy="76960"/>
            </a:xfrm>
            <a:custGeom>
              <a:avLst/>
              <a:pathLst>
                <a:path w="16290" h="76960">
                  <a:moveTo>
                    <a:pt x="16290" y="698"/>
                  </a:moveTo>
                  <a:lnTo>
                    <a:pt x="11872" y="76960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3" name="pg2722"/>
            <p:cNvSpPr/>
            <p:nvPr/>
          </p:nvSpPr>
          <p:spPr>
            <a:xfrm>
              <a:off x="3055189" y="4949380"/>
              <a:ext cx="15642" cy="76899"/>
            </a:xfrm>
            <a:custGeom>
              <a:avLst/>
              <a:pathLst>
                <a:path w="15642" h="76899">
                  <a:moveTo>
                    <a:pt x="15642" y="601"/>
                  </a:moveTo>
                  <a:lnTo>
                    <a:pt x="11878" y="76899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4" name="pg2723"/>
            <p:cNvSpPr/>
            <p:nvPr/>
          </p:nvSpPr>
          <p:spPr>
            <a:xfrm>
              <a:off x="3067067" y="4949982"/>
              <a:ext cx="14993" cy="76833"/>
            </a:xfrm>
            <a:custGeom>
              <a:avLst/>
              <a:pathLst>
                <a:path w="14993" h="76833">
                  <a:moveTo>
                    <a:pt x="14993" y="505"/>
                  </a:moveTo>
                  <a:lnTo>
                    <a:pt x="11883" y="76833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5" name="pg2724"/>
            <p:cNvSpPr/>
            <p:nvPr/>
          </p:nvSpPr>
          <p:spPr>
            <a:xfrm>
              <a:off x="3078951" y="4950488"/>
              <a:ext cx="14342" cy="76760"/>
            </a:xfrm>
            <a:custGeom>
              <a:avLst/>
              <a:pathLst>
                <a:path w="14342" h="76760">
                  <a:moveTo>
                    <a:pt x="14342" y="409"/>
                  </a:moveTo>
                  <a:lnTo>
                    <a:pt x="11887" y="76760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6" name="pg2725"/>
            <p:cNvSpPr/>
            <p:nvPr/>
          </p:nvSpPr>
          <p:spPr>
            <a:xfrm>
              <a:off x="3090839" y="4950897"/>
              <a:ext cx="13691" cy="76682"/>
            </a:xfrm>
            <a:custGeom>
              <a:avLst/>
              <a:pathLst>
                <a:path w="13691" h="76682">
                  <a:moveTo>
                    <a:pt x="13691" y="313"/>
                  </a:moveTo>
                  <a:lnTo>
                    <a:pt x="11891" y="76682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7" name="pg2726"/>
            <p:cNvSpPr/>
            <p:nvPr/>
          </p:nvSpPr>
          <p:spPr>
            <a:xfrm>
              <a:off x="3102730" y="4951210"/>
              <a:ext cx="13039" cy="76598"/>
            </a:xfrm>
            <a:custGeom>
              <a:avLst/>
              <a:pathLst>
                <a:path w="13039" h="76598">
                  <a:moveTo>
                    <a:pt x="13039" y="216"/>
                  </a:moveTo>
                  <a:lnTo>
                    <a:pt x="11893" y="76598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8" name="pg2727"/>
            <p:cNvSpPr/>
            <p:nvPr/>
          </p:nvSpPr>
          <p:spPr>
            <a:xfrm>
              <a:off x="3114623" y="4951427"/>
              <a:ext cx="12386" cy="76509"/>
            </a:xfrm>
            <a:custGeom>
              <a:avLst/>
              <a:pathLst>
                <a:path w="12386" h="76509">
                  <a:moveTo>
                    <a:pt x="12386" y="120"/>
                  </a:moveTo>
                  <a:lnTo>
                    <a:pt x="11895" y="76509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9" name="pg2728"/>
            <p:cNvSpPr/>
            <p:nvPr/>
          </p:nvSpPr>
          <p:spPr>
            <a:xfrm>
              <a:off x="3126518" y="4951548"/>
              <a:ext cx="11895" cy="76414"/>
            </a:xfrm>
            <a:custGeom>
              <a:avLst/>
              <a:pathLst>
                <a:path w="11895" h="76414">
                  <a:moveTo>
                    <a:pt x="11731" y="24"/>
                  </a:moveTo>
                  <a:lnTo>
                    <a:pt x="11895" y="76414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0" name="pg2729"/>
            <p:cNvSpPr/>
            <p:nvPr/>
          </p:nvSpPr>
          <p:spPr>
            <a:xfrm>
              <a:off x="3138250" y="4951499"/>
              <a:ext cx="12059" cy="76462"/>
            </a:xfrm>
            <a:custGeom>
              <a:avLst/>
              <a:pathLst>
                <a:path w="12059" h="76462">
                  <a:moveTo>
                    <a:pt x="11240" y="0"/>
                  </a:moveTo>
                  <a:lnTo>
                    <a:pt x="12059" y="76386"/>
                  </a:lnTo>
                  <a:lnTo>
                    <a:pt x="163" y="76462"/>
                  </a:lnTo>
                  <a:lnTo>
                    <a:pt x="0" y="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1" name="pg2730"/>
            <p:cNvSpPr/>
            <p:nvPr/>
          </p:nvSpPr>
          <p:spPr>
            <a:xfrm>
              <a:off x="3149491" y="4951331"/>
              <a:ext cx="12712" cy="76554"/>
            </a:xfrm>
            <a:custGeom>
              <a:avLst/>
              <a:pathLst>
                <a:path w="12712" h="76554">
                  <a:moveTo>
                    <a:pt x="11239" y="0"/>
                  </a:moveTo>
                  <a:lnTo>
                    <a:pt x="12712" y="76376"/>
                  </a:lnTo>
                  <a:lnTo>
                    <a:pt x="818" y="76554"/>
                  </a:lnTo>
                  <a:lnTo>
                    <a:pt x="0" y="1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2" name="pg2731"/>
            <p:cNvSpPr/>
            <p:nvPr/>
          </p:nvSpPr>
          <p:spPr>
            <a:xfrm>
              <a:off x="3160731" y="4951066"/>
              <a:ext cx="13365" cy="76641"/>
            </a:xfrm>
            <a:custGeom>
              <a:avLst/>
              <a:pathLst>
                <a:path w="13365" h="76641">
                  <a:moveTo>
                    <a:pt x="11237" y="0"/>
                  </a:moveTo>
                  <a:lnTo>
                    <a:pt x="13365" y="76360"/>
                  </a:lnTo>
                  <a:lnTo>
                    <a:pt x="1473" y="76641"/>
                  </a:lnTo>
                  <a:lnTo>
                    <a:pt x="0" y="2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3" name="pg2732"/>
            <p:cNvSpPr/>
            <p:nvPr/>
          </p:nvSpPr>
          <p:spPr>
            <a:xfrm>
              <a:off x="3171968" y="4950705"/>
              <a:ext cx="14017" cy="76722"/>
            </a:xfrm>
            <a:custGeom>
              <a:avLst/>
              <a:pathLst>
                <a:path w="14017" h="76722">
                  <a:moveTo>
                    <a:pt x="11235" y="0"/>
                  </a:moveTo>
                  <a:lnTo>
                    <a:pt x="14017" y="76339"/>
                  </a:lnTo>
                  <a:lnTo>
                    <a:pt x="2127" y="76722"/>
                  </a:lnTo>
                  <a:lnTo>
                    <a:pt x="0" y="3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4" name="pg2733"/>
            <p:cNvSpPr/>
            <p:nvPr/>
          </p:nvSpPr>
          <p:spPr>
            <a:xfrm>
              <a:off x="3183203" y="4950247"/>
              <a:ext cx="14668" cy="76797"/>
            </a:xfrm>
            <a:custGeom>
              <a:avLst/>
              <a:pathLst>
                <a:path w="14668" h="76797">
                  <a:moveTo>
                    <a:pt x="11231" y="0"/>
                  </a:moveTo>
                  <a:lnTo>
                    <a:pt x="14668" y="76313"/>
                  </a:lnTo>
                  <a:lnTo>
                    <a:pt x="2782" y="76797"/>
                  </a:lnTo>
                  <a:lnTo>
                    <a:pt x="0" y="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5" name="pg2734"/>
            <p:cNvSpPr/>
            <p:nvPr/>
          </p:nvSpPr>
          <p:spPr>
            <a:xfrm>
              <a:off x="3194435" y="4949693"/>
              <a:ext cx="15317" cy="76867"/>
            </a:xfrm>
            <a:custGeom>
              <a:avLst/>
              <a:pathLst>
                <a:path w="15317" h="76867">
                  <a:moveTo>
                    <a:pt x="11227" y="0"/>
                  </a:moveTo>
                  <a:lnTo>
                    <a:pt x="15317" y="76281"/>
                  </a:lnTo>
                  <a:lnTo>
                    <a:pt x="3436" y="76867"/>
                  </a:lnTo>
                  <a:lnTo>
                    <a:pt x="0" y="5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6" name="pg2735"/>
            <p:cNvSpPr/>
            <p:nvPr/>
          </p:nvSpPr>
          <p:spPr>
            <a:xfrm>
              <a:off x="3205662" y="4949043"/>
              <a:ext cx="15966" cy="76931"/>
            </a:xfrm>
            <a:custGeom>
              <a:avLst/>
              <a:pathLst>
                <a:path w="15966" h="76931">
                  <a:moveTo>
                    <a:pt x="11222" y="0"/>
                  </a:moveTo>
                  <a:lnTo>
                    <a:pt x="15966" y="76243"/>
                  </a:lnTo>
                  <a:lnTo>
                    <a:pt x="4090" y="76931"/>
                  </a:lnTo>
                  <a:lnTo>
                    <a:pt x="0" y="6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7" name="pg2736"/>
            <p:cNvSpPr/>
            <p:nvPr/>
          </p:nvSpPr>
          <p:spPr>
            <a:xfrm>
              <a:off x="3216884" y="4948297"/>
              <a:ext cx="16613" cy="76989"/>
            </a:xfrm>
            <a:custGeom>
              <a:avLst/>
              <a:pathLst>
                <a:path w="16613" h="76989">
                  <a:moveTo>
                    <a:pt x="11216" y="0"/>
                  </a:moveTo>
                  <a:lnTo>
                    <a:pt x="16613" y="76199"/>
                  </a:lnTo>
                  <a:lnTo>
                    <a:pt x="4744" y="76989"/>
                  </a:lnTo>
                  <a:lnTo>
                    <a:pt x="0" y="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8" name="pg2737"/>
            <p:cNvSpPr/>
            <p:nvPr/>
          </p:nvSpPr>
          <p:spPr>
            <a:xfrm>
              <a:off x="3228100" y="4947455"/>
              <a:ext cx="17259" cy="77042"/>
            </a:xfrm>
            <a:custGeom>
              <a:avLst/>
              <a:pathLst>
                <a:path w="17259" h="77042">
                  <a:moveTo>
                    <a:pt x="11209" y="0"/>
                  </a:moveTo>
                  <a:lnTo>
                    <a:pt x="17259" y="76150"/>
                  </a:lnTo>
                  <a:lnTo>
                    <a:pt x="5397" y="77042"/>
                  </a:lnTo>
                  <a:lnTo>
                    <a:pt x="0" y="8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9" name="pg2738"/>
            <p:cNvSpPr/>
            <p:nvPr/>
          </p:nvSpPr>
          <p:spPr>
            <a:xfrm>
              <a:off x="3239310" y="4946516"/>
              <a:ext cx="17904" cy="77088"/>
            </a:xfrm>
            <a:custGeom>
              <a:avLst/>
              <a:pathLst>
                <a:path w="17904" h="77088">
                  <a:moveTo>
                    <a:pt x="11201" y="0"/>
                  </a:moveTo>
                  <a:lnTo>
                    <a:pt x="17904" y="76095"/>
                  </a:lnTo>
                  <a:lnTo>
                    <a:pt x="6050" y="77088"/>
                  </a:lnTo>
                  <a:lnTo>
                    <a:pt x="0" y="9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0" name="pg2739"/>
            <p:cNvSpPr/>
            <p:nvPr/>
          </p:nvSpPr>
          <p:spPr>
            <a:xfrm>
              <a:off x="3250511" y="4945482"/>
              <a:ext cx="18548" cy="77130"/>
            </a:xfrm>
            <a:custGeom>
              <a:avLst/>
              <a:pathLst>
                <a:path w="18548" h="77130">
                  <a:moveTo>
                    <a:pt x="11193" y="0"/>
                  </a:moveTo>
                  <a:lnTo>
                    <a:pt x="18548" y="76035"/>
                  </a:lnTo>
                  <a:lnTo>
                    <a:pt x="6703" y="77130"/>
                  </a:lnTo>
                  <a:lnTo>
                    <a:pt x="0" y="1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1" name="pg2740"/>
            <p:cNvSpPr/>
            <p:nvPr/>
          </p:nvSpPr>
          <p:spPr>
            <a:xfrm>
              <a:off x="3261704" y="4944352"/>
              <a:ext cx="19190" cy="77165"/>
            </a:xfrm>
            <a:custGeom>
              <a:avLst/>
              <a:pathLst>
                <a:path w="19190" h="77165">
                  <a:moveTo>
                    <a:pt x="11183" y="0"/>
                  </a:moveTo>
                  <a:lnTo>
                    <a:pt x="19190" y="75969"/>
                  </a:lnTo>
                  <a:lnTo>
                    <a:pt x="7355" y="77165"/>
                  </a:lnTo>
                  <a:lnTo>
                    <a:pt x="0" y="1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2" name="pg2741"/>
            <p:cNvSpPr/>
            <p:nvPr/>
          </p:nvSpPr>
          <p:spPr>
            <a:xfrm>
              <a:off x="3272888" y="4943126"/>
              <a:ext cx="19831" cy="77195"/>
            </a:xfrm>
            <a:custGeom>
              <a:avLst/>
              <a:pathLst>
                <a:path w="19831" h="77195">
                  <a:moveTo>
                    <a:pt x="11173" y="0"/>
                  </a:moveTo>
                  <a:lnTo>
                    <a:pt x="19831" y="75898"/>
                  </a:lnTo>
                  <a:lnTo>
                    <a:pt x="8006" y="77195"/>
                  </a:lnTo>
                  <a:lnTo>
                    <a:pt x="0" y="12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3" name="pg2742"/>
            <p:cNvSpPr/>
            <p:nvPr/>
          </p:nvSpPr>
          <p:spPr>
            <a:xfrm>
              <a:off x="3284062" y="4941804"/>
              <a:ext cx="20470" cy="77220"/>
            </a:xfrm>
            <a:custGeom>
              <a:avLst/>
              <a:pathLst>
                <a:path w="20470" h="77220">
                  <a:moveTo>
                    <a:pt x="11162" y="0"/>
                  </a:moveTo>
                  <a:lnTo>
                    <a:pt x="20470" y="75821"/>
                  </a:lnTo>
                  <a:lnTo>
                    <a:pt x="8657" y="77220"/>
                  </a:lnTo>
                  <a:lnTo>
                    <a:pt x="0" y="1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4" name="pg2743"/>
            <p:cNvSpPr/>
            <p:nvPr/>
          </p:nvSpPr>
          <p:spPr>
            <a:xfrm>
              <a:off x="3295225" y="4940386"/>
              <a:ext cx="21108" cy="77238"/>
            </a:xfrm>
            <a:custGeom>
              <a:avLst/>
              <a:pathLst>
                <a:path w="21108" h="77238">
                  <a:moveTo>
                    <a:pt x="11151" y="0"/>
                  </a:moveTo>
                  <a:lnTo>
                    <a:pt x="21108" y="75738"/>
                  </a:lnTo>
                  <a:lnTo>
                    <a:pt x="9307" y="77238"/>
                  </a:lnTo>
                  <a:lnTo>
                    <a:pt x="0" y="1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5" name="pg2744"/>
            <p:cNvSpPr/>
            <p:nvPr/>
          </p:nvSpPr>
          <p:spPr>
            <a:xfrm>
              <a:off x="3306376" y="4938873"/>
              <a:ext cx="21744" cy="77251"/>
            </a:xfrm>
            <a:custGeom>
              <a:avLst/>
              <a:pathLst>
                <a:path w="21744" h="77251">
                  <a:moveTo>
                    <a:pt x="11138" y="0"/>
                  </a:moveTo>
                  <a:lnTo>
                    <a:pt x="21744" y="75650"/>
                  </a:lnTo>
                  <a:lnTo>
                    <a:pt x="9957" y="77251"/>
                  </a:lnTo>
                  <a:lnTo>
                    <a:pt x="0" y="1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6" name="pg2745"/>
            <p:cNvSpPr/>
            <p:nvPr/>
          </p:nvSpPr>
          <p:spPr>
            <a:xfrm>
              <a:off x="3317515" y="4937265"/>
              <a:ext cx="22379" cy="77259"/>
            </a:xfrm>
            <a:custGeom>
              <a:avLst/>
              <a:pathLst>
                <a:path w="22379" h="77259">
                  <a:moveTo>
                    <a:pt x="11125" y="0"/>
                  </a:moveTo>
                  <a:lnTo>
                    <a:pt x="22379" y="75557"/>
                  </a:lnTo>
                  <a:lnTo>
                    <a:pt x="10606" y="77259"/>
                  </a:lnTo>
                  <a:lnTo>
                    <a:pt x="0" y="16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7" name="pg2746"/>
            <p:cNvSpPr/>
            <p:nvPr/>
          </p:nvSpPr>
          <p:spPr>
            <a:xfrm>
              <a:off x="3328640" y="4935561"/>
              <a:ext cx="23012" cy="77260"/>
            </a:xfrm>
            <a:custGeom>
              <a:avLst/>
              <a:pathLst>
                <a:path w="23012" h="77260">
                  <a:moveTo>
                    <a:pt x="11111" y="0"/>
                  </a:moveTo>
                  <a:lnTo>
                    <a:pt x="23012" y="75457"/>
                  </a:lnTo>
                  <a:lnTo>
                    <a:pt x="11254" y="77260"/>
                  </a:lnTo>
                  <a:lnTo>
                    <a:pt x="0" y="1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8" name="pg2747"/>
            <p:cNvSpPr/>
            <p:nvPr/>
          </p:nvSpPr>
          <p:spPr>
            <a:xfrm>
              <a:off x="3339751" y="4933762"/>
              <a:ext cx="23644" cy="77256"/>
            </a:xfrm>
            <a:custGeom>
              <a:avLst/>
              <a:pathLst>
                <a:path w="23644" h="77256">
                  <a:moveTo>
                    <a:pt x="11096" y="0"/>
                  </a:moveTo>
                  <a:lnTo>
                    <a:pt x="23644" y="75353"/>
                  </a:lnTo>
                  <a:lnTo>
                    <a:pt x="11901" y="77256"/>
                  </a:lnTo>
                  <a:lnTo>
                    <a:pt x="0" y="17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9" name="pg2748"/>
            <p:cNvSpPr/>
            <p:nvPr/>
          </p:nvSpPr>
          <p:spPr>
            <a:xfrm>
              <a:off x="3350847" y="4931868"/>
              <a:ext cx="24273" cy="77246"/>
            </a:xfrm>
            <a:custGeom>
              <a:avLst/>
              <a:pathLst>
                <a:path w="24273" h="77246">
                  <a:moveTo>
                    <a:pt x="11080" y="0"/>
                  </a:moveTo>
                  <a:lnTo>
                    <a:pt x="24273" y="75242"/>
                  </a:lnTo>
                  <a:lnTo>
                    <a:pt x="12547" y="77246"/>
                  </a:lnTo>
                  <a:lnTo>
                    <a:pt x="0" y="18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0" name="pg2749"/>
            <p:cNvSpPr/>
            <p:nvPr/>
          </p:nvSpPr>
          <p:spPr>
            <a:xfrm>
              <a:off x="3361927" y="4929879"/>
              <a:ext cx="24901" cy="77231"/>
            </a:xfrm>
            <a:custGeom>
              <a:avLst/>
              <a:pathLst>
                <a:path w="24901" h="77231">
                  <a:moveTo>
                    <a:pt x="11063" y="0"/>
                  </a:moveTo>
                  <a:lnTo>
                    <a:pt x="24901" y="75126"/>
                  </a:lnTo>
                  <a:lnTo>
                    <a:pt x="13193" y="77231"/>
                  </a:lnTo>
                  <a:lnTo>
                    <a:pt x="0" y="19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1" name="pg2750"/>
            <p:cNvSpPr/>
            <p:nvPr/>
          </p:nvSpPr>
          <p:spPr>
            <a:xfrm>
              <a:off x="3372991" y="4927796"/>
              <a:ext cx="25527" cy="77210"/>
            </a:xfrm>
            <a:custGeom>
              <a:avLst/>
              <a:pathLst>
                <a:path w="25527" h="77210">
                  <a:moveTo>
                    <a:pt x="11046" y="0"/>
                  </a:moveTo>
                  <a:lnTo>
                    <a:pt x="25527" y="75005"/>
                  </a:lnTo>
                  <a:lnTo>
                    <a:pt x="13837" y="77210"/>
                  </a:lnTo>
                  <a:lnTo>
                    <a:pt x="0" y="20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2" name="pg2751"/>
            <p:cNvSpPr/>
            <p:nvPr/>
          </p:nvSpPr>
          <p:spPr>
            <a:xfrm>
              <a:off x="3384037" y="4925618"/>
              <a:ext cx="26151" cy="77183"/>
            </a:xfrm>
            <a:custGeom>
              <a:avLst/>
              <a:pathLst>
                <a:path w="26151" h="77183">
                  <a:moveTo>
                    <a:pt x="11027" y="0"/>
                  </a:moveTo>
                  <a:lnTo>
                    <a:pt x="26151" y="74878"/>
                  </a:lnTo>
                  <a:lnTo>
                    <a:pt x="14481" y="77183"/>
                  </a:lnTo>
                  <a:lnTo>
                    <a:pt x="0" y="21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3" name="pg2752"/>
            <p:cNvSpPr/>
            <p:nvPr/>
          </p:nvSpPr>
          <p:spPr>
            <a:xfrm>
              <a:off x="3395065" y="4923345"/>
              <a:ext cx="26773" cy="77151"/>
            </a:xfrm>
            <a:custGeom>
              <a:avLst/>
              <a:pathLst>
                <a:path w="26773" h="77151">
                  <a:moveTo>
                    <a:pt x="11008" y="0"/>
                  </a:moveTo>
                  <a:lnTo>
                    <a:pt x="26773" y="74746"/>
                  </a:lnTo>
                  <a:lnTo>
                    <a:pt x="15123" y="77151"/>
                  </a:lnTo>
                  <a:lnTo>
                    <a:pt x="0" y="2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4" name="pg2753"/>
            <p:cNvSpPr/>
            <p:nvPr/>
          </p:nvSpPr>
          <p:spPr>
            <a:xfrm>
              <a:off x="3406074" y="4920978"/>
              <a:ext cx="27394" cy="77113"/>
            </a:xfrm>
            <a:custGeom>
              <a:avLst/>
              <a:pathLst>
                <a:path w="27394" h="77113">
                  <a:moveTo>
                    <a:pt x="10988" y="0"/>
                  </a:moveTo>
                  <a:lnTo>
                    <a:pt x="27394" y="74608"/>
                  </a:lnTo>
                  <a:lnTo>
                    <a:pt x="15765" y="77113"/>
                  </a:lnTo>
                  <a:lnTo>
                    <a:pt x="0" y="23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5" name="pg2754"/>
            <p:cNvSpPr/>
            <p:nvPr/>
          </p:nvSpPr>
          <p:spPr>
            <a:xfrm>
              <a:off x="3417062" y="4918517"/>
              <a:ext cx="28012" cy="77069"/>
            </a:xfrm>
            <a:custGeom>
              <a:avLst/>
              <a:pathLst>
                <a:path w="28012" h="77069">
                  <a:moveTo>
                    <a:pt x="10968" y="0"/>
                  </a:moveTo>
                  <a:lnTo>
                    <a:pt x="28012" y="74464"/>
                  </a:lnTo>
                  <a:lnTo>
                    <a:pt x="16405" y="77069"/>
                  </a:lnTo>
                  <a:lnTo>
                    <a:pt x="0" y="2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6" name="pg2755"/>
            <p:cNvSpPr/>
            <p:nvPr/>
          </p:nvSpPr>
          <p:spPr>
            <a:xfrm>
              <a:off x="3428031" y="4915962"/>
              <a:ext cx="28628" cy="77019"/>
            </a:xfrm>
            <a:custGeom>
              <a:avLst/>
              <a:pathLst>
                <a:path w="28628" h="77019">
                  <a:moveTo>
                    <a:pt x="10946" y="0"/>
                  </a:moveTo>
                  <a:lnTo>
                    <a:pt x="28628" y="74316"/>
                  </a:lnTo>
                  <a:lnTo>
                    <a:pt x="17044" y="77019"/>
                  </a:lnTo>
                  <a:lnTo>
                    <a:pt x="0" y="2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7" name="pg2756"/>
            <p:cNvSpPr/>
            <p:nvPr/>
          </p:nvSpPr>
          <p:spPr>
            <a:xfrm>
              <a:off x="3438977" y="4913313"/>
              <a:ext cx="29242" cy="76964"/>
            </a:xfrm>
            <a:custGeom>
              <a:avLst/>
              <a:pathLst>
                <a:path w="29242" h="76964">
                  <a:moveTo>
                    <a:pt x="10924" y="0"/>
                  </a:moveTo>
                  <a:lnTo>
                    <a:pt x="29242" y="74161"/>
                  </a:lnTo>
                  <a:lnTo>
                    <a:pt x="17681" y="76964"/>
                  </a:lnTo>
                  <a:lnTo>
                    <a:pt x="0" y="26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8" name="pg2757"/>
            <p:cNvSpPr/>
            <p:nvPr/>
          </p:nvSpPr>
          <p:spPr>
            <a:xfrm>
              <a:off x="3449902" y="4910571"/>
              <a:ext cx="29854" cy="76904"/>
            </a:xfrm>
            <a:custGeom>
              <a:avLst/>
              <a:pathLst>
                <a:path w="29854" h="76904">
                  <a:moveTo>
                    <a:pt x="10901" y="0"/>
                  </a:moveTo>
                  <a:lnTo>
                    <a:pt x="29854" y="74002"/>
                  </a:lnTo>
                  <a:lnTo>
                    <a:pt x="18318" y="76904"/>
                  </a:lnTo>
                  <a:lnTo>
                    <a:pt x="0" y="27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9" name="pg2758"/>
            <p:cNvSpPr/>
            <p:nvPr/>
          </p:nvSpPr>
          <p:spPr>
            <a:xfrm>
              <a:off x="3460803" y="4907735"/>
              <a:ext cx="30464" cy="76837"/>
            </a:xfrm>
            <a:custGeom>
              <a:avLst/>
              <a:pathLst>
                <a:path w="30464" h="76837">
                  <a:moveTo>
                    <a:pt x="10877" y="0"/>
                  </a:moveTo>
                  <a:lnTo>
                    <a:pt x="30464" y="73836"/>
                  </a:lnTo>
                  <a:lnTo>
                    <a:pt x="18953" y="76837"/>
                  </a:lnTo>
                  <a:lnTo>
                    <a:pt x="0" y="2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0" name="pg2759"/>
            <p:cNvSpPr/>
            <p:nvPr/>
          </p:nvSpPr>
          <p:spPr>
            <a:xfrm>
              <a:off x="3471680" y="4904807"/>
              <a:ext cx="31071" cy="76765"/>
            </a:xfrm>
            <a:custGeom>
              <a:avLst/>
              <a:pathLst>
                <a:path w="31071" h="76765">
                  <a:moveTo>
                    <a:pt x="10852" y="0"/>
                  </a:moveTo>
                  <a:lnTo>
                    <a:pt x="31071" y="73666"/>
                  </a:lnTo>
                  <a:lnTo>
                    <a:pt x="19586" y="76765"/>
                  </a:lnTo>
                  <a:lnTo>
                    <a:pt x="0" y="29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1" name="pg2760"/>
            <p:cNvSpPr/>
            <p:nvPr/>
          </p:nvSpPr>
          <p:spPr>
            <a:xfrm>
              <a:off x="3482533" y="4901785"/>
              <a:ext cx="31676" cy="76687"/>
            </a:xfrm>
            <a:custGeom>
              <a:avLst/>
              <a:pathLst>
                <a:path w="31676" h="76687">
                  <a:moveTo>
                    <a:pt x="10827" y="0"/>
                  </a:moveTo>
                  <a:lnTo>
                    <a:pt x="31676" y="73490"/>
                  </a:lnTo>
                  <a:lnTo>
                    <a:pt x="20219" y="76687"/>
                  </a:lnTo>
                  <a:lnTo>
                    <a:pt x="0" y="30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2" name="pg2761"/>
            <p:cNvSpPr/>
            <p:nvPr/>
          </p:nvSpPr>
          <p:spPr>
            <a:xfrm>
              <a:off x="3493360" y="4898671"/>
              <a:ext cx="32279" cy="76604"/>
            </a:xfrm>
            <a:custGeom>
              <a:avLst/>
              <a:pathLst>
                <a:path w="32279" h="76604">
                  <a:moveTo>
                    <a:pt x="10800" y="0"/>
                  </a:moveTo>
                  <a:lnTo>
                    <a:pt x="32279" y="73308"/>
                  </a:lnTo>
                  <a:lnTo>
                    <a:pt x="20849" y="76604"/>
                  </a:lnTo>
                  <a:lnTo>
                    <a:pt x="0" y="31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3" name="pg2762"/>
            <p:cNvSpPr/>
            <p:nvPr/>
          </p:nvSpPr>
          <p:spPr>
            <a:xfrm>
              <a:off x="3504161" y="4895464"/>
              <a:ext cx="32880" cy="76515"/>
            </a:xfrm>
            <a:custGeom>
              <a:avLst/>
              <a:pathLst>
                <a:path w="32880" h="76515">
                  <a:moveTo>
                    <a:pt x="10773" y="0"/>
                  </a:moveTo>
                  <a:lnTo>
                    <a:pt x="32880" y="73122"/>
                  </a:lnTo>
                  <a:lnTo>
                    <a:pt x="21478" y="76515"/>
                  </a:lnTo>
                  <a:lnTo>
                    <a:pt x="0" y="32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4" name="pg2763"/>
            <p:cNvSpPr/>
            <p:nvPr/>
          </p:nvSpPr>
          <p:spPr>
            <a:xfrm>
              <a:off x="3514935" y="4892165"/>
              <a:ext cx="33478" cy="76421"/>
            </a:xfrm>
            <a:custGeom>
              <a:avLst/>
              <a:pathLst>
                <a:path w="33478" h="76421">
                  <a:moveTo>
                    <a:pt x="10745" y="0"/>
                  </a:moveTo>
                  <a:lnTo>
                    <a:pt x="33478" y="72929"/>
                  </a:lnTo>
                  <a:lnTo>
                    <a:pt x="22106" y="76421"/>
                  </a:lnTo>
                  <a:lnTo>
                    <a:pt x="0" y="32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5" name="pg2764"/>
            <p:cNvSpPr/>
            <p:nvPr/>
          </p:nvSpPr>
          <p:spPr>
            <a:xfrm>
              <a:off x="3525681" y="4888774"/>
              <a:ext cx="34073" cy="76320"/>
            </a:xfrm>
            <a:custGeom>
              <a:avLst/>
              <a:pathLst>
                <a:path w="34073" h="76320">
                  <a:moveTo>
                    <a:pt x="10717" y="0"/>
                  </a:moveTo>
                  <a:lnTo>
                    <a:pt x="34073" y="72732"/>
                  </a:lnTo>
                  <a:lnTo>
                    <a:pt x="22732" y="76320"/>
                  </a:lnTo>
                  <a:lnTo>
                    <a:pt x="0" y="3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6" name="pg2765"/>
            <p:cNvSpPr/>
            <p:nvPr/>
          </p:nvSpPr>
          <p:spPr>
            <a:xfrm>
              <a:off x="3536398" y="4885291"/>
              <a:ext cx="34667" cy="76215"/>
            </a:xfrm>
            <a:custGeom>
              <a:avLst/>
              <a:pathLst>
                <a:path w="34667" h="76215">
                  <a:moveTo>
                    <a:pt x="10687" y="0"/>
                  </a:moveTo>
                  <a:lnTo>
                    <a:pt x="34667" y="72529"/>
                  </a:lnTo>
                  <a:lnTo>
                    <a:pt x="23356" y="76215"/>
                  </a:lnTo>
                  <a:lnTo>
                    <a:pt x="0" y="3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7" name="pg2766"/>
            <p:cNvSpPr/>
            <p:nvPr/>
          </p:nvSpPr>
          <p:spPr>
            <a:xfrm>
              <a:off x="3547085" y="4881717"/>
              <a:ext cx="35257" cy="76103"/>
            </a:xfrm>
            <a:custGeom>
              <a:avLst/>
              <a:pathLst>
                <a:path w="35257" h="76103">
                  <a:moveTo>
                    <a:pt x="10657" y="0"/>
                  </a:moveTo>
                  <a:lnTo>
                    <a:pt x="35257" y="72321"/>
                  </a:lnTo>
                  <a:lnTo>
                    <a:pt x="23979" y="76103"/>
                  </a:lnTo>
                  <a:lnTo>
                    <a:pt x="0" y="35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8" name="pg2767"/>
            <p:cNvSpPr/>
            <p:nvPr/>
          </p:nvSpPr>
          <p:spPr>
            <a:xfrm>
              <a:off x="3557743" y="4878051"/>
              <a:ext cx="35845" cy="75986"/>
            </a:xfrm>
            <a:custGeom>
              <a:avLst/>
              <a:pathLst>
                <a:path w="35845" h="75986">
                  <a:moveTo>
                    <a:pt x="10626" y="0"/>
                  </a:moveTo>
                  <a:lnTo>
                    <a:pt x="35845" y="72107"/>
                  </a:lnTo>
                  <a:lnTo>
                    <a:pt x="24600" y="75986"/>
                  </a:lnTo>
                  <a:lnTo>
                    <a:pt x="0" y="3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9" name="pg2768"/>
            <p:cNvSpPr/>
            <p:nvPr/>
          </p:nvSpPr>
          <p:spPr>
            <a:xfrm>
              <a:off x="3568369" y="4874295"/>
              <a:ext cx="36431" cy="75864"/>
            </a:xfrm>
            <a:custGeom>
              <a:avLst/>
              <a:pathLst>
                <a:path w="36431" h="75864">
                  <a:moveTo>
                    <a:pt x="10594" y="0"/>
                  </a:moveTo>
                  <a:lnTo>
                    <a:pt x="36431" y="71888"/>
                  </a:lnTo>
                  <a:lnTo>
                    <a:pt x="25219" y="75864"/>
                  </a:lnTo>
                  <a:lnTo>
                    <a:pt x="0" y="37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0" name="pg2769"/>
            <p:cNvSpPr/>
            <p:nvPr/>
          </p:nvSpPr>
          <p:spPr>
            <a:xfrm>
              <a:off x="3578964" y="4870448"/>
              <a:ext cx="37013" cy="75736"/>
            </a:xfrm>
            <a:custGeom>
              <a:avLst/>
              <a:pathLst>
                <a:path w="37013" h="75736">
                  <a:moveTo>
                    <a:pt x="10562" y="0"/>
                  </a:moveTo>
                  <a:lnTo>
                    <a:pt x="37013" y="71664"/>
                  </a:lnTo>
                  <a:lnTo>
                    <a:pt x="25836" y="75736"/>
                  </a:lnTo>
                  <a:lnTo>
                    <a:pt x="0" y="38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1" name="pg2770"/>
            <p:cNvSpPr/>
            <p:nvPr/>
          </p:nvSpPr>
          <p:spPr>
            <a:xfrm>
              <a:off x="3589526" y="4866510"/>
              <a:ext cx="37593" cy="75602"/>
            </a:xfrm>
            <a:custGeom>
              <a:avLst/>
              <a:pathLst>
                <a:path w="37593" h="75602">
                  <a:moveTo>
                    <a:pt x="10528" y="0"/>
                  </a:moveTo>
                  <a:lnTo>
                    <a:pt x="37593" y="71435"/>
                  </a:lnTo>
                  <a:lnTo>
                    <a:pt x="26451" y="75602"/>
                  </a:lnTo>
                  <a:lnTo>
                    <a:pt x="0" y="39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2" name="pg2771"/>
            <p:cNvSpPr/>
            <p:nvPr/>
          </p:nvSpPr>
          <p:spPr>
            <a:xfrm>
              <a:off x="3600055" y="4862482"/>
              <a:ext cx="38170" cy="75463"/>
            </a:xfrm>
            <a:custGeom>
              <a:avLst/>
              <a:pathLst>
                <a:path w="38170" h="75463">
                  <a:moveTo>
                    <a:pt x="10494" y="0"/>
                  </a:moveTo>
                  <a:lnTo>
                    <a:pt x="38170" y="71200"/>
                  </a:lnTo>
                  <a:lnTo>
                    <a:pt x="27064" y="75463"/>
                  </a:lnTo>
                  <a:lnTo>
                    <a:pt x="0" y="40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3" name="pg2772"/>
            <p:cNvSpPr/>
            <p:nvPr/>
          </p:nvSpPr>
          <p:spPr>
            <a:xfrm>
              <a:off x="3610549" y="4858365"/>
              <a:ext cx="38745" cy="75318"/>
            </a:xfrm>
            <a:custGeom>
              <a:avLst/>
              <a:pathLst>
                <a:path w="38745" h="75318">
                  <a:moveTo>
                    <a:pt x="10459" y="0"/>
                  </a:moveTo>
                  <a:lnTo>
                    <a:pt x="38745" y="70960"/>
                  </a:lnTo>
                  <a:lnTo>
                    <a:pt x="27676" y="75318"/>
                  </a:lnTo>
                  <a:lnTo>
                    <a:pt x="0" y="41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4" name="pg2773"/>
            <p:cNvSpPr/>
            <p:nvPr/>
          </p:nvSpPr>
          <p:spPr>
            <a:xfrm>
              <a:off x="3621009" y="4854158"/>
              <a:ext cx="39316" cy="75167"/>
            </a:xfrm>
            <a:custGeom>
              <a:avLst/>
              <a:pathLst>
                <a:path w="39316" h="75167">
                  <a:moveTo>
                    <a:pt x="10423" y="0"/>
                  </a:moveTo>
                  <a:lnTo>
                    <a:pt x="39316" y="70715"/>
                  </a:lnTo>
                  <a:lnTo>
                    <a:pt x="28285" y="75167"/>
                  </a:lnTo>
                  <a:lnTo>
                    <a:pt x="0" y="42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5" name="pg2774"/>
            <p:cNvSpPr/>
            <p:nvPr/>
          </p:nvSpPr>
          <p:spPr>
            <a:xfrm>
              <a:off x="3631433" y="4849862"/>
              <a:ext cx="39885" cy="75012"/>
            </a:xfrm>
            <a:custGeom>
              <a:avLst/>
              <a:pathLst>
                <a:path w="39885" h="75012">
                  <a:moveTo>
                    <a:pt x="10387" y="0"/>
                  </a:moveTo>
                  <a:lnTo>
                    <a:pt x="39885" y="70465"/>
                  </a:lnTo>
                  <a:lnTo>
                    <a:pt x="28892" y="75012"/>
                  </a:lnTo>
                  <a:lnTo>
                    <a:pt x="0" y="42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6" name="pg2775"/>
            <p:cNvSpPr/>
            <p:nvPr/>
          </p:nvSpPr>
          <p:spPr>
            <a:xfrm>
              <a:off x="3641821" y="4845477"/>
              <a:ext cx="40451" cy="74850"/>
            </a:xfrm>
            <a:custGeom>
              <a:avLst/>
              <a:pathLst>
                <a:path w="40451" h="74850">
                  <a:moveTo>
                    <a:pt x="10350" y="0"/>
                  </a:moveTo>
                  <a:lnTo>
                    <a:pt x="40451" y="70210"/>
                  </a:lnTo>
                  <a:lnTo>
                    <a:pt x="29497" y="74850"/>
                  </a:lnTo>
                  <a:lnTo>
                    <a:pt x="0" y="4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7" name="pg2776"/>
            <p:cNvSpPr/>
            <p:nvPr/>
          </p:nvSpPr>
          <p:spPr>
            <a:xfrm>
              <a:off x="3652171" y="4841003"/>
              <a:ext cx="41013" cy="74683"/>
            </a:xfrm>
            <a:custGeom>
              <a:avLst/>
              <a:pathLst>
                <a:path w="41013" h="74683">
                  <a:moveTo>
                    <a:pt x="10312" y="0"/>
                  </a:moveTo>
                  <a:lnTo>
                    <a:pt x="41013" y="69949"/>
                  </a:lnTo>
                  <a:lnTo>
                    <a:pt x="30100" y="74683"/>
                  </a:lnTo>
                  <a:lnTo>
                    <a:pt x="0" y="4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8" name="pg2777"/>
            <p:cNvSpPr/>
            <p:nvPr/>
          </p:nvSpPr>
          <p:spPr>
            <a:xfrm>
              <a:off x="3662483" y="4836441"/>
              <a:ext cx="41573" cy="74511"/>
            </a:xfrm>
            <a:custGeom>
              <a:avLst/>
              <a:pathLst>
                <a:path w="41573" h="74511">
                  <a:moveTo>
                    <a:pt x="10273" y="0"/>
                  </a:moveTo>
                  <a:lnTo>
                    <a:pt x="41573" y="69683"/>
                  </a:lnTo>
                  <a:lnTo>
                    <a:pt x="30701" y="74511"/>
                  </a:lnTo>
                  <a:lnTo>
                    <a:pt x="0" y="4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9" name="pg2778"/>
            <p:cNvSpPr/>
            <p:nvPr/>
          </p:nvSpPr>
          <p:spPr>
            <a:xfrm>
              <a:off x="3672757" y="4831792"/>
              <a:ext cx="42130" cy="74333"/>
            </a:xfrm>
            <a:custGeom>
              <a:avLst/>
              <a:pathLst>
                <a:path w="42130" h="74333">
                  <a:moveTo>
                    <a:pt x="10234" y="0"/>
                  </a:moveTo>
                  <a:lnTo>
                    <a:pt x="42130" y="69412"/>
                  </a:lnTo>
                  <a:lnTo>
                    <a:pt x="31300" y="74333"/>
                  </a:lnTo>
                  <a:lnTo>
                    <a:pt x="0" y="46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0" name="pg2779"/>
            <p:cNvSpPr/>
            <p:nvPr/>
          </p:nvSpPr>
          <p:spPr>
            <a:xfrm>
              <a:off x="3682991" y="4827055"/>
              <a:ext cx="42683" cy="74150"/>
            </a:xfrm>
            <a:custGeom>
              <a:avLst/>
              <a:pathLst>
                <a:path w="42683" h="74150">
                  <a:moveTo>
                    <a:pt x="10193" y="0"/>
                  </a:moveTo>
                  <a:lnTo>
                    <a:pt x="42683" y="69137"/>
                  </a:lnTo>
                  <a:lnTo>
                    <a:pt x="31896" y="74150"/>
                  </a:lnTo>
                  <a:lnTo>
                    <a:pt x="0" y="4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1" name="pg2780"/>
            <p:cNvSpPr/>
            <p:nvPr/>
          </p:nvSpPr>
          <p:spPr>
            <a:xfrm>
              <a:off x="3693185" y="4822230"/>
              <a:ext cx="43234" cy="73961"/>
            </a:xfrm>
            <a:custGeom>
              <a:avLst/>
              <a:pathLst>
                <a:path w="43234" h="73961">
                  <a:moveTo>
                    <a:pt x="10152" y="0"/>
                  </a:moveTo>
                  <a:lnTo>
                    <a:pt x="43234" y="68855"/>
                  </a:lnTo>
                  <a:lnTo>
                    <a:pt x="32489" y="73961"/>
                  </a:lnTo>
                  <a:lnTo>
                    <a:pt x="0" y="48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2" name="pg2781"/>
            <p:cNvSpPr/>
            <p:nvPr/>
          </p:nvSpPr>
          <p:spPr>
            <a:xfrm>
              <a:off x="3703338" y="4817319"/>
              <a:ext cx="43781" cy="73767"/>
            </a:xfrm>
            <a:custGeom>
              <a:avLst/>
              <a:pathLst>
                <a:path w="43781" h="73767">
                  <a:moveTo>
                    <a:pt x="10111" y="0"/>
                  </a:moveTo>
                  <a:lnTo>
                    <a:pt x="43781" y="68569"/>
                  </a:lnTo>
                  <a:lnTo>
                    <a:pt x="33081" y="73767"/>
                  </a:lnTo>
                  <a:lnTo>
                    <a:pt x="0" y="49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3" name="pg2782"/>
            <p:cNvSpPr/>
            <p:nvPr/>
          </p:nvSpPr>
          <p:spPr>
            <a:xfrm>
              <a:off x="3713449" y="4812321"/>
              <a:ext cx="44325" cy="73567"/>
            </a:xfrm>
            <a:custGeom>
              <a:avLst/>
              <a:pathLst>
                <a:path w="44325" h="73567">
                  <a:moveTo>
                    <a:pt x="10068" y="0"/>
                  </a:moveTo>
                  <a:lnTo>
                    <a:pt x="44325" y="68278"/>
                  </a:lnTo>
                  <a:lnTo>
                    <a:pt x="33670" y="73567"/>
                  </a:lnTo>
                  <a:lnTo>
                    <a:pt x="0" y="4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4" name="pg2783"/>
            <p:cNvSpPr/>
            <p:nvPr/>
          </p:nvSpPr>
          <p:spPr>
            <a:xfrm>
              <a:off x="3723518" y="4807237"/>
              <a:ext cx="44866" cy="73362"/>
            </a:xfrm>
            <a:custGeom>
              <a:avLst/>
              <a:pathLst>
                <a:path w="44866" h="73362">
                  <a:moveTo>
                    <a:pt x="10025" y="0"/>
                  </a:moveTo>
                  <a:lnTo>
                    <a:pt x="44866" y="67982"/>
                  </a:lnTo>
                  <a:lnTo>
                    <a:pt x="34256" y="73362"/>
                  </a:lnTo>
                  <a:lnTo>
                    <a:pt x="0" y="50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5" name="pg2784"/>
            <p:cNvSpPr/>
            <p:nvPr/>
          </p:nvSpPr>
          <p:spPr>
            <a:xfrm>
              <a:off x="3733543" y="4802067"/>
              <a:ext cx="45404" cy="73152"/>
            </a:xfrm>
            <a:custGeom>
              <a:avLst/>
              <a:pathLst>
                <a:path w="45404" h="73152">
                  <a:moveTo>
                    <a:pt x="9981" y="0"/>
                  </a:moveTo>
                  <a:lnTo>
                    <a:pt x="45404" y="67681"/>
                  </a:lnTo>
                  <a:lnTo>
                    <a:pt x="34840" y="73152"/>
                  </a:lnTo>
                  <a:lnTo>
                    <a:pt x="0" y="5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6" name="pg2785"/>
            <p:cNvSpPr/>
            <p:nvPr/>
          </p:nvSpPr>
          <p:spPr>
            <a:xfrm>
              <a:off x="3743525" y="4796812"/>
              <a:ext cx="45938" cy="72936"/>
            </a:xfrm>
            <a:custGeom>
              <a:avLst/>
              <a:pathLst>
                <a:path w="45938" h="72936">
                  <a:moveTo>
                    <a:pt x="9936" y="0"/>
                  </a:moveTo>
                  <a:lnTo>
                    <a:pt x="45938" y="67375"/>
                  </a:lnTo>
                  <a:lnTo>
                    <a:pt x="35422" y="72936"/>
                  </a:lnTo>
                  <a:lnTo>
                    <a:pt x="0" y="52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7" name="pg2786"/>
            <p:cNvSpPr/>
            <p:nvPr/>
          </p:nvSpPr>
          <p:spPr>
            <a:xfrm>
              <a:off x="3753462" y="4791472"/>
              <a:ext cx="46468" cy="72715"/>
            </a:xfrm>
            <a:custGeom>
              <a:avLst/>
              <a:pathLst>
                <a:path w="46468" h="72715">
                  <a:moveTo>
                    <a:pt x="9891" y="0"/>
                  </a:moveTo>
                  <a:lnTo>
                    <a:pt x="46468" y="67064"/>
                  </a:lnTo>
                  <a:lnTo>
                    <a:pt x="36001" y="72715"/>
                  </a:lnTo>
                  <a:lnTo>
                    <a:pt x="0" y="5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8" name="pg2787"/>
            <p:cNvSpPr/>
            <p:nvPr/>
          </p:nvSpPr>
          <p:spPr>
            <a:xfrm>
              <a:off x="3763353" y="4786048"/>
              <a:ext cx="46996" cy="72488"/>
            </a:xfrm>
            <a:custGeom>
              <a:avLst/>
              <a:pathLst>
                <a:path w="46996" h="72488">
                  <a:moveTo>
                    <a:pt x="9845" y="0"/>
                  </a:moveTo>
                  <a:lnTo>
                    <a:pt x="46996" y="66748"/>
                  </a:lnTo>
                  <a:lnTo>
                    <a:pt x="36577" y="72488"/>
                  </a:lnTo>
                  <a:lnTo>
                    <a:pt x="0" y="5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9" name="pg2788"/>
            <p:cNvSpPr/>
            <p:nvPr/>
          </p:nvSpPr>
          <p:spPr>
            <a:xfrm>
              <a:off x="3773199" y="4780539"/>
              <a:ext cx="47520" cy="72257"/>
            </a:xfrm>
            <a:custGeom>
              <a:avLst/>
              <a:pathLst>
                <a:path w="47520" h="72257">
                  <a:moveTo>
                    <a:pt x="9798" y="0"/>
                  </a:moveTo>
                  <a:lnTo>
                    <a:pt x="47520" y="66427"/>
                  </a:lnTo>
                  <a:lnTo>
                    <a:pt x="37150" y="72257"/>
                  </a:lnTo>
                  <a:lnTo>
                    <a:pt x="0" y="5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0" name="pg2789"/>
            <p:cNvSpPr/>
            <p:nvPr/>
          </p:nvSpPr>
          <p:spPr>
            <a:xfrm>
              <a:off x="3782997" y="4774946"/>
              <a:ext cx="48040" cy="72019"/>
            </a:xfrm>
            <a:custGeom>
              <a:avLst/>
              <a:pathLst>
                <a:path w="48040" h="72019">
                  <a:moveTo>
                    <a:pt x="9750" y="0"/>
                  </a:moveTo>
                  <a:lnTo>
                    <a:pt x="48040" y="66101"/>
                  </a:lnTo>
                  <a:lnTo>
                    <a:pt x="37721" y="72019"/>
                  </a:lnTo>
                  <a:lnTo>
                    <a:pt x="0" y="55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1" name="pg2790"/>
            <p:cNvSpPr/>
            <p:nvPr/>
          </p:nvSpPr>
          <p:spPr>
            <a:xfrm>
              <a:off x="3792748" y="4769270"/>
              <a:ext cx="48557" cy="71777"/>
            </a:xfrm>
            <a:custGeom>
              <a:avLst/>
              <a:pathLst>
                <a:path w="48557" h="71777">
                  <a:moveTo>
                    <a:pt x="9702" y="0"/>
                  </a:moveTo>
                  <a:lnTo>
                    <a:pt x="48557" y="65770"/>
                  </a:lnTo>
                  <a:lnTo>
                    <a:pt x="38289" y="71777"/>
                  </a:lnTo>
                  <a:lnTo>
                    <a:pt x="0" y="5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2" name="pg2791"/>
            <p:cNvSpPr/>
            <p:nvPr/>
          </p:nvSpPr>
          <p:spPr>
            <a:xfrm>
              <a:off x="3802451" y="4763511"/>
              <a:ext cx="49070" cy="71529"/>
            </a:xfrm>
            <a:custGeom>
              <a:avLst/>
              <a:pathLst>
                <a:path w="49070" h="71529">
                  <a:moveTo>
                    <a:pt x="9653" y="0"/>
                  </a:moveTo>
                  <a:lnTo>
                    <a:pt x="49070" y="65435"/>
                  </a:lnTo>
                  <a:lnTo>
                    <a:pt x="38854" y="71529"/>
                  </a:lnTo>
                  <a:lnTo>
                    <a:pt x="0" y="57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3" name="pg2792"/>
            <p:cNvSpPr/>
            <p:nvPr/>
          </p:nvSpPr>
          <p:spPr>
            <a:xfrm>
              <a:off x="3812104" y="4757670"/>
              <a:ext cx="49580" cy="71276"/>
            </a:xfrm>
            <a:custGeom>
              <a:avLst/>
              <a:pathLst>
                <a:path w="49580" h="71276">
                  <a:moveTo>
                    <a:pt x="9603" y="0"/>
                  </a:moveTo>
                  <a:lnTo>
                    <a:pt x="49580" y="65095"/>
                  </a:lnTo>
                  <a:lnTo>
                    <a:pt x="39417" y="71276"/>
                  </a:lnTo>
                  <a:lnTo>
                    <a:pt x="0" y="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4" name="pg2793"/>
            <p:cNvSpPr/>
            <p:nvPr/>
          </p:nvSpPr>
          <p:spPr>
            <a:xfrm>
              <a:off x="3821708" y="4751746"/>
              <a:ext cx="50086" cy="71018"/>
            </a:xfrm>
            <a:custGeom>
              <a:avLst/>
              <a:pathLst>
                <a:path w="50086" h="71018">
                  <a:moveTo>
                    <a:pt x="9553" y="0"/>
                  </a:moveTo>
                  <a:lnTo>
                    <a:pt x="50086" y="64750"/>
                  </a:lnTo>
                  <a:lnTo>
                    <a:pt x="39976" y="71018"/>
                  </a:lnTo>
                  <a:lnTo>
                    <a:pt x="0" y="5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5" name="pg2794"/>
            <p:cNvSpPr/>
            <p:nvPr/>
          </p:nvSpPr>
          <p:spPr>
            <a:xfrm>
              <a:off x="3831262" y="4745741"/>
              <a:ext cx="50589" cy="70755"/>
            </a:xfrm>
            <a:custGeom>
              <a:avLst/>
              <a:pathLst>
                <a:path w="50589" h="70755">
                  <a:moveTo>
                    <a:pt x="9502" y="0"/>
                  </a:moveTo>
                  <a:lnTo>
                    <a:pt x="50589" y="64400"/>
                  </a:lnTo>
                  <a:lnTo>
                    <a:pt x="40533" y="70755"/>
                  </a:lnTo>
                  <a:lnTo>
                    <a:pt x="0" y="60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6" name="pg2795"/>
            <p:cNvSpPr/>
            <p:nvPr/>
          </p:nvSpPr>
          <p:spPr>
            <a:xfrm>
              <a:off x="3840764" y="4739654"/>
              <a:ext cx="51087" cy="70486"/>
            </a:xfrm>
            <a:custGeom>
              <a:avLst/>
              <a:pathLst>
                <a:path w="51087" h="70486">
                  <a:moveTo>
                    <a:pt x="9450" y="0"/>
                  </a:moveTo>
                  <a:lnTo>
                    <a:pt x="51087" y="64045"/>
                  </a:lnTo>
                  <a:lnTo>
                    <a:pt x="41086" y="70486"/>
                  </a:lnTo>
                  <a:lnTo>
                    <a:pt x="0" y="60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7" name="pg2796"/>
            <p:cNvSpPr/>
            <p:nvPr/>
          </p:nvSpPr>
          <p:spPr>
            <a:xfrm>
              <a:off x="3850214" y="4733487"/>
              <a:ext cx="51582" cy="70213"/>
            </a:xfrm>
            <a:custGeom>
              <a:avLst/>
              <a:pathLst>
                <a:path w="51582" h="70213">
                  <a:moveTo>
                    <a:pt x="9397" y="0"/>
                  </a:moveTo>
                  <a:lnTo>
                    <a:pt x="51582" y="63686"/>
                  </a:lnTo>
                  <a:lnTo>
                    <a:pt x="41637" y="70213"/>
                  </a:lnTo>
                  <a:lnTo>
                    <a:pt x="0" y="6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8" name="pg2797"/>
            <p:cNvSpPr/>
            <p:nvPr/>
          </p:nvSpPr>
          <p:spPr>
            <a:xfrm>
              <a:off x="3859612" y="4727240"/>
              <a:ext cx="52073" cy="69934"/>
            </a:xfrm>
            <a:custGeom>
              <a:avLst/>
              <a:pathLst>
                <a:path w="52073" h="69934">
                  <a:moveTo>
                    <a:pt x="9344" y="0"/>
                  </a:moveTo>
                  <a:lnTo>
                    <a:pt x="52073" y="63322"/>
                  </a:lnTo>
                  <a:lnTo>
                    <a:pt x="42184" y="69934"/>
                  </a:lnTo>
                  <a:lnTo>
                    <a:pt x="0" y="62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9" name="pg2798"/>
            <p:cNvSpPr/>
            <p:nvPr/>
          </p:nvSpPr>
          <p:spPr>
            <a:xfrm>
              <a:off x="3868957" y="4720912"/>
              <a:ext cx="52561" cy="69650"/>
            </a:xfrm>
            <a:custGeom>
              <a:avLst/>
              <a:pathLst>
                <a:path w="52561" h="69650">
                  <a:moveTo>
                    <a:pt x="9290" y="0"/>
                  </a:moveTo>
                  <a:lnTo>
                    <a:pt x="52561" y="62953"/>
                  </a:lnTo>
                  <a:lnTo>
                    <a:pt x="42729" y="69650"/>
                  </a:lnTo>
                  <a:lnTo>
                    <a:pt x="0" y="63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0" name="pg2799"/>
            <p:cNvSpPr/>
            <p:nvPr/>
          </p:nvSpPr>
          <p:spPr>
            <a:xfrm>
              <a:off x="3878248" y="4714505"/>
              <a:ext cx="53044" cy="69360"/>
            </a:xfrm>
            <a:custGeom>
              <a:avLst/>
              <a:pathLst>
                <a:path w="53044" h="69360">
                  <a:moveTo>
                    <a:pt x="9236" y="0"/>
                  </a:moveTo>
                  <a:lnTo>
                    <a:pt x="53044" y="62580"/>
                  </a:lnTo>
                  <a:lnTo>
                    <a:pt x="43270" y="69360"/>
                  </a:lnTo>
                  <a:lnTo>
                    <a:pt x="0" y="6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1" name="pg2800"/>
            <p:cNvSpPr/>
            <p:nvPr/>
          </p:nvSpPr>
          <p:spPr>
            <a:xfrm>
              <a:off x="3887484" y="4708019"/>
              <a:ext cx="53524" cy="69066"/>
            </a:xfrm>
            <a:custGeom>
              <a:avLst/>
              <a:pathLst>
                <a:path w="53524" h="69066">
                  <a:moveTo>
                    <a:pt x="9181" y="0"/>
                  </a:moveTo>
                  <a:lnTo>
                    <a:pt x="53524" y="62202"/>
                  </a:lnTo>
                  <a:lnTo>
                    <a:pt x="43808" y="69066"/>
                  </a:lnTo>
                  <a:lnTo>
                    <a:pt x="0" y="64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2" name="pg2801"/>
            <p:cNvSpPr/>
            <p:nvPr/>
          </p:nvSpPr>
          <p:spPr>
            <a:xfrm>
              <a:off x="3896665" y="4701455"/>
              <a:ext cx="53999" cy="68767"/>
            </a:xfrm>
            <a:custGeom>
              <a:avLst/>
              <a:pathLst>
                <a:path w="53999" h="68767">
                  <a:moveTo>
                    <a:pt x="9125" y="0"/>
                  </a:moveTo>
                  <a:lnTo>
                    <a:pt x="53999" y="61820"/>
                  </a:lnTo>
                  <a:lnTo>
                    <a:pt x="44343" y="68767"/>
                  </a:lnTo>
                  <a:lnTo>
                    <a:pt x="0" y="65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3" name="pg2802"/>
            <p:cNvSpPr/>
            <p:nvPr/>
          </p:nvSpPr>
          <p:spPr>
            <a:xfrm>
              <a:off x="3905791" y="4694813"/>
              <a:ext cx="54471" cy="68462"/>
            </a:xfrm>
            <a:custGeom>
              <a:avLst/>
              <a:pathLst>
                <a:path w="54471" h="68462">
                  <a:moveTo>
                    <a:pt x="9068" y="0"/>
                  </a:moveTo>
                  <a:lnTo>
                    <a:pt x="54471" y="61433"/>
                  </a:lnTo>
                  <a:lnTo>
                    <a:pt x="44874" y="68462"/>
                  </a:lnTo>
                  <a:lnTo>
                    <a:pt x="0" y="6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4" name="pg2803"/>
            <p:cNvSpPr/>
            <p:nvPr/>
          </p:nvSpPr>
          <p:spPr>
            <a:xfrm>
              <a:off x="3914859" y="4688093"/>
              <a:ext cx="54939" cy="68153"/>
            </a:xfrm>
            <a:custGeom>
              <a:avLst/>
              <a:pathLst>
                <a:path w="54939" h="68153">
                  <a:moveTo>
                    <a:pt x="9011" y="0"/>
                  </a:moveTo>
                  <a:lnTo>
                    <a:pt x="54939" y="61042"/>
                  </a:lnTo>
                  <a:lnTo>
                    <a:pt x="45403" y="68153"/>
                  </a:lnTo>
                  <a:lnTo>
                    <a:pt x="0" y="67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5" name="pg2804"/>
            <p:cNvSpPr/>
            <p:nvPr/>
          </p:nvSpPr>
          <p:spPr>
            <a:xfrm>
              <a:off x="3923870" y="4681296"/>
              <a:ext cx="55402" cy="67838"/>
            </a:xfrm>
            <a:custGeom>
              <a:avLst/>
              <a:pathLst>
                <a:path w="55402" h="67838">
                  <a:moveTo>
                    <a:pt x="8953" y="0"/>
                  </a:moveTo>
                  <a:lnTo>
                    <a:pt x="55402" y="60646"/>
                  </a:lnTo>
                  <a:lnTo>
                    <a:pt x="45927" y="67838"/>
                  </a:lnTo>
                  <a:lnTo>
                    <a:pt x="0" y="67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6" name="pg2805"/>
            <p:cNvSpPr/>
            <p:nvPr/>
          </p:nvSpPr>
          <p:spPr>
            <a:xfrm>
              <a:off x="3932824" y="4674423"/>
              <a:ext cx="55862" cy="67519"/>
            </a:xfrm>
            <a:custGeom>
              <a:avLst/>
              <a:pathLst>
                <a:path w="55862" h="67519">
                  <a:moveTo>
                    <a:pt x="8894" y="0"/>
                  </a:moveTo>
                  <a:lnTo>
                    <a:pt x="55862" y="60245"/>
                  </a:lnTo>
                  <a:lnTo>
                    <a:pt x="46449" y="67519"/>
                  </a:lnTo>
                  <a:lnTo>
                    <a:pt x="0" y="68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7" name="pg2806"/>
            <p:cNvSpPr/>
            <p:nvPr/>
          </p:nvSpPr>
          <p:spPr>
            <a:xfrm>
              <a:off x="3941718" y="4667474"/>
              <a:ext cx="56317" cy="67195"/>
            </a:xfrm>
            <a:custGeom>
              <a:avLst/>
              <a:pathLst>
                <a:path w="56317" h="67195">
                  <a:moveTo>
                    <a:pt x="8835" y="0"/>
                  </a:moveTo>
                  <a:lnTo>
                    <a:pt x="56317" y="59841"/>
                  </a:lnTo>
                  <a:lnTo>
                    <a:pt x="46967" y="67195"/>
                  </a:lnTo>
                  <a:lnTo>
                    <a:pt x="0" y="69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8" name="pg2807"/>
            <p:cNvSpPr/>
            <p:nvPr/>
          </p:nvSpPr>
          <p:spPr>
            <a:xfrm>
              <a:off x="3950554" y="4660449"/>
              <a:ext cx="56769" cy="66865"/>
            </a:xfrm>
            <a:custGeom>
              <a:avLst/>
              <a:pathLst>
                <a:path w="56769" h="66865">
                  <a:moveTo>
                    <a:pt x="8775" y="0"/>
                  </a:moveTo>
                  <a:lnTo>
                    <a:pt x="56769" y="59431"/>
                  </a:lnTo>
                  <a:lnTo>
                    <a:pt x="47482" y="66865"/>
                  </a:lnTo>
                  <a:lnTo>
                    <a:pt x="0" y="70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9" name="pg2808"/>
            <p:cNvSpPr/>
            <p:nvPr/>
          </p:nvSpPr>
          <p:spPr>
            <a:xfrm>
              <a:off x="3959329" y="4653349"/>
              <a:ext cx="57216" cy="66531"/>
            </a:xfrm>
            <a:custGeom>
              <a:avLst/>
              <a:pathLst>
                <a:path w="57216" h="66531">
                  <a:moveTo>
                    <a:pt x="8715" y="0"/>
                  </a:moveTo>
                  <a:lnTo>
                    <a:pt x="57216" y="59018"/>
                  </a:lnTo>
                  <a:lnTo>
                    <a:pt x="47993" y="66531"/>
                  </a:lnTo>
                  <a:lnTo>
                    <a:pt x="0" y="70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0" name="pg2809"/>
            <p:cNvSpPr/>
            <p:nvPr/>
          </p:nvSpPr>
          <p:spPr>
            <a:xfrm>
              <a:off x="3968045" y="4646175"/>
              <a:ext cx="57659" cy="66192"/>
            </a:xfrm>
            <a:custGeom>
              <a:avLst/>
              <a:pathLst>
                <a:path w="57659" h="66192">
                  <a:moveTo>
                    <a:pt x="8653" y="0"/>
                  </a:moveTo>
                  <a:lnTo>
                    <a:pt x="57659" y="58600"/>
                  </a:lnTo>
                  <a:lnTo>
                    <a:pt x="48501" y="66192"/>
                  </a:lnTo>
                  <a:lnTo>
                    <a:pt x="0" y="71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1" name="pg2810"/>
            <p:cNvSpPr/>
            <p:nvPr/>
          </p:nvSpPr>
          <p:spPr>
            <a:xfrm>
              <a:off x="3976698" y="4638927"/>
              <a:ext cx="58097" cy="65848"/>
            </a:xfrm>
            <a:custGeom>
              <a:avLst/>
              <a:pathLst>
                <a:path w="58097" h="65848">
                  <a:moveTo>
                    <a:pt x="8592" y="0"/>
                  </a:moveTo>
                  <a:lnTo>
                    <a:pt x="58097" y="58178"/>
                  </a:lnTo>
                  <a:lnTo>
                    <a:pt x="49005" y="65848"/>
                  </a:lnTo>
                  <a:lnTo>
                    <a:pt x="0" y="72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2" name="pg2811"/>
            <p:cNvSpPr/>
            <p:nvPr/>
          </p:nvSpPr>
          <p:spPr>
            <a:xfrm>
              <a:off x="3985290" y="4631606"/>
              <a:ext cx="58532" cy="65499"/>
            </a:xfrm>
            <a:custGeom>
              <a:avLst/>
              <a:pathLst>
                <a:path w="58532" h="65499">
                  <a:moveTo>
                    <a:pt x="8529" y="0"/>
                  </a:moveTo>
                  <a:lnTo>
                    <a:pt x="58532" y="57751"/>
                  </a:lnTo>
                  <a:lnTo>
                    <a:pt x="49505" y="65499"/>
                  </a:lnTo>
                  <a:lnTo>
                    <a:pt x="0" y="7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3" name="pg2812"/>
            <p:cNvSpPr/>
            <p:nvPr/>
          </p:nvSpPr>
          <p:spPr>
            <a:xfrm>
              <a:off x="3993820" y="4624212"/>
              <a:ext cx="58962" cy="65145"/>
            </a:xfrm>
            <a:custGeom>
              <a:avLst/>
              <a:pathLst>
                <a:path w="58962" h="65145">
                  <a:moveTo>
                    <a:pt x="8466" y="0"/>
                  </a:moveTo>
                  <a:lnTo>
                    <a:pt x="58962" y="57320"/>
                  </a:lnTo>
                  <a:lnTo>
                    <a:pt x="50002" y="65145"/>
                  </a:lnTo>
                  <a:lnTo>
                    <a:pt x="0" y="73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4" name="pg2813"/>
            <p:cNvSpPr/>
            <p:nvPr/>
          </p:nvSpPr>
          <p:spPr>
            <a:xfrm>
              <a:off x="4002287" y="4616745"/>
              <a:ext cx="59388" cy="64787"/>
            </a:xfrm>
            <a:custGeom>
              <a:avLst/>
              <a:pathLst>
                <a:path w="59388" h="64787">
                  <a:moveTo>
                    <a:pt x="8402" y="0"/>
                  </a:moveTo>
                  <a:lnTo>
                    <a:pt x="59388" y="56885"/>
                  </a:lnTo>
                  <a:lnTo>
                    <a:pt x="50495" y="64787"/>
                  </a:lnTo>
                  <a:lnTo>
                    <a:pt x="0" y="7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5" name="pg2814"/>
            <p:cNvSpPr/>
            <p:nvPr/>
          </p:nvSpPr>
          <p:spPr>
            <a:xfrm>
              <a:off x="4010690" y="4609207"/>
              <a:ext cx="59809" cy="64424"/>
            </a:xfrm>
            <a:custGeom>
              <a:avLst/>
              <a:pathLst>
                <a:path w="59809" h="64424">
                  <a:moveTo>
                    <a:pt x="8338" y="0"/>
                  </a:moveTo>
                  <a:lnTo>
                    <a:pt x="59809" y="56446"/>
                  </a:lnTo>
                  <a:lnTo>
                    <a:pt x="50985" y="64424"/>
                  </a:lnTo>
                  <a:lnTo>
                    <a:pt x="0" y="7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6" name="pg2815"/>
            <p:cNvSpPr/>
            <p:nvPr/>
          </p:nvSpPr>
          <p:spPr>
            <a:xfrm>
              <a:off x="4019028" y="4601597"/>
              <a:ext cx="60226" cy="64056"/>
            </a:xfrm>
            <a:custGeom>
              <a:avLst/>
              <a:pathLst>
                <a:path w="60226" h="64056">
                  <a:moveTo>
                    <a:pt x="8273" y="0"/>
                  </a:moveTo>
                  <a:lnTo>
                    <a:pt x="60226" y="56003"/>
                  </a:lnTo>
                  <a:lnTo>
                    <a:pt x="51471" y="64056"/>
                  </a:lnTo>
                  <a:lnTo>
                    <a:pt x="0" y="76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7" name="pg2816"/>
            <p:cNvSpPr/>
            <p:nvPr/>
          </p:nvSpPr>
          <p:spPr>
            <a:xfrm>
              <a:off x="4027302" y="4593917"/>
              <a:ext cx="60639" cy="63683"/>
            </a:xfrm>
            <a:custGeom>
              <a:avLst/>
              <a:pathLst>
                <a:path w="60639" h="63683">
                  <a:moveTo>
                    <a:pt x="8208" y="0"/>
                  </a:moveTo>
                  <a:lnTo>
                    <a:pt x="60639" y="55556"/>
                  </a:lnTo>
                  <a:lnTo>
                    <a:pt x="51953" y="63683"/>
                  </a:lnTo>
                  <a:lnTo>
                    <a:pt x="0" y="76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8" name="pg2817"/>
            <p:cNvSpPr/>
            <p:nvPr/>
          </p:nvSpPr>
          <p:spPr>
            <a:xfrm>
              <a:off x="4035510" y="4586167"/>
              <a:ext cx="61047" cy="63306"/>
            </a:xfrm>
            <a:custGeom>
              <a:avLst/>
              <a:pathLst>
                <a:path w="61047" h="63306">
                  <a:moveTo>
                    <a:pt x="8141" y="0"/>
                  </a:moveTo>
                  <a:lnTo>
                    <a:pt x="61047" y="55104"/>
                  </a:lnTo>
                  <a:lnTo>
                    <a:pt x="52431" y="63306"/>
                  </a:lnTo>
                  <a:lnTo>
                    <a:pt x="0" y="77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9" name="pg2818"/>
            <p:cNvSpPr/>
            <p:nvPr/>
          </p:nvSpPr>
          <p:spPr>
            <a:xfrm>
              <a:off x="4043652" y="4578347"/>
              <a:ext cx="61451" cy="62924"/>
            </a:xfrm>
            <a:custGeom>
              <a:avLst/>
              <a:pathLst>
                <a:path w="61451" h="62924">
                  <a:moveTo>
                    <a:pt x="8075" y="0"/>
                  </a:moveTo>
                  <a:lnTo>
                    <a:pt x="61451" y="54649"/>
                  </a:lnTo>
                  <a:lnTo>
                    <a:pt x="52905" y="62924"/>
                  </a:lnTo>
                  <a:lnTo>
                    <a:pt x="0" y="78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0" name="pg2819"/>
            <p:cNvSpPr/>
            <p:nvPr/>
          </p:nvSpPr>
          <p:spPr>
            <a:xfrm>
              <a:off x="4051727" y="4570458"/>
              <a:ext cx="61850" cy="62537"/>
            </a:xfrm>
            <a:custGeom>
              <a:avLst/>
              <a:pathLst>
                <a:path w="61850" h="62537">
                  <a:moveTo>
                    <a:pt x="8007" y="0"/>
                  </a:moveTo>
                  <a:lnTo>
                    <a:pt x="61850" y="54189"/>
                  </a:lnTo>
                  <a:lnTo>
                    <a:pt x="53375" y="62537"/>
                  </a:lnTo>
                  <a:lnTo>
                    <a:pt x="0" y="78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1" name="pg2820"/>
            <p:cNvSpPr/>
            <p:nvPr/>
          </p:nvSpPr>
          <p:spPr>
            <a:xfrm>
              <a:off x="4059735" y="4562501"/>
              <a:ext cx="62244" cy="62146"/>
            </a:xfrm>
            <a:custGeom>
              <a:avLst/>
              <a:pathLst>
                <a:path w="62244" h="62146">
                  <a:moveTo>
                    <a:pt x="7939" y="0"/>
                  </a:moveTo>
                  <a:lnTo>
                    <a:pt x="62244" y="53726"/>
                  </a:lnTo>
                  <a:lnTo>
                    <a:pt x="53842" y="62146"/>
                  </a:lnTo>
                  <a:lnTo>
                    <a:pt x="0" y="79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2" name="pg2821"/>
            <p:cNvSpPr/>
            <p:nvPr/>
          </p:nvSpPr>
          <p:spPr>
            <a:xfrm>
              <a:off x="4067675" y="4554477"/>
              <a:ext cx="62634" cy="61750"/>
            </a:xfrm>
            <a:custGeom>
              <a:avLst/>
              <a:pathLst>
                <a:path w="62634" h="61750">
                  <a:moveTo>
                    <a:pt x="7871" y="0"/>
                  </a:moveTo>
                  <a:lnTo>
                    <a:pt x="62634" y="53258"/>
                  </a:lnTo>
                  <a:lnTo>
                    <a:pt x="54304" y="61750"/>
                  </a:lnTo>
                  <a:lnTo>
                    <a:pt x="0" y="80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3" name="pg2822"/>
            <p:cNvSpPr/>
            <p:nvPr/>
          </p:nvSpPr>
          <p:spPr>
            <a:xfrm>
              <a:off x="4075546" y="4546385"/>
              <a:ext cx="63020" cy="61350"/>
            </a:xfrm>
            <a:custGeom>
              <a:avLst/>
              <a:pathLst>
                <a:path w="63020" h="61350">
                  <a:moveTo>
                    <a:pt x="7802" y="0"/>
                  </a:moveTo>
                  <a:lnTo>
                    <a:pt x="63020" y="52787"/>
                  </a:lnTo>
                  <a:lnTo>
                    <a:pt x="54763" y="61350"/>
                  </a:lnTo>
                  <a:lnTo>
                    <a:pt x="0" y="80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4" name="pg2823"/>
            <p:cNvSpPr/>
            <p:nvPr/>
          </p:nvSpPr>
          <p:spPr>
            <a:xfrm>
              <a:off x="4083349" y="4538226"/>
              <a:ext cx="63401" cy="60945"/>
            </a:xfrm>
            <a:custGeom>
              <a:avLst/>
              <a:pathLst>
                <a:path w="63401" h="60945">
                  <a:moveTo>
                    <a:pt x="7732" y="0"/>
                  </a:moveTo>
                  <a:lnTo>
                    <a:pt x="63401" y="52312"/>
                  </a:lnTo>
                  <a:lnTo>
                    <a:pt x="55217" y="60945"/>
                  </a:lnTo>
                  <a:lnTo>
                    <a:pt x="0" y="81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5" name="pg2824"/>
            <p:cNvSpPr/>
            <p:nvPr/>
          </p:nvSpPr>
          <p:spPr>
            <a:xfrm>
              <a:off x="4091082" y="4530002"/>
              <a:ext cx="63777" cy="60536"/>
            </a:xfrm>
            <a:custGeom>
              <a:avLst/>
              <a:pathLst>
                <a:path w="63777" h="60536">
                  <a:moveTo>
                    <a:pt x="7662" y="0"/>
                  </a:moveTo>
                  <a:lnTo>
                    <a:pt x="63777" y="51832"/>
                  </a:lnTo>
                  <a:lnTo>
                    <a:pt x="55668" y="60536"/>
                  </a:lnTo>
                  <a:lnTo>
                    <a:pt x="0" y="8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6" name="pg2825"/>
            <p:cNvSpPr/>
            <p:nvPr/>
          </p:nvSpPr>
          <p:spPr>
            <a:xfrm>
              <a:off x="4098744" y="4521712"/>
              <a:ext cx="64148" cy="60122"/>
            </a:xfrm>
            <a:custGeom>
              <a:avLst/>
              <a:pathLst>
                <a:path w="64148" h="60122">
                  <a:moveTo>
                    <a:pt x="7591" y="0"/>
                  </a:moveTo>
                  <a:lnTo>
                    <a:pt x="64148" y="51350"/>
                  </a:lnTo>
                  <a:lnTo>
                    <a:pt x="56114" y="60122"/>
                  </a:lnTo>
                  <a:lnTo>
                    <a:pt x="0" y="8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7" name="pg2826"/>
            <p:cNvSpPr/>
            <p:nvPr/>
          </p:nvSpPr>
          <p:spPr>
            <a:xfrm>
              <a:off x="4106336" y="4513357"/>
              <a:ext cx="64515" cy="59704"/>
            </a:xfrm>
            <a:custGeom>
              <a:avLst/>
              <a:pathLst>
                <a:path w="64515" h="59704">
                  <a:moveTo>
                    <a:pt x="7520" y="0"/>
                  </a:moveTo>
                  <a:lnTo>
                    <a:pt x="64515" y="50863"/>
                  </a:lnTo>
                  <a:lnTo>
                    <a:pt x="56557" y="59704"/>
                  </a:lnTo>
                  <a:lnTo>
                    <a:pt x="0" y="8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8" name="pg2827"/>
            <p:cNvSpPr/>
            <p:nvPr/>
          </p:nvSpPr>
          <p:spPr>
            <a:xfrm>
              <a:off x="4113856" y="4504938"/>
              <a:ext cx="64877" cy="59282"/>
            </a:xfrm>
            <a:custGeom>
              <a:avLst/>
              <a:pathLst>
                <a:path w="64877" h="59282">
                  <a:moveTo>
                    <a:pt x="7448" y="0"/>
                  </a:moveTo>
                  <a:lnTo>
                    <a:pt x="64877" y="50372"/>
                  </a:lnTo>
                  <a:lnTo>
                    <a:pt x="56995" y="59282"/>
                  </a:lnTo>
                  <a:lnTo>
                    <a:pt x="0" y="84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9" name="pg2828"/>
            <p:cNvSpPr/>
            <p:nvPr/>
          </p:nvSpPr>
          <p:spPr>
            <a:xfrm>
              <a:off x="4121305" y="4496456"/>
              <a:ext cx="65234" cy="58855"/>
            </a:xfrm>
            <a:custGeom>
              <a:avLst/>
              <a:pathLst>
                <a:path w="65234" h="58855">
                  <a:moveTo>
                    <a:pt x="7376" y="0"/>
                  </a:moveTo>
                  <a:lnTo>
                    <a:pt x="65234" y="49878"/>
                  </a:lnTo>
                  <a:lnTo>
                    <a:pt x="57429" y="58855"/>
                  </a:lnTo>
                  <a:lnTo>
                    <a:pt x="0" y="8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0" name="pg2829"/>
            <p:cNvSpPr/>
            <p:nvPr/>
          </p:nvSpPr>
          <p:spPr>
            <a:xfrm>
              <a:off x="4128681" y="4487911"/>
              <a:ext cx="65587" cy="58424"/>
            </a:xfrm>
            <a:custGeom>
              <a:avLst/>
              <a:pathLst>
                <a:path w="65587" h="58424">
                  <a:moveTo>
                    <a:pt x="7303" y="0"/>
                  </a:moveTo>
                  <a:lnTo>
                    <a:pt x="65587" y="49381"/>
                  </a:lnTo>
                  <a:lnTo>
                    <a:pt x="57858" y="58424"/>
                  </a:lnTo>
                  <a:lnTo>
                    <a:pt x="0" y="85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1" name="pg2830"/>
            <p:cNvSpPr/>
            <p:nvPr/>
          </p:nvSpPr>
          <p:spPr>
            <a:xfrm>
              <a:off x="4135984" y="4479303"/>
              <a:ext cx="65934" cy="57988"/>
            </a:xfrm>
            <a:custGeom>
              <a:avLst/>
              <a:pathLst>
                <a:path w="65934" h="57988">
                  <a:moveTo>
                    <a:pt x="7229" y="0"/>
                  </a:moveTo>
                  <a:lnTo>
                    <a:pt x="65934" y="48879"/>
                  </a:lnTo>
                  <a:lnTo>
                    <a:pt x="58284" y="57988"/>
                  </a:lnTo>
                  <a:lnTo>
                    <a:pt x="0" y="86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2" name="pg2831"/>
            <p:cNvSpPr/>
            <p:nvPr/>
          </p:nvSpPr>
          <p:spPr>
            <a:xfrm>
              <a:off x="4143214" y="4470634"/>
              <a:ext cx="66277" cy="57548"/>
            </a:xfrm>
            <a:custGeom>
              <a:avLst/>
              <a:pathLst>
                <a:path w="66277" h="57548">
                  <a:moveTo>
                    <a:pt x="7155" y="0"/>
                  </a:moveTo>
                  <a:lnTo>
                    <a:pt x="66277" y="48374"/>
                  </a:lnTo>
                  <a:lnTo>
                    <a:pt x="58705" y="57548"/>
                  </a:lnTo>
                  <a:lnTo>
                    <a:pt x="0" y="86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3" name="pg2832"/>
            <p:cNvSpPr/>
            <p:nvPr/>
          </p:nvSpPr>
          <p:spPr>
            <a:xfrm>
              <a:off x="4150369" y="4461903"/>
              <a:ext cx="66615" cy="57104"/>
            </a:xfrm>
            <a:custGeom>
              <a:avLst/>
              <a:pathLst>
                <a:path w="66615" h="57104">
                  <a:moveTo>
                    <a:pt x="7080" y="0"/>
                  </a:moveTo>
                  <a:lnTo>
                    <a:pt x="66615" y="47866"/>
                  </a:lnTo>
                  <a:lnTo>
                    <a:pt x="59122" y="57104"/>
                  </a:lnTo>
                  <a:lnTo>
                    <a:pt x="0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4" name="pg2833"/>
            <p:cNvSpPr/>
            <p:nvPr/>
          </p:nvSpPr>
          <p:spPr>
            <a:xfrm>
              <a:off x="4157450" y="4453113"/>
              <a:ext cx="66948" cy="56656"/>
            </a:xfrm>
            <a:custGeom>
              <a:avLst/>
              <a:pathLst>
                <a:path w="66948" h="56656">
                  <a:moveTo>
                    <a:pt x="7005" y="0"/>
                  </a:moveTo>
                  <a:lnTo>
                    <a:pt x="66948" y="47354"/>
                  </a:lnTo>
                  <a:lnTo>
                    <a:pt x="59534" y="56656"/>
                  </a:lnTo>
                  <a:lnTo>
                    <a:pt x="0" y="8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5" name="pg2834"/>
            <p:cNvSpPr/>
            <p:nvPr/>
          </p:nvSpPr>
          <p:spPr>
            <a:xfrm>
              <a:off x="4164456" y="4444262"/>
              <a:ext cx="67276" cy="56204"/>
            </a:xfrm>
            <a:custGeom>
              <a:avLst/>
              <a:pathLst>
                <a:path w="67276" h="56204">
                  <a:moveTo>
                    <a:pt x="6930" y="0"/>
                  </a:moveTo>
                  <a:lnTo>
                    <a:pt x="67276" y="46838"/>
                  </a:lnTo>
                  <a:lnTo>
                    <a:pt x="59942" y="56204"/>
                  </a:lnTo>
                  <a:lnTo>
                    <a:pt x="0" y="88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6" name="pg2835"/>
            <p:cNvSpPr/>
            <p:nvPr/>
          </p:nvSpPr>
          <p:spPr>
            <a:xfrm>
              <a:off x="4171386" y="4435353"/>
              <a:ext cx="67599" cy="55747"/>
            </a:xfrm>
            <a:custGeom>
              <a:avLst/>
              <a:pathLst>
                <a:path w="67599" h="55747">
                  <a:moveTo>
                    <a:pt x="6854" y="0"/>
                  </a:moveTo>
                  <a:lnTo>
                    <a:pt x="67599" y="46319"/>
                  </a:lnTo>
                  <a:lnTo>
                    <a:pt x="60346" y="55747"/>
                  </a:lnTo>
                  <a:lnTo>
                    <a:pt x="0" y="89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7" name="pg2836"/>
            <p:cNvSpPr/>
            <p:nvPr/>
          </p:nvSpPr>
          <p:spPr>
            <a:xfrm>
              <a:off x="4178240" y="4426385"/>
              <a:ext cx="67918" cy="55287"/>
            </a:xfrm>
            <a:custGeom>
              <a:avLst/>
              <a:pathLst>
                <a:path w="67918" h="55287">
                  <a:moveTo>
                    <a:pt x="6777" y="0"/>
                  </a:moveTo>
                  <a:lnTo>
                    <a:pt x="67918" y="45797"/>
                  </a:lnTo>
                  <a:lnTo>
                    <a:pt x="60745" y="55287"/>
                  </a:lnTo>
                  <a:lnTo>
                    <a:pt x="0" y="89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8" name="pg2837"/>
            <p:cNvSpPr/>
            <p:nvPr/>
          </p:nvSpPr>
          <p:spPr>
            <a:xfrm>
              <a:off x="4185018" y="4417360"/>
              <a:ext cx="68231" cy="54822"/>
            </a:xfrm>
            <a:custGeom>
              <a:avLst/>
              <a:pathLst>
                <a:path w="68231" h="54822">
                  <a:moveTo>
                    <a:pt x="6700" y="0"/>
                  </a:moveTo>
                  <a:lnTo>
                    <a:pt x="68231" y="45271"/>
                  </a:lnTo>
                  <a:lnTo>
                    <a:pt x="61140" y="54822"/>
                  </a:lnTo>
                  <a:lnTo>
                    <a:pt x="0" y="90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9" name="pg2838"/>
            <p:cNvSpPr/>
            <p:nvPr/>
          </p:nvSpPr>
          <p:spPr>
            <a:xfrm>
              <a:off x="4191718" y="4408277"/>
              <a:ext cx="68539" cy="54354"/>
            </a:xfrm>
            <a:custGeom>
              <a:avLst/>
              <a:pathLst>
                <a:path w="68539" h="54354">
                  <a:moveTo>
                    <a:pt x="6622" y="0"/>
                  </a:moveTo>
                  <a:lnTo>
                    <a:pt x="68539" y="44742"/>
                  </a:lnTo>
                  <a:lnTo>
                    <a:pt x="61530" y="54354"/>
                  </a:lnTo>
                  <a:lnTo>
                    <a:pt x="0" y="9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0" name="pg2839"/>
            <p:cNvSpPr/>
            <p:nvPr/>
          </p:nvSpPr>
          <p:spPr>
            <a:xfrm>
              <a:off x="4198341" y="4399138"/>
              <a:ext cx="68842" cy="53881"/>
            </a:xfrm>
            <a:custGeom>
              <a:avLst/>
              <a:pathLst>
                <a:path w="68842" h="53881">
                  <a:moveTo>
                    <a:pt x="6544" y="0"/>
                  </a:moveTo>
                  <a:lnTo>
                    <a:pt x="68842" y="44209"/>
                  </a:lnTo>
                  <a:lnTo>
                    <a:pt x="61916" y="53881"/>
                  </a:lnTo>
                  <a:lnTo>
                    <a:pt x="0" y="91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1" name="pg2840"/>
            <p:cNvSpPr/>
            <p:nvPr/>
          </p:nvSpPr>
          <p:spPr>
            <a:xfrm>
              <a:off x="4204886" y="4389943"/>
              <a:ext cx="69140" cy="53404"/>
            </a:xfrm>
            <a:custGeom>
              <a:avLst/>
              <a:pathLst>
                <a:path w="69140" h="53404">
                  <a:moveTo>
                    <a:pt x="6466" y="0"/>
                  </a:moveTo>
                  <a:lnTo>
                    <a:pt x="69140" y="43674"/>
                  </a:lnTo>
                  <a:lnTo>
                    <a:pt x="62297" y="53404"/>
                  </a:lnTo>
                  <a:lnTo>
                    <a:pt x="0" y="91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2" name="pg2841"/>
            <p:cNvSpPr/>
            <p:nvPr/>
          </p:nvSpPr>
          <p:spPr>
            <a:xfrm>
              <a:off x="4211352" y="4380693"/>
              <a:ext cx="69433" cy="52924"/>
            </a:xfrm>
            <a:custGeom>
              <a:avLst/>
              <a:pathLst>
                <a:path w="69433" h="52924">
                  <a:moveTo>
                    <a:pt x="6387" y="0"/>
                  </a:moveTo>
                  <a:lnTo>
                    <a:pt x="69433" y="43135"/>
                  </a:lnTo>
                  <a:lnTo>
                    <a:pt x="62674" y="52924"/>
                  </a:lnTo>
                  <a:lnTo>
                    <a:pt x="0" y="9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3" name="pg2842"/>
            <p:cNvSpPr/>
            <p:nvPr/>
          </p:nvSpPr>
          <p:spPr>
            <a:xfrm>
              <a:off x="4217739" y="4371388"/>
              <a:ext cx="69721" cy="52439"/>
            </a:xfrm>
            <a:custGeom>
              <a:avLst/>
              <a:pathLst>
                <a:path w="69721" h="52439">
                  <a:moveTo>
                    <a:pt x="6307" y="0"/>
                  </a:moveTo>
                  <a:lnTo>
                    <a:pt x="69721" y="42593"/>
                  </a:lnTo>
                  <a:lnTo>
                    <a:pt x="63046" y="52439"/>
                  </a:lnTo>
                  <a:lnTo>
                    <a:pt x="0" y="9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4" name="pg2843"/>
            <p:cNvSpPr/>
            <p:nvPr/>
          </p:nvSpPr>
          <p:spPr>
            <a:xfrm>
              <a:off x="4224047" y="4362030"/>
              <a:ext cx="70004" cy="51951"/>
            </a:xfrm>
            <a:custGeom>
              <a:avLst/>
              <a:pathLst>
                <a:path w="70004" h="51951">
                  <a:moveTo>
                    <a:pt x="6227" y="0"/>
                  </a:moveTo>
                  <a:lnTo>
                    <a:pt x="70004" y="42048"/>
                  </a:lnTo>
                  <a:lnTo>
                    <a:pt x="63413" y="51951"/>
                  </a:lnTo>
                  <a:lnTo>
                    <a:pt x="0" y="93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5" name="pg2844"/>
            <p:cNvSpPr/>
            <p:nvPr/>
          </p:nvSpPr>
          <p:spPr>
            <a:xfrm>
              <a:off x="4230274" y="4352619"/>
              <a:ext cx="70281" cy="51459"/>
            </a:xfrm>
            <a:custGeom>
              <a:avLst/>
              <a:pathLst>
                <a:path w="70281" h="51459">
                  <a:moveTo>
                    <a:pt x="6147" y="0"/>
                  </a:moveTo>
                  <a:lnTo>
                    <a:pt x="70281" y="41500"/>
                  </a:lnTo>
                  <a:lnTo>
                    <a:pt x="63776" y="51459"/>
                  </a:lnTo>
                  <a:lnTo>
                    <a:pt x="0" y="94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6" name="pg2845"/>
            <p:cNvSpPr/>
            <p:nvPr/>
          </p:nvSpPr>
          <p:spPr>
            <a:xfrm>
              <a:off x="4236421" y="4343155"/>
              <a:ext cx="70554" cy="50963"/>
            </a:xfrm>
            <a:custGeom>
              <a:avLst/>
              <a:pathLst>
                <a:path w="70554" h="50963">
                  <a:moveTo>
                    <a:pt x="6066" y="0"/>
                  </a:moveTo>
                  <a:lnTo>
                    <a:pt x="70554" y="40948"/>
                  </a:lnTo>
                  <a:lnTo>
                    <a:pt x="64134" y="50963"/>
                  </a:lnTo>
                  <a:lnTo>
                    <a:pt x="0" y="94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7" name="pg2846"/>
            <p:cNvSpPr/>
            <p:nvPr/>
          </p:nvSpPr>
          <p:spPr>
            <a:xfrm>
              <a:off x="4242488" y="4333640"/>
              <a:ext cx="70821" cy="50463"/>
            </a:xfrm>
            <a:custGeom>
              <a:avLst/>
              <a:pathLst>
                <a:path w="70821" h="50463">
                  <a:moveTo>
                    <a:pt x="5984" y="0"/>
                  </a:moveTo>
                  <a:lnTo>
                    <a:pt x="70821" y="40394"/>
                  </a:lnTo>
                  <a:lnTo>
                    <a:pt x="64488" y="50463"/>
                  </a:lnTo>
                  <a:lnTo>
                    <a:pt x="0" y="9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8" name="pg2847"/>
            <p:cNvSpPr/>
            <p:nvPr/>
          </p:nvSpPr>
          <p:spPr>
            <a:xfrm>
              <a:off x="4248473" y="4324074"/>
              <a:ext cx="71083" cy="49960"/>
            </a:xfrm>
            <a:custGeom>
              <a:avLst/>
              <a:pathLst>
                <a:path w="71083" h="49960">
                  <a:moveTo>
                    <a:pt x="5903" y="0"/>
                  </a:moveTo>
                  <a:lnTo>
                    <a:pt x="71083" y="39837"/>
                  </a:lnTo>
                  <a:lnTo>
                    <a:pt x="64836" y="49960"/>
                  </a:lnTo>
                  <a:lnTo>
                    <a:pt x="0" y="95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9" name="pg2848"/>
            <p:cNvSpPr/>
            <p:nvPr/>
          </p:nvSpPr>
          <p:spPr>
            <a:xfrm>
              <a:off x="4254376" y="4314458"/>
              <a:ext cx="71340" cy="49453"/>
            </a:xfrm>
            <a:custGeom>
              <a:avLst/>
              <a:pathLst>
                <a:path w="71340" h="49453">
                  <a:moveTo>
                    <a:pt x="5820" y="0"/>
                  </a:moveTo>
                  <a:lnTo>
                    <a:pt x="71340" y="39277"/>
                  </a:lnTo>
                  <a:lnTo>
                    <a:pt x="65180" y="49453"/>
                  </a:lnTo>
                  <a:lnTo>
                    <a:pt x="0" y="9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0" name="pg2849"/>
            <p:cNvSpPr/>
            <p:nvPr/>
          </p:nvSpPr>
          <p:spPr>
            <a:xfrm>
              <a:off x="4260197" y="4304792"/>
              <a:ext cx="71592" cy="48942"/>
            </a:xfrm>
            <a:custGeom>
              <a:avLst/>
              <a:pathLst>
                <a:path w="71592" h="48942">
                  <a:moveTo>
                    <a:pt x="5738" y="0"/>
                  </a:moveTo>
                  <a:lnTo>
                    <a:pt x="71592" y="38713"/>
                  </a:lnTo>
                  <a:lnTo>
                    <a:pt x="65519" y="48942"/>
                  </a:lnTo>
                  <a:lnTo>
                    <a:pt x="0" y="9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1" name="pg2850"/>
            <p:cNvSpPr/>
            <p:nvPr/>
          </p:nvSpPr>
          <p:spPr>
            <a:xfrm>
              <a:off x="4265935" y="4295077"/>
              <a:ext cx="71838" cy="48428"/>
            </a:xfrm>
            <a:custGeom>
              <a:avLst/>
              <a:pathLst>
                <a:path w="71838" h="48428">
                  <a:moveTo>
                    <a:pt x="5655" y="0"/>
                  </a:moveTo>
                  <a:lnTo>
                    <a:pt x="71838" y="38148"/>
                  </a:lnTo>
                  <a:lnTo>
                    <a:pt x="65854" y="48428"/>
                  </a:lnTo>
                  <a:lnTo>
                    <a:pt x="0" y="97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2" name="pg2851"/>
            <p:cNvSpPr/>
            <p:nvPr/>
          </p:nvSpPr>
          <p:spPr>
            <a:xfrm>
              <a:off x="4271590" y="4285314"/>
              <a:ext cx="72079" cy="47910"/>
            </a:xfrm>
            <a:custGeom>
              <a:avLst/>
              <a:pathLst>
                <a:path w="72079" h="47910">
                  <a:moveTo>
                    <a:pt x="5571" y="0"/>
                  </a:moveTo>
                  <a:lnTo>
                    <a:pt x="72079" y="37579"/>
                  </a:lnTo>
                  <a:lnTo>
                    <a:pt x="66183" y="47910"/>
                  </a:lnTo>
                  <a:lnTo>
                    <a:pt x="0" y="9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3" name="pg2852"/>
            <p:cNvSpPr/>
            <p:nvPr/>
          </p:nvSpPr>
          <p:spPr>
            <a:xfrm>
              <a:off x="4277162" y="4275504"/>
              <a:ext cx="72315" cy="47389"/>
            </a:xfrm>
            <a:custGeom>
              <a:avLst/>
              <a:pathLst>
                <a:path w="72315" h="47389">
                  <a:moveTo>
                    <a:pt x="5487" y="0"/>
                  </a:moveTo>
                  <a:lnTo>
                    <a:pt x="72315" y="37007"/>
                  </a:lnTo>
                  <a:lnTo>
                    <a:pt x="66508" y="47389"/>
                  </a:lnTo>
                  <a:lnTo>
                    <a:pt x="0" y="98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4" name="pg2853"/>
            <p:cNvSpPr/>
            <p:nvPr/>
          </p:nvSpPr>
          <p:spPr>
            <a:xfrm>
              <a:off x="4282649" y="4265647"/>
              <a:ext cx="72546" cy="46864"/>
            </a:xfrm>
            <a:custGeom>
              <a:avLst/>
              <a:pathLst>
                <a:path w="72546" h="46864">
                  <a:moveTo>
                    <a:pt x="5403" y="0"/>
                  </a:moveTo>
                  <a:lnTo>
                    <a:pt x="72546" y="36433"/>
                  </a:lnTo>
                  <a:lnTo>
                    <a:pt x="66827" y="46864"/>
                  </a:lnTo>
                  <a:lnTo>
                    <a:pt x="0" y="98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5" name="pg2854"/>
            <p:cNvSpPr/>
            <p:nvPr/>
          </p:nvSpPr>
          <p:spPr>
            <a:xfrm>
              <a:off x="4288053" y="4255744"/>
              <a:ext cx="72771" cy="46336"/>
            </a:xfrm>
            <a:custGeom>
              <a:avLst/>
              <a:pathLst>
                <a:path w="72771" h="46336">
                  <a:moveTo>
                    <a:pt x="5318" y="0"/>
                  </a:moveTo>
                  <a:lnTo>
                    <a:pt x="72771" y="35856"/>
                  </a:lnTo>
                  <a:lnTo>
                    <a:pt x="67142" y="46336"/>
                  </a:lnTo>
                  <a:lnTo>
                    <a:pt x="0" y="9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6" name="pg2855"/>
            <p:cNvSpPr/>
            <p:nvPr/>
          </p:nvSpPr>
          <p:spPr>
            <a:xfrm>
              <a:off x="4293372" y="4245796"/>
              <a:ext cx="72990" cy="45804"/>
            </a:xfrm>
            <a:custGeom>
              <a:avLst/>
              <a:pathLst>
                <a:path w="72990" h="45804">
                  <a:moveTo>
                    <a:pt x="5233" y="0"/>
                  </a:moveTo>
                  <a:lnTo>
                    <a:pt x="72990" y="35277"/>
                  </a:lnTo>
                  <a:lnTo>
                    <a:pt x="67452" y="45804"/>
                  </a:lnTo>
                  <a:lnTo>
                    <a:pt x="0" y="9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7" name="pg2856"/>
            <p:cNvSpPr/>
            <p:nvPr/>
          </p:nvSpPr>
          <p:spPr>
            <a:xfrm>
              <a:off x="4298606" y="4235803"/>
              <a:ext cx="73205" cy="45269"/>
            </a:xfrm>
            <a:custGeom>
              <a:avLst/>
              <a:pathLst>
                <a:path w="73205" h="45269">
                  <a:moveTo>
                    <a:pt x="5148" y="0"/>
                  </a:moveTo>
                  <a:lnTo>
                    <a:pt x="73205" y="34695"/>
                  </a:lnTo>
                  <a:lnTo>
                    <a:pt x="67757" y="45269"/>
                  </a:lnTo>
                  <a:lnTo>
                    <a:pt x="0" y="99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8" name="pg2857"/>
            <p:cNvSpPr/>
            <p:nvPr/>
          </p:nvSpPr>
          <p:spPr>
            <a:xfrm>
              <a:off x="4303754" y="4225767"/>
              <a:ext cx="73414" cy="44731"/>
            </a:xfrm>
            <a:custGeom>
              <a:avLst/>
              <a:pathLst>
                <a:path w="73414" h="44731">
                  <a:moveTo>
                    <a:pt x="5062" y="0"/>
                  </a:moveTo>
                  <a:lnTo>
                    <a:pt x="73414" y="34110"/>
                  </a:lnTo>
                  <a:lnTo>
                    <a:pt x="68057" y="44731"/>
                  </a:lnTo>
                  <a:lnTo>
                    <a:pt x="0" y="100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9" name="pg2858"/>
            <p:cNvSpPr/>
            <p:nvPr/>
          </p:nvSpPr>
          <p:spPr>
            <a:xfrm>
              <a:off x="4308816" y="4215687"/>
              <a:ext cx="73618" cy="44189"/>
            </a:xfrm>
            <a:custGeom>
              <a:avLst/>
              <a:pathLst>
                <a:path w="73618" h="44189">
                  <a:moveTo>
                    <a:pt x="4976" y="0"/>
                  </a:moveTo>
                  <a:lnTo>
                    <a:pt x="73618" y="33523"/>
                  </a:lnTo>
                  <a:lnTo>
                    <a:pt x="68352" y="44189"/>
                  </a:lnTo>
                  <a:lnTo>
                    <a:pt x="0" y="100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0" name="pg2859"/>
            <p:cNvSpPr/>
            <p:nvPr/>
          </p:nvSpPr>
          <p:spPr>
            <a:xfrm>
              <a:off x="4313792" y="4205566"/>
              <a:ext cx="73816" cy="43645"/>
            </a:xfrm>
            <a:custGeom>
              <a:avLst/>
              <a:pathLst>
                <a:path w="73816" h="43645">
                  <a:moveTo>
                    <a:pt x="4889" y="0"/>
                  </a:moveTo>
                  <a:lnTo>
                    <a:pt x="73816" y="32933"/>
                  </a:lnTo>
                  <a:lnTo>
                    <a:pt x="68641" y="43645"/>
                  </a:lnTo>
                  <a:lnTo>
                    <a:pt x="0" y="101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1" name="pg2860"/>
            <p:cNvSpPr/>
            <p:nvPr/>
          </p:nvSpPr>
          <p:spPr>
            <a:xfrm>
              <a:off x="4318682" y="4195402"/>
              <a:ext cx="74009" cy="43097"/>
            </a:xfrm>
            <a:custGeom>
              <a:avLst/>
              <a:pathLst>
                <a:path w="74009" h="43097">
                  <a:moveTo>
                    <a:pt x="4802" y="0"/>
                  </a:moveTo>
                  <a:lnTo>
                    <a:pt x="74009" y="32341"/>
                  </a:lnTo>
                  <a:lnTo>
                    <a:pt x="68926" y="43097"/>
                  </a:lnTo>
                  <a:lnTo>
                    <a:pt x="0" y="101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2" name="pg2861"/>
            <p:cNvSpPr/>
            <p:nvPr/>
          </p:nvSpPr>
          <p:spPr>
            <a:xfrm>
              <a:off x="4323485" y="4185198"/>
              <a:ext cx="74196" cy="42545"/>
            </a:xfrm>
            <a:custGeom>
              <a:avLst/>
              <a:pathLst>
                <a:path w="74196" h="42545">
                  <a:moveTo>
                    <a:pt x="4715" y="0"/>
                  </a:moveTo>
                  <a:lnTo>
                    <a:pt x="74196" y="31747"/>
                  </a:lnTo>
                  <a:lnTo>
                    <a:pt x="69206" y="42545"/>
                  </a:lnTo>
                  <a:lnTo>
                    <a:pt x="0" y="102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3" name="pg2862"/>
            <p:cNvSpPr/>
            <p:nvPr/>
          </p:nvSpPr>
          <p:spPr>
            <a:xfrm>
              <a:off x="4328200" y="4174954"/>
              <a:ext cx="74378" cy="41991"/>
            </a:xfrm>
            <a:custGeom>
              <a:avLst/>
              <a:pathLst>
                <a:path w="74378" h="41991">
                  <a:moveTo>
                    <a:pt x="4627" y="0"/>
                  </a:moveTo>
                  <a:lnTo>
                    <a:pt x="74378" y="31150"/>
                  </a:lnTo>
                  <a:lnTo>
                    <a:pt x="69481" y="41991"/>
                  </a:lnTo>
                  <a:lnTo>
                    <a:pt x="0" y="102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4" name="pg2863"/>
            <p:cNvSpPr/>
            <p:nvPr/>
          </p:nvSpPr>
          <p:spPr>
            <a:xfrm>
              <a:off x="4332828" y="4164671"/>
              <a:ext cx="74554" cy="41433"/>
            </a:xfrm>
            <a:custGeom>
              <a:avLst/>
              <a:pathLst>
                <a:path w="74554" h="41433">
                  <a:moveTo>
                    <a:pt x="4539" y="0"/>
                  </a:moveTo>
                  <a:lnTo>
                    <a:pt x="74554" y="30551"/>
                  </a:lnTo>
                  <a:lnTo>
                    <a:pt x="69750" y="41433"/>
                  </a:lnTo>
                  <a:lnTo>
                    <a:pt x="0" y="102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5" name="pg2864"/>
            <p:cNvSpPr/>
            <p:nvPr/>
          </p:nvSpPr>
          <p:spPr>
            <a:xfrm>
              <a:off x="4337368" y="4154349"/>
              <a:ext cx="74725" cy="40873"/>
            </a:xfrm>
            <a:custGeom>
              <a:avLst/>
              <a:pathLst>
                <a:path w="74725" h="40873">
                  <a:moveTo>
                    <a:pt x="4451" y="0"/>
                  </a:moveTo>
                  <a:lnTo>
                    <a:pt x="74725" y="29950"/>
                  </a:lnTo>
                  <a:lnTo>
                    <a:pt x="70015" y="40873"/>
                  </a:lnTo>
                  <a:lnTo>
                    <a:pt x="0" y="10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6" name="pg2865"/>
            <p:cNvSpPr/>
            <p:nvPr/>
          </p:nvSpPr>
          <p:spPr>
            <a:xfrm>
              <a:off x="4341819" y="4143989"/>
              <a:ext cx="74891" cy="40309"/>
            </a:xfrm>
            <a:custGeom>
              <a:avLst/>
              <a:pathLst>
                <a:path w="74891" h="40309">
                  <a:moveTo>
                    <a:pt x="4362" y="0"/>
                  </a:moveTo>
                  <a:lnTo>
                    <a:pt x="74891" y="29346"/>
                  </a:lnTo>
                  <a:lnTo>
                    <a:pt x="70274" y="40309"/>
                  </a:lnTo>
                  <a:lnTo>
                    <a:pt x="0" y="103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7" name="pg2866"/>
            <p:cNvSpPr/>
            <p:nvPr/>
          </p:nvSpPr>
          <p:spPr>
            <a:xfrm>
              <a:off x="4346182" y="4133593"/>
              <a:ext cx="75051" cy="39743"/>
            </a:xfrm>
            <a:custGeom>
              <a:avLst/>
              <a:pathLst>
                <a:path w="75051" h="39743">
                  <a:moveTo>
                    <a:pt x="4273" y="0"/>
                  </a:moveTo>
                  <a:lnTo>
                    <a:pt x="75051" y="28741"/>
                  </a:lnTo>
                  <a:lnTo>
                    <a:pt x="70528" y="39743"/>
                  </a:lnTo>
                  <a:lnTo>
                    <a:pt x="0" y="103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8" name="pg2867"/>
            <p:cNvSpPr/>
            <p:nvPr/>
          </p:nvSpPr>
          <p:spPr>
            <a:xfrm>
              <a:off x="4350456" y="4123160"/>
              <a:ext cx="75205" cy="39174"/>
            </a:xfrm>
            <a:custGeom>
              <a:avLst/>
              <a:pathLst>
                <a:path w="75205" h="39174">
                  <a:moveTo>
                    <a:pt x="4184" y="0"/>
                  </a:moveTo>
                  <a:lnTo>
                    <a:pt x="75205" y="28133"/>
                  </a:lnTo>
                  <a:lnTo>
                    <a:pt x="70777" y="39174"/>
                  </a:lnTo>
                  <a:lnTo>
                    <a:pt x="0" y="104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9" name="pg2868"/>
            <p:cNvSpPr/>
            <p:nvPr/>
          </p:nvSpPr>
          <p:spPr>
            <a:xfrm>
              <a:off x="4354640" y="4112691"/>
              <a:ext cx="75354" cy="38601"/>
            </a:xfrm>
            <a:custGeom>
              <a:avLst/>
              <a:pathLst>
                <a:path w="75354" h="38601">
                  <a:moveTo>
                    <a:pt x="4095" y="0"/>
                  </a:moveTo>
                  <a:lnTo>
                    <a:pt x="75354" y="27523"/>
                  </a:lnTo>
                  <a:lnTo>
                    <a:pt x="71021" y="38601"/>
                  </a:lnTo>
                  <a:lnTo>
                    <a:pt x="0" y="104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0" name="pg2869"/>
            <p:cNvSpPr/>
            <p:nvPr/>
          </p:nvSpPr>
          <p:spPr>
            <a:xfrm>
              <a:off x="4358735" y="4102188"/>
              <a:ext cx="75498" cy="38026"/>
            </a:xfrm>
            <a:custGeom>
              <a:avLst/>
              <a:pathLst>
                <a:path w="75498" h="38026">
                  <a:moveTo>
                    <a:pt x="4005" y="0"/>
                  </a:moveTo>
                  <a:lnTo>
                    <a:pt x="75498" y="26911"/>
                  </a:lnTo>
                  <a:lnTo>
                    <a:pt x="71259" y="38026"/>
                  </a:lnTo>
                  <a:lnTo>
                    <a:pt x="0" y="10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1" name="pg2870"/>
            <p:cNvSpPr/>
            <p:nvPr/>
          </p:nvSpPr>
          <p:spPr>
            <a:xfrm>
              <a:off x="4362741" y="4091651"/>
              <a:ext cx="75636" cy="37448"/>
            </a:xfrm>
            <a:custGeom>
              <a:avLst/>
              <a:pathLst>
                <a:path w="75636" h="37448">
                  <a:moveTo>
                    <a:pt x="3914" y="0"/>
                  </a:moveTo>
                  <a:lnTo>
                    <a:pt x="75636" y="26297"/>
                  </a:lnTo>
                  <a:lnTo>
                    <a:pt x="71493" y="37448"/>
                  </a:lnTo>
                  <a:lnTo>
                    <a:pt x="0" y="10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2" name="pg2871"/>
            <p:cNvSpPr/>
            <p:nvPr/>
          </p:nvSpPr>
          <p:spPr>
            <a:xfrm>
              <a:off x="4366656" y="4081081"/>
              <a:ext cx="75768" cy="36868"/>
            </a:xfrm>
            <a:custGeom>
              <a:avLst/>
              <a:pathLst>
                <a:path w="75768" h="36868">
                  <a:moveTo>
                    <a:pt x="3824" y="0"/>
                  </a:moveTo>
                  <a:lnTo>
                    <a:pt x="75768" y="25682"/>
                  </a:lnTo>
                  <a:lnTo>
                    <a:pt x="71721" y="36868"/>
                  </a:lnTo>
                  <a:lnTo>
                    <a:pt x="0" y="105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3" name="pg2872"/>
            <p:cNvSpPr/>
            <p:nvPr/>
          </p:nvSpPr>
          <p:spPr>
            <a:xfrm>
              <a:off x="4370480" y="4070478"/>
              <a:ext cx="75895" cy="36284"/>
            </a:xfrm>
            <a:custGeom>
              <a:avLst/>
              <a:pathLst>
                <a:path w="75895" h="36284">
                  <a:moveTo>
                    <a:pt x="3733" y="0"/>
                  </a:moveTo>
                  <a:lnTo>
                    <a:pt x="75895" y="25064"/>
                  </a:lnTo>
                  <a:lnTo>
                    <a:pt x="71944" y="36284"/>
                  </a:lnTo>
                  <a:lnTo>
                    <a:pt x="0" y="10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4" name="pg2873"/>
            <p:cNvSpPr/>
            <p:nvPr/>
          </p:nvSpPr>
          <p:spPr>
            <a:xfrm>
              <a:off x="4374214" y="4059844"/>
              <a:ext cx="76016" cy="35698"/>
            </a:xfrm>
            <a:custGeom>
              <a:avLst/>
              <a:pathLst>
                <a:path w="76016" h="35698">
                  <a:moveTo>
                    <a:pt x="3642" y="0"/>
                  </a:moveTo>
                  <a:lnTo>
                    <a:pt x="76016" y="24445"/>
                  </a:lnTo>
                  <a:lnTo>
                    <a:pt x="72161" y="35698"/>
                  </a:lnTo>
                  <a:lnTo>
                    <a:pt x="0" y="106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5" name="pg2874"/>
            <p:cNvSpPr/>
            <p:nvPr/>
          </p:nvSpPr>
          <p:spPr>
            <a:xfrm>
              <a:off x="4377856" y="4049179"/>
              <a:ext cx="76132" cy="35110"/>
            </a:xfrm>
            <a:custGeom>
              <a:avLst/>
              <a:pathLst>
                <a:path w="76132" h="35110">
                  <a:moveTo>
                    <a:pt x="3551" y="0"/>
                  </a:moveTo>
                  <a:lnTo>
                    <a:pt x="76132" y="23823"/>
                  </a:lnTo>
                  <a:lnTo>
                    <a:pt x="72373" y="35110"/>
                  </a:lnTo>
                  <a:lnTo>
                    <a:pt x="0" y="10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6" name="pg2875"/>
            <p:cNvSpPr/>
            <p:nvPr/>
          </p:nvSpPr>
          <p:spPr>
            <a:xfrm>
              <a:off x="4381408" y="4038483"/>
              <a:ext cx="76242" cy="34519"/>
            </a:xfrm>
            <a:custGeom>
              <a:avLst/>
              <a:pathLst>
                <a:path w="76242" h="34519">
                  <a:moveTo>
                    <a:pt x="3459" y="0"/>
                  </a:moveTo>
                  <a:lnTo>
                    <a:pt x="76242" y="23200"/>
                  </a:lnTo>
                  <a:lnTo>
                    <a:pt x="72580" y="34519"/>
                  </a:lnTo>
                  <a:lnTo>
                    <a:pt x="0" y="10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7" name="pg2876"/>
            <p:cNvSpPr/>
            <p:nvPr/>
          </p:nvSpPr>
          <p:spPr>
            <a:xfrm>
              <a:off x="4384868" y="4027759"/>
              <a:ext cx="76346" cy="33925"/>
            </a:xfrm>
            <a:custGeom>
              <a:avLst/>
              <a:pathLst>
                <a:path w="76346" h="33925">
                  <a:moveTo>
                    <a:pt x="3368" y="0"/>
                  </a:moveTo>
                  <a:lnTo>
                    <a:pt x="76346" y="22576"/>
                  </a:lnTo>
                  <a:lnTo>
                    <a:pt x="72782" y="33925"/>
                  </a:lnTo>
                  <a:lnTo>
                    <a:pt x="0" y="107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8" name="pg2877"/>
            <p:cNvSpPr/>
            <p:nvPr/>
          </p:nvSpPr>
          <p:spPr>
            <a:xfrm>
              <a:off x="4388236" y="4017006"/>
              <a:ext cx="76445" cy="33329"/>
            </a:xfrm>
            <a:custGeom>
              <a:avLst/>
              <a:pathLst>
                <a:path w="76445" h="33329">
                  <a:moveTo>
                    <a:pt x="3276" y="0"/>
                  </a:moveTo>
                  <a:lnTo>
                    <a:pt x="76445" y="21949"/>
                  </a:lnTo>
                  <a:lnTo>
                    <a:pt x="72978" y="33329"/>
                  </a:lnTo>
                  <a:lnTo>
                    <a:pt x="0" y="10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9" name="pg2878"/>
            <p:cNvSpPr/>
            <p:nvPr/>
          </p:nvSpPr>
          <p:spPr>
            <a:xfrm>
              <a:off x="4391512" y="4006225"/>
              <a:ext cx="76538" cy="32730"/>
            </a:xfrm>
            <a:custGeom>
              <a:avLst/>
              <a:pathLst>
                <a:path w="76538" h="32730">
                  <a:moveTo>
                    <a:pt x="3183" y="0"/>
                  </a:moveTo>
                  <a:lnTo>
                    <a:pt x="76538" y="21321"/>
                  </a:lnTo>
                  <a:lnTo>
                    <a:pt x="73169" y="32730"/>
                  </a:lnTo>
                  <a:lnTo>
                    <a:pt x="0" y="10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0" name="pg2879"/>
            <p:cNvSpPr/>
            <p:nvPr/>
          </p:nvSpPr>
          <p:spPr>
            <a:xfrm>
              <a:off x="4394696" y="3995418"/>
              <a:ext cx="76625" cy="32129"/>
            </a:xfrm>
            <a:custGeom>
              <a:avLst/>
              <a:pathLst>
                <a:path w="76625" h="32129">
                  <a:moveTo>
                    <a:pt x="3091" y="0"/>
                  </a:moveTo>
                  <a:lnTo>
                    <a:pt x="76625" y="20692"/>
                  </a:lnTo>
                  <a:lnTo>
                    <a:pt x="73354" y="32129"/>
                  </a:lnTo>
                  <a:lnTo>
                    <a:pt x="0" y="10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1" name="pg2880"/>
            <p:cNvSpPr/>
            <p:nvPr/>
          </p:nvSpPr>
          <p:spPr>
            <a:xfrm>
              <a:off x="4397787" y="3984584"/>
              <a:ext cx="76707" cy="31525"/>
            </a:xfrm>
            <a:custGeom>
              <a:avLst/>
              <a:pathLst>
                <a:path w="76707" h="31525">
                  <a:moveTo>
                    <a:pt x="2998" y="0"/>
                  </a:moveTo>
                  <a:lnTo>
                    <a:pt x="76707" y="20061"/>
                  </a:lnTo>
                  <a:lnTo>
                    <a:pt x="73534" y="31525"/>
                  </a:lnTo>
                  <a:lnTo>
                    <a:pt x="0" y="108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2" name="pg2881"/>
            <p:cNvSpPr/>
            <p:nvPr/>
          </p:nvSpPr>
          <p:spPr>
            <a:xfrm>
              <a:off x="4400785" y="3973725"/>
              <a:ext cx="76784" cy="30919"/>
            </a:xfrm>
            <a:custGeom>
              <a:avLst/>
              <a:pathLst>
                <a:path w="76784" h="30919">
                  <a:moveTo>
                    <a:pt x="2905" y="0"/>
                  </a:moveTo>
                  <a:lnTo>
                    <a:pt x="76784" y="19428"/>
                  </a:lnTo>
                  <a:lnTo>
                    <a:pt x="73709" y="30919"/>
                  </a:lnTo>
                  <a:lnTo>
                    <a:pt x="0" y="108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3" name="pg2882"/>
            <p:cNvSpPr/>
            <p:nvPr/>
          </p:nvSpPr>
          <p:spPr>
            <a:xfrm>
              <a:off x="4403691" y="3962842"/>
              <a:ext cx="76854" cy="30311"/>
            </a:xfrm>
            <a:custGeom>
              <a:avLst/>
              <a:pathLst>
                <a:path w="76854" h="30311">
                  <a:moveTo>
                    <a:pt x="2812" y="0"/>
                  </a:moveTo>
                  <a:lnTo>
                    <a:pt x="76854" y="18794"/>
                  </a:lnTo>
                  <a:lnTo>
                    <a:pt x="73878" y="30311"/>
                  </a:lnTo>
                  <a:lnTo>
                    <a:pt x="0" y="108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4" name="pg2883"/>
            <p:cNvSpPr/>
            <p:nvPr/>
          </p:nvSpPr>
          <p:spPr>
            <a:xfrm>
              <a:off x="4406503" y="3951935"/>
              <a:ext cx="76919" cy="29701"/>
            </a:xfrm>
            <a:custGeom>
              <a:avLst/>
              <a:pathLst>
                <a:path w="76919" h="29701">
                  <a:moveTo>
                    <a:pt x="2718" y="0"/>
                  </a:moveTo>
                  <a:lnTo>
                    <a:pt x="76919" y="18159"/>
                  </a:lnTo>
                  <a:lnTo>
                    <a:pt x="74042" y="29701"/>
                  </a:lnTo>
                  <a:lnTo>
                    <a:pt x="0" y="10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5" name="pg2884"/>
            <p:cNvSpPr/>
            <p:nvPr/>
          </p:nvSpPr>
          <p:spPr>
            <a:xfrm>
              <a:off x="4409222" y="3941005"/>
              <a:ext cx="76979" cy="29089"/>
            </a:xfrm>
            <a:custGeom>
              <a:avLst/>
              <a:pathLst>
                <a:path w="76979" h="29089">
                  <a:moveTo>
                    <a:pt x="2625" y="0"/>
                  </a:moveTo>
                  <a:lnTo>
                    <a:pt x="76979" y="17522"/>
                  </a:lnTo>
                  <a:lnTo>
                    <a:pt x="74200" y="29089"/>
                  </a:lnTo>
                  <a:lnTo>
                    <a:pt x="0" y="109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6" name="pg2885"/>
            <p:cNvSpPr/>
            <p:nvPr/>
          </p:nvSpPr>
          <p:spPr>
            <a:xfrm>
              <a:off x="4411847" y="3930053"/>
              <a:ext cx="77032" cy="28474"/>
            </a:xfrm>
            <a:custGeom>
              <a:avLst/>
              <a:pathLst>
                <a:path w="77032" h="28474">
                  <a:moveTo>
                    <a:pt x="2531" y="0"/>
                  </a:moveTo>
                  <a:lnTo>
                    <a:pt x="77032" y="16884"/>
                  </a:lnTo>
                  <a:lnTo>
                    <a:pt x="74353" y="28474"/>
                  </a:lnTo>
                  <a:lnTo>
                    <a:pt x="0" y="109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7" name="pg2886"/>
            <p:cNvSpPr/>
            <p:nvPr/>
          </p:nvSpPr>
          <p:spPr>
            <a:xfrm>
              <a:off x="4414379" y="3919079"/>
              <a:ext cx="77080" cy="27857"/>
            </a:xfrm>
            <a:custGeom>
              <a:avLst/>
              <a:pathLst>
                <a:path w="77080" h="27857">
                  <a:moveTo>
                    <a:pt x="2437" y="0"/>
                  </a:moveTo>
                  <a:lnTo>
                    <a:pt x="77080" y="16245"/>
                  </a:lnTo>
                  <a:lnTo>
                    <a:pt x="74501" y="27857"/>
                  </a:lnTo>
                  <a:lnTo>
                    <a:pt x="0" y="109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8" name="pg2887"/>
            <p:cNvSpPr/>
            <p:nvPr/>
          </p:nvSpPr>
          <p:spPr>
            <a:xfrm>
              <a:off x="4416816" y="3908085"/>
              <a:ext cx="77123" cy="27239"/>
            </a:xfrm>
            <a:custGeom>
              <a:avLst/>
              <a:pathLst>
                <a:path w="77123" h="27239">
                  <a:moveTo>
                    <a:pt x="2343" y="0"/>
                  </a:moveTo>
                  <a:lnTo>
                    <a:pt x="77123" y="15604"/>
                  </a:lnTo>
                  <a:lnTo>
                    <a:pt x="74643" y="27239"/>
                  </a:lnTo>
                  <a:lnTo>
                    <a:pt x="0" y="109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9" name="pg2888"/>
            <p:cNvSpPr/>
            <p:nvPr/>
          </p:nvSpPr>
          <p:spPr>
            <a:xfrm>
              <a:off x="4419160" y="3897072"/>
              <a:ext cx="77159" cy="26618"/>
            </a:xfrm>
            <a:custGeom>
              <a:avLst/>
              <a:pathLst>
                <a:path w="77159" h="26618">
                  <a:moveTo>
                    <a:pt x="2249" y="0"/>
                  </a:moveTo>
                  <a:lnTo>
                    <a:pt x="77159" y="14963"/>
                  </a:lnTo>
                  <a:lnTo>
                    <a:pt x="74779" y="26618"/>
                  </a:lnTo>
                  <a:lnTo>
                    <a:pt x="0" y="110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0" name="pg2889"/>
            <p:cNvSpPr/>
            <p:nvPr/>
          </p:nvSpPr>
          <p:spPr>
            <a:xfrm>
              <a:off x="4421409" y="3886039"/>
              <a:ext cx="77190" cy="25995"/>
            </a:xfrm>
            <a:custGeom>
              <a:avLst/>
              <a:pathLst>
                <a:path w="77190" h="25995">
                  <a:moveTo>
                    <a:pt x="2154" y="0"/>
                  </a:moveTo>
                  <a:lnTo>
                    <a:pt x="77190" y="14320"/>
                  </a:lnTo>
                  <a:lnTo>
                    <a:pt x="74910" y="25995"/>
                  </a:lnTo>
                  <a:lnTo>
                    <a:pt x="0" y="110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1" name="pg2890"/>
            <p:cNvSpPr/>
            <p:nvPr/>
          </p:nvSpPr>
          <p:spPr>
            <a:xfrm>
              <a:off x="4423563" y="3874989"/>
              <a:ext cx="77216" cy="25371"/>
            </a:xfrm>
            <a:custGeom>
              <a:avLst/>
              <a:pathLst>
                <a:path w="77216" h="25371">
                  <a:moveTo>
                    <a:pt x="2059" y="0"/>
                  </a:moveTo>
                  <a:lnTo>
                    <a:pt x="77216" y="13676"/>
                  </a:lnTo>
                  <a:lnTo>
                    <a:pt x="75036" y="25371"/>
                  </a:lnTo>
                  <a:lnTo>
                    <a:pt x="0" y="11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2" name="pg2891"/>
            <p:cNvSpPr/>
            <p:nvPr/>
          </p:nvSpPr>
          <p:spPr>
            <a:xfrm>
              <a:off x="4425623" y="3863921"/>
              <a:ext cx="77235" cy="24744"/>
            </a:xfrm>
            <a:custGeom>
              <a:avLst/>
              <a:pathLst>
                <a:path w="77235" h="24744">
                  <a:moveTo>
                    <a:pt x="1965" y="0"/>
                  </a:moveTo>
                  <a:lnTo>
                    <a:pt x="77235" y="13032"/>
                  </a:lnTo>
                  <a:lnTo>
                    <a:pt x="75156" y="24744"/>
                  </a:lnTo>
                  <a:lnTo>
                    <a:pt x="0" y="110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3" name="pg2892"/>
            <p:cNvSpPr/>
            <p:nvPr/>
          </p:nvSpPr>
          <p:spPr>
            <a:xfrm>
              <a:off x="4427588" y="3852837"/>
              <a:ext cx="77249" cy="24116"/>
            </a:xfrm>
            <a:custGeom>
              <a:avLst/>
              <a:pathLst>
                <a:path w="77249" h="24116">
                  <a:moveTo>
                    <a:pt x="1870" y="0"/>
                  </a:moveTo>
                  <a:lnTo>
                    <a:pt x="77249" y="12386"/>
                  </a:lnTo>
                  <a:lnTo>
                    <a:pt x="75270" y="24116"/>
                  </a:lnTo>
                  <a:lnTo>
                    <a:pt x="0" y="110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4" name="pg2893"/>
            <p:cNvSpPr/>
            <p:nvPr/>
          </p:nvSpPr>
          <p:spPr>
            <a:xfrm>
              <a:off x="4429459" y="3841737"/>
              <a:ext cx="77258" cy="23486"/>
            </a:xfrm>
            <a:custGeom>
              <a:avLst/>
              <a:pathLst>
                <a:path w="77258" h="23486">
                  <a:moveTo>
                    <a:pt x="1775" y="0"/>
                  </a:moveTo>
                  <a:lnTo>
                    <a:pt x="77258" y="11739"/>
                  </a:lnTo>
                  <a:lnTo>
                    <a:pt x="75379" y="23486"/>
                  </a:lnTo>
                  <a:lnTo>
                    <a:pt x="0" y="110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5" name="pg2894"/>
            <p:cNvSpPr/>
            <p:nvPr/>
          </p:nvSpPr>
          <p:spPr>
            <a:xfrm>
              <a:off x="4431234" y="3830622"/>
              <a:ext cx="77260" cy="22854"/>
            </a:xfrm>
            <a:custGeom>
              <a:avLst/>
              <a:pathLst>
                <a:path w="77260" h="22854">
                  <a:moveTo>
                    <a:pt x="1679" y="0"/>
                  </a:moveTo>
                  <a:lnTo>
                    <a:pt x="77260" y="11092"/>
                  </a:lnTo>
                  <a:lnTo>
                    <a:pt x="75483" y="22854"/>
                  </a:lnTo>
                  <a:lnTo>
                    <a:pt x="0" y="111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6" name="pg2895"/>
            <p:cNvSpPr/>
            <p:nvPr/>
          </p:nvSpPr>
          <p:spPr>
            <a:xfrm>
              <a:off x="4432914" y="3819494"/>
              <a:ext cx="77257" cy="22221"/>
            </a:xfrm>
            <a:custGeom>
              <a:avLst/>
              <a:pathLst>
                <a:path w="77257" h="22221">
                  <a:moveTo>
                    <a:pt x="1584" y="0"/>
                  </a:moveTo>
                  <a:lnTo>
                    <a:pt x="77257" y="10444"/>
                  </a:lnTo>
                  <a:lnTo>
                    <a:pt x="75580" y="22221"/>
                  </a:lnTo>
                  <a:lnTo>
                    <a:pt x="0" y="111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7" name="pg2896"/>
            <p:cNvSpPr/>
            <p:nvPr/>
          </p:nvSpPr>
          <p:spPr>
            <a:xfrm>
              <a:off x="4434498" y="3808352"/>
              <a:ext cx="77249" cy="21585"/>
            </a:xfrm>
            <a:custGeom>
              <a:avLst/>
              <a:pathLst>
                <a:path w="77249" h="21585">
                  <a:moveTo>
                    <a:pt x="1489" y="0"/>
                  </a:moveTo>
                  <a:lnTo>
                    <a:pt x="77249" y="9795"/>
                  </a:lnTo>
                  <a:lnTo>
                    <a:pt x="75673" y="21585"/>
                  </a:lnTo>
                  <a:lnTo>
                    <a:pt x="0" y="11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8" name="pg2897"/>
            <p:cNvSpPr/>
            <p:nvPr/>
          </p:nvSpPr>
          <p:spPr>
            <a:xfrm>
              <a:off x="4435987" y="3797198"/>
              <a:ext cx="77234" cy="20949"/>
            </a:xfrm>
            <a:custGeom>
              <a:avLst/>
              <a:pathLst>
                <a:path w="77234" h="20949">
                  <a:moveTo>
                    <a:pt x="1393" y="0"/>
                  </a:moveTo>
                  <a:lnTo>
                    <a:pt x="77234" y="9145"/>
                  </a:lnTo>
                  <a:lnTo>
                    <a:pt x="75760" y="20949"/>
                  </a:lnTo>
                  <a:lnTo>
                    <a:pt x="0" y="111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9" name="pg2898"/>
            <p:cNvSpPr/>
            <p:nvPr/>
          </p:nvSpPr>
          <p:spPr>
            <a:xfrm>
              <a:off x="4437381" y="3786032"/>
              <a:ext cx="77214" cy="20311"/>
            </a:xfrm>
            <a:custGeom>
              <a:avLst/>
              <a:pathLst>
                <a:path w="77214" h="20311">
                  <a:moveTo>
                    <a:pt x="1297" y="0"/>
                  </a:moveTo>
                  <a:lnTo>
                    <a:pt x="77214" y="8494"/>
                  </a:lnTo>
                  <a:lnTo>
                    <a:pt x="75841" y="20311"/>
                  </a:lnTo>
                  <a:lnTo>
                    <a:pt x="0" y="111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0" name="pg2899"/>
            <p:cNvSpPr/>
            <p:nvPr/>
          </p:nvSpPr>
          <p:spPr>
            <a:xfrm>
              <a:off x="4438679" y="3774856"/>
              <a:ext cx="77188" cy="19671"/>
            </a:xfrm>
            <a:custGeom>
              <a:avLst/>
              <a:pathLst>
                <a:path w="77188" h="19671">
                  <a:moveTo>
                    <a:pt x="1202" y="0"/>
                  </a:moveTo>
                  <a:lnTo>
                    <a:pt x="77188" y="7843"/>
                  </a:lnTo>
                  <a:lnTo>
                    <a:pt x="75916" y="19671"/>
                  </a:lnTo>
                  <a:lnTo>
                    <a:pt x="0" y="111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1" name="pg2900"/>
            <p:cNvSpPr/>
            <p:nvPr/>
          </p:nvSpPr>
          <p:spPr>
            <a:xfrm>
              <a:off x="4439881" y="3763669"/>
              <a:ext cx="77157" cy="19030"/>
            </a:xfrm>
            <a:custGeom>
              <a:avLst/>
              <a:pathLst>
                <a:path w="77157" h="19030">
                  <a:moveTo>
                    <a:pt x="1106" y="0"/>
                  </a:moveTo>
                  <a:lnTo>
                    <a:pt x="77157" y="7192"/>
                  </a:lnTo>
                  <a:lnTo>
                    <a:pt x="75986" y="19030"/>
                  </a:lnTo>
                  <a:lnTo>
                    <a:pt x="0" y="111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2" name="pg2901"/>
            <p:cNvSpPr/>
            <p:nvPr/>
          </p:nvSpPr>
          <p:spPr>
            <a:xfrm>
              <a:off x="4440987" y="3752474"/>
              <a:ext cx="77120" cy="18387"/>
            </a:xfrm>
            <a:custGeom>
              <a:avLst/>
              <a:pathLst>
                <a:path w="77120" h="18387">
                  <a:moveTo>
                    <a:pt x="1010" y="0"/>
                  </a:moveTo>
                  <a:lnTo>
                    <a:pt x="77120" y="6540"/>
                  </a:lnTo>
                  <a:lnTo>
                    <a:pt x="76051" y="18387"/>
                  </a:lnTo>
                  <a:lnTo>
                    <a:pt x="0" y="11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3" name="pg2902"/>
            <p:cNvSpPr/>
            <p:nvPr/>
          </p:nvSpPr>
          <p:spPr>
            <a:xfrm>
              <a:off x="4441998" y="3741270"/>
              <a:ext cx="77077" cy="17743"/>
            </a:xfrm>
            <a:custGeom>
              <a:avLst/>
              <a:pathLst>
                <a:path w="77077" h="17743">
                  <a:moveTo>
                    <a:pt x="914" y="0"/>
                  </a:moveTo>
                  <a:lnTo>
                    <a:pt x="77077" y="5887"/>
                  </a:lnTo>
                  <a:lnTo>
                    <a:pt x="76110" y="17743"/>
                  </a:lnTo>
                  <a:lnTo>
                    <a:pt x="0" y="11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4" name="pg2903"/>
            <p:cNvSpPr/>
            <p:nvPr/>
          </p:nvSpPr>
          <p:spPr>
            <a:xfrm>
              <a:off x="4442912" y="3730059"/>
              <a:ext cx="77029" cy="17098"/>
            </a:xfrm>
            <a:custGeom>
              <a:avLst/>
              <a:pathLst>
                <a:path w="77029" h="17098">
                  <a:moveTo>
                    <a:pt x="818" y="0"/>
                  </a:moveTo>
                  <a:lnTo>
                    <a:pt x="77029" y="5234"/>
                  </a:lnTo>
                  <a:lnTo>
                    <a:pt x="76163" y="17098"/>
                  </a:lnTo>
                  <a:lnTo>
                    <a:pt x="0" y="112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5" name="pg2904"/>
            <p:cNvSpPr/>
            <p:nvPr/>
          </p:nvSpPr>
          <p:spPr>
            <a:xfrm>
              <a:off x="4443730" y="3718841"/>
              <a:ext cx="76975" cy="16452"/>
            </a:xfrm>
            <a:custGeom>
              <a:avLst/>
              <a:pathLst>
                <a:path w="76975" h="16452">
                  <a:moveTo>
                    <a:pt x="722" y="0"/>
                  </a:moveTo>
                  <a:lnTo>
                    <a:pt x="76975" y="4580"/>
                  </a:lnTo>
                  <a:lnTo>
                    <a:pt x="76211" y="16452"/>
                  </a:lnTo>
                  <a:lnTo>
                    <a:pt x="0" y="11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6" name="pg2905"/>
            <p:cNvSpPr/>
            <p:nvPr/>
          </p:nvSpPr>
          <p:spPr>
            <a:xfrm>
              <a:off x="4444452" y="3707618"/>
              <a:ext cx="76915" cy="15804"/>
            </a:xfrm>
            <a:custGeom>
              <a:avLst/>
              <a:pathLst>
                <a:path w="76915" h="15804">
                  <a:moveTo>
                    <a:pt x="625" y="0"/>
                  </a:moveTo>
                  <a:lnTo>
                    <a:pt x="76915" y="3927"/>
                  </a:lnTo>
                  <a:lnTo>
                    <a:pt x="76253" y="15804"/>
                  </a:lnTo>
                  <a:lnTo>
                    <a:pt x="0" y="11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7" name="pg2906"/>
            <p:cNvSpPr/>
            <p:nvPr/>
          </p:nvSpPr>
          <p:spPr>
            <a:xfrm>
              <a:off x="4445078" y="3696390"/>
              <a:ext cx="76850" cy="15155"/>
            </a:xfrm>
            <a:custGeom>
              <a:avLst/>
              <a:pathLst>
                <a:path w="76850" h="15155">
                  <a:moveTo>
                    <a:pt x="529" y="0"/>
                  </a:moveTo>
                  <a:lnTo>
                    <a:pt x="76850" y="3273"/>
                  </a:lnTo>
                  <a:lnTo>
                    <a:pt x="76289" y="15155"/>
                  </a:lnTo>
                  <a:lnTo>
                    <a:pt x="0" y="11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8" name="pg2907"/>
            <p:cNvSpPr/>
            <p:nvPr/>
          </p:nvSpPr>
          <p:spPr>
            <a:xfrm>
              <a:off x="4445608" y="3685157"/>
              <a:ext cx="76779" cy="14505"/>
            </a:xfrm>
            <a:custGeom>
              <a:avLst/>
              <a:pathLst>
                <a:path w="76779" h="14505">
                  <a:moveTo>
                    <a:pt x="433" y="0"/>
                  </a:moveTo>
                  <a:lnTo>
                    <a:pt x="76779" y="2618"/>
                  </a:lnTo>
                  <a:lnTo>
                    <a:pt x="76320" y="14505"/>
                  </a:lnTo>
                  <a:lnTo>
                    <a:pt x="0" y="112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9" name="pg2908"/>
            <p:cNvSpPr/>
            <p:nvPr/>
          </p:nvSpPr>
          <p:spPr>
            <a:xfrm>
              <a:off x="4446042" y="3673921"/>
              <a:ext cx="76702" cy="13854"/>
            </a:xfrm>
            <a:custGeom>
              <a:avLst/>
              <a:pathLst>
                <a:path w="76702" h="13854">
                  <a:moveTo>
                    <a:pt x="337" y="0"/>
                  </a:moveTo>
                  <a:lnTo>
                    <a:pt x="76702" y="1964"/>
                  </a:lnTo>
                  <a:lnTo>
                    <a:pt x="76345" y="13854"/>
                  </a:lnTo>
                  <a:lnTo>
                    <a:pt x="0" y="112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0" name="pg2909"/>
            <p:cNvSpPr/>
            <p:nvPr/>
          </p:nvSpPr>
          <p:spPr>
            <a:xfrm>
              <a:off x="4446379" y="3662683"/>
              <a:ext cx="76620" cy="13202"/>
            </a:xfrm>
            <a:custGeom>
              <a:avLst/>
              <a:pathLst>
                <a:path w="76620" h="13202">
                  <a:moveTo>
                    <a:pt x="240" y="0"/>
                  </a:moveTo>
                  <a:lnTo>
                    <a:pt x="76620" y="1309"/>
                  </a:lnTo>
                  <a:lnTo>
                    <a:pt x="76365" y="13202"/>
                  </a:lnTo>
                  <a:lnTo>
                    <a:pt x="0" y="1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1" name="pg2910"/>
            <p:cNvSpPr/>
            <p:nvPr/>
          </p:nvSpPr>
          <p:spPr>
            <a:xfrm>
              <a:off x="4446620" y="3651443"/>
              <a:ext cx="76532" cy="12549"/>
            </a:xfrm>
            <a:custGeom>
              <a:avLst/>
              <a:pathLst>
                <a:path w="76532" h="12549">
                  <a:moveTo>
                    <a:pt x="144" y="0"/>
                  </a:moveTo>
                  <a:lnTo>
                    <a:pt x="76532" y="654"/>
                  </a:lnTo>
                  <a:lnTo>
                    <a:pt x="76379" y="12549"/>
                  </a:lnTo>
                  <a:lnTo>
                    <a:pt x="0" y="11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2" name="pg2911"/>
            <p:cNvSpPr/>
            <p:nvPr/>
          </p:nvSpPr>
          <p:spPr>
            <a:xfrm>
              <a:off x="4446764" y="3640202"/>
              <a:ext cx="76438" cy="11895"/>
            </a:xfrm>
            <a:custGeom>
              <a:avLst/>
              <a:pathLst>
                <a:path w="76438" h="11895">
                  <a:moveTo>
                    <a:pt x="48" y="0"/>
                  </a:moveTo>
                  <a:lnTo>
                    <a:pt x="76438" y="0"/>
                  </a:lnTo>
                  <a:lnTo>
                    <a:pt x="76387" y="11895"/>
                  </a:lnTo>
                  <a:lnTo>
                    <a:pt x="0" y="112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3" name="pg2912"/>
            <p:cNvSpPr/>
            <p:nvPr/>
          </p:nvSpPr>
          <p:spPr>
            <a:xfrm>
              <a:off x="4523152" y="3627652"/>
              <a:ext cx="76441" cy="12550"/>
            </a:xfrm>
            <a:custGeom>
              <a:avLst/>
              <a:pathLst>
                <a:path w="76441" h="12550">
                  <a:moveTo>
                    <a:pt x="0" y="654"/>
                  </a:moveTo>
                  <a:lnTo>
                    <a:pt x="76387" y="0"/>
                  </a:lnTo>
                  <a:lnTo>
                    <a:pt x="76441" y="12550"/>
                  </a:lnTo>
                  <a:lnTo>
                    <a:pt x="50" y="125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4" name="pg2913"/>
            <p:cNvSpPr/>
            <p:nvPr/>
          </p:nvSpPr>
          <p:spPr>
            <a:xfrm>
              <a:off x="4522999" y="3615102"/>
              <a:ext cx="76540" cy="13204"/>
            </a:xfrm>
            <a:custGeom>
              <a:avLst/>
              <a:pathLst>
                <a:path w="76540" h="13204">
                  <a:moveTo>
                    <a:pt x="0" y="1309"/>
                  </a:moveTo>
                  <a:lnTo>
                    <a:pt x="76379" y="0"/>
                  </a:lnTo>
                  <a:lnTo>
                    <a:pt x="76540" y="12549"/>
                  </a:lnTo>
                  <a:lnTo>
                    <a:pt x="152" y="1320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5" name="pg2914"/>
            <p:cNvSpPr/>
            <p:nvPr/>
          </p:nvSpPr>
          <p:spPr>
            <a:xfrm>
              <a:off x="4522744" y="3602555"/>
              <a:ext cx="76634" cy="13857"/>
            </a:xfrm>
            <a:custGeom>
              <a:avLst/>
              <a:pathLst>
                <a:path w="76634" h="13857">
                  <a:moveTo>
                    <a:pt x="0" y="1964"/>
                  </a:moveTo>
                  <a:lnTo>
                    <a:pt x="76365" y="0"/>
                  </a:lnTo>
                  <a:lnTo>
                    <a:pt x="76634" y="12547"/>
                  </a:lnTo>
                  <a:lnTo>
                    <a:pt x="254" y="13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6" name="pg2915"/>
            <p:cNvSpPr/>
            <p:nvPr/>
          </p:nvSpPr>
          <p:spPr>
            <a:xfrm>
              <a:off x="4522387" y="3590010"/>
              <a:ext cx="76722" cy="14509"/>
            </a:xfrm>
            <a:custGeom>
              <a:avLst/>
              <a:pathLst>
                <a:path w="76722" h="14509">
                  <a:moveTo>
                    <a:pt x="0" y="2618"/>
                  </a:moveTo>
                  <a:lnTo>
                    <a:pt x="76345" y="0"/>
                  </a:lnTo>
                  <a:lnTo>
                    <a:pt x="76722" y="12544"/>
                  </a:lnTo>
                  <a:lnTo>
                    <a:pt x="356" y="14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7" name="pg2916"/>
            <p:cNvSpPr/>
            <p:nvPr/>
          </p:nvSpPr>
          <p:spPr>
            <a:xfrm>
              <a:off x="4521929" y="3577469"/>
              <a:ext cx="76804" cy="15159"/>
            </a:xfrm>
            <a:custGeom>
              <a:avLst/>
              <a:pathLst>
                <a:path w="76804" h="15159">
                  <a:moveTo>
                    <a:pt x="0" y="3273"/>
                  </a:moveTo>
                  <a:lnTo>
                    <a:pt x="76320" y="0"/>
                  </a:lnTo>
                  <a:lnTo>
                    <a:pt x="76804" y="12541"/>
                  </a:lnTo>
                  <a:lnTo>
                    <a:pt x="458" y="151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8" name="pg2917"/>
            <p:cNvSpPr/>
            <p:nvPr/>
          </p:nvSpPr>
          <p:spPr>
            <a:xfrm>
              <a:off x="4521368" y="3564932"/>
              <a:ext cx="76881" cy="15809"/>
            </a:xfrm>
            <a:custGeom>
              <a:avLst/>
              <a:pathLst>
                <a:path w="76881" h="15809">
                  <a:moveTo>
                    <a:pt x="0" y="3927"/>
                  </a:moveTo>
                  <a:lnTo>
                    <a:pt x="76289" y="0"/>
                  </a:lnTo>
                  <a:lnTo>
                    <a:pt x="76881" y="12536"/>
                  </a:lnTo>
                  <a:lnTo>
                    <a:pt x="560" y="1580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9" name="pg2918"/>
            <p:cNvSpPr/>
            <p:nvPr/>
          </p:nvSpPr>
          <p:spPr>
            <a:xfrm>
              <a:off x="4520706" y="3552401"/>
              <a:ext cx="76952" cy="16458"/>
            </a:xfrm>
            <a:custGeom>
              <a:avLst/>
              <a:pathLst>
                <a:path w="76952" h="16458">
                  <a:moveTo>
                    <a:pt x="0" y="4580"/>
                  </a:moveTo>
                  <a:lnTo>
                    <a:pt x="76253" y="0"/>
                  </a:lnTo>
                  <a:lnTo>
                    <a:pt x="76952" y="12531"/>
                  </a:lnTo>
                  <a:lnTo>
                    <a:pt x="662" y="164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0" name="pg2919"/>
            <p:cNvSpPr/>
            <p:nvPr/>
          </p:nvSpPr>
          <p:spPr>
            <a:xfrm>
              <a:off x="4519941" y="3539877"/>
              <a:ext cx="77017" cy="17105"/>
            </a:xfrm>
            <a:custGeom>
              <a:avLst/>
              <a:pathLst>
                <a:path w="77017" h="17105">
                  <a:moveTo>
                    <a:pt x="0" y="5234"/>
                  </a:moveTo>
                  <a:lnTo>
                    <a:pt x="76211" y="0"/>
                  </a:lnTo>
                  <a:lnTo>
                    <a:pt x="77017" y="12524"/>
                  </a:lnTo>
                  <a:lnTo>
                    <a:pt x="764" y="1710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1" name="pg2920"/>
            <p:cNvSpPr/>
            <p:nvPr/>
          </p:nvSpPr>
          <p:spPr>
            <a:xfrm>
              <a:off x="4519075" y="3527359"/>
              <a:ext cx="77077" cy="17751"/>
            </a:xfrm>
            <a:custGeom>
              <a:avLst/>
              <a:pathLst>
                <a:path w="77077" h="17751">
                  <a:moveTo>
                    <a:pt x="0" y="5887"/>
                  </a:moveTo>
                  <a:lnTo>
                    <a:pt x="76163" y="0"/>
                  </a:lnTo>
                  <a:lnTo>
                    <a:pt x="77077" y="12517"/>
                  </a:lnTo>
                  <a:lnTo>
                    <a:pt x="865" y="1775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2" name="pg2921"/>
            <p:cNvSpPr/>
            <p:nvPr/>
          </p:nvSpPr>
          <p:spPr>
            <a:xfrm>
              <a:off x="4518108" y="3514850"/>
              <a:ext cx="77131" cy="18396"/>
            </a:xfrm>
            <a:custGeom>
              <a:avLst/>
              <a:pathLst>
                <a:path w="77131" h="18396">
                  <a:moveTo>
                    <a:pt x="0" y="6540"/>
                  </a:moveTo>
                  <a:lnTo>
                    <a:pt x="76110" y="0"/>
                  </a:lnTo>
                  <a:lnTo>
                    <a:pt x="77131" y="12508"/>
                  </a:lnTo>
                  <a:lnTo>
                    <a:pt x="967" y="183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3" name="pg2922"/>
            <p:cNvSpPr/>
            <p:nvPr/>
          </p:nvSpPr>
          <p:spPr>
            <a:xfrm>
              <a:off x="4517039" y="3502351"/>
              <a:ext cx="77179" cy="19039"/>
            </a:xfrm>
            <a:custGeom>
              <a:avLst/>
              <a:pathLst>
                <a:path w="77179" h="19039">
                  <a:moveTo>
                    <a:pt x="0" y="7192"/>
                  </a:moveTo>
                  <a:lnTo>
                    <a:pt x="76051" y="0"/>
                  </a:lnTo>
                  <a:lnTo>
                    <a:pt x="77179" y="12499"/>
                  </a:lnTo>
                  <a:lnTo>
                    <a:pt x="1069" y="190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4" name="pg2923"/>
            <p:cNvSpPr/>
            <p:nvPr/>
          </p:nvSpPr>
          <p:spPr>
            <a:xfrm>
              <a:off x="4515868" y="3489861"/>
              <a:ext cx="77222" cy="19681"/>
            </a:xfrm>
            <a:custGeom>
              <a:avLst/>
              <a:pathLst>
                <a:path w="77222" h="19681">
                  <a:moveTo>
                    <a:pt x="0" y="7843"/>
                  </a:moveTo>
                  <a:lnTo>
                    <a:pt x="75986" y="0"/>
                  </a:lnTo>
                  <a:lnTo>
                    <a:pt x="77222" y="12489"/>
                  </a:lnTo>
                  <a:lnTo>
                    <a:pt x="1170" y="196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5" name="pg2924"/>
            <p:cNvSpPr/>
            <p:nvPr/>
          </p:nvSpPr>
          <p:spPr>
            <a:xfrm>
              <a:off x="4514596" y="3477383"/>
              <a:ext cx="77259" cy="20322"/>
            </a:xfrm>
            <a:custGeom>
              <a:avLst/>
              <a:pathLst>
                <a:path w="77259" h="20322">
                  <a:moveTo>
                    <a:pt x="0" y="8494"/>
                  </a:moveTo>
                  <a:lnTo>
                    <a:pt x="75916" y="0"/>
                  </a:lnTo>
                  <a:lnTo>
                    <a:pt x="77259" y="12478"/>
                  </a:lnTo>
                  <a:lnTo>
                    <a:pt x="1272" y="20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6" name="pg2925"/>
            <p:cNvSpPr/>
            <p:nvPr/>
          </p:nvSpPr>
          <p:spPr>
            <a:xfrm>
              <a:off x="4513222" y="3464916"/>
              <a:ext cx="77290" cy="20961"/>
            </a:xfrm>
            <a:custGeom>
              <a:avLst/>
              <a:pathLst>
                <a:path w="77290" h="20961">
                  <a:moveTo>
                    <a:pt x="0" y="9145"/>
                  </a:moveTo>
                  <a:lnTo>
                    <a:pt x="75841" y="0"/>
                  </a:lnTo>
                  <a:lnTo>
                    <a:pt x="77290" y="12466"/>
                  </a:lnTo>
                  <a:lnTo>
                    <a:pt x="1373" y="209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7" name="pg2926"/>
            <p:cNvSpPr/>
            <p:nvPr/>
          </p:nvSpPr>
          <p:spPr>
            <a:xfrm>
              <a:off x="4511747" y="3452462"/>
              <a:ext cx="77315" cy="21599"/>
            </a:xfrm>
            <a:custGeom>
              <a:avLst/>
              <a:pathLst>
                <a:path w="77315" h="21599">
                  <a:moveTo>
                    <a:pt x="0" y="9795"/>
                  </a:moveTo>
                  <a:lnTo>
                    <a:pt x="75760" y="0"/>
                  </a:lnTo>
                  <a:lnTo>
                    <a:pt x="77315" y="12453"/>
                  </a:lnTo>
                  <a:lnTo>
                    <a:pt x="1474" y="215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8" name="pg2927"/>
            <p:cNvSpPr/>
            <p:nvPr/>
          </p:nvSpPr>
          <p:spPr>
            <a:xfrm>
              <a:off x="4510172" y="3440022"/>
              <a:ext cx="77335" cy="22235"/>
            </a:xfrm>
            <a:custGeom>
              <a:avLst/>
              <a:pathLst>
                <a:path w="77335" h="22235">
                  <a:moveTo>
                    <a:pt x="0" y="10444"/>
                  </a:moveTo>
                  <a:lnTo>
                    <a:pt x="75673" y="0"/>
                  </a:lnTo>
                  <a:lnTo>
                    <a:pt x="77335" y="12439"/>
                  </a:lnTo>
                  <a:lnTo>
                    <a:pt x="1575" y="222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9" name="pg2928"/>
            <p:cNvSpPr/>
            <p:nvPr/>
          </p:nvSpPr>
          <p:spPr>
            <a:xfrm>
              <a:off x="4508495" y="3427597"/>
              <a:ext cx="77350" cy="22869"/>
            </a:xfrm>
            <a:custGeom>
              <a:avLst/>
              <a:pathLst>
                <a:path w="77350" h="22869">
                  <a:moveTo>
                    <a:pt x="0" y="11092"/>
                  </a:moveTo>
                  <a:lnTo>
                    <a:pt x="75580" y="0"/>
                  </a:lnTo>
                  <a:lnTo>
                    <a:pt x="77350" y="12425"/>
                  </a:lnTo>
                  <a:lnTo>
                    <a:pt x="1676" y="228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0" name="pg2929"/>
            <p:cNvSpPr/>
            <p:nvPr/>
          </p:nvSpPr>
          <p:spPr>
            <a:xfrm>
              <a:off x="4506717" y="3415188"/>
              <a:ext cx="77358" cy="23501"/>
            </a:xfrm>
            <a:custGeom>
              <a:avLst/>
              <a:pathLst>
                <a:path w="77358" h="23501">
                  <a:moveTo>
                    <a:pt x="0" y="11739"/>
                  </a:moveTo>
                  <a:lnTo>
                    <a:pt x="75483" y="0"/>
                  </a:lnTo>
                  <a:lnTo>
                    <a:pt x="77358" y="12409"/>
                  </a:lnTo>
                  <a:lnTo>
                    <a:pt x="1777" y="235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1" name="pg2930"/>
            <p:cNvSpPr/>
            <p:nvPr/>
          </p:nvSpPr>
          <p:spPr>
            <a:xfrm>
              <a:off x="4504838" y="3402795"/>
              <a:ext cx="77361" cy="24132"/>
            </a:xfrm>
            <a:custGeom>
              <a:avLst/>
              <a:pathLst>
                <a:path w="77361" h="24132">
                  <a:moveTo>
                    <a:pt x="0" y="12386"/>
                  </a:moveTo>
                  <a:lnTo>
                    <a:pt x="75379" y="0"/>
                  </a:lnTo>
                  <a:lnTo>
                    <a:pt x="77361" y="12393"/>
                  </a:lnTo>
                  <a:lnTo>
                    <a:pt x="1878" y="241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2" name="pg2931"/>
            <p:cNvSpPr/>
            <p:nvPr/>
          </p:nvSpPr>
          <p:spPr>
            <a:xfrm>
              <a:off x="4502859" y="3390419"/>
              <a:ext cx="77358" cy="24762"/>
            </a:xfrm>
            <a:custGeom>
              <a:avLst/>
              <a:pathLst>
                <a:path w="77358" h="24762">
                  <a:moveTo>
                    <a:pt x="0" y="13032"/>
                  </a:moveTo>
                  <a:lnTo>
                    <a:pt x="75270" y="0"/>
                  </a:lnTo>
                  <a:lnTo>
                    <a:pt x="77358" y="12375"/>
                  </a:lnTo>
                  <a:lnTo>
                    <a:pt x="1979" y="24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3" name="pg2932"/>
            <p:cNvSpPr/>
            <p:nvPr/>
          </p:nvSpPr>
          <p:spPr>
            <a:xfrm>
              <a:off x="4500780" y="3378062"/>
              <a:ext cx="77350" cy="25389"/>
            </a:xfrm>
            <a:custGeom>
              <a:avLst/>
              <a:pathLst>
                <a:path w="77350" h="25389">
                  <a:moveTo>
                    <a:pt x="0" y="13676"/>
                  </a:moveTo>
                  <a:lnTo>
                    <a:pt x="75156" y="0"/>
                  </a:lnTo>
                  <a:lnTo>
                    <a:pt x="77350" y="12357"/>
                  </a:lnTo>
                  <a:lnTo>
                    <a:pt x="2079" y="25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4" name="pg2933"/>
            <p:cNvSpPr/>
            <p:nvPr/>
          </p:nvSpPr>
          <p:spPr>
            <a:xfrm>
              <a:off x="4498600" y="3365724"/>
              <a:ext cx="77336" cy="26014"/>
            </a:xfrm>
            <a:custGeom>
              <a:avLst/>
              <a:pathLst>
                <a:path w="77336" h="26014">
                  <a:moveTo>
                    <a:pt x="0" y="14320"/>
                  </a:moveTo>
                  <a:lnTo>
                    <a:pt x="75036" y="0"/>
                  </a:lnTo>
                  <a:lnTo>
                    <a:pt x="77336" y="12337"/>
                  </a:lnTo>
                  <a:lnTo>
                    <a:pt x="2179" y="260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5" name="pg2934"/>
            <p:cNvSpPr/>
            <p:nvPr/>
          </p:nvSpPr>
          <p:spPr>
            <a:xfrm>
              <a:off x="4496320" y="3353406"/>
              <a:ext cx="77316" cy="26638"/>
            </a:xfrm>
            <a:custGeom>
              <a:avLst/>
              <a:pathLst>
                <a:path w="77316" h="26638">
                  <a:moveTo>
                    <a:pt x="0" y="14963"/>
                  </a:moveTo>
                  <a:lnTo>
                    <a:pt x="74910" y="0"/>
                  </a:lnTo>
                  <a:lnTo>
                    <a:pt x="77316" y="12317"/>
                  </a:lnTo>
                  <a:lnTo>
                    <a:pt x="2280" y="26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6" name="pg2935"/>
            <p:cNvSpPr/>
            <p:nvPr/>
          </p:nvSpPr>
          <p:spPr>
            <a:xfrm>
              <a:off x="4493939" y="3341109"/>
              <a:ext cx="77290" cy="27260"/>
            </a:xfrm>
            <a:custGeom>
              <a:avLst/>
              <a:pathLst>
                <a:path w="77290" h="27260">
                  <a:moveTo>
                    <a:pt x="0" y="15604"/>
                  </a:moveTo>
                  <a:lnTo>
                    <a:pt x="74779" y="0"/>
                  </a:lnTo>
                  <a:lnTo>
                    <a:pt x="77290" y="12296"/>
                  </a:lnTo>
                  <a:lnTo>
                    <a:pt x="2380" y="272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7" name="pg2936"/>
            <p:cNvSpPr/>
            <p:nvPr/>
          </p:nvSpPr>
          <p:spPr>
            <a:xfrm>
              <a:off x="4491460" y="3328835"/>
              <a:ext cx="77259" cy="27879"/>
            </a:xfrm>
            <a:custGeom>
              <a:avLst/>
              <a:pathLst>
                <a:path w="77259" h="27879">
                  <a:moveTo>
                    <a:pt x="0" y="16245"/>
                  </a:moveTo>
                  <a:lnTo>
                    <a:pt x="74643" y="0"/>
                  </a:lnTo>
                  <a:lnTo>
                    <a:pt x="77259" y="12274"/>
                  </a:lnTo>
                  <a:lnTo>
                    <a:pt x="2479" y="278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8" name="pg2937"/>
            <p:cNvSpPr/>
            <p:nvPr/>
          </p:nvSpPr>
          <p:spPr>
            <a:xfrm>
              <a:off x="4488880" y="3316583"/>
              <a:ext cx="77222" cy="28497"/>
            </a:xfrm>
            <a:custGeom>
              <a:avLst/>
              <a:pathLst>
                <a:path w="77222" h="28497">
                  <a:moveTo>
                    <a:pt x="0" y="16884"/>
                  </a:moveTo>
                  <a:lnTo>
                    <a:pt x="74501" y="0"/>
                  </a:lnTo>
                  <a:lnTo>
                    <a:pt x="77222" y="12251"/>
                  </a:lnTo>
                  <a:lnTo>
                    <a:pt x="2579" y="284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9" name="pg2938"/>
            <p:cNvSpPr/>
            <p:nvPr/>
          </p:nvSpPr>
          <p:spPr>
            <a:xfrm>
              <a:off x="4486201" y="3304355"/>
              <a:ext cx="77180" cy="29112"/>
            </a:xfrm>
            <a:custGeom>
              <a:avLst/>
              <a:pathLst>
                <a:path w="77180" h="29112">
                  <a:moveTo>
                    <a:pt x="0" y="17522"/>
                  </a:moveTo>
                  <a:lnTo>
                    <a:pt x="74353" y="0"/>
                  </a:lnTo>
                  <a:lnTo>
                    <a:pt x="77180" y="12228"/>
                  </a:lnTo>
                  <a:lnTo>
                    <a:pt x="2678" y="291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0" name="pg2939"/>
            <p:cNvSpPr/>
            <p:nvPr/>
          </p:nvSpPr>
          <p:spPr>
            <a:xfrm>
              <a:off x="4483423" y="3292151"/>
              <a:ext cx="77132" cy="29725"/>
            </a:xfrm>
            <a:custGeom>
              <a:avLst/>
              <a:pathLst>
                <a:path w="77132" h="29725">
                  <a:moveTo>
                    <a:pt x="0" y="18159"/>
                  </a:moveTo>
                  <a:lnTo>
                    <a:pt x="74200" y="0"/>
                  </a:lnTo>
                  <a:lnTo>
                    <a:pt x="77132" y="12203"/>
                  </a:lnTo>
                  <a:lnTo>
                    <a:pt x="2778" y="29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1" name="pg2940"/>
            <p:cNvSpPr/>
            <p:nvPr/>
          </p:nvSpPr>
          <p:spPr>
            <a:xfrm>
              <a:off x="4480546" y="3279973"/>
              <a:ext cx="77078" cy="30337"/>
            </a:xfrm>
            <a:custGeom>
              <a:avLst/>
              <a:pathLst>
                <a:path w="77078" h="30337">
                  <a:moveTo>
                    <a:pt x="0" y="18794"/>
                  </a:moveTo>
                  <a:lnTo>
                    <a:pt x="74042" y="0"/>
                  </a:lnTo>
                  <a:lnTo>
                    <a:pt x="77078" y="12177"/>
                  </a:lnTo>
                  <a:lnTo>
                    <a:pt x="2877" y="30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2" name="pg2941"/>
            <p:cNvSpPr/>
            <p:nvPr/>
          </p:nvSpPr>
          <p:spPr>
            <a:xfrm>
              <a:off x="4477569" y="3267822"/>
              <a:ext cx="77018" cy="30945"/>
            </a:xfrm>
            <a:custGeom>
              <a:avLst/>
              <a:pathLst>
                <a:path w="77018" h="30945">
                  <a:moveTo>
                    <a:pt x="0" y="19428"/>
                  </a:moveTo>
                  <a:lnTo>
                    <a:pt x="73878" y="0"/>
                  </a:lnTo>
                  <a:lnTo>
                    <a:pt x="77018" y="12151"/>
                  </a:lnTo>
                  <a:lnTo>
                    <a:pt x="2976" y="30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3" name="pg2942"/>
            <p:cNvSpPr/>
            <p:nvPr/>
          </p:nvSpPr>
          <p:spPr>
            <a:xfrm>
              <a:off x="4474495" y="3255698"/>
              <a:ext cx="76953" cy="31552"/>
            </a:xfrm>
            <a:custGeom>
              <a:avLst/>
              <a:pathLst>
                <a:path w="76953" h="31552">
                  <a:moveTo>
                    <a:pt x="0" y="20061"/>
                  </a:moveTo>
                  <a:lnTo>
                    <a:pt x="73709" y="0"/>
                  </a:lnTo>
                  <a:lnTo>
                    <a:pt x="76953" y="12124"/>
                  </a:lnTo>
                  <a:lnTo>
                    <a:pt x="3074" y="315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4" name="pg2943"/>
            <p:cNvSpPr/>
            <p:nvPr/>
          </p:nvSpPr>
          <p:spPr>
            <a:xfrm>
              <a:off x="4471322" y="3243602"/>
              <a:ext cx="76882" cy="32156"/>
            </a:xfrm>
            <a:custGeom>
              <a:avLst/>
              <a:pathLst>
                <a:path w="76882" h="32156">
                  <a:moveTo>
                    <a:pt x="0" y="20692"/>
                  </a:moveTo>
                  <a:lnTo>
                    <a:pt x="73534" y="0"/>
                  </a:lnTo>
                  <a:lnTo>
                    <a:pt x="76882" y="12095"/>
                  </a:lnTo>
                  <a:lnTo>
                    <a:pt x="3173" y="32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5" name="pg2944"/>
            <p:cNvSpPr/>
            <p:nvPr/>
          </p:nvSpPr>
          <p:spPr>
            <a:xfrm>
              <a:off x="4468050" y="3231536"/>
              <a:ext cx="76806" cy="32758"/>
            </a:xfrm>
            <a:custGeom>
              <a:avLst/>
              <a:pathLst>
                <a:path w="76806" h="32758">
                  <a:moveTo>
                    <a:pt x="0" y="21321"/>
                  </a:moveTo>
                  <a:lnTo>
                    <a:pt x="73354" y="0"/>
                  </a:lnTo>
                  <a:lnTo>
                    <a:pt x="76806" y="12066"/>
                  </a:lnTo>
                  <a:lnTo>
                    <a:pt x="3271" y="327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6" name="pg2945"/>
            <p:cNvSpPr/>
            <p:nvPr/>
          </p:nvSpPr>
          <p:spPr>
            <a:xfrm>
              <a:off x="4464681" y="3219499"/>
              <a:ext cx="76723" cy="33358"/>
            </a:xfrm>
            <a:custGeom>
              <a:avLst/>
              <a:pathLst>
                <a:path w="76723" h="33358">
                  <a:moveTo>
                    <a:pt x="0" y="21949"/>
                  </a:moveTo>
                  <a:lnTo>
                    <a:pt x="73169" y="0"/>
                  </a:lnTo>
                  <a:lnTo>
                    <a:pt x="76723" y="12036"/>
                  </a:lnTo>
                  <a:lnTo>
                    <a:pt x="3369" y="333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7" name="pg2946"/>
            <p:cNvSpPr/>
            <p:nvPr/>
          </p:nvSpPr>
          <p:spPr>
            <a:xfrm>
              <a:off x="4461214" y="3207493"/>
              <a:ext cx="76636" cy="33955"/>
            </a:xfrm>
            <a:custGeom>
              <a:avLst/>
              <a:pathLst>
                <a:path w="76636" h="33955">
                  <a:moveTo>
                    <a:pt x="0" y="22576"/>
                  </a:moveTo>
                  <a:lnTo>
                    <a:pt x="72978" y="0"/>
                  </a:lnTo>
                  <a:lnTo>
                    <a:pt x="76636" y="12005"/>
                  </a:lnTo>
                  <a:lnTo>
                    <a:pt x="3466" y="339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8" name="pg2947"/>
            <p:cNvSpPr/>
            <p:nvPr/>
          </p:nvSpPr>
          <p:spPr>
            <a:xfrm>
              <a:off x="4457650" y="3195519"/>
              <a:ext cx="76542" cy="34550"/>
            </a:xfrm>
            <a:custGeom>
              <a:avLst/>
              <a:pathLst>
                <a:path w="76542" h="34550">
                  <a:moveTo>
                    <a:pt x="0" y="23200"/>
                  </a:moveTo>
                  <a:lnTo>
                    <a:pt x="72782" y="0"/>
                  </a:lnTo>
                  <a:lnTo>
                    <a:pt x="76542" y="11973"/>
                  </a:lnTo>
                  <a:lnTo>
                    <a:pt x="3564" y="34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9" name="pg2948"/>
            <p:cNvSpPr/>
            <p:nvPr/>
          </p:nvSpPr>
          <p:spPr>
            <a:xfrm>
              <a:off x="4453989" y="3183578"/>
              <a:ext cx="76443" cy="35142"/>
            </a:xfrm>
            <a:custGeom>
              <a:avLst/>
              <a:pathLst>
                <a:path w="76443" h="35142">
                  <a:moveTo>
                    <a:pt x="0" y="23823"/>
                  </a:moveTo>
                  <a:lnTo>
                    <a:pt x="72580" y="0"/>
                  </a:lnTo>
                  <a:lnTo>
                    <a:pt x="76443" y="11941"/>
                  </a:lnTo>
                  <a:lnTo>
                    <a:pt x="3661" y="3514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0" name="pg2949"/>
            <p:cNvSpPr/>
            <p:nvPr/>
          </p:nvSpPr>
          <p:spPr>
            <a:xfrm>
              <a:off x="4450230" y="3171671"/>
              <a:ext cx="76338" cy="35731"/>
            </a:xfrm>
            <a:custGeom>
              <a:avLst/>
              <a:pathLst>
                <a:path w="76338" h="35731">
                  <a:moveTo>
                    <a:pt x="0" y="24445"/>
                  </a:moveTo>
                  <a:lnTo>
                    <a:pt x="72373" y="0"/>
                  </a:lnTo>
                  <a:lnTo>
                    <a:pt x="76338" y="11907"/>
                  </a:lnTo>
                  <a:lnTo>
                    <a:pt x="3758" y="357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1" name="pg2950"/>
            <p:cNvSpPr/>
            <p:nvPr/>
          </p:nvSpPr>
          <p:spPr>
            <a:xfrm>
              <a:off x="4446375" y="3159797"/>
              <a:ext cx="76228" cy="36318"/>
            </a:xfrm>
            <a:custGeom>
              <a:avLst/>
              <a:pathLst>
                <a:path w="76228" h="36318">
                  <a:moveTo>
                    <a:pt x="0" y="25064"/>
                  </a:moveTo>
                  <a:lnTo>
                    <a:pt x="72161" y="0"/>
                  </a:lnTo>
                  <a:lnTo>
                    <a:pt x="76228" y="11873"/>
                  </a:lnTo>
                  <a:lnTo>
                    <a:pt x="3854" y="36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2" name="pg2951"/>
            <p:cNvSpPr/>
            <p:nvPr/>
          </p:nvSpPr>
          <p:spPr>
            <a:xfrm>
              <a:off x="4442424" y="3147959"/>
              <a:ext cx="76112" cy="36902"/>
            </a:xfrm>
            <a:custGeom>
              <a:avLst/>
              <a:pathLst>
                <a:path w="76112" h="36902">
                  <a:moveTo>
                    <a:pt x="0" y="25682"/>
                  </a:moveTo>
                  <a:lnTo>
                    <a:pt x="71944" y="0"/>
                  </a:lnTo>
                  <a:lnTo>
                    <a:pt x="76112" y="11837"/>
                  </a:lnTo>
                  <a:lnTo>
                    <a:pt x="3951" y="36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3" name="pg2952"/>
            <p:cNvSpPr/>
            <p:nvPr/>
          </p:nvSpPr>
          <p:spPr>
            <a:xfrm>
              <a:off x="4438377" y="3136158"/>
              <a:ext cx="75991" cy="37484"/>
            </a:xfrm>
            <a:custGeom>
              <a:avLst/>
              <a:pathLst>
                <a:path w="75991" h="37484">
                  <a:moveTo>
                    <a:pt x="0" y="26297"/>
                  </a:moveTo>
                  <a:lnTo>
                    <a:pt x="71721" y="0"/>
                  </a:lnTo>
                  <a:lnTo>
                    <a:pt x="75991" y="11801"/>
                  </a:lnTo>
                  <a:lnTo>
                    <a:pt x="4047" y="3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4" name="pg2953"/>
            <p:cNvSpPr/>
            <p:nvPr/>
          </p:nvSpPr>
          <p:spPr>
            <a:xfrm>
              <a:off x="4434234" y="3124393"/>
              <a:ext cx="75864" cy="38062"/>
            </a:xfrm>
            <a:custGeom>
              <a:avLst/>
              <a:pathLst>
                <a:path w="75864" h="38062">
                  <a:moveTo>
                    <a:pt x="0" y="26911"/>
                  </a:moveTo>
                  <a:lnTo>
                    <a:pt x="71493" y="0"/>
                  </a:lnTo>
                  <a:lnTo>
                    <a:pt x="75864" y="11764"/>
                  </a:lnTo>
                  <a:lnTo>
                    <a:pt x="4143" y="380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5" name="pg2954"/>
            <p:cNvSpPr/>
            <p:nvPr/>
          </p:nvSpPr>
          <p:spPr>
            <a:xfrm>
              <a:off x="4429995" y="3112666"/>
              <a:ext cx="75731" cy="38638"/>
            </a:xfrm>
            <a:custGeom>
              <a:avLst/>
              <a:pathLst>
                <a:path w="75731" h="38638">
                  <a:moveTo>
                    <a:pt x="0" y="27523"/>
                  </a:moveTo>
                  <a:lnTo>
                    <a:pt x="71259" y="0"/>
                  </a:lnTo>
                  <a:lnTo>
                    <a:pt x="75731" y="11726"/>
                  </a:lnTo>
                  <a:lnTo>
                    <a:pt x="4238" y="38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6" name="pg2955"/>
            <p:cNvSpPr/>
            <p:nvPr/>
          </p:nvSpPr>
          <p:spPr>
            <a:xfrm>
              <a:off x="4425662" y="3100978"/>
              <a:ext cx="75593" cy="39211"/>
            </a:xfrm>
            <a:custGeom>
              <a:avLst/>
              <a:pathLst>
                <a:path w="75593" h="39211">
                  <a:moveTo>
                    <a:pt x="0" y="28133"/>
                  </a:moveTo>
                  <a:lnTo>
                    <a:pt x="71021" y="0"/>
                  </a:lnTo>
                  <a:lnTo>
                    <a:pt x="75593" y="11688"/>
                  </a:lnTo>
                  <a:lnTo>
                    <a:pt x="4333" y="39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7" name="pg2956"/>
            <p:cNvSpPr/>
            <p:nvPr/>
          </p:nvSpPr>
          <p:spPr>
            <a:xfrm>
              <a:off x="4421234" y="3089329"/>
              <a:ext cx="75449" cy="39781"/>
            </a:xfrm>
            <a:custGeom>
              <a:avLst/>
              <a:pathLst>
                <a:path w="75449" h="39781">
                  <a:moveTo>
                    <a:pt x="0" y="28741"/>
                  </a:moveTo>
                  <a:lnTo>
                    <a:pt x="70777" y="0"/>
                  </a:lnTo>
                  <a:lnTo>
                    <a:pt x="75449" y="11648"/>
                  </a:lnTo>
                  <a:lnTo>
                    <a:pt x="4428" y="397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8" name="pg2957"/>
            <p:cNvSpPr/>
            <p:nvPr/>
          </p:nvSpPr>
          <p:spPr>
            <a:xfrm>
              <a:off x="4416711" y="3077722"/>
              <a:ext cx="75300" cy="40349"/>
            </a:xfrm>
            <a:custGeom>
              <a:avLst/>
              <a:pathLst>
                <a:path w="75300" h="40349">
                  <a:moveTo>
                    <a:pt x="0" y="29346"/>
                  </a:moveTo>
                  <a:lnTo>
                    <a:pt x="70528" y="0"/>
                  </a:lnTo>
                  <a:lnTo>
                    <a:pt x="75300" y="11607"/>
                  </a:lnTo>
                  <a:lnTo>
                    <a:pt x="4522" y="40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9" name="pg2958"/>
            <p:cNvSpPr/>
            <p:nvPr/>
          </p:nvSpPr>
          <p:spPr>
            <a:xfrm>
              <a:off x="4412094" y="3066155"/>
              <a:ext cx="75145" cy="40913"/>
            </a:xfrm>
            <a:custGeom>
              <a:avLst/>
              <a:pathLst>
                <a:path w="75145" h="40913">
                  <a:moveTo>
                    <a:pt x="0" y="29950"/>
                  </a:moveTo>
                  <a:lnTo>
                    <a:pt x="70274" y="0"/>
                  </a:lnTo>
                  <a:lnTo>
                    <a:pt x="75145" y="11566"/>
                  </a:lnTo>
                  <a:lnTo>
                    <a:pt x="4616" y="409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0" name="pg2959"/>
            <p:cNvSpPr/>
            <p:nvPr/>
          </p:nvSpPr>
          <p:spPr>
            <a:xfrm>
              <a:off x="4407383" y="3054630"/>
              <a:ext cx="74985" cy="41474"/>
            </a:xfrm>
            <a:custGeom>
              <a:avLst/>
              <a:pathLst>
                <a:path w="74985" h="41474">
                  <a:moveTo>
                    <a:pt x="0" y="30551"/>
                  </a:moveTo>
                  <a:lnTo>
                    <a:pt x="70015" y="0"/>
                  </a:lnTo>
                  <a:lnTo>
                    <a:pt x="74985" y="11524"/>
                  </a:lnTo>
                  <a:lnTo>
                    <a:pt x="4710" y="41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1" name="pg2960"/>
            <p:cNvSpPr/>
            <p:nvPr/>
          </p:nvSpPr>
          <p:spPr>
            <a:xfrm>
              <a:off x="4402579" y="3043149"/>
              <a:ext cx="74819" cy="42033"/>
            </a:xfrm>
            <a:custGeom>
              <a:avLst/>
              <a:pathLst>
                <a:path w="74819" h="42033">
                  <a:moveTo>
                    <a:pt x="0" y="31150"/>
                  </a:moveTo>
                  <a:lnTo>
                    <a:pt x="69750" y="0"/>
                  </a:lnTo>
                  <a:lnTo>
                    <a:pt x="74819" y="11481"/>
                  </a:lnTo>
                  <a:lnTo>
                    <a:pt x="4804" y="420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2" name="pg2961"/>
            <p:cNvSpPr/>
            <p:nvPr/>
          </p:nvSpPr>
          <p:spPr>
            <a:xfrm>
              <a:off x="4397681" y="3031711"/>
              <a:ext cx="74648" cy="42588"/>
            </a:xfrm>
            <a:custGeom>
              <a:avLst/>
              <a:pathLst>
                <a:path w="74648" h="42588">
                  <a:moveTo>
                    <a:pt x="0" y="31747"/>
                  </a:moveTo>
                  <a:lnTo>
                    <a:pt x="69481" y="0"/>
                  </a:lnTo>
                  <a:lnTo>
                    <a:pt x="74648" y="11437"/>
                  </a:lnTo>
                  <a:lnTo>
                    <a:pt x="4897" y="425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3" name="pg2962"/>
            <p:cNvSpPr/>
            <p:nvPr/>
          </p:nvSpPr>
          <p:spPr>
            <a:xfrm>
              <a:off x="4392691" y="3020319"/>
              <a:ext cx="74471" cy="43140"/>
            </a:xfrm>
            <a:custGeom>
              <a:avLst/>
              <a:pathLst>
                <a:path w="74471" h="43140">
                  <a:moveTo>
                    <a:pt x="0" y="32341"/>
                  </a:moveTo>
                  <a:lnTo>
                    <a:pt x="69206" y="0"/>
                  </a:lnTo>
                  <a:lnTo>
                    <a:pt x="74471" y="11392"/>
                  </a:lnTo>
                  <a:lnTo>
                    <a:pt x="4990" y="431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4" name="pg2963"/>
            <p:cNvSpPr/>
            <p:nvPr/>
          </p:nvSpPr>
          <p:spPr>
            <a:xfrm>
              <a:off x="4387609" y="3008971"/>
              <a:ext cx="74288" cy="43689"/>
            </a:xfrm>
            <a:custGeom>
              <a:avLst/>
              <a:pathLst>
                <a:path w="74288" h="43689">
                  <a:moveTo>
                    <a:pt x="0" y="32933"/>
                  </a:moveTo>
                  <a:lnTo>
                    <a:pt x="68926" y="0"/>
                  </a:lnTo>
                  <a:lnTo>
                    <a:pt x="74288" y="11347"/>
                  </a:lnTo>
                  <a:lnTo>
                    <a:pt x="5082" y="43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5" name="pg2964"/>
            <p:cNvSpPr/>
            <p:nvPr/>
          </p:nvSpPr>
          <p:spPr>
            <a:xfrm>
              <a:off x="4382434" y="2997670"/>
              <a:ext cx="74101" cy="44234"/>
            </a:xfrm>
            <a:custGeom>
              <a:avLst/>
              <a:pathLst>
                <a:path w="74101" h="44234">
                  <a:moveTo>
                    <a:pt x="0" y="33523"/>
                  </a:moveTo>
                  <a:lnTo>
                    <a:pt x="68641" y="0"/>
                  </a:lnTo>
                  <a:lnTo>
                    <a:pt x="74101" y="11300"/>
                  </a:lnTo>
                  <a:lnTo>
                    <a:pt x="5174" y="44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6" name="pg2965"/>
            <p:cNvSpPr/>
            <p:nvPr/>
          </p:nvSpPr>
          <p:spPr>
            <a:xfrm>
              <a:off x="4377168" y="2986417"/>
              <a:ext cx="73907" cy="44777"/>
            </a:xfrm>
            <a:custGeom>
              <a:avLst/>
              <a:pathLst>
                <a:path w="73907" h="44777">
                  <a:moveTo>
                    <a:pt x="0" y="34110"/>
                  </a:moveTo>
                  <a:lnTo>
                    <a:pt x="68352" y="0"/>
                  </a:lnTo>
                  <a:lnTo>
                    <a:pt x="73907" y="11253"/>
                  </a:lnTo>
                  <a:lnTo>
                    <a:pt x="5266" y="44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7" name="pg2966"/>
            <p:cNvSpPr/>
            <p:nvPr/>
          </p:nvSpPr>
          <p:spPr>
            <a:xfrm>
              <a:off x="4371811" y="2975211"/>
              <a:ext cx="73709" cy="45316"/>
            </a:xfrm>
            <a:custGeom>
              <a:avLst/>
              <a:pathLst>
                <a:path w="73709" h="45316">
                  <a:moveTo>
                    <a:pt x="0" y="34695"/>
                  </a:moveTo>
                  <a:lnTo>
                    <a:pt x="68057" y="0"/>
                  </a:lnTo>
                  <a:lnTo>
                    <a:pt x="73709" y="11205"/>
                  </a:lnTo>
                  <a:lnTo>
                    <a:pt x="5357" y="453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8" name="pg2967"/>
            <p:cNvSpPr/>
            <p:nvPr/>
          </p:nvSpPr>
          <p:spPr>
            <a:xfrm>
              <a:off x="4366363" y="2964054"/>
              <a:ext cx="73505" cy="45852"/>
            </a:xfrm>
            <a:custGeom>
              <a:avLst/>
              <a:pathLst>
                <a:path w="73505" h="45852">
                  <a:moveTo>
                    <a:pt x="0" y="35277"/>
                  </a:moveTo>
                  <a:lnTo>
                    <a:pt x="67757" y="0"/>
                  </a:lnTo>
                  <a:lnTo>
                    <a:pt x="73505" y="11156"/>
                  </a:lnTo>
                  <a:lnTo>
                    <a:pt x="5448" y="458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9" name="pg2968"/>
            <p:cNvSpPr/>
            <p:nvPr/>
          </p:nvSpPr>
          <p:spPr>
            <a:xfrm>
              <a:off x="4360824" y="2952947"/>
              <a:ext cx="73295" cy="46384"/>
            </a:xfrm>
            <a:custGeom>
              <a:avLst/>
              <a:pathLst>
                <a:path w="73295" h="46384">
                  <a:moveTo>
                    <a:pt x="0" y="35856"/>
                  </a:moveTo>
                  <a:lnTo>
                    <a:pt x="67452" y="0"/>
                  </a:lnTo>
                  <a:lnTo>
                    <a:pt x="73295" y="11107"/>
                  </a:lnTo>
                  <a:lnTo>
                    <a:pt x="5538" y="46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0" name="pg2969"/>
            <p:cNvSpPr/>
            <p:nvPr/>
          </p:nvSpPr>
          <p:spPr>
            <a:xfrm>
              <a:off x="4355195" y="2941890"/>
              <a:ext cx="73080" cy="46913"/>
            </a:xfrm>
            <a:custGeom>
              <a:avLst/>
              <a:pathLst>
                <a:path w="73080" h="46913">
                  <a:moveTo>
                    <a:pt x="0" y="36433"/>
                  </a:moveTo>
                  <a:lnTo>
                    <a:pt x="67142" y="0"/>
                  </a:lnTo>
                  <a:lnTo>
                    <a:pt x="73080" y="11056"/>
                  </a:lnTo>
                  <a:lnTo>
                    <a:pt x="5628" y="469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1" name="pg2970"/>
            <p:cNvSpPr/>
            <p:nvPr/>
          </p:nvSpPr>
          <p:spPr>
            <a:xfrm>
              <a:off x="4349477" y="2930885"/>
              <a:ext cx="72860" cy="47439"/>
            </a:xfrm>
            <a:custGeom>
              <a:avLst/>
              <a:pathLst>
                <a:path w="72860" h="47439">
                  <a:moveTo>
                    <a:pt x="0" y="37007"/>
                  </a:moveTo>
                  <a:lnTo>
                    <a:pt x="66827" y="0"/>
                  </a:lnTo>
                  <a:lnTo>
                    <a:pt x="72860" y="11005"/>
                  </a:lnTo>
                  <a:lnTo>
                    <a:pt x="5718" y="47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2" name="pg2971"/>
            <p:cNvSpPr/>
            <p:nvPr/>
          </p:nvSpPr>
          <p:spPr>
            <a:xfrm>
              <a:off x="4343670" y="2919932"/>
              <a:ext cx="72635" cy="47961"/>
            </a:xfrm>
            <a:custGeom>
              <a:avLst/>
              <a:pathLst>
                <a:path w="72635" h="47961">
                  <a:moveTo>
                    <a:pt x="0" y="37579"/>
                  </a:moveTo>
                  <a:lnTo>
                    <a:pt x="66508" y="0"/>
                  </a:lnTo>
                  <a:lnTo>
                    <a:pt x="72635" y="10953"/>
                  </a:lnTo>
                  <a:lnTo>
                    <a:pt x="5807" y="479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3" name="pg2972"/>
            <p:cNvSpPr/>
            <p:nvPr/>
          </p:nvSpPr>
          <p:spPr>
            <a:xfrm>
              <a:off x="4337773" y="2909031"/>
              <a:ext cx="72404" cy="48479"/>
            </a:xfrm>
            <a:custGeom>
              <a:avLst/>
              <a:pathLst>
                <a:path w="72404" h="48479">
                  <a:moveTo>
                    <a:pt x="0" y="38148"/>
                  </a:moveTo>
                  <a:lnTo>
                    <a:pt x="66183" y="0"/>
                  </a:lnTo>
                  <a:lnTo>
                    <a:pt x="72404" y="10900"/>
                  </a:lnTo>
                  <a:lnTo>
                    <a:pt x="5896" y="48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4" name="pg2973"/>
            <p:cNvSpPr/>
            <p:nvPr/>
          </p:nvSpPr>
          <p:spPr>
            <a:xfrm>
              <a:off x="4331789" y="2898185"/>
              <a:ext cx="72168" cy="48994"/>
            </a:xfrm>
            <a:custGeom>
              <a:avLst/>
              <a:pathLst>
                <a:path w="72168" h="48994">
                  <a:moveTo>
                    <a:pt x="0" y="38713"/>
                  </a:moveTo>
                  <a:lnTo>
                    <a:pt x="65854" y="0"/>
                  </a:lnTo>
                  <a:lnTo>
                    <a:pt x="72168" y="10846"/>
                  </a:lnTo>
                  <a:lnTo>
                    <a:pt x="5984" y="48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5" name="pg2974"/>
            <p:cNvSpPr/>
            <p:nvPr/>
          </p:nvSpPr>
          <p:spPr>
            <a:xfrm>
              <a:off x="4325716" y="2887393"/>
              <a:ext cx="71926" cy="49506"/>
            </a:xfrm>
            <a:custGeom>
              <a:avLst/>
              <a:pathLst>
                <a:path w="71926" h="49506">
                  <a:moveTo>
                    <a:pt x="0" y="39277"/>
                  </a:moveTo>
                  <a:lnTo>
                    <a:pt x="65519" y="0"/>
                  </a:lnTo>
                  <a:lnTo>
                    <a:pt x="71926" y="10792"/>
                  </a:lnTo>
                  <a:lnTo>
                    <a:pt x="6072" y="495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6" name="pg2975"/>
            <p:cNvSpPr/>
            <p:nvPr/>
          </p:nvSpPr>
          <p:spPr>
            <a:xfrm>
              <a:off x="4319556" y="2876656"/>
              <a:ext cx="71679" cy="50013"/>
            </a:xfrm>
            <a:custGeom>
              <a:avLst/>
              <a:pathLst>
                <a:path w="71679" h="50013">
                  <a:moveTo>
                    <a:pt x="0" y="39837"/>
                  </a:moveTo>
                  <a:lnTo>
                    <a:pt x="65180" y="0"/>
                  </a:lnTo>
                  <a:lnTo>
                    <a:pt x="71679" y="10736"/>
                  </a:lnTo>
                  <a:lnTo>
                    <a:pt x="6159" y="500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7" name="pg2976"/>
            <p:cNvSpPr/>
            <p:nvPr/>
          </p:nvSpPr>
          <p:spPr>
            <a:xfrm>
              <a:off x="4313309" y="2865975"/>
              <a:ext cx="71427" cy="50517"/>
            </a:xfrm>
            <a:custGeom>
              <a:avLst/>
              <a:pathLst>
                <a:path w="71427" h="50517">
                  <a:moveTo>
                    <a:pt x="0" y="40394"/>
                  </a:moveTo>
                  <a:lnTo>
                    <a:pt x="64836" y="0"/>
                  </a:lnTo>
                  <a:lnTo>
                    <a:pt x="71427" y="10680"/>
                  </a:lnTo>
                  <a:lnTo>
                    <a:pt x="6246" y="50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8" name="pg2977"/>
            <p:cNvSpPr/>
            <p:nvPr/>
          </p:nvSpPr>
          <p:spPr>
            <a:xfrm>
              <a:off x="4306976" y="2855352"/>
              <a:ext cx="71170" cy="51018"/>
            </a:xfrm>
            <a:custGeom>
              <a:avLst/>
              <a:pathLst>
                <a:path w="71170" h="51018">
                  <a:moveTo>
                    <a:pt x="0" y="40948"/>
                  </a:moveTo>
                  <a:lnTo>
                    <a:pt x="64488" y="0"/>
                  </a:lnTo>
                  <a:lnTo>
                    <a:pt x="71170" y="10623"/>
                  </a:lnTo>
                  <a:lnTo>
                    <a:pt x="6333" y="510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9" name="pg2978"/>
            <p:cNvSpPr/>
            <p:nvPr/>
          </p:nvSpPr>
          <p:spPr>
            <a:xfrm>
              <a:off x="4300556" y="2844786"/>
              <a:ext cx="70907" cy="51514"/>
            </a:xfrm>
            <a:custGeom>
              <a:avLst/>
              <a:pathLst>
                <a:path w="70907" h="51514">
                  <a:moveTo>
                    <a:pt x="0" y="41500"/>
                  </a:moveTo>
                  <a:lnTo>
                    <a:pt x="64134" y="0"/>
                  </a:lnTo>
                  <a:lnTo>
                    <a:pt x="70907" y="10566"/>
                  </a:lnTo>
                  <a:lnTo>
                    <a:pt x="6419" y="51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0" name="pg2979"/>
            <p:cNvSpPr/>
            <p:nvPr/>
          </p:nvSpPr>
          <p:spPr>
            <a:xfrm>
              <a:off x="4294051" y="2834278"/>
              <a:ext cx="70640" cy="52007"/>
            </a:xfrm>
            <a:custGeom>
              <a:avLst/>
              <a:pathLst>
                <a:path w="70640" h="52007">
                  <a:moveTo>
                    <a:pt x="0" y="42048"/>
                  </a:moveTo>
                  <a:lnTo>
                    <a:pt x="63776" y="0"/>
                  </a:lnTo>
                  <a:lnTo>
                    <a:pt x="70640" y="10507"/>
                  </a:lnTo>
                  <a:lnTo>
                    <a:pt x="6505" y="520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1" name="pg2980"/>
            <p:cNvSpPr/>
            <p:nvPr/>
          </p:nvSpPr>
          <p:spPr>
            <a:xfrm>
              <a:off x="4287461" y="2823829"/>
              <a:ext cx="70367" cy="52496"/>
            </a:xfrm>
            <a:custGeom>
              <a:avLst/>
              <a:pathLst>
                <a:path w="70367" h="52496">
                  <a:moveTo>
                    <a:pt x="0" y="42593"/>
                  </a:moveTo>
                  <a:lnTo>
                    <a:pt x="63413" y="0"/>
                  </a:lnTo>
                  <a:lnTo>
                    <a:pt x="70367" y="10448"/>
                  </a:lnTo>
                  <a:lnTo>
                    <a:pt x="6590" y="5249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2" name="pg2981"/>
            <p:cNvSpPr/>
            <p:nvPr/>
          </p:nvSpPr>
          <p:spPr>
            <a:xfrm>
              <a:off x="4280786" y="2813441"/>
              <a:ext cx="70088" cy="52981"/>
            </a:xfrm>
            <a:custGeom>
              <a:avLst/>
              <a:pathLst>
                <a:path w="70088" h="52981">
                  <a:moveTo>
                    <a:pt x="0" y="43135"/>
                  </a:moveTo>
                  <a:lnTo>
                    <a:pt x="63046" y="0"/>
                  </a:lnTo>
                  <a:lnTo>
                    <a:pt x="70088" y="10388"/>
                  </a:lnTo>
                  <a:lnTo>
                    <a:pt x="6674" y="52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3" name="pg2982"/>
            <p:cNvSpPr/>
            <p:nvPr/>
          </p:nvSpPr>
          <p:spPr>
            <a:xfrm>
              <a:off x="4274027" y="2803113"/>
              <a:ext cx="69805" cy="53463"/>
            </a:xfrm>
            <a:custGeom>
              <a:avLst/>
              <a:pathLst>
                <a:path w="69805" h="53463">
                  <a:moveTo>
                    <a:pt x="0" y="43674"/>
                  </a:moveTo>
                  <a:lnTo>
                    <a:pt x="62674" y="0"/>
                  </a:lnTo>
                  <a:lnTo>
                    <a:pt x="69805" y="10327"/>
                  </a:lnTo>
                  <a:lnTo>
                    <a:pt x="6759" y="53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4" name="pg2983"/>
            <p:cNvSpPr/>
            <p:nvPr/>
          </p:nvSpPr>
          <p:spPr>
            <a:xfrm>
              <a:off x="4267184" y="2792847"/>
              <a:ext cx="69517" cy="53940"/>
            </a:xfrm>
            <a:custGeom>
              <a:avLst/>
              <a:pathLst>
                <a:path w="69517" h="53940">
                  <a:moveTo>
                    <a:pt x="0" y="44209"/>
                  </a:moveTo>
                  <a:lnTo>
                    <a:pt x="62297" y="0"/>
                  </a:lnTo>
                  <a:lnTo>
                    <a:pt x="69517" y="10266"/>
                  </a:lnTo>
                  <a:lnTo>
                    <a:pt x="6842" y="53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5" name="pg2984"/>
            <p:cNvSpPr/>
            <p:nvPr/>
          </p:nvSpPr>
          <p:spPr>
            <a:xfrm>
              <a:off x="4260258" y="2782643"/>
              <a:ext cx="69223" cy="54413"/>
            </a:xfrm>
            <a:custGeom>
              <a:avLst/>
              <a:pathLst>
                <a:path w="69223" h="54413">
                  <a:moveTo>
                    <a:pt x="0" y="44742"/>
                  </a:moveTo>
                  <a:lnTo>
                    <a:pt x="61916" y="0"/>
                  </a:lnTo>
                  <a:lnTo>
                    <a:pt x="69223" y="10203"/>
                  </a:lnTo>
                  <a:lnTo>
                    <a:pt x="6925" y="5441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6" name="pg2985"/>
            <p:cNvSpPr/>
            <p:nvPr/>
          </p:nvSpPr>
          <p:spPr>
            <a:xfrm>
              <a:off x="4253249" y="2772502"/>
              <a:ext cx="68925" cy="54883"/>
            </a:xfrm>
            <a:custGeom>
              <a:avLst/>
              <a:pathLst>
                <a:path w="68925" h="54883">
                  <a:moveTo>
                    <a:pt x="0" y="45271"/>
                  </a:moveTo>
                  <a:lnTo>
                    <a:pt x="61530" y="0"/>
                  </a:lnTo>
                  <a:lnTo>
                    <a:pt x="68925" y="10140"/>
                  </a:lnTo>
                  <a:lnTo>
                    <a:pt x="7008" y="548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7" name="pg2986"/>
            <p:cNvSpPr/>
            <p:nvPr/>
          </p:nvSpPr>
          <p:spPr>
            <a:xfrm>
              <a:off x="4246158" y="2762425"/>
              <a:ext cx="68621" cy="55348"/>
            </a:xfrm>
            <a:custGeom>
              <a:avLst/>
              <a:pathLst>
                <a:path w="68621" h="55348">
                  <a:moveTo>
                    <a:pt x="0" y="45797"/>
                  </a:moveTo>
                  <a:lnTo>
                    <a:pt x="61140" y="0"/>
                  </a:lnTo>
                  <a:lnTo>
                    <a:pt x="68621" y="10077"/>
                  </a:lnTo>
                  <a:lnTo>
                    <a:pt x="7090" y="553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8" name="pg2987"/>
            <p:cNvSpPr/>
            <p:nvPr/>
          </p:nvSpPr>
          <p:spPr>
            <a:xfrm>
              <a:off x="4238986" y="2752412"/>
              <a:ext cx="68312" cy="55809"/>
            </a:xfrm>
            <a:custGeom>
              <a:avLst/>
              <a:pathLst>
                <a:path w="68312" h="55809">
                  <a:moveTo>
                    <a:pt x="0" y="46319"/>
                  </a:moveTo>
                  <a:lnTo>
                    <a:pt x="60745" y="0"/>
                  </a:lnTo>
                  <a:lnTo>
                    <a:pt x="68312" y="10012"/>
                  </a:lnTo>
                  <a:lnTo>
                    <a:pt x="7172" y="55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9" name="pg2988"/>
            <p:cNvSpPr/>
            <p:nvPr/>
          </p:nvSpPr>
          <p:spPr>
            <a:xfrm>
              <a:off x="4231733" y="2742465"/>
              <a:ext cx="67999" cy="56266"/>
            </a:xfrm>
            <a:custGeom>
              <a:avLst/>
              <a:pathLst>
                <a:path w="67999" h="56266">
                  <a:moveTo>
                    <a:pt x="0" y="46838"/>
                  </a:moveTo>
                  <a:lnTo>
                    <a:pt x="60346" y="0"/>
                  </a:lnTo>
                  <a:lnTo>
                    <a:pt x="67999" y="9947"/>
                  </a:lnTo>
                  <a:lnTo>
                    <a:pt x="7253" y="5626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0" name="pg2989"/>
            <p:cNvSpPr/>
            <p:nvPr/>
          </p:nvSpPr>
          <p:spPr>
            <a:xfrm>
              <a:off x="4224399" y="2732584"/>
              <a:ext cx="67680" cy="56719"/>
            </a:xfrm>
            <a:custGeom>
              <a:avLst/>
              <a:pathLst>
                <a:path w="67680" h="56719">
                  <a:moveTo>
                    <a:pt x="0" y="47354"/>
                  </a:moveTo>
                  <a:lnTo>
                    <a:pt x="59942" y="0"/>
                  </a:lnTo>
                  <a:lnTo>
                    <a:pt x="67680" y="9881"/>
                  </a:lnTo>
                  <a:lnTo>
                    <a:pt x="7333" y="567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1" name="pg2990"/>
            <p:cNvSpPr/>
            <p:nvPr/>
          </p:nvSpPr>
          <p:spPr>
            <a:xfrm>
              <a:off x="4216985" y="2722769"/>
              <a:ext cx="67356" cy="57168"/>
            </a:xfrm>
            <a:custGeom>
              <a:avLst/>
              <a:pathLst>
                <a:path w="67356" h="57168">
                  <a:moveTo>
                    <a:pt x="0" y="47866"/>
                  </a:moveTo>
                  <a:lnTo>
                    <a:pt x="59534" y="0"/>
                  </a:lnTo>
                  <a:lnTo>
                    <a:pt x="67356" y="9814"/>
                  </a:lnTo>
                  <a:lnTo>
                    <a:pt x="7413" y="57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2" name="pg2991"/>
            <p:cNvSpPr/>
            <p:nvPr/>
          </p:nvSpPr>
          <p:spPr>
            <a:xfrm>
              <a:off x="4209491" y="2713021"/>
              <a:ext cx="67028" cy="57613"/>
            </a:xfrm>
            <a:custGeom>
              <a:avLst/>
              <a:pathLst>
                <a:path w="67028" h="57613">
                  <a:moveTo>
                    <a:pt x="0" y="48374"/>
                  </a:moveTo>
                  <a:lnTo>
                    <a:pt x="59122" y="0"/>
                  </a:lnTo>
                  <a:lnTo>
                    <a:pt x="67028" y="9747"/>
                  </a:lnTo>
                  <a:lnTo>
                    <a:pt x="7493" y="576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3" name="pg2992"/>
            <p:cNvSpPr/>
            <p:nvPr/>
          </p:nvSpPr>
          <p:spPr>
            <a:xfrm>
              <a:off x="4201919" y="2703342"/>
              <a:ext cx="66694" cy="58053"/>
            </a:xfrm>
            <a:custGeom>
              <a:avLst/>
              <a:pathLst>
                <a:path w="66694" h="58053">
                  <a:moveTo>
                    <a:pt x="0" y="48879"/>
                  </a:moveTo>
                  <a:lnTo>
                    <a:pt x="58705" y="0"/>
                  </a:lnTo>
                  <a:lnTo>
                    <a:pt x="66694" y="9679"/>
                  </a:lnTo>
                  <a:lnTo>
                    <a:pt x="7572" y="58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4" name="pg2993"/>
            <p:cNvSpPr/>
            <p:nvPr/>
          </p:nvSpPr>
          <p:spPr>
            <a:xfrm>
              <a:off x="4194268" y="2693732"/>
              <a:ext cx="66356" cy="58490"/>
            </a:xfrm>
            <a:custGeom>
              <a:avLst/>
              <a:pathLst>
                <a:path w="66356" h="58490">
                  <a:moveTo>
                    <a:pt x="0" y="49381"/>
                  </a:moveTo>
                  <a:lnTo>
                    <a:pt x="58284" y="0"/>
                  </a:lnTo>
                  <a:lnTo>
                    <a:pt x="66356" y="9610"/>
                  </a:lnTo>
                  <a:lnTo>
                    <a:pt x="7650" y="584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5" name="pg2994"/>
            <p:cNvSpPr/>
            <p:nvPr/>
          </p:nvSpPr>
          <p:spPr>
            <a:xfrm>
              <a:off x="4186540" y="2684191"/>
              <a:ext cx="66012" cy="58921"/>
            </a:xfrm>
            <a:custGeom>
              <a:avLst/>
              <a:pathLst>
                <a:path w="66012" h="58921">
                  <a:moveTo>
                    <a:pt x="0" y="49878"/>
                  </a:moveTo>
                  <a:lnTo>
                    <a:pt x="57858" y="0"/>
                  </a:lnTo>
                  <a:lnTo>
                    <a:pt x="66012" y="9540"/>
                  </a:lnTo>
                  <a:lnTo>
                    <a:pt x="7728" y="589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6" name="pg2995"/>
            <p:cNvSpPr/>
            <p:nvPr/>
          </p:nvSpPr>
          <p:spPr>
            <a:xfrm>
              <a:off x="4178734" y="2674720"/>
              <a:ext cx="65664" cy="59349"/>
            </a:xfrm>
            <a:custGeom>
              <a:avLst/>
              <a:pathLst>
                <a:path w="65664" h="59349">
                  <a:moveTo>
                    <a:pt x="0" y="50372"/>
                  </a:moveTo>
                  <a:lnTo>
                    <a:pt x="57429" y="0"/>
                  </a:lnTo>
                  <a:lnTo>
                    <a:pt x="65664" y="9470"/>
                  </a:lnTo>
                  <a:lnTo>
                    <a:pt x="7805" y="59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7" name="pg2996"/>
            <p:cNvSpPr/>
            <p:nvPr/>
          </p:nvSpPr>
          <p:spPr>
            <a:xfrm>
              <a:off x="4170851" y="2665321"/>
              <a:ext cx="65311" cy="59772"/>
            </a:xfrm>
            <a:custGeom>
              <a:avLst/>
              <a:pathLst>
                <a:path w="65311" h="59772">
                  <a:moveTo>
                    <a:pt x="0" y="50863"/>
                  </a:moveTo>
                  <a:lnTo>
                    <a:pt x="56995" y="0"/>
                  </a:lnTo>
                  <a:lnTo>
                    <a:pt x="65311" y="9399"/>
                  </a:lnTo>
                  <a:lnTo>
                    <a:pt x="7882" y="59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8" name="pg2997"/>
            <p:cNvSpPr/>
            <p:nvPr/>
          </p:nvSpPr>
          <p:spPr>
            <a:xfrm>
              <a:off x="4162893" y="2655993"/>
              <a:ext cx="64953" cy="60191"/>
            </a:xfrm>
            <a:custGeom>
              <a:avLst/>
              <a:pathLst>
                <a:path w="64953" h="60191">
                  <a:moveTo>
                    <a:pt x="0" y="51350"/>
                  </a:moveTo>
                  <a:lnTo>
                    <a:pt x="56557" y="0"/>
                  </a:lnTo>
                  <a:lnTo>
                    <a:pt x="64953" y="9328"/>
                  </a:lnTo>
                  <a:lnTo>
                    <a:pt x="7958" y="60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9" name="pg2998"/>
            <p:cNvSpPr/>
            <p:nvPr/>
          </p:nvSpPr>
          <p:spPr>
            <a:xfrm>
              <a:off x="4154859" y="2646737"/>
              <a:ext cx="64591" cy="60605"/>
            </a:xfrm>
            <a:custGeom>
              <a:avLst/>
              <a:pathLst>
                <a:path w="64591" h="60605">
                  <a:moveTo>
                    <a:pt x="0" y="51832"/>
                  </a:moveTo>
                  <a:lnTo>
                    <a:pt x="56114" y="0"/>
                  </a:lnTo>
                  <a:lnTo>
                    <a:pt x="64591" y="9255"/>
                  </a:lnTo>
                  <a:lnTo>
                    <a:pt x="8034" y="60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0" name="pg2999"/>
            <p:cNvSpPr/>
            <p:nvPr/>
          </p:nvSpPr>
          <p:spPr>
            <a:xfrm>
              <a:off x="4146750" y="2637554"/>
              <a:ext cx="64223" cy="61015"/>
            </a:xfrm>
            <a:custGeom>
              <a:avLst/>
              <a:pathLst>
                <a:path w="64223" h="61015">
                  <a:moveTo>
                    <a:pt x="0" y="52312"/>
                  </a:moveTo>
                  <a:lnTo>
                    <a:pt x="55668" y="0"/>
                  </a:lnTo>
                  <a:lnTo>
                    <a:pt x="64223" y="9182"/>
                  </a:lnTo>
                  <a:lnTo>
                    <a:pt x="8108" y="61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1" name="pg3000"/>
            <p:cNvSpPr/>
            <p:nvPr/>
          </p:nvSpPr>
          <p:spPr>
            <a:xfrm>
              <a:off x="4138567" y="2628445"/>
              <a:ext cx="63851" cy="61421"/>
            </a:xfrm>
            <a:custGeom>
              <a:avLst/>
              <a:pathLst>
                <a:path w="63851" h="61421">
                  <a:moveTo>
                    <a:pt x="0" y="52787"/>
                  </a:moveTo>
                  <a:lnTo>
                    <a:pt x="55217" y="0"/>
                  </a:lnTo>
                  <a:lnTo>
                    <a:pt x="63851" y="9109"/>
                  </a:lnTo>
                  <a:lnTo>
                    <a:pt x="8183" y="614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2" name="pg3001"/>
            <p:cNvSpPr/>
            <p:nvPr/>
          </p:nvSpPr>
          <p:spPr>
            <a:xfrm>
              <a:off x="4130310" y="2619410"/>
              <a:ext cx="63474" cy="61822"/>
            </a:xfrm>
            <a:custGeom>
              <a:avLst/>
              <a:pathLst>
                <a:path w="63474" h="61822">
                  <a:moveTo>
                    <a:pt x="0" y="53258"/>
                  </a:moveTo>
                  <a:lnTo>
                    <a:pt x="54763" y="0"/>
                  </a:lnTo>
                  <a:lnTo>
                    <a:pt x="63474" y="9034"/>
                  </a:lnTo>
                  <a:lnTo>
                    <a:pt x="8256" y="618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3" name="pg3002"/>
            <p:cNvSpPr/>
            <p:nvPr/>
          </p:nvSpPr>
          <p:spPr>
            <a:xfrm>
              <a:off x="4121980" y="2610451"/>
              <a:ext cx="63093" cy="62218"/>
            </a:xfrm>
            <a:custGeom>
              <a:avLst/>
              <a:pathLst>
                <a:path w="63093" h="62218">
                  <a:moveTo>
                    <a:pt x="0" y="53726"/>
                  </a:moveTo>
                  <a:lnTo>
                    <a:pt x="54304" y="0"/>
                  </a:lnTo>
                  <a:lnTo>
                    <a:pt x="63093" y="8959"/>
                  </a:lnTo>
                  <a:lnTo>
                    <a:pt x="8330" y="622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4" name="pg3003"/>
            <p:cNvSpPr/>
            <p:nvPr/>
          </p:nvSpPr>
          <p:spPr>
            <a:xfrm>
              <a:off x="4113577" y="2601567"/>
              <a:ext cx="62707" cy="62610"/>
            </a:xfrm>
            <a:custGeom>
              <a:avLst/>
              <a:pathLst>
                <a:path w="62707" h="62610">
                  <a:moveTo>
                    <a:pt x="0" y="54189"/>
                  </a:moveTo>
                  <a:lnTo>
                    <a:pt x="53842" y="0"/>
                  </a:lnTo>
                  <a:lnTo>
                    <a:pt x="62707" y="8884"/>
                  </a:lnTo>
                  <a:lnTo>
                    <a:pt x="8402" y="6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5" name="pg3004"/>
            <p:cNvSpPr/>
            <p:nvPr/>
          </p:nvSpPr>
          <p:spPr>
            <a:xfrm>
              <a:off x="4105103" y="2592759"/>
              <a:ext cx="62316" cy="62997"/>
            </a:xfrm>
            <a:custGeom>
              <a:avLst/>
              <a:pathLst>
                <a:path w="62316" h="62997">
                  <a:moveTo>
                    <a:pt x="0" y="54649"/>
                  </a:moveTo>
                  <a:lnTo>
                    <a:pt x="53375" y="0"/>
                  </a:lnTo>
                  <a:lnTo>
                    <a:pt x="62316" y="8807"/>
                  </a:lnTo>
                  <a:lnTo>
                    <a:pt x="8474" y="62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6" name="pg3005"/>
            <p:cNvSpPr/>
            <p:nvPr/>
          </p:nvSpPr>
          <p:spPr>
            <a:xfrm>
              <a:off x="4096557" y="2584028"/>
              <a:ext cx="61921" cy="63379"/>
            </a:xfrm>
            <a:custGeom>
              <a:avLst/>
              <a:pathLst>
                <a:path w="61921" h="63379">
                  <a:moveTo>
                    <a:pt x="0" y="55104"/>
                  </a:moveTo>
                  <a:lnTo>
                    <a:pt x="52905" y="0"/>
                  </a:lnTo>
                  <a:lnTo>
                    <a:pt x="61921" y="8730"/>
                  </a:lnTo>
                  <a:lnTo>
                    <a:pt x="8545" y="633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7" name="pg3006"/>
            <p:cNvSpPr/>
            <p:nvPr/>
          </p:nvSpPr>
          <p:spPr>
            <a:xfrm>
              <a:off x="4087941" y="2575375"/>
              <a:ext cx="61521" cy="63757"/>
            </a:xfrm>
            <a:custGeom>
              <a:avLst/>
              <a:pathLst>
                <a:path w="61521" h="63757">
                  <a:moveTo>
                    <a:pt x="0" y="55556"/>
                  </a:moveTo>
                  <a:lnTo>
                    <a:pt x="52431" y="0"/>
                  </a:lnTo>
                  <a:lnTo>
                    <a:pt x="61521" y="8653"/>
                  </a:lnTo>
                  <a:lnTo>
                    <a:pt x="8616" y="637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8" name="pg3007"/>
            <p:cNvSpPr/>
            <p:nvPr/>
          </p:nvSpPr>
          <p:spPr>
            <a:xfrm>
              <a:off x="4079255" y="2566800"/>
              <a:ext cx="61117" cy="64131"/>
            </a:xfrm>
            <a:custGeom>
              <a:avLst/>
              <a:pathLst>
                <a:path w="61117" h="64131">
                  <a:moveTo>
                    <a:pt x="0" y="56003"/>
                  </a:moveTo>
                  <a:lnTo>
                    <a:pt x="51953" y="0"/>
                  </a:lnTo>
                  <a:lnTo>
                    <a:pt x="61117" y="8574"/>
                  </a:lnTo>
                  <a:lnTo>
                    <a:pt x="8686" y="641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9" name="pg3008"/>
            <p:cNvSpPr/>
            <p:nvPr/>
          </p:nvSpPr>
          <p:spPr>
            <a:xfrm>
              <a:off x="4070499" y="2558304"/>
              <a:ext cx="60708" cy="64499"/>
            </a:xfrm>
            <a:custGeom>
              <a:avLst/>
              <a:pathLst>
                <a:path w="60708" h="64499">
                  <a:moveTo>
                    <a:pt x="0" y="56446"/>
                  </a:moveTo>
                  <a:lnTo>
                    <a:pt x="51471" y="0"/>
                  </a:lnTo>
                  <a:lnTo>
                    <a:pt x="60708" y="8496"/>
                  </a:lnTo>
                  <a:lnTo>
                    <a:pt x="8755" y="64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0" name="pg3009"/>
            <p:cNvSpPr/>
            <p:nvPr/>
          </p:nvSpPr>
          <p:spPr>
            <a:xfrm>
              <a:off x="4061675" y="2549887"/>
              <a:ext cx="60295" cy="64863"/>
            </a:xfrm>
            <a:custGeom>
              <a:avLst/>
              <a:pathLst>
                <a:path w="60295" h="64863">
                  <a:moveTo>
                    <a:pt x="0" y="56885"/>
                  </a:moveTo>
                  <a:lnTo>
                    <a:pt x="50985" y="0"/>
                  </a:lnTo>
                  <a:lnTo>
                    <a:pt x="60295" y="8416"/>
                  </a:lnTo>
                  <a:lnTo>
                    <a:pt x="8824" y="64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1" name="pg3010"/>
            <p:cNvSpPr/>
            <p:nvPr/>
          </p:nvSpPr>
          <p:spPr>
            <a:xfrm>
              <a:off x="4052783" y="2541551"/>
              <a:ext cx="59877" cy="65222"/>
            </a:xfrm>
            <a:custGeom>
              <a:avLst/>
              <a:pathLst>
                <a:path w="59877" h="65222">
                  <a:moveTo>
                    <a:pt x="0" y="57320"/>
                  </a:moveTo>
                  <a:lnTo>
                    <a:pt x="50495" y="0"/>
                  </a:lnTo>
                  <a:lnTo>
                    <a:pt x="59877" y="8336"/>
                  </a:lnTo>
                  <a:lnTo>
                    <a:pt x="8892" y="65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2" name="pg3011"/>
            <p:cNvSpPr/>
            <p:nvPr/>
          </p:nvSpPr>
          <p:spPr>
            <a:xfrm>
              <a:off x="4043823" y="2533295"/>
              <a:ext cx="59455" cy="65576"/>
            </a:xfrm>
            <a:custGeom>
              <a:avLst/>
              <a:pathLst>
                <a:path w="59455" h="65576">
                  <a:moveTo>
                    <a:pt x="0" y="57751"/>
                  </a:moveTo>
                  <a:lnTo>
                    <a:pt x="50002" y="0"/>
                  </a:lnTo>
                  <a:lnTo>
                    <a:pt x="59455" y="8255"/>
                  </a:lnTo>
                  <a:lnTo>
                    <a:pt x="8959" y="65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3" name="pg3012"/>
            <p:cNvSpPr/>
            <p:nvPr/>
          </p:nvSpPr>
          <p:spPr>
            <a:xfrm>
              <a:off x="4034796" y="2525121"/>
              <a:ext cx="59029" cy="65926"/>
            </a:xfrm>
            <a:custGeom>
              <a:avLst/>
              <a:pathLst>
                <a:path w="59029" h="65926">
                  <a:moveTo>
                    <a:pt x="0" y="58178"/>
                  </a:moveTo>
                  <a:lnTo>
                    <a:pt x="49505" y="0"/>
                  </a:lnTo>
                  <a:lnTo>
                    <a:pt x="59029" y="8174"/>
                  </a:lnTo>
                  <a:lnTo>
                    <a:pt x="9026" y="659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4" name="pg3013"/>
            <p:cNvSpPr/>
            <p:nvPr/>
          </p:nvSpPr>
          <p:spPr>
            <a:xfrm>
              <a:off x="4025704" y="2517028"/>
              <a:ext cx="58598" cy="66270"/>
            </a:xfrm>
            <a:custGeom>
              <a:avLst/>
              <a:pathLst>
                <a:path w="58598" h="66270">
                  <a:moveTo>
                    <a:pt x="0" y="58600"/>
                  </a:moveTo>
                  <a:lnTo>
                    <a:pt x="49005" y="0"/>
                  </a:lnTo>
                  <a:lnTo>
                    <a:pt x="58598" y="8092"/>
                  </a:lnTo>
                  <a:lnTo>
                    <a:pt x="9092" y="66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5" name="pg3014"/>
            <p:cNvSpPr/>
            <p:nvPr/>
          </p:nvSpPr>
          <p:spPr>
            <a:xfrm>
              <a:off x="4016546" y="2509018"/>
              <a:ext cx="58163" cy="66610"/>
            </a:xfrm>
            <a:custGeom>
              <a:avLst/>
              <a:pathLst>
                <a:path w="58163" h="66610">
                  <a:moveTo>
                    <a:pt x="0" y="59018"/>
                  </a:moveTo>
                  <a:lnTo>
                    <a:pt x="48501" y="0"/>
                  </a:lnTo>
                  <a:lnTo>
                    <a:pt x="58163" y="8009"/>
                  </a:lnTo>
                  <a:lnTo>
                    <a:pt x="9157" y="66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6" name="pg3015"/>
            <p:cNvSpPr/>
            <p:nvPr/>
          </p:nvSpPr>
          <p:spPr>
            <a:xfrm>
              <a:off x="4007323" y="2501092"/>
              <a:ext cx="57723" cy="66945"/>
            </a:xfrm>
            <a:custGeom>
              <a:avLst/>
              <a:pathLst>
                <a:path w="57723" h="66945">
                  <a:moveTo>
                    <a:pt x="0" y="59431"/>
                  </a:moveTo>
                  <a:lnTo>
                    <a:pt x="47993" y="0"/>
                  </a:lnTo>
                  <a:lnTo>
                    <a:pt x="57723" y="7926"/>
                  </a:lnTo>
                  <a:lnTo>
                    <a:pt x="9222" y="66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7" name="pg3016"/>
            <p:cNvSpPr/>
            <p:nvPr/>
          </p:nvSpPr>
          <p:spPr>
            <a:xfrm>
              <a:off x="3998036" y="2493248"/>
              <a:ext cx="57280" cy="67274"/>
            </a:xfrm>
            <a:custGeom>
              <a:avLst/>
              <a:pathLst>
                <a:path w="57280" h="67274">
                  <a:moveTo>
                    <a:pt x="0" y="59841"/>
                  </a:moveTo>
                  <a:lnTo>
                    <a:pt x="47482" y="0"/>
                  </a:lnTo>
                  <a:lnTo>
                    <a:pt x="57280" y="7843"/>
                  </a:lnTo>
                  <a:lnTo>
                    <a:pt x="9286" y="672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8" name="pg3017"/>
            <p:cNvSpPr/>
            <p:nvPr/>
          </p:nvSpPr>
          <p:spPr>
            <a:xfrm>
              <a:off x="3988686" y="2485490"/>
              <a:ext cx="56832" cy="67599"/>
            </a:xfrm>
            <a:custGeom>
              <a:avLst/>
              <a:pathLst>
                <a:path w="56832" h="67599">
                  <a:moveTo>
                    <a:pt x="0" y="60245"/>
                  </a:moveTo>
                  <a:lnTo>
                    <a:pt x="46967" y="0"/>
                  </a:lnTo>
                  <a:lnTo>
                    <a:pt x="56832" y="7758"/>
                  </a:lnTo>
                  <a:lnTo>
                    <a:pt x="9350" y="67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9" name="pg3018"/>
            <p:cNvSpPr/>
            <p:nvPr/>
          </p:nvSpPr>
          <p:spPr>
            <a:xfrm>
              <a:off x="3979273" y="2477816"/>
              <a:ext cx="56380" cy="67919"/>
            </a:xfrm>
            <a:custGeom>
              <a:avLst/>
              <a:pathLst>
                <a:path w="56380" h="67919">
                  <a:moveTo>
                    <a:pt x="0" y="60646"/>
                  </a:moveTo>
                  <a:lnTo>
                    <a:pt x="46449" y="0"/>
                  </a:lnTo>
                  <a:lnTo>
                    <a:pt x="56380" y="7674"/>
                  </a:lnTo>
                  <a:lnTo>
                    <a:pt x="9412" y="679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0" name="pg3019"/>
            <p:cNvSpPr/>
            <p:nvPr/>
          </p:nvSpPr>
          <p:spPr>
            <a:xfrm>
              <a:off x="3969798" y="2470227"/>
              <a:ext cx="55924" cy="68234"/>
            </a:xfrm>
            <a:custGeom>
              <a:avLst/>
              <a:pathLst>
                <a:path w="55924" h="68234">
                  <a:moveTo>
                    <a:pt x="0" y="61042"/>
                  </a:moveTo>
                  <a:lnTo>
                    <a:pt x="45927" y="0"/>
                  </a:lnTo>
                  <a:lnTo>
                    <a:pt x="55924" y="7588"/>
                  </a:lnTo>
                  <a:lnTo>
                    <a:pt x="9474" y="68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1" name="pg3020"/>
            <p:cNvSpPr/>
            <p:nvPr/>
          </p:nvSpPr>
          <p:spPr>
            <a:xfrm>
              <a:off x="3960262" y="2462724"/>
              <a:ext cx="55464" cy="68544"/>
            </a:xfrm>
            <a:custGeom>
              <a:avLst/>
              <a:pathLst>
                <a:path w="55464" h="68544">
                  <a:moveTo>
                    <a:pt x="0" y="61433"/>
                  </a:moveTo>
                  <a:lnTo>
                    <a:pt x="45403" y="0"/>
                  </a:lnTo>
                  <a:lnTo>
                    <a:pt x="55464" y="7502"/>
                  </a:lnTo>
                  <a:lnTo>
                    <a:pt x="9536" y="68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2" name="pg3021"/>
            <p:cNvSpPr/>
            <p:nvPr/>
          </p:nvSpPr>
          <p:spPr>
            <a:xfrm>
              <a:off x="3950665" y="2455308"/>
              <a:ext cx="54999" cy="68849"/>
            </a:xfrm>
            <a:custGeom>
              <a:avLst/>
              <a:pathLst>
                <a:path w="54999" h="68849">
                  <a:moveTo>
                    <a:pt x="0" y="61820"/>
                  </a:moveTo>
                  <a:lnTo>
                    <a:pt x="44874" y="0"/>
                  </a:lnTo>
                  <a:lnTo>
                    <a:pt x="54999" y="7416"/>
                  </a:lnTo>
                  <a:lnTo>
                    <a:pt x="9596" y="68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3" name="pg3022"/>
            <p:cNvSpPr/>
            <p:nvPr/>
          </p:nvSpPr>
          <p:spPr>
            <a:xfrm>
              <a:off x="3941009" y="2447979"/>
              <a:ext cx="54531" cy="69149"/>
            </a:xfrm>
            <a:custGeom>
              <a:avLst/>
              <a:pathLst>
                <a:path w="54531" h="69149">
                  <a:moveTo>
                    <a:pt x="0" y="62202"/>
                  </a:moveTo>
                  <a:lnTo>
                    <a:pt x="44343" y="0"/>
                  </a:lnTo>
                  <a:lnTo>
                    <a:pt x="54531" y="7329"/>
                  </a:lnTo>
                  <a:lnTo>
                    <a:pt x="9656" y="69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4" name="pg3023"/>
            <p:cNvSpPr/>
            <p:nvPr/>
          </p:nvSpPr>
          <p:spPr>
            <a:xfrm>
              <a:off x="3931293" y="2440738"/>
              <a:ext cx="54059" cy="69444"/>
            </a:xfrm>
            <a:custGeom>
              <a:avLst/>
              <a:pathLst>
                <a:path w="54059" h="69444">
                  <a:moveTo>
                    <a:pt x="0" y="62580"/>
                  </a:moveTo>
                  <a:lnTo>
                    <a:pt x="43808" y="0"/>
                  </a:lnTo>
                  <a:lnTo>
                    <a:pt x="54059" y="7241"/>
                  </a:lnTo>
                  <a:lnTo>
                    <a:pt x="9715" y="694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5" name="pg3024"/>
            <p:cNvSpPr/>
            <p:nvPr/>
          </p:nvSpPr>
          <p:spPr>
            <a:xfrm>
              <a:off x="3921519" y="2433584"/>
              <a:ext cx="53582" cy="69734"/>
            </a:xfrm>
            <a:custGeom>
              <a:avLst/>
              <a:pathLst>
                <a:path w="53582" h="69734">
                  <a:moveTo>
                    <a:pt x="0" y="62953"/>
                  </a:moveTo>
                  <a:lnTo>
                    <a:pt x="43270" y="0"/>
                  </a:lnTo>
                  <a:lnTo>
                    <a:pt x="53582" y="7153"/>
                  </a:lnTo>
                  <a:lnTo>
                    <a:pt x="9774" y="69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6" name="pg3025"/>
            <p:cNvSpPr/>
            <p:nvPr/>
          </p:nvSpPr>
          <p:spPr>
            <a:xfrm>
              <a:off x="3911686" y="2426520"/>
              <a:ext cx="53102" cy="70018"/>
            </a:xfrm>
            <a:custGeom>
              <a:avLst/>
              <a:pathLst>
                <a:path w="53102" h="70018">
                  <a:moveTo>
                    <a:pt x="0" y="63322"/>
                  </a:moveTo>
                  <a:lnTo>
                    <a:pt x="42729" y="0"/>
                  </a:lnTo>
                  <a:lnTo>
                    <a:pt x="53102" y="7064"/>
                  </a:lnTo>
                  <a:lnTo>
                    <a:pt x="9832" y="700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7" name="pg3026"/>
            <p:cNvSpPr/>
            <p:nvPr/>
          </p:nvSpPr>
          <p:spPr>
            <a:xfrm>
              <a:off x="3901797" y="2419544"/>
              <a:ext cx="52618" cy="70298"/>
            </a:xfrm>
            <a:custGeom>
              <a:avLst/>
              <a:pathLst>
                <a:path w="52618" h="70298">
                  <a:moveTo>
                    <a:pt x="0" y="63686"/>
                  </a:moveTo>
                  <a:lnTo>
                    <a:pt x="42184" y="0"/>
                  </a:lnTo>
                  <a:lnTo>
                    <a:pt x="52618" y="6975"/>
                  </a:lnTo>
                  <a:lnTo>
                    <a:pt x="9889" y="70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8" name="pg3027"/>
            <p:cNvSpPr/>
            <p:nvPr/>
          </p:nvSpPr>
          <p:spPr>
            <a:xfrm>
              <a:off x="3891852" y="2412659"/>
              <a:ext cx="52130" cy="70572"/>
            </a:xfrm>
            <a:custGeom>
              <a:avLst/>
              <a:pathLst>
                <a:path w="52130" h="70572">
                  <a:moveTo>
                    <a:pt x="0" y="64045"/>
                  </a:moveTo>
                  <a:lnTo>
                    <a:pt x="41637" y="0"/>
                  </a:lnTo>
                  <a:lnTo>
                    <a:pt x="52130" y="6885"/>
                  </a:lnTo>
                  <a:lnTo>
                    <a:pt x="9945" y="70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9" name="pg3028"/>
            <p:cNvSpPr/>
            <p:nvPr/>
          </p:nvSpPr>
          <p:spPr>
            <a:xfrm>
              <a:off x="3881851" y="2405863"/>
              <a:ext cx="51638" cy="70841"/>
            </a:xfrm>
            <a:custGeom>
              <a:avLst/>
              <a:pathLst>
                <a:path w="51638" h="70841">
                  <a:moveTo>
                    <a:pt x="0" y="64400"/>
                  </a:moveTo>
                  <a:lnTo>
                    <a:pt x="41086" y="0"/>
                  </a:lnTo>
                  <a:lnTo>
                    <a:pt x="51638" y="6795"/>
                  </a:lnTo>
                  <a:lnTo>
                    <a:pt x="10001" y="70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0" name="pg3029"/>
            <p:cNvSpPr/>
            <p:nvPr/>
          </p:nvSpPr>
          <p:spPr>
            <a:xfrm>
              <a:off x="3871795" y="2399158"/>
              <a:ext cx="51142" cy="71105"/>
            </a:xfrm>
            <a:custGeom>
              <a:avLst/>
              <a:pathLst>
                <a:path w="51142" h="71105">
                  <a:moveTo>
                    <a:pt x="0" y="64750"/>
                  </a:moveTo>
                  <a:lnTo>
                    <a:pt x="40533" y="0"/>
                  </a:lnTo>
                  <a:lnTo>
                    <a:pt x="51142" y="6704"/>
                  </a:lnTo>
                  <a:lnTo>
                    <a:pt x="10055" y="711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1" name="pg3030"/>
            <p:cNvSpPr/>
            <p:nvPr/>
          </p:nvSpPr>
          <p:spPr>
            <a:xfrm>
              <a:off x="3861685" y="2392544"/>
              <a:ext cx="50643" cy="71363"/>
            </a:xfrm>
            <a:custGeom>
              <a:avLst/>
              <a:pathLst>
                <a:path w="50643" h="71363">
                  <a:moveTo>
                    <a:pt x="0" y="65095"/>
                  </a:moveTo>
                  <a:lnTo>
                    <a:pt x="39976" y="0"/>
                  </a:lnTo>
                  <a:lnTo>
                    <a:pt x="50643" y="6613"/>
                  </a:lnTo>
                  <a:lnTo>
                    <a:pt x="10109" y="7136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2" name="pg3031"/>
            <p:cNvSpPr/>
            <p:nvPr/>
          </p:nvSpPr>
          <p:spPr>
            <a:xfrm>
              <a:off x="3851522" y="2386022"/>
              <a:ext cx="50140" cy="71617"/>
            </a:xfrm>
            <a:custGeom>
              <a:avLst/>
              <a:pathLst>
                <a:path w="50140" h="71617">
                  <a:moveTo>
                    <a:pt x="0" y="65435"/>
                  </a:moveTo>
                  <a:lnTo>
                    <a:pt x="39417" y="0"/>
                  </a:lnTo>
                  <a:lnTo>
                    <a:pt x="50140" y="6522"/>
                  </a:lnTo>
                  <a:lnTo>
                    <a:pt x="10163" y="71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3" name="pg3032"/>
            <p:cNvSpPr/>
            <p:nvPr/>
          </p:nvSpPr>
          <p:spPr>
            <a:xfrm>
              <a:off x="3841306" y="2379592"/>
              <a:ext cx="49633" cy="71865"/>
            </a:xfrm>
            <a:custGeom>
              <a:avLst/>
              <a:pathLst>
                <a:path w="49633" h="71865">
                  <a:moveTo>
                    <a:pt x="0" y="65770"/>
                  </a:moveTo>
                  <a:lnTo>
                    <a:pt x="38854" y="0"/>
                  </a:lnTo>
                  <a:lnTo>
                    <a:pt x="49633" y="6429"/>
                  </a:lnTo>
                  <a:lnTo>
                    <a:pt x="10215" y="71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4" name="pg3033"/>
            <p:cNvSpPr/>
            <p:nvPr/>
          </p:nvSpPr>
          <p:spPr>
            <a:xfrm>
              <a:off x="3831038" y="2373255"/>
              <a:ext cx="49122" cy="72108"/>
            </a:xfrm>
            <a:custGeom>
              <a:avLst/>
              <a:pathLst>
                <a:path w="49122" h="72108">
                  <a:moveTo>
                    <a:pt x="0" y="66101"/>
                  </a:moveTo>
                  <a:lnTo>
                    <a:pt x="38289" y="0"/>
                  </a:lnTo>
                  <a:lnTo>
                    <a:pt x="49122" y="6337"/>
                  </a:lnTo>
                  <a:lnTo>
                    <a:pt x="10267" y="721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5" name="pg3034"/>
            <p:cNvSpPr/>
            <p:nvPr/>
          </p:nvSpPr>
          <p:spPr>
            <a:xfrm>
              <a:off x="3820719" y="2367011"/>
              <a:ext cx="48608" cy="72345"/>
            </a:xfrm>
            <a:custGeom>
              <a:avLst/>
              <a:pathLst>
                <a:path w="48608" h="72345">
                  <a:moveTo>
                    <a:pt x="0" y="66427"/>
                  </a:moveTo>
                  <a:lnTo>
                    <a:pt x="37721" y="0"/>
                  </a:lnTo>
                  <a:lnTo>
                    <a:pt x="48608" y="6244"/>
                  </a:lnTo>
                  <a:lnTo>
                    <a:pt x="10318" y="723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6" name="pg3035"/>
            <p:cNvSpPr/>
            <p:nvPr/>
          </p:nvSpPr>
          <p:spPr>
            <a:xfrm>
              <a:off x="3810350" y="2360860"/>
              <a:ext cx="48091" cy="72577"/>
            </a:xfrm>
            <a:custGeom>
              <a:avLst/>
              <a:pathLst>
                <a:path w="48091" h="72577">
                  <a:moveTo>
                    <a:pt x="0" y="66748"/>
                  </a:moveTo>
                  <a:lnTo>
                    <a:pt x="37150" y="0"/>
                  </a:lnTo>
                  <a:lnTo>
                    <a:pt x="48091" y="6150"/>
                  </a:lnTo>
                  <a:lnTo>
                    <a:pt x="10369" y="72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7" name="pg3036"/>
            <p:cNvSpPr/>
            <p:nvPr/>
          </p:nvSpPr>
          <p:spPr>
            <a:xfrm>
              <a:off x="3799931" y="2354804"/>
              <a:ext cx="47569" cy="72804"/>
            </a:xfrm>
            <a:custGeom>
              <a:avLst/>
              <a:pathLst>
                <a:path w="47569" h="72804">
                  <a:moveTo>
                    <a:pt x="0" y="67064"/>
                  </a:moveTo>
                  <a:lnTo>
                    <a:pt x="36577" y="0"/>
                  </a:lnTo>
                  <a:lnTo>
                    <a:pt x="47569" y="6056"/>
                  </a:lnTo>
                  <a:lnTo>
                    <a:pt x="10418" y="72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8" name="pg3037"/>
            <p:cNvSpPr/>
            <p:nvPr/>
          </p:nvSpPr>
          <p:spPr>
            <a:xfrm>
              <a:off x="3789463" y="2348842"/>
              <a:ext cx="47045" cy="73026"/>
            </a:xfrm>
            <a:custGeom>
              <a:avLst/>
              <a:pathLst>
                <a:path w="47045" h="73026">
                  <a:moveTo>
                    <a:pt x="0" y="67375"/>
                  </a:moveTo>
                  <a:lnTo>
                    <a:pt x="36001" y="0"/>
                  </a:lnTo>
                  <a:lnTo>
                    <a:pt x="47045" y="5962"/>
                  </a:lnTo>
                  <a:lnTo>
                    <a:pt x="10467" y="73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9" name="pg3038"/>
            <p:cNvSpPr/>
            <p:nvPr/>
          </p:nvSpPr>
          <p:spPr>
            <a:xfrm>
              <a:off x="3778947" y="2342974"/>
              <a:ext cx="46517" cy="73242"/>
            </a:xfrm>
            <a:custGeom>
              <a:avLst/>
              <a:pathLst>
                <a:path w="46517" h="73242">
                  <a:moveTo>
                    <a:pt x="0" y="67681"/>
                  </a:moveTo>
                  <a:lnTo>
                    <a:pt x="35422" y="0"/>
                  </a:lnTo>
                  <a:lnTo>
                    <a:pt x="46517" y="5867"/>
                  </a:lnTo>
                  <a:lnTo>
                    <a:pt x="10515" y="732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0" name="pg3039"/>
            <p:cNvSpPr/>
            <p:nvPr/>
          </p:nvSpPr>
          <p:spPr>
            <a:xfrm>
              <a:off x="3768384" y="2337202"/>
              <a:ext cx="45985" cy="73453"/>
            </a:xfrm>
            <a:custGeom>
              <a:avLst/>
              <a:pathLst>
                <a:path w="45985" h="73453">
                  <a:moveTo>
                    <a:pt x="0" y="67982"/>
                  </a:moveTo>
                  <a:lnTo>
                    <a:pt x="34840" y="0"/>
                  </a:lnTo>
                  <a:lnTo>
                    <a:pt x="45985" y="5771"/>
                  </a:lnTo>
                  <a:lnTo>
                    <a:pt x="10563" y="73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1" name="pg3040"/>
            <p:cNvSpPr/>
            <p:nvPr/>
          </p:nvSpPr>
          <p:spPr>
            <a:xfrm>
              <a:off x="3757775" y="2331526"/>
              <a:ext cx="45450" cy="73658"/>
            </a:xfrm>
            <a:custGeom>
              <a:avLst/>
              <a:pathLst>
                <a:path w="45450" h="73658">
                  <a:moveTo>
                    <a:pt x="0" y="68278"/>
                  </a:moveTo>
                  <a:lnTo>
                    <a:pt x="34256" y="0"/>
                  </a:lnTo>
                  <a:lnTo>
                    <a:pt x="45450" y="5676"/>
                  </a:lnTo>
                  <a:lnTo>
                    <a:pt x="10609" y="736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2" name="pg3041"/>
            <p:cNvSpPr/>
            <p:nvPr/>
          </p:nvSpPr>
          <p:spPr>
            <a:xfrm>
              <a:off x="3747119" y="2325946"/>
              <a:ext cx="44912" cy="73858"/>
            </a:xfrm>
            <a:custGeom>
              <a:avLst/>
              <a:pathLst>
                <a:path w="44912" h="73858">
                  <a:moveTo>
                    <a:pt x="0" y="68569"/>
                  </a:moveTo>
                  <a:lnTo>
                    <a:pt x="33670" y="0"/>
                  </a:lnTo>
                  <a:lnTo>
                    <a:pt x="44912" y="5580"/>
                  </a:lnTo>
                  <a:lnTo>
                    <a:pt x="10655" y="738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3" name="pg3042"/>
            <p:cNvSpPr/>
            <p:nvPr/>
          </p:nvSpPr>
          <p:spPr>
            <a:xfrm>
              <a:off x="3736419" y="2320462"/>
              <a:ext cx="44370" cy="74053"/>
            </a:xfrm>
            <a:custGeom>
              <a:avLst/>
              <a:pathLst>
                <a:path w="44370" h="74053">
                  <a:moveTo>
                    <a:pt x="0" y="68855"/>
                  </a:moveTo>
                  <a:lnTo>
                    <a:pt x="33081" y="0"/>
                  </a:lnTo>
                  <a:lnTo>
                    <a:pt x="44370" y="5483"/>
                  </a:lnTo>
                  <a:lnTo>
                    <a:pt x="10700" y="740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4" name="pg3043"/>
            <p:cNvSpPr/>
            <p:nvPr/>
          </p:nvSpPr>
          <p:spPr>
            <a:xfrm>
              <a:off x="3725675" y="2315076"/>
              <a:ext cx="43825" cy="74242"/>
            </a:xfrm>
            <a:custGeom>
              <a:avLst/>
              <a:pathLst>
                <a:path w="43825" h="74242">
                  <a:moveTo>
                    <a:pt x="0" y="69137"/>
                  </a:moveTo>
                  <a:lnTo>
                    <a:pt x="32489" y="0"/>
                  </a:lnTo>
                  <a:lnTo>
                    <a:pt x="43825" y="5386"/>
                  </a:lnTo>
                  <a:lnTo>
                    <a:pt x="10744" y="74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5" name="pg3044"/>
            <p:cNvSpPr/>
            <p:nvPr/>
          </p:nvSpPr>
          <p:spPr>
            <a:xfrm>
              <a:off x="3714887" y="2309787"/>
              <a:ext cx="43277" cy="74426"/>
            </a:xfrm>
            <a:custGeom>
              <a:avLst/>
              <a:pathLst>
                <a:path w="43277" h="74426">
                  <a:moveTo>
                    <a:pt x="0" y="69412"/>
                  </a:moveTo>
                  <a:lnTo>
                    <a:pt x="31896" y="0"/>
                  </a:lnTo>
                  <a:lnTo>
                    <a:pt x="43277" y="5289"/>
                  </a:lnTo>
                  <a:lnTo>
                    <a:pt x="10787" y="744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6" name="pg3045"/>
            <p:cNvSpPr/>
            <p:nvPr/>
          </p:nvSpPr>
          <p:spPr>
            <a:xfrm>
              <a:off x="3704057" y="2304595"/>
              <a:ext cx="42726" cy="74604"/>
            </a:xfrm>
            <a:custGeom>
              <a:avLst/>
              <a:pathLst>
                <a:path w="42726" h="74604">
                  <a:moveTo>
                    <a:pt x="0" y="69683"/>
                  </a:moveTo>
                  <a:lnTo>
                    <a:pt x="31300" y="0"/>
                  </a:lnTo>
                  <a:lnTo>
                    <a:pt x="42726" y="5191"/>
                  </a:lnTo>
                  <a:lnTo>
                    <a:pt x="10830" y="74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7" name="pg3046"/>
            <p:cNvSpPr/>
            <p:nvPr/>
          </p:nvSpPr>
          <p:spPr>
            <a:xfrm>
              <a:off x="3693185" y="2299502"/>
              <a:ext cx="42172" cy="74777"/>
            </a:xfrm>
            <a:custGeom>
              <a:avLst/>
              <a:pathLst>
                <a:path w="42172" h="74777">
                  <a:moveTo>
                    <a:pt x="0" y="69949"/>
                  </a:moveTo>
                  <a:lnTo>
                    <a:pt x="30701" y="0"/>
                  </a:lnTo>
                  <a:lnTo>
                    <a:pt x="42172" y="5093"/>
                  </a:lnTo>
                  <a:lnTo>
                    <a:pt x="10872" y="747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8" name="pg3047"/>
            <p:cNvSpPr/>
            <p:nvPr/>
          </p:nvSpPr>
          <p:spPr>
            <a:xfrm>
              <a:off x="3682272" y="2294507"/>
              <a:ext cx="41614" cy="74944"/>
            </a:xfrm>
            <a:custGeom>
              <a:avLst/>
              <a:pathLst>
                <a:path w="41614" h="74944">
                  <a:moveTo>
                    <a:pt x="0" y="70210"/>
                  </a:moveTo>
                  <a:lnTo>
                    <a:pt x="30100" y="0"/>
                  </a:lnTo>
                  <a:lnTo>
                    <a:pt x="41614" y="4994"/>
                  </a:lnTo>
                  <a:lnTo>
                    <a:pt x="10913" y="7494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9" name="pg3048"/>
            <p:cNvSpPr/>
            <p:nvPr/>
          </p:nvSpPr>
          <p:spPr>
            <a:xfrm>
              <a:off x="3671318" y="2289611"/>
              <a:ext cx="41054" cy="75106"/>
            </a:xfrm>
            <a:custGeom>
              <a:avLst/>
              <a:pathLst>
                <a:path w="41054" h="75106">
                  <a:moveTo>
                    <a:pt x="0" y="70465"/>
                  </a:moveTo>
                  <a:lnTo>
                    <a:pt x="29497" y="0"/>
                  </a:lnTo>
                  <a:lnTo>
                    <a:pt x="41054" y="4895"/>
                  </a:lnTo>
                  <a:lnTo>
                    <a:pt x="10953" y="7510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0" name="pg3049"/>
            <p:cNvSpPr/>
            <p:nvPr/>
          </p:nvSpPr>
          <p:spPr>
            <a:xfrm>
              <a:off x="3660326" y="2284815"/>
              <a:ext cx="40490" cy="75262"/>
            </a:xfrm>
            <a:custGeom>
              <a:avLst/>
              <a:pathLst>
                <a:path w="40490" h="75262">
                  <a:moveTo>
                    <a:pt x="0" y="70715"/>
                  </a:moveTo>
                  <a:lnTo>
                    <a:pt x="28892" y="0"/>
                  </a:lnTo>
                  <a:lnTo>
                    <a:pt x="40490" y="4796"/>
                  </a:lnTo>
                  <a:lnTo>
                    <a:pt x="10992" y="752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1" name="pg3050"/>
            <p:cNvSpPr/>
            <p:nvPr/>
          </p:nvSpPr>
          <p:spPr>
            <a:xfrm>
              <a:off x="3649295" y="2280118"/>
              <a:ext cx="39923" cy="75412"/>
            </a:xfrm>
            <a:custGeom>
              <a:avLst/>
              <a:pathLst>
                <a:path w="39923" h="75412">
                  <a:moveTo>
                    <a:pt x="0" y="70960"/>
                  </a:moveTo>
                  <a:lnTo>
                    <a:pt x="28285" y="0"/>
                  </a:lnTo>
                  <a:lnTo>
                    <a:pt x="39923" y="4697"/>
                  </a:lnTo>
                  <a:lnTo>
                    <a:pt x="11031" y="75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2" name="pg3051"/>
            <p:cNvSpPr/>
            <p:nvPr/>
          </p:nvSpPr>
          <p:spPr>
            <a:xfrm>
              <a:off x="3638226" y="2275521"/>
              <a:ext cx="39354" cy="75558"/>
            </a:xfrm>
            <a:custGeom>
              <a:avLst/>
              <a:pathLst>
                <a:path w="39354" h="75558">
                  <a:moveTo>
                    <a:pt x="0" y="71200"/>
                  </a:moveTo>
                  <a:lnTo>
                    <a:pt x="27676" y="0"/>
                  </a:lnTo>
                  <a:lnTo>
                    <a:pt x="39354" y="4597"/>
                  </a:lnTo>
                  <a:lnTo>
                    <a:pt x="11068" y="75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3" name="pg3052"/>
            <p:cNvSpPr/>
            <p:nvPr/>
          </p:nvSpPr>
          <p:spPr>
            <a:xfrm>
              <a:off x="3627120" y="2271024"/>
              <a:ext cx="38782" cy="75697"/>
            </a:xfrm>
            <a:custGeom>
              <a:avLst/>
              <a:pathLst>
                <a:path w="38782" h="75697">
                  <a:moveTo>
                    <a:pt x="0" y="71435"/>
                  </a:moveTo>
                  <a:lnTo>
                    <a:pt x="27064" y="0"/>
                  </a:lnTo>
                  <a:lnTo>
                    <a:pt x="38782" y="4496"/>
                  </a:lnTo>
                  <a:lnTo>
                    <a:pt x="11105" y="756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4" name="pg3053"/>
            <p:cNvSpPr/>
            <p:nvPr/>
          </p:nvSpPr>
          <p:spPr>
            <a:xfrm>
              <a:off x="3615978" y="2266627"/>
              <a:ext cx="38206" cy="75831"/>
            </a:xfrm>
            <a:custGeom>
              <a:avLst/>
              <a:pathLst>
                <a:path w="38206" h="75831">
                  <a:moveTo>
                    <a:pt x="0" y="71664"/>
                  </a:moveTo>
                  <a:lnTo>
                    <a:pt x="26451" y="0"/>
                  </a:lnTo>
                  <a:lnTo>
                    <a:pt x="38206" y="4396"/>
                  </a:lnTo>
                  <a:lnTo>
                    <a:pt x="11142" y="758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5" name="pg3054"/>
            <p:cNvSpPr/>
            <p:nvPr/>
          </p:nvSpPr>
          <p:spPr>
            <a:xfrm>
              <a:off x="3604800" y="2262332"/>
              <a:ext cx="37628" cy="75960"/>
            </a:xfrm>
            <a:custGeom>
              <a:avLst/>
              <a:pathLst>
                <a:path w="37628" h="75960">
                  <a:moveTo>
                    <a:pt x="0" y="71888"/>
                  </a:moveTo>
                  <a:lnTo>
                    <a:pt x="25836" y="0"/>
                  </a:lnTo>
                  <a:lnTo>
                    <a:pt x="37628" y="4295"/>
                  </a:lnTo>
                  <a:lnTo>
                    <a:pt x="11177" y="759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6" name="pg3055"/>
            <p:cNvSpPr/>
            <p:nvPr/>
          </p:nvSpPr>
          <p:spPr>
            <a:xfrm>
              <a:off x="3593589" y="2258138"/>
              <a:ext cx="37048" cy="76082"/>
            </a:xfrm>
            <a:custGeom>
              <a:avLst/>
              <a:pathLst>
                <a:path w="37048" h="76082">
                  <a:moveTo>
                    <a:pt x="0" y="72107"/>
                  </a:moveTo>
                  <a:lnTo>
                    <a:pt x="25219" y="0"/>
                  </a:lnTo>
                  <a:lnTo>
                    <a:pt x="37048" y="4194"/>
                  </a:lnTo>
                  <a:lnTo>
                    <a:pt x="11211" y="76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7" name="pg3056"/>
            <p:cNvSpPr/>
            <p:nvPr/>
          </p:nvSpPr>
          <p:spPr>
            <a:xfrm>
              <a:off x="3582343" y="2254045"/>
              <a:ext cx="36464" cy="76200"/>
            </a:xfrm>
            <a:custGeom>
              <a:avLst/>
              <a:pathLst>
                <a:path w="36464" h="76200">
                  <a:moveTo>
                    <a:pt x="0" y="72321"/>
                  </a:moveTo>
                  <a:lnTo>
                    <a:pt x="24600" y="0"/>
                  </a:lnTo>
                  <a:lnTo>
                    <a:pt x="36464" y="4092"/>
                  </a:lnTo>
                  <a:lnTo>
                    <a:pt x="11245" y="76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8" name="pg3057"/>
            <p:cNvSpPr/>
            <p:nvPr/>
          </p:nvSpPr>
          <p:spPr>
            <a:xfrm>
              <a:off x="3571065" y="2250055"/>
              <a:ext cx="35878" cy="76311"/>
            </a:xfrm>
            <a:custGeom>
              <a:avLst/>
              <a:pathLst>
                <a:path w="35878" h="76311">
                  <a:moveTo>
                    <a:pt x="0" y="72529"/>
                  </a:moveTo>
                  <a:lnTo>
                    <a:pt x="23979" y="0"/>
                  </a:lnTo>
                  <a:lnTo>
                    <a:pt x="35878" y="3990"/>
                  </a:lnTo>
                  <a:lnTo>
                    <a:pt x="11278" y="76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9" name="pg3058"/>
            <p:cNvSpPr/>
            <p:nvPr/>
          </p:nvSpPr>
          <p:spPr>
            <a:xfrm>
              <a:off x="3559754" y="2246166"/>
              <a:ext cx="35289" cy="76417"/>
            </a:xfrm>
            <a:custGeom>
              <a:avLst/>
              <a:pathLst>
                <a:path w="35289" h="76417">
                  <a:moveTo>
                    <a:pt x="0" y="72732"/>
                  </a:moveTo>
                  <a:lnTo>
                    <a:pt x="23356" y="0"/>
                  </a:lnTo>
                  <a:lnTo>
                    <a:pt x="35289" y="3888"/>
                  </a:lnTo>
                  <a:lnTo>
                    <a:pt x="11310" y="764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0" name="pg3059"/>
            <p:cNvSpPr/>
            <p:nvPr/>
          </p:nvSpPr>
          <p:spPr>
            <a:xfrm>
              <a:off x="3548413" y="2242380"/>
              <a:ext cx="34698" cy="76518"/>
            </a:xfrm>
            <a:custGeom>
              <a:avLst/>
              <a:pathLst>
                <a:path w="34698" h="76518">
                  <a:moveTo>
                    <a:pt x="0" y="72929"/>
                  </a:moveTo>
                  <a:lnTo>
                    <a:pt x="22732" y="0"/>
                  </a:lnTo>
                  <a:lnTo>
                    <a:pt x="34698" y="3786"/>
                  </a:lnTo>
                  <a:lnTo>
                    <a:pt x="11341" y="765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1" name="pg3060"/>
            <p:cNvSpPr/>
            <p:nvPr/>
          </p:nvSpPr>
          <p:spPr>
            <a:xfrm>
              <a:off x="3537041" y="2238697"/>
              <a:ext cx="34104" cy="76613"/>
            </a:xfrm>
            <a:custGeom>
              <a:avLst/>
              <a:pathLst>
                <a:path w="34104" h="76613">
                  <a:moveTo>
                    <a:pt x="0" y="73122"/>
                  </a:moveTo>
                  <a:lnTo>
                    <a:pt x="22106" y="0"/>
                  </a:lnTo>
                  <a:lnTo>
                    <a:pt x="34104" y="3683"/>
                  </a:lnTo>
                  <a:lnTo>
                    <a:pt x="11371" y="766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2" name="pg3061"/>
            <p:cNvSpPr/>
            <p:nvPr/>
          </p:nvSpPr>
          <p:spPr>
            <a:xfrm>
              <a:off x="3525640" y="2235116"/>
              <a:ext cx="33507" cy="76702"/>
            </a:xfrm>
            <a:custGeom>
              <a:avLst/>
              <a:pathLst>
                <a:path w="33507" h="76702">
                  <a:moveTo>
                    <a:pt x="0" y="73308"/>
                  </a:moveTo>
                  <a:lnTo>
                    <a:pt x="21478" y="0"/>
                  </a:lnTo>
                  <a:lnTo>
                    <a:pt x="33507" y="3580"/>
                  </a:lnTo>
                  <a:lnTo>
                    <a:pt x="11401" y="76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3" name="pg3062"/>
            <p:cNvSpPr/>
            <p:nvPr/>
          </p:nvSpPr>
          <p:spPr>
            <a:xfrm>
              <a:off x="3514210" y="2231639"/>
              <a:ext cx="32908" cy="76786"/>
            </a:xfrm>
            <a:custGeom>
              <a:avLst/>
              <a:pathLst>
                <a:path w="32908" h="76786">
                  <a:moveTo>
                    <a:pt x="0" y="73490"/>
                  </a:moveTo>
                  <a:lnTo>
                    <a:pt x="20849" y="0"/>
                  </a:lnTo>
                  <a:lnTo>
                    <a:pt x="32908" y="3477"/>
                  </a:lnTo>
                  <a:lnTo>
                    <a:pt x="11430" y="76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4" name="pg3063"/>
            <p:cNvSpPr/>
            <p:nvPr/>
          </p:nvSpPr>
          <p:spPr>
            <a:xfrm>
              <a:off x="3502752" y="2228265"/>
              <a:ext cx="32307" cy="76863"/>
            </a:xfrm>
            <a:custGeom>
              <a:avLst/>
              <a:pathLst>
                <a:path w="32307" h="76863">
                  <a:moveTo>
                    <a:pt x="0" y="73666"/>
                  </a:moveTo>
                  <a:lnTo>
                    <a:pt x="20219" y="0"/>
                  </a:lnTo>
                  <a:lnTo>
                    <a:pt x="32307" y="3373"/>
                  </a:lnTo>
                  <a:lnTo>
                    <a:pt x="11457" y="76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5" name="pg3064"/>
            <p:cNvSpPr/>
            <p:nvPr/>
          </p:nvSpPr>
          <p:spPr>
            <a:xfrm>
              <a:off x="3491267" y="2224995"/>
              <a:ext cx="31703" cy="76936"/>
            </a:xfrm>
            <a:custGeom>
              <a:avLst/>
              <a:pathLst>
                <a:path w="31703" h="76936">
                  <a:moveTo>
                    <a:pt x="0" y="73836"/>
                  </a:moveTo>
                  <a:lnTo>
                    <a:pt x="19586" y="0"/>
                  </a:lnTo>
                  <a:lnTo>
                    <a:pt x="31703" y="3269"/>
                  </a:lnTo>
                  <a:lnTo>
                    <a:pt x="11484" y="76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6" name="pg3065"/>
            <p:cNvSpPr/>
            <p:nvPr/>
          </p:nvSpPr>
          <p:spPr>
            <a:xfrm>
              <a:off x="3479756" y="2221829"/>
              <a:ext cx="31097" cy="77002"/>
            </a:xfrm>
            <a:custGeom>
              <a:avLst/>
              <a:pathLst>
                <a:path w="31097" h="77002">
                  <a:moveTo>
                    <a:pt x="0" y="74002"/>
                  </a:moveTo>
                  <a:lnTo>
                    <a:pt x="18953" y="0"/>
                  </a:lnTo>
                  <a:lnTo>
                    <a:pt x="31097" y="3165"/>
                  </a:lnTo>
                  <a:lnTo>
                    <a:pt x="11510" y="77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7" name="pg3066"/>
            <p:cNvSpPr/>
            <p:nvPr/>
          </p:nvSpPr>
          <p:spPr>
            <a:xfrm>
              <a:off x="3468220" y="2218768"/>
              <a:ext cx="30489" cy="77063"/>
            </a:xfrm>
            <a:custGeom>
              <a:avLst/>
              <a:pathLst>
                <a:path w="30489" h="77063">
                  <a:moveTo>
                    <a:pt x="0" y="74161"/>
                  </a:moveTo>
                  <a:lnTo>
                    <a:pt x="18318" y="0"/>
                  </a:lnTo>
                  <a:lnTo>
                    <a:pt x="30489" y="3061"/>
                  </a:lnTo>
                  <a:lnTo>
                    <a:pt x="11536" y="770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8" name="pg3067"/>
            <p:cNvSpPr/>
            <p:nvPr/>
          </p:nvSpPr>
          <p:spPr>
            <a:xfrm>
              <a:off x="3456659" y="2215810"/>
              <a:ext cx="29878" cy="77119"/>
            </a:xfrm>
            <a:custGeom>
              <a:avLst/>
              <a:pathLst>
                <a:path w="29878" h="77119">
                  <a:moveTo>
                    <a:pt x="0" y="74316"/>
                  </a:moveTo>
                  <a:lnTo>
                    <a:pt x="17681" y="0"/>
                  </a:lnTo>
                  <a:lnTo>
                    <a:pt x="29878" y="2957"/>
                  </a:lnTo>
                  <a:lnTo>
                    <a:pt x="11560" y="77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9" name="pg3068"/>
            <p:cNvSpPr/>
            <p:nvPr/>
          </p:nvSpPr>
          <p:spPr>
            <a:xfrm>
              <a:off x="3445075" y="2212958"/>
              <a:ext cx="29266" cy="77168"/>
            </a:xfrm>
            <a:custGeom>
              <a:avLst/>
              <a:pathLst>
                <a:path w="29266" h="77168">
                  <a:moveTo>
                    <a:pt x="0" y="74464"/>
                  </a:moveTo>
                  <a:lnTo>
                    <a:pt x="17044" y="0"/>
                  </a:lnTo>
                  <a:lnTo>
                    <a:pt x="29266" y="2852"/>
                  </a:lnTo>
                  <a:lnTo>
                    <a:pt x="11584" y="771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0" name="pg3069"/>
            <p:cNvSpPr/>
            <p:nvPr/>
          </p:nvSpPr>
          <p:spPr>
            <a:xfrm>
              <a:off x="3433468" y="2210210"/>
              <a:ext cx="28651" cy="77212"/>
            </a:xfrm>
            <a:custGeom>
              <a:avLst/>
              <a:pathLst>
                <a:path w="28651" h="77212">
                  <a:moveTo>
                    <a:pt x="0" y="74608"/>
                  </a:moveTo>
                  <a:lnTo>
                    <a:pt x="16405" y="0"/>
                  </a:lnTo>
                  <a:lnTo>
                    <a:pt x="28651" y="2747"/>
                  </a:lnTo>
                  <a:lnTo>
                    <a:pt x="11607" y="772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1" name="pg3070"/>
            <p:cNvSpPr/>
            <p:nvPr/>
          </p:nvSpPr>
          <p:spPr>
            <a:xfrm>
              <a:off x="3421839" y="2207567"/>
              <a:ext cx="28034" cy="77251"/>
            </a:xfrm>
            <a:custGeom>
              <a:avLst/>
              <a:pathLst>
                <a:path w="28034" h="77251">
                  <a:moveTo>
                    <a:pt x="0" y="74746"/>
                  </a:moveTo>
                  <a:lnTo>
                    <a:pt x="15765" y="0"/>
                  </a:lnTo>
                  <a:lnTo>
                    <a:pt x="28034" y="2642"/>
                  </a:lnTo>
                  <a:lnTo>
                    <a:pt x="11628" y="77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2" name="pg3071"/>
            <p:cNvSpPr/>
            <p:nvPr/>
          </p:nvSpPr>
          <p:spPr>
            <a:xfrm>
              <a:off x="3410189" y="2205030"/>
              <a:ext cx="27415" cy="77283"/>
            </a:xfrm>
            <a:custGeom>
              <a:avLst/>
              <a:pathLst>
                <a:path w="27415" h="77283">
                  <a:moveTo>
                    <a:pt x="0" y="74878"/>
                  </a:moveTo>
                  <a:lnTo>
                    <a:pt x="15123" y="0"/>
                  </a:lnTo>
                  <a:lnTo>
                    <a:pt x="27415" y="2537"/>
                  </a:lnTo>
                  <a:lnTo>
                    <a:pt x="11650" y="772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3" name="pg3072"/>
            <p:cNvSpPr/>
            <p:nvPr/>
          </p:nvSpPr>
          <p:spPr>
            <a:xfrm>
              <a:off x="3398518" y="2202598"/>
              <a:ext cx="26793" cy="77310"/>
            </a:xfrm>
            <a:custGeom>
              <a:avLst/>
              <a:pathLst>
                <a:path w="26793" h="77310">
                  <a:moveTo>
                    <a:pt x="0" y="75005"/>
                  </a:moveTo>
                  <a:lnTo>
                    <a:pt x="14481" y="0"/>
                  </a:lnTo>
                  <a:lnTo>
                    <a:pt x="26793" y="2431"/>
                  </a:lnTo>
                  <a:lnTo>
                    <a:pt x="11670" y="773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4" name="pg3073"/>
            <p:cNvSpPr/>
            <p:nvPr/>
          </p:nvSpPr>
          <p:spPr>
            <a:xfrm>
              <a:off x="3386829" y="2200271"/>
              <a:ext cx="26170" cy="77331"/>
            </a:xfrm>
            <a:custGeom>
              <a:avLst/>
              <a:pathLst>
                <a:path w="26170" h="77331">
                  <a:moveTo>
                    <a:pt x="0" y="75126"/>
                  </a:moveTo>
                  <a:lnTo>
                    <a:pt x="13837" y="0"/>
                  </a:lnTo>
                  <a:lnTo>
                    <a:pt x="26170" y="2326"/>
                  </a:lnTo>
                  <a:lnTo>
                    <a:pt x="11689" y="773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5" name="pg3074"/>
            <p:cNvSpPr/>
            <p:nvPr/>
          </p:nvSpPr>
          <p:spPr>
            <a:xfrm>
              <a:off x="3375121" y="2198051"/>
              <a:ext cx="25545" cy="77347"/>
            </a:xfrm>
            <a:custGeom>
              <a:avLst/>
              <a:pathLst>
                <a:path w="25545" h="77347">
                  <a:moveTo>
                    <a:pt x="0" y="75242"/>
                  </a:moveTo>
                  <a:lnTo>
                    <a:pt x="13193" y="0"/>
                  </a:lnTo>
                  <a:lnTo>
                    <a:pt x="25545" y="2220"/>
                  </a:lnTo>
                  <a:lnTo>
                    <a:pt x="11708" y="773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6" name="pg3075"/>
            <p:cNvSpPr/>
            <p:nvPr/>
          </p:nvSpPr>
          <p:spPr>
            <a:xfrm>
              <a:off x="3363395" y="2195936"/>
              <a:ext cx="24919" cy="77357"/>
            </a:xfrm>
            <a:custGeom>
              <a:avLst/>
              <a:pathLst>
                <a:path w="24919" h="77357">
                  <a:moveTo>
                    <a:pt x="0" y="75353"/>
                  </a:moveTo>
                  <a:lnTo>
                    <a:pt x="12547" y="0"/>
                  </a:lnTo>
                  <a:lnTo>
                    <a:pt x="24919" y="2114"/>
                  </a:lnTo>
                  <a:lnTo>
                    <a:pt x="11725" y="77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7" name="pg3076"/>
            <p:cNvSpPr/>
            <p:nvPr/>
          </p:nvSpPr>
          <p:spPr>
            <a:xfrm>
              <a:off x="3351653" y="2193928"/>
              <a:ext cx="24290" cy="77361"/>
            </a:xfrm>
            <a:custGeom>
              <a:avLst/>
              <a:pathLst>
                <a:path w="24290" h="77361">
                  <a:moveTo>
                    <a:pt x="0" y="75457"/>
                  </a:moveTo>
                  <a:lnTo>
                    <a:pt x="11901" y="0"/>
                  </a:lnTo>
                  <a:lnTo>
                    <a:pt x="24290" y="2008"/>
                  </a:lnTo>
                  <a:lnTo>
                    <a:pt x="11742" y="773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8" name="pg3077"/>
            <p:cNvSpPr/>
            <p:nvPr/>
          </p:nvSpPr>
          <p:spPr>
            <a:xfrm>
              <a:off x="3339894" y="2192026"/>
              <a:ext cx="23659" cy="77360"/>
            </a:xfrm>
            <a:custGeom>
              <a:avLst/>
              <a:pathLst>
                <a:path w="23659" h="77360">
                  <a:moveTo>
                    <a:pt x="0" y="75557"/>
                  </a:moveTo>
                  <a:lnTo>
                    <a:pt x="11254" y="0"/>
                  </a:lnTo>
                  <a:lnTo>
                    <a:pt x="23659" y="1902"/>
                  </a:lnTo>
                  <a:lnTo>
                    <a:pt x="11758" y="773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9" name="pg3078"/>
            <p:cNvSpPr/>
            <p:nvPr/>
          </p:nvSpPr>
          <p:spPr>
            <a:xfrm>
              <a:off x="3328121" y="2190230"/>
              <a:ext cx="23027" cy="77352"/>
            </a:xfrm>
            <a:custGeom>
              <a:avLst/>
              <a:pathLst>
                <a:path w="23027" h="77352">
                  <a:moveTo>
                    <a:pt x="0" y="75650"/>
                  </a:moveTo>
                  <a:lnTo>
                    <a:pt x="10606" y="0"/>
                  </a:lnTo>
                  <a:lnTo>
                    <a:pt x="23027" y="1795"/>
                  </a:lnTo>
                  <a:lnTo>
                    <a:pt x="11773" y="77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0" name="pg3079"/>
            <p:cNvSpPr/>
            <p:nvPr/>
          </p:nvSpPr>
          <p:spPr>
            <a:xfrm>
              <a:off x="3316334" y="2188540"/>
              <a:ext cx="22393" cy="77340"/>
            </a:xfrm>
            <a:custGeom>
              <a:avLst/>
              <a:pathLst>
                <a:path w="22393" h="77340">
                  <a:moveTo>
                    <a:pt x="0" y="75738"/>
                  </a:moveTo>
                  <a:lnTo>
                    <a:pt x="9957" y="0"/>
                  </a:lnTo>
                  <a:lnTo>
                    <a:pt x="22393" y="1689"/>
                  </a:lnTo>
                  <a:lnTo>
                    <a:pt x="11787" y="77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1" name="pg3080"/>
            <p:cNvSpPr/>
            <p:nvPr/>
          </p:nvSpPr>
          <p:spPr>
            <a:xfrm>
              <a:off x="3304533" y="2186958"/>
              <a:ext cx="21758" cy="77321"/>
            </a:xfrm>
            <a:custGeom>
              <a:avLst/>
              <a:pathLst>
                <a:path w="21758" h="77321">
                  <a:moveTo>
                    <a:pt x="0" y="75821"/>
                  </a:moveTo>
                  <a:lnTo>
                    <a:pt x="9307" y="0"/>
                  </a:lnTo>
                  <a:lnTo>
                    <a:pt x="21758" y="1582"/>
                  </a:lnTo>
                  <a:lnTo>
                    <a:pt x="11800" y="77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2" name="pg3081"/>
            <p:cNvSpPr/>
            <p:nvPr/>
          </p:nvSpPr>
          <p:spPr>
            <a:xfrm>
              <a:off x="3292720" y="2185482"/>
              <a:ext cx="21121" cy="77297"/>
            </a:xfrm>
            <a:custGeom>
              <a:avLst/>
              <a:pathLst>
                <a:path w="21121" h="77297">
                  <a:moveTo>
                    <a:pt x="0" y="75898"/>
                  </a:moveTo>
                  <a:lnTo>
                    <a:pt x="8657" y="0"/>
                  </a:lnTo>
                  <a:lnTo>
                    <a:pt x="21121" y="1475"/>
                  </a:lnTo>
                  <a:lnTo>
                    <a:pt x="11813" y="772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3" name="pg3082"/>
            <p:cNvSpPr/>
            <p:nvPr/>
          </p:nvSpPr>
          <p:spPr>
            <a:xfrm>
              <a:off x="3280895" y="2184113"/>
              <a:ext cx="20482" cy="77267"/>
            </a:xfrm>
            <a:custGeom>
              <a:avLst/>
              <a:pathLst>
                <a:path w="20482" h="77267">
                  <a:moveTo>
                    <a:pt x="0" y="75969"/>
                  </a:moveTo>
                  <a:lnTo>
                    <a:pt x="8006" y="0"/>
                  </a:lnTo>
                  <a:lnTo>
                    <a:pt x="20482" y="1368"/>
                  </a:lnTo>
                  <a:lnTo>
                    <a:pt x="11824" y="772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4" name="pg3083"/>
            <p:cNvSpPr/>
            <p:nvPr/>
          </p:nvSpPr>
          <p:spPr>
            <a:xfrm>
              <a:off x="3269060" y="2182851"/>
              <a:ext cx="19842" cy="77231"/>
            </a:xfrm>
            <a:custGeom>
              <a:avLst/>
              <a:pathLst>
                <a:path w="19842" h="77231">
                  <a:moveTo>
                    <a:pt x="0" y="76035"/>
                  </a:moveTo>
                  <a:lnTo>
                    <a:pt x="7355" y="0"/>
                  </a:lnTo>
                  <a:lnTo>
                    <a:pt x="19842" y="1261"/>
                  </a:lnTo>
                  <a:lnTo>
                    <a:pt x="11835" y="772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5" name="pg3084"/>
            <p:cNvSpPr/>
            <p:nvPr/>
          </p:nvSpPr>
          <p:spPr>
            <a:xfrm>
              <a:off x="3257214" y="2181696"/>
              <a:ext cx="19200" cy="77190"/>
            </a:xfrm>
            <a:custGeom>
              <a:avLst/>
              <a:pathLst>
                <a:path w="19200" h="77190">
                  <a:moveTo>
                    <a:pt x="0" y="76095"/>
                  </a:moveTo>
                  <a:lnTo>
                    <a:pt x="6703" y="0"/>
                  </a:lnTo>
                  <a:lnTo>
                    <a:pt x="19200" y="1154"/>
                  </a:lnTo>
                  <a:lnTo>
                    <a:pt x="11845" y="771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6" name="pg3085"/>
            <p:cNvSpPr/>
            <p:nvPr/>
          </p:nvSpPr>
          <p:spPr>
            <a:xfrm>
              <a:off x="3245360" y="2180649"/>
              <a:ext cx="18557" cy="77143"/>
            </a:xfrm>
            <a:custGeom>
              <a:avLst/>
              <a:pathLst>
                <a:path w="18557" h="77143">
                  <a:moveTo>
                    <a:pt x="0" y="76150"/>
                  </a:moveTo>
                  <a:lnTo>
                    <a:pt x="6050" y="0"/>
                  </a:lnTo>
                  <a:lnTo>
                    <a:pt x="18557" y="1047"/>
                  </a:lnTo>
                  <a:lnTo>
                    <a:pt x="11854" y="771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7" name="pg3086"/>
            <p:cNvSpPr/>
            <p:nvPr/>
          </p:nvSpPr>
          <p:spPr>
            <a:xfrm>
              <a:off x="3233498" y="2179708"/>
              <a:ext cx="17912" cy="77091"/>
            </a:xfrm>
            <a:custGeom>
              <a:avLst/>
              <a:pathLst>
                <a:path w="17912" h="77091">
                  <a:moveTo>
                    <a:pt x="0" y="76199"/>
                  </a:moveTo>
                  <a:lnTo>
                    <a:pt x="5397" y="0"/>
                  </a:lnTo>
                  <a:lnTo>
                    <a:pt x="17912" y="940"/>
                  </a:lnTo>
                  <a:lnTo>
                    <a:pt x="11862" y="770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8" name="pg3087"/>
            <p:cNvSpPr/>
            <p:nvPr/>
          </p:nvSpPr>
          <p:spPr>
            <a:xfrm>
              <a:off x="3221629" y="2178875"/>
              <a:ext cx="17267" cy="77032"/>
            </a:xfrm>
            <a:custGeom>
              <a:avLst/>
              <a:pathLst>
                <a:path w="17267" h="77032">
                  <a:moveTo>
                    <a:pt x="0" y="76243"/>
                  </a:moveTo>
                  <a:lnTo>
                    <a:pt x="4744" y="0"/>
                  </a:lnTo>
                  <a:lnTo>
                    <a:pt x="17267" y="833"/>
                  </a:lnTo>
                  <a:lnTo>
                    <a:pt x="11869" y="770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9" name="pg3088"/>
            <p:cNvSpPr/>
            <p:nvPr/>
          </p:nvSpPr>
          <p:spPr>
            <a:xfrm>
              <a:off x="3209753" y="2178149"/>
              <a:ext cx="16620" cy="76968"/>
            </a:xfrm>
            <a:custGeom>
              <a:avLst/>
              <a:pathLst>
                <a:path w="16620" h="76968">
                  <a:moveTo>
                    <a:pt x="0" y="76281"/>
                  </a:moveTo>
                  <a:lnTo>
                    <a:pt x="4090" y="0"/>
                  </a:lnTo>
                  <a:lnTo>
                    <a:pt x="16620" y="725"/>
                  </a:lnTo>
                  <a:lnTo>
                    <a:pt x="11875" y="7696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0" name="pg3089"/>
            <p:cNvSpPr/>
            <p:nvPr/>
          </p:nvSpPr>
          <p:spPr>
            <a:xfrm>
              <a:off x="3197872" y="2177531"/>
              <a:ext cx="15971" cy="76899"/>
            </a:xfrm>
            <a:custGeom>
              <a:avLst/>
              <a:pathLst>
                <a:path w="15971" h="76899">
                  <a:moveTo>
                    <a:pt x="0" y="76313"/>
                  </a:moveTo>
                  <a:lnTo>
                    <a:pt x="3436" y="0"/>
                  </a:lnTo>
                  <a:lnTo>
                    <a:pt x="15971" y="618"/>
                  </a:lnTo>
                  <a:lnTo>
                    <a:pt x="11881" y="7689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1" name="pg3090"/>
            <p:cNvSpPr/>
            <p:nvPr/>
          </p:nvSpPr>
          <p:spPr>
            <a:xfrm>
              <a:off x="3185986" y="2177020"/>
              <a:ext cx="15322" cy="76824"/>
            </a:xfrm>
            <a:custGeom>
              <a:avLst/>
              <a:pathLst>
                <a:path w="15322" h="76824">
                  <a:moveTo>
                    <a:pt x="0" y="76339"/>
                  </a:moveTo>
                  <a:lnTo>
                    <a:pt x="2782" y="0"/>
                  </a:lnTo>
                  <a:lnTo>
                    <a:pt x="15322" y="510"/>
                  </a:lnTo>
                  <a:lnTo>
                    <a:pt x="11885" y="768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2" name="pg3091"/>
            <p:cNvSpPr/>
            <p:nvPr/>
          </p:nvSpPr>
          <p:spPr>
            <a:xfrm>
              <a:off x="3174096" y="2176617"/>
              <a:ext cx="14671" cy="76743"/>
            </a:xfrm>
            <a:custGeom>
              <a:avLst/>
              <a:pathLst>
                <a:path w="14671" h="76743">
                  <a:moveTo>
                    <a:pt x="0" y="76360"/>
                  </a:moveTo>
                  <a:lnTo>
                    <a:pt x="2127" y="0"/>
                  </a:lnTo>
                  <a:lnTo>
                    <a:pt x="14671" y="403"/>
                  </a:lnTo>
                  <a:lnTo>
                    <a:pt x="11889" y="767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3" name="pg3092"/>
            <p:cNvSpPr/>
            <p:nvPr/>
          </p:nvSpPr>
          <p:spPr>
            <a:xfrm>
              <a:off x="3162204" y="2176321"/>
              <a:ext cx="14020" cy="76656"/>
            </a:xfrm>
            <a:custGeom>
              <a:avLst/>
              <a:pathLst>
                <a:path w="14020" h="76656">
                  <a:moveTo>
                    <a:pt x="0" y="76376"/>
                  </a:moveTo>
                  <a:lnTo>
                    <a:pt x="1473" y="0"/>
                  </a:lnTo>
                  <a:lnTo>
                    <a:pt x="14020" y="295"/>
                  </a:lnTo>
                  <a:lnTo>
                    <a:pt x="11892" y="766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4" name="pg3093"/>
            <p:cNvSpPr/>
            <p:nvPr/>
          </p:nvSpPr>
          <p:spPr>
            <a:xfrm>
              <a:off x="3150309" y="2176133"/>
              <a:ext cx="13367" cy="76564"/>
            </a:xfrm>
            <a:custGeom>
              <a:avLst/>
              <a:pathLst>
                <a:path w="13367" h="76564">
                  <a:moveTo>
                    <a:pt x="0" y="76386"/>
                  </a:moveTo>
                  <a:lnTo>
                    <a:pt x="818" y="0"/>
                  </a:lnTo>
                  <a:lnTo>
                    <a:pt x="13367" y="188"/>
                  </a:lnTo>
                  <a:lnTo>
                    <a:pt x="11894" y="76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5" name="pg3094"/>
            <p:cNvSpPr/>
            <p:nvPr/>
          </p:nvSpPr>
          <p:spPr>
            <a:xfrm>
              <a:off x="3138414" y="2176052"/>
              <a:ext cx="12713" cy="76466"/>
            </a:xfrm>
            <a:custGeom>
              <a:avLst/>
              <a:pathLst>
                <a:path w="12713" h="76466">
                  <a:moveTo>
                    <a:pt x="0" y="76390"/>
                  </a:moveTo>
                  <a:lnTo>
                    <a:pt x="163" y="0"/>
                  </a:lnTo>
                  <a:lnTo>
                    <a:pt x="12713" y="80"/>
                  </a:lnTo>
                  <a:lnTo>
                    <a:pt x="11895" y="76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6" name="pg3095"/>
            <p:cNvSpPr/>
            <p:nvPr/>
          </p:nvSpPr>
          <p:spPr>
            <a:xfrm>
              <a:off x="3126027" y="2176052"/>
              <a:ext cx="12550" cy="76415"/>
            </a:xfrm>
            <a:custGeom>
              <a:avLst/>
              <a:pathLst>
                <a:path w="12550" h="76415">
                  <a:moveTo>
                    <a:pt x="491" y="76415"/>
                  </a:moveTo>
                  <a:lnTo>
                    <a:pt x="0" y="26"/>
                  </a:lnTo>
                  <a:lnTo>
                    <a:pt x="12550" y="0"/>
                  </a:lnTo>
                  <a:lnTo>
                    <a:pt x="12386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7" name="pg3096"/>
            <p:cNvSpPr/>
            <p:nvPr/>
          </p:nvSpPr>
          <p:spPr>
            <a:xfrm>
              <a:off x="3113477" y="2176079"/>
              <a:ext cx="13040" cy="76516"/>
            </a:xfrm>
            <a:custGeom>
              <a:avLst/>
              <a:pathLst>
                <a:path w="13040" h="76516">
                  <a:moveTo>
                    <a:pt x="1145" y="76516"/>
                  </a:moveTo>
                  <a:lnTo>
                    <a:pt x="0" y="134"/>
                  </a:lnTo>
                  <a:lnTo>
                    <a:pt x="12549" y="0"/>
                  </a:lnTo>
                  <a:lnTo>
                    <a:pt x="13040" y="7638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8" name="pg3097"/>
            <p:cNvSpPr/>
            <p:nvPr/>
          </p:nvSpPr>
          <p:spPr>
            <a:xfrm>
              <a:off x="3100929" y="2176213"/>
              <a:ext cx="13694" cy="76611"/>
            </a:xfrm>
            <a:custGeom>
              <a:avLst/>
              <a:pathLst>
                <a:path w="13694" h="76611">
                  <a:moveTo>
                    <a:pt x="1800" y="76611"/>
                  </a:moveTo>
                  <a:lnTo>
                    <a:pt x="0" y="242"/>
                  </a:lnTo>
                  <a:lnTo>
                    <a:pt x="12548" y="0"/>
                  </a:lnTo>
                  <a:lnTo>
                    <a:pt x="13694" y="763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9" name="pg3098"/>
            <p:cNvSpPr/>
            <p:nvPr/>
          </p:nvSpPr>
          <p:spPr>
            <a:xfrm>
              <a:off x="3088384" y="2176455"/>
              <a:ext cx="14346" cy="76700"/>
            </a:xfrm>
            <a:custGeom>
              <a:avLst/>
              <a:pathLst>
                <a:path w="14346" h="76700">
                  <a:moveTo>
                    <a:pt x="2455" y="76700"/>
                  </a:moveTo>
                  <a:lnTo>
                    <a:pt x="0" y="349"/>
                  </a:lnTo>
                  <a:lnTo>
                    <a:pt x="12545" y="0"/>
                  </a:lnTo>
                  <a:lnTo>
                    <a:pt x="14346" y="76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0" name="pg3099"/>
            <p:cNvSpPr/>
            <p:nvPr/>
          </p:nvSpPr>
          <p:spPr>
            <a:xfrm>
              <a:off x="3075841" y="2176805"/>
              <a:ext cx="14997" cy="76784"/>
            </a:xfrm>
            <a:custGeom>
              <a:avLst/>
              <a:pathLst>
                <a:path w="14997" h="76784">
                  <a:moveTo>
                    <a:pt x="3109" y="76784"/>
                  </a:moveTo>
                  <a:lnTo>
                    <a:pt x="0" y="457"/>
                  </a:lnTo>
                  <a:lnTo>
                    <a:pt x="12542" y="0"/>
                  </a:lnTo>
                  <a:lnTo>
                    <a:pt x="14997" y="76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1" name="pg3100"/>
            <p:cNvSpPr/>
            <p:nvPr/>
          </p:nvSpPr>
          <p:spPr>
            <a:xfrm>
              <a:off x="3063304" y="2177262"/>
              <a:ext cx="15647" cy="76862"/>
            </a:xfrm>
            <a:custGeom>
              <a:avLst/>
              <a:pathLst>
                <a:path w="15647" h="76862">
                  <a:moveTo>
                    <a:pt x="3763" y="76862"/>
                  </a:moveTo>
                  <a:lnTo>
                    <a:pt x="0" y="564"/>
                  </a:lnTo>
                  <a:lnTo>
                    <a:pt x="12537" y="0"/>
                  </a:lnTo>
                  <a:lnTo>
                    <a:pt x="15647" y="76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2" name="pg3101"/>
            <p:cNvSpPr/>
            <p:nvPr/>
          </p:nvSpPr>
          <p:spPr>
            <a:xfrm>
              <a:off x="3050771" y="2177827"/>
              <a:ext cx="16296" cy="76934"/>
            </a:xfrm>
            <a:custGeom>
              <a:avLst/>
              <a:pathLst>
                <a:path w="16296" h="76934">
                  <a:moveTo>
                    <a:pt x="4417" y="76934"/>
                  </a:moveTo>
                  <a:lnTo>
                    <a:pt x="0" y="672"/>
                  </a:lnTo>
                  <a:lnTo>
                    <a:pt x="12532" y="0"/>
                  </a:lnTo>
                  <a:lnTo>
                    <a:pt x="16296" y="7629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3" name="pg3102"/>
            <p:cNvSpPr/>
            <p:nvPr/>
          </p:nvSpPr>
          <p:spPr>
            <a:xfrm>
              <a:off x="3038245" y="2178499"/>
              <a:ext cx="16943" cy="77001"/>
            </a:xfrm>
            <a:custGeom>
              <a:avLst/>
              <a:pathLst>
                <a:path w="16943" h="77001">
                  <a:moveTo>
                    <a:pt x="5071" y="77001"/>
                  </a:moveTo>
                  <a:lnTo>
                    <a:pt x="0" y="779"/>
                  </a:lnTo>
                  <a:lnTo>
                    <a:pt x="12526" y="0"/>
                  </a:lnTo>
                  <a:lnTo>
                    <a:pt x="16943" y="76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4" name="pg3103"/>
            <p:cNvSpPr/>
            <p:nvPr/>
          </p:nvSpPr>
          <p:spPr>
            <a:xfrm>
              <a:off x="3025726" y="2179278"/>
              <a:ext cx="17590" cy="77062"/>
            </a:xfrm>
            <a:custGeom>
              <a:avLst/>
              <a:pathLst>
                <a:path w="17590" h="77062">
                  <a:moveTo>
                    <a:pt x="5724" y="77062"/>
                  </a:moveTo>
                  <a:lnTo>
                    <a:pt x="0" y="886"/>
                  </a:lnTo>
                  <a:lnTo>
                    <a:pt x="12519" y="0"/>
                  </a:lnTo>
                  <a:lnTo>
                    <a:pt x="17590" y="76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5" name="pg3104"/>
            <p:cNvSpPr/>
            <p:nvPr/>
          </p:nvSpPr>
          <p:spPr>
            <a:xfrm>
              <a:off x="3013215" y="2180165"/>
              <a:ext cx="18235" cy="77118"/>
            </a:xfrm>
            <a:custGeom>
              <a:avLst/>
              <a:pathLst>
                <a:path w="18235" h="77118">
                  <a:moveTo>
                    <a:pt x="6376" y="77118"/>
                  </a:moveTo>
                  <a:lnTo>
                    <a:pt x="0" y="994"/>
                  </a:lnTo>
                  <a:lnTo>
                    <a:pt x="12511" y="0"/>
                  </a:lnTo>
                  <a:lnTo>
                    <a:pt x="18235" y="761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6" name="pg3105"/>
            <p:cNvSpPr/>
            <p:nvPr/>
          </p:nvSpPr>
          <p:spPr>
            <a:xfrm>
              <a:off x="3000713" y="2181159"/>
              <a:ext cx="18879" cy="77167"/>
            </a:xfrm>
            <a:custGeom>
              <a:avLst/>
              <a:pathLst>
                <a:path w="18879" h="77167">
                  <a:moveTo>
                    <a:pt x="7029" y="77167"/>
                  </a:moveTo>
                  <a:lnTo>
                    <a:pt x="0" y="1101"/>
                  </a:lnTo>
                  <a:lnTo>
                    <a:pt x="12502" y="0"/>
                  </a:lnTo>
                  <a:lnTo>
                    <a:pt x="18879" y="76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7" name="pg3106"/>
            <p:cNvSpPr/>
            <p:nvPr/>
          </p:nvSpPr>
          <p:spPr>
            <a:xfrm>
              <a:off x="2988220" y="2182260"/>
              <a:ext cx="19521" cy="77211"/>
            </a:xfrm>
            <a:custGeom>
              <a:avLst/>
              <a:pathLst>
                <a:path w="19521" h="77211">
                  <a:moveTo>
                    <a:pt x="7681" y="77211"/>
                  </a:moveTo>
                  <a:lnTo>
                    <a:pt x="0" y="1208"/>
                  </a:lnTo>
                  <a:lnTo>
                    <a:pt x="12492" y="0"/>
                  </a:lnTo>
                  <a:lnTo>
                    <a:pt x="19521" y="76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8" name="pg3107"/>
            <p:cNvSpPr/>
            <p:nvPr/>
          </p:nvSpPr>
          <p:spPr>
            <a:xfrm>
              <a:off x="2975739" y="2183469"/>
              <a:ext cx="20162" cy="77250"/>
            </a:xfrm>
            <a:custGeom>
              <a:avLst/>
              <a:pathLst>
                <a:path w="20162" h="77250">
                  <a:moveTo>
                    <a:pt x="8332" y="77250"/>
                  </a:moveTo>
                  <a:lnTo>
                    <a:pt x="0" y="1315"/>
                  </a:lnTo>
                  <a:lnTo>
                    <a:pt x="12481" y="0"/>
                  </a:lnTo>
                  <a:lnTo>
                    <a:pt x="20162" y="760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9" name="pg3108"/>
            <p:cNvSpPr/>
            <p:nvPr/>
          </p:nvSpPr>
          <p:spPr>
            <a:xfrm>
              <a:off x="2963269" y="2184784"/>
              <a:ext cx="20801" cy="77283"/>
            </a:xfrm>
            <a:custGeom>
              <a:avLst/>
              <a:pathLst>
                <a:path w="20801" h="77283">
                  <a:moveTo>
                    <a:pt x="8982" y="77283"/>
                  </a:moveTo>
                  <a:lnTo>
                    <a:pt x="0" y="1422"/>
                  </a:lnTo>
                  <a:lnTo>
                    <a:pt x="12469" y="0"/>
                  </a:lnTo>
                  <a:lnTo>
                    <a:pt x="20801" y="759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0" name="pg3109"/>
            <p:cNvSpPr/>
            <p:nvPr/>
          </p:nvSpPr>
          <p:spPr>
            <a:xfrm>
              <a:off x="2950812" y="2186207"/>
              <a:ext cx="21439" cy="77310"/>
            </a:xfrm>
            <a:custGeom>
              <a:avLst/>
              <a:pathLst>
                <a:path w="21439" h="77310">
                  <a:moveTo>
                    <a:pt x="9632" y="77310"/>
                  </a:moveTo>
                  <a:lnTo>
                    <a:pt x="0" y="1529"/>
                  </a:lnTo>
                  <a:lnTo>
                    <a:pt x="12456" y="0"/>
                  </a:lnTo>
                  <a:lnTo>
                    <a:pt x="21439" y="75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1" name="pg3110"/>
            <p:cNvSpPr/>
            <p:nvPr/>
          </p:nvSpPr>
          <p:spPr>
            <a:xfrm>
              <a:off x="2938369" y="2187736"/>
              <a:ext cx="22076" cy="77331"/>
            </a:xfrm>
            <a:custGeom>
              <a:avLst/>
              <a:pathLst>
                <a:path w="22076" h="77331">
                  <a:moveTo>
                    <a:pt x="10281" y="77331"/>
                  </a:moveTo>
                  <a:lnTo>
                    <a:pt x="0" y="1635"/>
                  </a:lnTo>
                  <a:lnTo>
                    <a:pt x="12443" y="0"/>
                  </a:lnTo>
                  <a:lnTo>
                    <a:pt x="22076" y="7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2" name="pg3111"/>
            <p:cNvSpPr/>
            <p:nvPr/>
          </p:nvSpPr>
          <p:spPr>
            <a:xfrm>
              <a:off x="2925940" y="2189372"/>
              <a:ext cx="22710" cy="77347"/>
            </a:xfrm>
            <a:custGeom>
              <a:avLst/>
              <a:pathLst>
                <a:path w="22710" h="77347">
                  <a:moveTo>
                    <a:pt x="10930" y="77347"/>
                  </a:moveTo>
                  <a:lnTo>
                    <a:pt x="0" y="1742"/>
                  </a:lnTo>
                  <a:lnTo>
                    <a:pt x="12428" y="0"/>
                  </a:lnTo>
                  <a:lnTo>
                    <a:pt x="22710" y="75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3" name="pg3112"/>
            <p:cNvSpPr/>
            <p:nvPr/>
          </p:nvSpPr>
          <p:spPr>
            <a:xfrm>
              <a:off x="2913526" y="2191114"/>
              <a:ext cx="23343" cy="77357"/>
            </a:xfrm>
            <a:custGeom>
              <a:avLst/>
              <a:pathLst>
                <a:path w="23343" h="77357">
                  <a:moveTo>
                    <a:pt x="11578" y="77357"/>
                  </a:moveTo>
                  <a:lnTo>
                    <a:pt x="0" y="1849"/>
                  </a:lnTo>
                  <a:lnTo>
                    <a:pt x="12413" y="0"/>
                  </a:lnTo>
                  <a:lnTo>
                    <a:pt x="23343" y="75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4" name="pg3113"/>
            <p:cNvSpPr/>
            <p:nvPr/>
          </p:nvSpPr>
          <p:spPr>
            <a:xfrm>
              <a:off x="2901129" y="2192963"/>
              <a:ext cx="23975" cy="77361"/>
            </a:xfrm>
            <a:custGeom>
              <a:avLst/>
              <a:pathLst>
                <a:path w="23975" h="77361">
                  <a:moveTo>
                    <a:pt x="12224" y="77361"/>
                  </a:moveTo>
                  <a:lnTo>
                    <a:pt x="0" y="1955"/>
                  </a:lnTo>
                  <a:lnTo>
                    <a:pt x="12397" y="0"/>
                  </a:lnTo>
                  <a:lnTo>
                    <a:pt x="23975" y="75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5" name="pg3114"/>
            <p:cNvSpPr/>
            <p:nvPr/>
          </p:nvSpPr>
          <p:spPr>
            <a:xfrm>
              <a:off x="2888749" y="2194919"/>
              <a:ext cx="24604" cy="77360"/>
            </a:xfrm>
            <a:custGeom>
              <a:avLst/>
              <a:pathLst>
                <a:path w="24604" h="77360">
                  <a:moveTo>
                    <a:pt x="12870" y="77360"/>
                  </a:moveTo>
                  <a:lnTo>
                    <a:pt x="0" y="2061"/>
                  </a:lnTo>
                  <a:lnTo>
                    <a:pt x="12380" y="0"/>
                  </a:lnTo>
                  <a:lnTo>
                    <a:pt x="24604" y="75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6" name="pg3115"/>
            <p:cNvSpPr/>
            <p:nvPr/>
          </p:nvSpPr>
          <p:spPr>
            <a:xfrm>
              <a:off x="2876387" y="2196980"/>
              <a:ext cx="25232" cy="77353"/>
            </a:xfrm>
            <a:custGeom>
              <a:avLst/>
              <a:pathLst>
                <a:path w="25232" h="77353">
                  <a:moveTo>
                    <a:pt x="13515" y="77353"/>
                  </a:moveTo>
                  <a:lnTo>
                    <a:pt x="0" y="2167"/>
                  </a:lnTo>
                  <a:lnTo>
                    <a:pt x="12361" y="0"/>
                  </a:lnTo>
                  <a:lnTo>
                    <a:pt x="25232" y="75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7" name="pg3116"/>
            <p:cNvSpPr/>
            <p:nvPr/>
          </p:nvSpPr>
          <p:spPr>
            <a:xfrm>
              <a:off x="2864044" y="2199148"/>
              <a:ext cx="25858" cy="77340"/>
            </a:xfrm>
            <a:custGeom>
              <a:avLst/>
              <a:pathLst>
                <a:path w="25858" h="77340">
                  <a:moveTo>
                    <a:pt x="14159" y="77340"/>
                  </a:moveTo>
                  <a:lnTo>
                    <a:pt x="0" y="2273"/>
                  </a:lnTo>
                  <a:lnTo>
                    <a:pt x="12342" y="0"/>
                  </a:lnTo>
                  <a:lnTo>
                    <a:pt x="25858" y="751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8" name="pg3117"/>
            <p:cNvSpPr/>
            <p:nvPr/>
          </p:nvSpPr>
          <p:spPr>
            <a:xfrm>
              <a:off x="2851721" y="2201421"/>
              <a:ext cx="26482" cy="77321"/>
            </a:xfrm>
            <a:custGeom>
              <a:avLst/>
              <a:pathLst>
                <a:path w="26482" h="77321">
                  <a:moveTo>
                    <a:pt x="14802" y="77321"/>
                  </a:moveTo>
                  <a:lnTo>
                    <a:pt x="0" y="2379"/>
                  </a:lnTo>
                  <a:lnTo>
                    <a:pt x="12322" y="0"/>
                  </a:lnTo>
                  <a:lnTo>
                    <a:pt x="26482" y="75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9" name="pg3118"/>
            <p:cNvSpPr/>
            <p:nvPr/>
          </p:nvSpPr>
          <p:spPr>
            <a:xfrm>
              <a:off x="2839419" y="2203801"/>
              <a:ext cx="27104" cy="77297"/>
            </a:xfrm>
            <a:custGeom>
              <a:avLst/>
              <a:pathLst>
                <a:path w="27104" h="77297">
                  <a:moveTo>
                    <a:pt x="15444" y="77297"/>
                  </a:moveTo>
                  <a:lnTo>
                    <a:pt x="0" y="2484"/>
                  </a:lnTo>
                  <a:lnTo>
                    <a:pt x="12302" y="0"/>
                  </a:lnTo>
                  <a:lnTo>
                    <a:pt x="27104" y="74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0" name="pg3119"/>
            <p:cNvSpPr/>
            <p:nvPr/>
          </p:nvSpPr>
          <p:spPr>
            <a:xfrm>
              <a:off x="2827139" y="2206285"/>
              <a:ext cx="27724" cy="77268"/>
            </a:xfrm>
            <a:custGeom>
              <a:avLst/>
              <a:pathLst>
                <a:path w="27724" h="77268">
                  <a:moveTo>
                    <a:pt x="16085" y="77268"/>
                  </a:moveTo>
                  <a:lnTo>
                    <a:pt x="0" y="2590"/>
                  </a:lnTo>
                  <a:lnTo>
                    <a:pt x="12280" y="0"/>
                  </a:lnTo>
                  <a:lnTo>
                    <a:pt x="27724" y="74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1" name="pg3120"/>
            <p:cNvSpPr/>
            <p:nvPr/>
          </p:nvSpPr>
          <p:spPr>
            <a:xfrm>
              <a:off x="2814881" y="2208875"/>
              <a:ext cx="28342" cy="77232"/>
            </a:xfrm>
            <a:custGeom>
              <a:avLst/>
              <a:pathLst>
                <a:path w="28342" h="77232">
                  <a:moveTo>
                    <a:pt x="16724" y="77232"/>
                  </a:moveTo>
                  <a:lnTo>
                    <a:pt x="0" y="2695"/>
                  </a:lnTo>
                  <a:lnTo>
                    <a:pt x="12257" y="0"/>
                  </a:lnTo>
                  <a:lnTo>
                    <a:pt x="28342" y="746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2" name="pg3121"/>
            <p:cNvSpPr/>
            <p:nvPr/>
          </p:nvSpPr>
          <p:spPr>
            <a:xfrm>
              <a:off x="2802647" y="2211571"/>
              <a:ext cx="28958" cy="77191"/>
            </a:xfrm>
            <a:custGeom>
              <a:avLst/>
              <a:pathLst>
                <a:path w="28958" h="77191">
                  <a:moveTo>
                    <a:pt x="17363" y="77191"/>
                  </a:moveTo>
                  <a:lnTo>
                    <a:pt x="0" y="2800"/>
                  </a:lnTo>
                  <a:lnTo>
                    <a:pt x="12234" y="0"/>
                  </a:lnTo>
                  <a:lnTo>
                    <a:pt x="28958" y="74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3" name="pg3122"/>
            <p:cNvSpPr/>
            <p:nvPr/>
          </p:nvSpPr>
          <p:spPr>
            <a:xfrm>
              <a:off x="2790438" y="2214371"/>
              <a:ext cx="29572" cy="77144"/>
            </a:xfrm>
            <a:custGeom>
              <a:avLst/>
              <a:pathLst>
                <a:path w="29572" h="77144">
                  <a:moveTo>
                    <a:pt x="18000" y="77144"/>
                  </a:moveTo>
                  <a:lnTo>
                    <a:pt x="0" y="2905"/>
                  </a:lnTo>
                  <a:lnTo>
                    <a:pt x="12209" y="0"/>
                  </a:lnTo>
                  <a:lnTo>
                    <a:pt x="29572" y="74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4" name="pg3123"/>
            <p:cNvSpPr/>
            <p:nvPr/>
          </p:nvSpPr>
          <p:spPr>
            <a:xfrm>
              <a:off x="2778253" y="2217276"/>
              <a:ext cx="30184" cy="77092"/>
            </a:xfrm>
            <a:custGeom>
              <a:avLst/>
              <a:pathLst>
                <a:path w="30184" h="77092">
                  <a:moveTo>
                    <a:pt x="18635" y="77092"/>
                  </a:moveTo>
                  <a:lnTo>
                    <a:pt x="0" y="3009"/>
                  </a:lnTo>
                  <a:lnTo>
                    <a:pt x="12184" y="0"/>
                  </a:lnTo>
                  <a:lnTo>
                    <a:pt x="30184" y="74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5" name="pg3124"/>
            <p:cNvSpPr/>
            <p:nvPr/>
          </p:nvSpPr>
          <p:spPr>
            <a:xfrm>
              <a:off x="2766095" y="2220285"/>
              <a:ext cx="30793" cy="77034"/>
            </a:xfrm>
            <a:custGeom>
              <a:avLst/>
              <a:pathLst>
                <a:path w="30793" h="77034">
                  <a:moveTo>
                    <a:pt x="19270" y="77034"/>
                  </a:moveTo>
                  <a:lnTo>
                    <a:pt x="0" y="3113"/>
                  </a:lnTo>
                  <a:lnTo>
                    <a:pt x="12158" y="0"/>
                  </a:lnTo>
                  <a:lnTo>
                    <a:pt x="30793" y="74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6" name="pg3125"/>
            <p:cNvSpPr/>
            <p:nvPr/>
          </p:nvSpPr>
          <p:spPr>
            <a:xfrm>
              <a:off x="2753964" y="2223399"/>
              <a:ext cx="31401" cy="76970"/>
            </a:xfrm>
            <a:custGeom>
              <a:avLst/>
              <a:pathLst>
                <a:path w="31401" h="76970">
                  <a:moveTo>
                    <a:pt x="19903" y="76970"/>
                  </a:moveTo>
                  <a:lnTo>
                    <a:pt x="0" y="3217"/>
                  </a:lnTo>
                  <a:lnTo>
                    <a:pt x="12130" y="0"/>
                  </a:lnTo>
                  <a:lnTo>
                    <a:pt x="31401" y="73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7" name="pg3126"/>
            <p:cNvSpPr/>
            <p:nvPr/>
          </p:nvSpPr>
          <p:spPr>
            <a:xfrm>
              <a:off x="2741861" y="2226617"/>
              <a:ext cx="32005" cy="76900"/>
            </a:xfrm>
            <a:custGeom>
              <a:avLst/>
              <a:pathLst>
                <a:path w="32005" h="76900">
                  <a:moveTo>
                    <a:pt x="20534" y="76900"/>
                  </a:moveTo>
                  <a:lnTo>
                    <a:pt x="0" y="3321"/>
                  </a:lnTo>
                  <a:lnTo>
                    <a:pt x="12102" y="0"/>
                  </a:lnTo>
                  <a:lnTo>
                    <a:pt x="32005" y="73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8" name="pg3127"/>
            <p:cNvSpPr/>
            <p:nvPr/>
          </p:nvSpPr>
          <p:spPr>
            <a:xfrm>
              <a:off x="2729787" y="2229939"/>
              <a:ext cx="32608" cy="76825"/>
            </a:xfrm>
            <a:custGeom>
              <a:avLst/>
              <a:pathLst>
                <a:path w="32608" h="76825">
                  <a:moveTo>
                    <a:pt x="21164" y="76825"/>
                  </a:moveTo>
                  <a:lnTo>
                    <a:pt x="0" y="3425"/>
                  </a:lnTo>
                  <a:lnTo>
                    <a:pt x="12073" y="0"/>
                  </a:lnTo>
                  <a:lnTo>
                    <a:pt x="32608" y="73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9" name="pg3128"/>
            <p:cNvSpPr/>
            <p:nvPr/>
          </p:nvSpPr>
          <p:spPr>
            <a:xfrm>
              <a:off x="2717743" y="2233365"/>
              <a:ext cx="33208" cy="76744"/>
            </a:xfrm>
            <a:custGeom>
              <a:avLst/>
              <a:pathLst>
                <a:path w="33208" h="76744">
                  <a:moveTo>
                    <a:pt x="21792" y="76744"/>
                  </a:moveTo>
                  <a:lnTo>
                    <a:pt x="0" y="3528"/>
                  </a:lnTo>
                  <a:lnTo>
                    <a:pt x="12044" y="0"/>
                  </a:lnTo>
                  <a:lnTo>
                    <a:pt x="33208" y="734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0" name="pg3129"/>
            <p:cNvSpPr/>
            <p:nvPr/>
          </p:nvSpPr>
          <p:spPr>
            <a:xfrm>
              <a:off x="2705730" y="2236894"/>
              <a:ext cx="33806" cy="76658"/>
            </a:xfrm>
            <a:custGeom>
              <a:avLst/>
              <a:pathLst>
                <a:path w="33806" h="76658">
                  <a:moveTo>
                    <a:pt x="22419" y="76658"/>
                  </a:moveTo>
                  <a:lnTo>
                    <a:pt x="0" y="3631"/>
                  </a:lnTo>
                  <a:lnTo>
                    <a:pt x="12013" y="0"/>
                  </a:lnTo>
                  <a:lnTo>
                    <a:pt x="33806" y="73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1" name="pg3130"/>
            <p:cNvSpPr/>
            <p:nvPr/>
          </p:nvSpPr>
          <p:spPr>
            <a:xfrm>
              <a:off x="2693748" y="2240526"/>
              <a:ext cx="34401" cy="76566"/>
            </a:xfrm>
            <a:custGeom>
              <a:avLst/>
              <a:pathLst>
                <a:path w="34401" h="76566">
                  <a:moveTo>
                    <a:pt x="23044" y="76566"/>
                  </a:moveTo>
                  <a:lnTo>
                    <a:pt x="0" y="3734"/>
                  </a:lnTo>
                  <a:lnTo>
                    <a:pt x="11981" y="0"/>
                  </a:lnTo>
                  <a:lnTo>
                    <a:pt x="34401" y="7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2" name="pg3131"/>
            <p:cNvSpPr/>
            <p:nvPr/>
          </p:nvSpPr>
          <p:spPr>
            <a:xfrm>
              <a:off x="2681798" y="2244260"/>
              <a:ext cx="34994" cy="76468"/>
            </a:xfrm>
            <a:custGeom>
              <a:avLst/>
              <a:pathLst>
                <a:path w="34994" h="76468">
                  <a:moveTo>
                    <a:pt x="23668" y="76468"/>
                  </a:moveTo>
                  <a:lnTo>
                    <a:pt x="0" y="3837"/>
                  </a:lnTo>
                  <a:lnTo>
                    <a:pt x="11949" y="0"/>
                  </a:lnTo>
                  <a:lnTo>
                    <a:pt x="34994" y="728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3" name="pg3132"/>
            <p:cNvSpPr/>
            <p:nvPr/>
          </p:nvSpPr>
          <p:spPr>
            <a:xfrm>
              <a:off x="2669882" y="2248098"/>
              <a:ext cx="35584" cy="76365"/>
            </a:xfrm>
            <a:custGeom>
              <a:avLst/>
              <a:pathLst>
                <a:path w="35584" h="76365">
                  <a:moveTo>
                    <a:pt x="24289" y="76365"/>
                  </a:moveTo>
                  <a:lnTo>
                    <a:pt x="0" y="3939"/>
                  </a:lnTo>
                  <a:lnTo>
                    <a:pt x="11916" y="0"/>
                  </a:lnTo>
                  <a:lnTo>
                    <a:pt x="35584" y="72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4" name="pg3133"/>
            <p:cNvSpPr/>
            <p:nvPr/>
          </p:nvSpPr>
          <p:spPr>
            <a:xfrm>
              <a:off x="2658000" y="2252037"/>
              <a:ext cx="36171" cy="76256"/>
            </a:xfrm>
            <a:custGeom>
              <a:avLst/>
              <a:pathLst>
                <a:path w="36171" h="76256">
                  <a:moveTo>
                    <a:pt x="24909" y="76256"/>
                  </a:moveTo>
                  <a:lnTo>
                    <a:pt x="0" y="4041"/>
                  </a:lnTo>
                  <a:lnTo>
                    <a:pt x="11881" y="0"/>
                  </a:lnTo>
                  <a:lnTo>
                    <a:pt x="36171" y="724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5" name="pg3134"/>
            <p:cNvSpPr/>
            <p:nvPr/>
          </p:nvSpPr>
          <p:spPr>
            <a:xfrm>
              <a:off x="2646153" y="2256079"/>
              <a:ext cx="36756" cy="76142"/>
            </a:xfrm>
            <a:custGeom>
              <a:avLst/>
              <a:pathLst>
                <a:path w="36756" h="76142">
                  <a:moveTo>
                    <a:pt x="25528" y="76142"/>
                  </a:moveTo>
                  <a:lnTo>
                    <a:pt x="0" y="4143"/>
                  </a:lnTo>
                  <a:lnTo>
                    <a:pt x="11846" y="0"/>
                  </a:lnTo>
                  <a:lnTo>
                    <a:pt x="36756" y="72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6" name="pg3135"/>
            <p:cNvSpPr/>
            <p:nvPr/>
          </p:nvSpPr>
          <p:spPr>
            <a:xfrm>
              <a:off x="2634342" y="2260222"/>
              <a:ext cx="37338" cy="76022"/>
            </a:xfrm>
            <a:custGeom>
              <a:avLst/>
              <a:pathLst>
                <a:path w="37338" h="76022">
                  <a:moveTo>
                    <a:pt x="26144" y="76022"/>
                  </a:moveTo>
                  <a:lnTo>
                    <a:pt x="0" y="4244"/>
                  </a:lnTo>
                  <a:lnTo>
                    <a:pt x="11810" y="0"/>
                  </a:lnTo>
                  <a:lnTo>
                    <a:pt x="37338" y="71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7" name="pg3136"/>
            <p:cNvSpPr/>
            <p:nvPr/>
          </p:nvSpPr>
          <p:spPr>
            <a:xfrm>
              <a:off x="2622568" y="2264467"/>
              <a:ext cx="37918" cy="75896"/>
            </a:xfrm>
            <a:custGeom>
              <a:avLst/>
              <a:pathLst>
                <a:path w="37918" h="75896">
                  <a:moveTo>
                    <a:pt x="26758" y="75896"/>
                  </a:moveTo>
                  <a:lnTo>
                    <a:pt x="0" y="4345"/>
                  </a:lnTo>
                  <a:lnTo>
                    <a:pt x="11774" y="0"/>
                  </a:lnTo>
                  <a:lnTo>
                    <a:pt x="37918" y="717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pg3137"/>
            <p:cNvSpPr/>
            <p:nvPr/>
          </p:nvSpPr>
          <p:spPr>
            <a:xfrm>
              <a:off x="2610832" y="2268813"/>
              <a:ext cx="38494" cy="75765"/>
            </a:xfrm>
            <a:custGeom>
              <a:avLst/>
              <a:pathLst>
                <a:path w="38494" h="75765">
                  <a:moveTo>
                    <a:pt x="27370" y="75765"/>
                  </a:moveTo>
                  <a:lnTo>
                    <a:pt x="0" y="4446"/>
                  </a:lnTo>
                  <a:lnTo>
                    <a:pt x="11736" y="0"/>
                  </a:lnTo>
                  <a:lnTo>
                    <a:pt x="38494" y="71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pg3138"/>
            <p:cNvSpPr/>
            <p:nvPr/>
          </p:nvSpPr>
          <p:spPr>
            <a:xfrm>
              <a:off x="2599134" y="2273260"/>
              <a:ext cx="39068" cy="75628"/>
            </a:xfrm>
            <a:custGeom>
              <a:avLst/>
              <a:pathLst>
                <a:path w="39068" h="75628">
                  <a:moveTo>
                    <a:pt x="27981" y="75628"/>
                  </a:moveTo>
                  <a:lnTo>
                    <a:pt x="0" y="4547"/>
                  </a:lnTo>
                  <a:lnTo>
                    <a:pt x="11697" y="0"/>
                  </a:lnTo>
                  <a:lnTo>
                    <a:pt x="39068" y="71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pg3139"/>
            <p:cNvSpPr/>
            <p:nvPr/>
          </p:nvSpPr>
          <p:spPr>
            <a:xfrm>
              <a:off x="2587476" y="2277807"/>
              <a:ext cx="39639" cy="75486"/>
            </a:xfrm>
            <a:custGeom>
              <a:avLst/>
              <a:pathLst>
                <a:path w="39639" h="75486">
                  <a:moveTo>
                    <a:pt x="28589" y="75486"/>
                  </a:moveTo>
                  <a:lnTo>
                    <a:pt x="0" y="4647"/>
                  </a:lnTo>
                  <a:lnTo>
                    <a:pt x="11658" y="0"/>
                  </a:lnTo>
                  <a:lnTo>
                    <a:pt x="39639" y="71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pg3140"/>
            <p:cNvSpPr/>
            <p:nvPr/>
          </p:nvSpPr>
          <p:spPr>
            <a:xfrm>
              <a:off x="2575857" y="2282454"/>
              <a:ext cx="40207" cy="75338"/>
            </a:xfrm>
            <a:custGeom>
              <a:avLst/>
              <a:pathLst>
                <a:path w="40207" h="75338">
                  <a:moveTo>
                    <a:pt x="29195" y="75338"/>
                  </a:moveTo>
                  <a:lnTo>
                    <a:pt x="0" y="4746"/>
                  </a:lnTo>
                  <a:lnTo>
                    <a:pt x="11618" y="0"/>
                  </a:lnTo>
                  <a:lnTo>
                    <a:pt x="40207" y="70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pg3141"/>
            <p:cNvSpPr/>
            <p:nvPr/>
          </p:nvSpPr>
          <p:spPr>
            <a:xfrm>
              <a:off x="2564280" y="2287201"/>
              <a:ext cx="40772" cy="75184"/>
            </a:xfrm>
            <a:custGeom>
              <a:avLst/>
              <a:pathLst>
                <a:path w="40772" h="75184">
                  <a:moveTo>
                    <a:pt x="29799" y="75184"/>
                  </a:moveTo>
                  <a:lnTo>
                    <a:pt x="0" y="4846"/>
                  </a:lnTo>
                  <a:lnTo>
                    <a:pt x="11577" y="0"/>
                  </a:lnTo>
                  <a:lnTo>
                    <a:pt x="40772" y="70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pg3142"/>
            <p:cNvSpPr/>
            <p:nvPr/>
          </p:nvSpPr>
          <p:spPr>
            <a:xfrm>
              <a:off x="2552745" y="2292047"/>
              <a:ext cx="41334" cy="75025"/>
            </a:xfrm>
            <a:custGeom>
              <a:avLst/>
              <a:pathLst>
                <a:path w="41334" h="75025">
                  <a:moveTo>
                    <a:pt x="30401" y="75025"/>
                  </a:moveTo>
                  <a:lnTo>
                    <a:pt x="0" y="4945"/>
                  </a:lnTo>
                  <a:lnTo>
                    <a:pt x="11535" y="0"/>
                  </a:lnTo>
                  <a:lnTo>
                    <a:pt x="41334" y="703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pg3143"/>
            <p:cNvSpPr/>
            <p:nvPr/>
          </p:nvSpPr>
          <p:spPr>
            <a:xfrm>
              <a:off x="2541253" y="2296992"/>
              <a:ext cx="41893" cy="74861"/>
            </a:xfrm>
            <a:custGeom>
              <a:avLst/>
              <a:pathLst>
                <a:path w="41893" h="74861">
                  <a:moveTo>
                    <a:pt x="31001" y="74861"/>
                  </a:moveTo>
                  <a:lnTo>
                    <a:pt x="0" y="5044"/>
                  </a:lnTo>
                  <a:lnTo>
                    <a:pt x="11492" y="0"/>
                  </a:lnTo>
                  <a:lnTo>
                    <a:pt x="41893" y="7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pg3144"/>
            <p:cNvSpPr/>
            <p:nvPr/>
          </p:nvSpPr>
          <p:spPr>
            <a:xfrm>
              <a:off x="2529804" y="2302036"/>
              <a:ext cx="42449" cy="74691"/>
            </a:xfrm>
            <a:custGeom>
              <a:avLst/>
              <a:pathLst>
                <a:path w="42449" h="74691">
                  <a:moveTo>
                    <a:pt x="31598" y="74691"/>
                  </a:moveTo>
                  <a:lnTo>
                    <a:pt x="0" y="5142"/>
                  </a:lnTo>
                  <a:lnTo>
                    <a:pt x="11448" y="0"/>
                  </a:lnTo>
                  <a:lnTo>
                    <a:pt x="42449" y="69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pg3145"/>
            <p:cNvSpPr/>
            <p:nvPr/>
          </p:nvSpPr>
          <p:spPr>
            <a:xfrm>
              <a:off x="2518400" y="2307179"/>
              <a:ext cx="43002" cy="74515"/>
            </a:xfrm>
            <a:custGeom>
              <a:avLst/>
              <a:pathLst>
                <a:path w="43002" h="74515">
                  <a:moveTo>
                    <a:pt x="32193" y="74515"/>
                  </a:moveTo>
                  <a:lnTo>
                    <a:pt x="0" y="5240"/>
                  </a:lnTo>
                  <a:lnTo>
                    <a:pt x="11404" y="0"/>
                  </a:lnTo>
                  <a:lnTo>
                    <a:pt x="43002" y="695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pg3146"/>
            <p:cNvSpPr/>
            <p:nvPr/>
          </p:nvSpPr>
          <p:spPr>
            <a:xfrm>
              <a:off x="2507041" y="2312419"/>
              <a:ext cx="43552" cy="74335"/>
            </a:xfrm>
            <a:custGeom>
              <a:avLst/>
              <a:pathLst>
                <a:path w="43552" h="74335">
                  <a:moveTo>
                    <a:pt x="32786" y="74335"/>
                  </a:moveTo>
                  <a:lnTo>
                    <a:pt x="0" y="5337"/>
                  </a:lnTo>
                  <a:lnTo>
                    <a:pt x="11358" y="0"/>
                  </a:lnTo>
                  <a:lnTo>
                    <a:pt x="43552" y="692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pg3147"/>
            <p:cNvSpPr/>
            <p:nvPr/>
          </p:nvSpPr>
          <p:spPr>
            <a:xfrm>
              <a:off x="2495729" y="2317757"/>
              <a:ext cx="44098" cy="74148"/>
            </a:xfrm>
            <a:custGeom>
              <a:avLst/>
              <a:pathLst>
                <a:path w="44098" h="74148">
                  <a:moveTo>
                    <a:pt x="33376" y="74148"/>
                  </a:moveTo>
                  <a:lnTo>
                    <a:pt x="0" y="5435"/>
                  </a:lnTo>
                  <a:lnTo>
                    <a:pt x="11312" y="0"/>
                  </a:lnTo>
                  <a:lnTo>
                    <a:pt x="44098" y="68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pg3148"/>
            <p:cNvSpPr/>
            <p:nvPr/>
          </p:nvSpPr>
          <p:spPr>
            <a:xfrm>
              <a:off x="2484463" y="2323192"/>
              <a:ext cx="44641" cy="73956"/>
            </a:xfrm>
            <a:custGeom>
              <a:avLst/>
              <a:pathLst>
                <a:path w="44641" h="73956">
                  <a:moveTo>
                    <a:pt x="33964" y="73956"/>
                  </a:moveTo>
                  <a:lnTo>
                    <a:pt x="0" y="5531"/>
                  </a:lnTo>
                  <a:lnTo>
                    <a:pt x="11265" y="0"/>
                  </a:lnTo>
                  <a:lnTo>
                    <a:pt x="44641" y="68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pg3149"/>
            <p:cNvSpPr/>
            <p:nvPr/>
          </p:nvSpPr>
          <p:spPr>
            <a:xfrm>
              <a:off x="2473245" y="2328724"/>
              <a:ext cx="45181" cy="73759"/>
            </a:xfrm>
            <a:custGeom>
              <a:avLst/>
              <a:pathLst>
                <a:path w="45181" h="73759">
                  <a:moveTo>
                    <a:pt x="34549" y="73759"/>
                  </a:moveTo>
                  <a:lnTo>
                    <a:pt x="0" y="5628"/>
                  </a:lnTo>
                  <a:lnTo>
                    <a:pt x="11217" y="0"/>
                  </a:lnTo>
                  <a:lnTo>
                    <a:pt x="45181" y="68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pg3150"/>
            <p:cNvSpPr/>
            <p:nvPr/>
          </p:nvSpPr>
          <p:spPr>
            <a:xfrm>
              <a:off x="2462076" y="2334352"/>
              <a:ext cx="45718" cy="73556"/>
            </a:xfrm>
            <a:custGeom>
              <a:avLst/>
              <a:pathLst>
                <a:path w="45718" h="73556">
                  <a:moveTo>
                    <a:pt x="35132" y="73556"/>
                  </a:moveTo>
                  <a:lnTo>
                    <a:pt x="0" y="5724"/>
                  </a:lnTo>
                  <a:lnTo>
                    <a:pt x="11169" y="0"/>
                  </a:lnTo>
                  <a:lnTo>
                    <a:pt x="45718" y="68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pg3151"/>
            <p:cNvSpPr/>
            <p:nvPr/>
          </p:nvSpPr>
          <p:spPr>
            <a:xfrm>
              <a:off x="2450957" y="2340076"/>
              <a:ext cx="46251" cy="73348"/>
            </a:xfrm>
            <a:custGeom>
              <a:avLst/>
              <a:pathLst>
                <a:path w="46251" h="73348">
                  <a:moveTo>
                    <a:pt x="35712" y="73348"/>
                  </a:moveTo>
                  <a:lnTo>
                    <a:pt x="0" y="5819"/>
                  </a:lnTo>
                  <a:lnTo>
                    <a:pt x="11119" y="0"/>
                  </a:lnTo>
                  <a:lnTo>
                    <a:pt x="46251" y="678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pg3152"/>
            <p:cNvSpPr/>
            <p:nvPr/>
          </p:nvSpPr>
          <p:spPr>
            <a:xfrm>
              <a:off x="2439887" y="2345896"/>
              <a:ext cx="46781" cy="73135"/>
            </a:xfrm>
            <a:custGeom>
              <a:avLst/>
              <a:pathLst>
                <a:path w="46781" h="73135">
                  <a:moveTo>
                    <a:pt x="36289" y="73135"/>
                  </a:moveTo>
                  <a:lnTo>
                    <a:pt x="0" y="5914"/>
                  </a:lnTo>
                  <a:lnTo>
                    <a:pt x="11069" y="0"/>
                  </a:lnTo>
                  <a:lnTo>
                    <a:pt x="46781" y="675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pg3153"/>
            <p:cNvSpPr/>
            <p:nvPr/>
          </p:nvSpPr>
          <p:spPr>
            <a:xfrm>
              <a:off x="2428869" y="2351811"/>
              <a:ext cx="47307" cy="72916"/>
            </a:xfrm>
            <a:custGeom>
              <a:avLst/>
              <a:pathLst>
                <a:path w="47307" h="72916">
                  <a:moveTo>
                    <a:pt x="36864" y="72916"/>
                  </a:moveTo>
                  <a:lnTo>
                    <a:pt x="0" y="6009"/>
                  </a:lnTo>
                  <a:lnTo>
                    <a:pt x="11018" y="0"/>
                  </a:lnTo>
                  <a:lnTo>
                    <a:pt x="47307" y="6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pg3154"/>
            <p:cNvSpPr/>
            <p:nvPr/>
          </p:nvSpPr>
          <p:spPr>
            <a:xfrm>
              <a:off x="2417903" y="2357820"/>
              <a:ext cx="47830" cy="72692"/>
            </a:xfrm>
            <a:custGeom>
              <a:avLst/>
              <a:pathLst>
                <a:path w="47830" h="72692">
                  <a:moveTo>
                    <a:pt x="37436" y="72692"/>
                  </a:moveTo>
                  <a:lnTo>
                    <a:pt x="0" y="6103"/>
                  </a:lnTo>
                  <a:lnTo>
                    <a:pt x="10966" y="0"/>
                  </a:lnTo>
                  <a:lnTo>
                    <a:pt x="47830" y="669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pg3155"/>
            <p:cNvSpPr/>
            <p:nvPr/>
          </p:nvSpPr>
          <p:spPr>
            <a:xfrm>
              <a:off x="2406989" y="2363924"/>
              <a:ext cx="48350" cy="72462"/>
            </a:xfrm>
            <a:custGeom>
              <a:avLst/>
              <a:pathLst>
                <a:path w="48350" h="72462">
                  <a:moveTo>
                    <a:pt x="38006" y="72462"/>
                  </a:moveTo>
                  <a:lnTo>
                    <a:pt x="0" y="6197"/>
                  </a:lnTo>
                  <a:lnTo>
                    <a:pt x="10913" y="0"/>
                  </a:lnTo>
                  <a:lnTo>
                    <a:pt x="48350" y="66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pg3156"/>
            <p:cNvSpPr/>
            <p:nvPr/>
          </p:nvSpPr>
          <p:spPr>
            <a:xfrm>
              <a:off x="2396129" y="2370121"/>
              <a:ext cx="48866" cy="72227"/>
            </a:xfrm>
            <a:custGeom>
              <a:avLst/>
              <a:pathLst>
                <a:path w="48866" h="72227">
                  <a:moveTo>
                    <a:pt x="38572" y="72227"/>
                  </a:moveTo>
                  <a:lnTo>
                    <a:pt x="0" y="6290"/>
                  </a:lnTo>
                  <a:lnTo>
                    <a:pt x="10860" y="0"/>
                  </a:lnTo>
                  <a:lnTo>
                    <a:pt x="48866" y="6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pg3157"/>
            <p:cNvSpPr/>
            <p:nvPr/>
          </p:nvSpPr>
          <p:spPr>
            <a:xfrm>
              <a:off x="2385323" y="2376412"/>
              <a:ext cx="49378" cy="71987"/>
            </a:xfrm>
            <a:custGeom>
              <a:avLst/>
              <a:pathLst>
                <a:path w="49378" h="71987">
                  <a:moveTo>
                    <a:pt x="39136" y="71987"/>
                  </a:moveTo>
                  <a:lnTo>
                    <a:pt x="0" y="6383"/>
                  </a:lnTo>
                  <a:lnTo>
                    <a:pt x="10805" y="0"/>
                  </a:lnTo>
                  <a:lnTo>
                    <a:pt x="49378" y="659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pg3158"/>
            <p:cNvSpPr/>
            <p:nvPr/>
          </p:nvSpPr>
          <p:spPr>
            <a:xfrm>
              <a:off x="2374573" y="2382796"/>
              <a:ext cx="49887" cy="71741"/>
            </a:xfrm>
            <a:custGeom>
              <a:avLst/>
              <a:pathLst>
                <a:path w="49887" h="71741">
                  <a:moveTo>
                    <a:pt x="39697" y="71741"/>
                  </a:moveTo>
                  <a:lnTo>
                    <a:pt x="0" y="6476"/>
                  </a:lnTo>
                  <a:lnTo>
                    <a:pt x="10750" y="0"/>
                  </a:lnTo>
                  <a:lnTo>
                    <a:pt x="49887" y="65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pg3159"/>
            <p:cNvSpPr/>
            <p:nvPr/>
          </p:nvSpPr>
          <p:spPr>
            <a:xfrm>
              <a:off x="2363878" y="2389272"/>
              <a:ext cx="50392" cy="71491"/>
            </a:xfrm>
            <a:custGeom>
              <a:avLst/>
              <a:pathLst>
                <a:path w="50392" h="71491">
                  <a:moveTo>
                    <a:pt x="40255" y="71491"/>
                  </a:moveTo>
                  <a:lnTo>
                    <a:pt x="0" y="6567"/>
                  </a:lnTo>
                  <a:lnTo>
                    <a:pt x="10694" y="0"/>
                  </a:lnTo>
                  <a:lnTo>
                    <a:pt x="50392" y="6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pg3160"/>
            <p:cNvSpPr/>
            <p:nvPr/>
          </p:nvSpPr>
          <p:spPr>
            <a:xfrm>
              <a:off x="2353240" y="2395840"/>
              <a:ext cx="50893" cy="71235"/>
            </a:xfrm>
            <a:custGeom>
              <a:avLst/>
              <a:pathLst>
                <a:path w="50893" h="71235">
                  <a:moveTo>
                    <a:pt x="40810" y="71235"/>
                  </a:moveTo>
                  <a:lnTo>
                    <a:pt x="0" y="6659"/>
                  </a:lnTo>
                  <a:lnTo>
                    <a:pt x="10638" y="0"/>
                  </a:lnTo>
                  <a:lnTo>
                    <a:pt x="50893" y="64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pg3161"/>
            <p:cNvSpPr/>
            <p:nvPr/>
          </p:nvSpPr>
          <p:spPr>
            <a:xfrm>
              <a:off x="2342659" y="2402499"/>
              <a:ext cx="51391" cy="70973"/>
            </a:xfrm>
            <a:custGeom>
              <a:avLst/>
              <a:pathLst>
                <a:path w="51391" h="70973">
                  <a:moveTo>
                    <a:pt x="41362" y="70973"/>
                  </a:moveTo>
                  <a:lnTo>
                    <a:pt x="0" y="6750"/>
                  </a:lnTo>
                  <a:lnTo>
                    <a:pt x="10580" y="0"/>
                  </a:lnTo>
                  <a:lnTo>
                    <a:pt x="51391" y="64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pg3162"/>
            <p:cNvSpPr/>
            <p:nvPr/>
          </p:nvSpPr>
          <p:spPr>
            <a:xfrm>
              <a:off x="2332137" y="2409249"/>
              <a:ext cx="51884" cy="70707"/>
            </a:xfrm>
            <a:custGeom>
              <a:avLst/>
              <a:pathLst>
                <a:path w="51884" h="70707">
                  <a:moveTo>
                    <a:pt x="41911" y="70707"/>
                  </a:moveTo>
                  <a:lnTo>
                    <a:pt x="0" y="6840"/>
                  </a:lnTo>
                  <a:lnTo>
                    <a:pt x="10522" y="0"/>
                  </a:lnTo>
                  <a:lnTo>
                    <a:pt x="51884" y="64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pg3163"/>
            <p:cNvSpPr/>
            <p:nvPr/>
          </p:nvSpPr>
          <p:spPr>
            <a:xfrm>
              <a:off x="2321674" y="2416090"/>
              <a:ext cx="52374" cy="70435"/>
            </a:xfrm>
            <a:custGeom>
              <a:avLst/>
              <a:pathLst>
                <a:path w="52374" h="70435">
                  <a:moveTo>
                    <a:pt x="42457" y="70435"/>
                  </a:moveTo>
                  <a:lnTo>
                    <a:pt x="0" y="6930"/>
                  </a:lnTo>
                  <a:lnTo>
                    <a:pt x="10463" y="0"/>
                  </a:lnTo>
                  <a:lnTo>
                    <a:pt x="52374" y="63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pg3164"/>
            <p:cNvSpPr/>
            <p:nvPr/>
          </p:nvSpPr>
          <p:spPr>
            <a:xfrm>
              <a:off x="2311270" y="2423021"/>
              <a:ext cx="52860" cy="70158"/>
            </a:xfrm>
            <a:custGeom>
              <a:avLst/>
              <a:pathLst>
                <a:path w="52860" h="70158">
                  <a:moveTo>
                    <a:pt x="43000" y="70158"/>
                  </a:moveTo>
                  <a:lnTo>
                    <a:pt x="0" y="7020"/>
                  </a:lnTo>
                  <a:lnTo>
                    <a:pt x="10403" y="0"/>
                  </a:lnTo>
                  <a:lnTo>
                    <a:pt x="52860" y="63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pg3165"/>
            <p:cNvSpPr/>
            <p:nvPr/>
          </p:nvSpPr>
          <p:spPr>
            <a:xfrm>
              <a:off x="2300927" y="2430041"/>
              <a:ext cx="53343" cy="69876"/>
            </a:xfrm>
            <a:custGeom>
              <a:avLst/>
              <a:pathLst>
                <a:path w="53343" h="69876">
                  <a:moveTo>
                    <a:pt x="43539" y="69876"/>
                  </a:moveTo>
                  <a:lnTo>
                    <a:pt x="0" y="7109"/>
                  </a:lnTo>
                  <a:lnTo>
                    <a:pt x="10342" y="0"/>
                  </a:lnTo>
                  <a:lnTo>
                    <a:pt x="53343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pg3166"/>
            <p:cNvSpPr/>
            <p:nvPr/>
          </p:nvSpPr>
          <p:spPr>
            <a:xfrm>
              <a:off x="2290646" y="2437150"/>
              <a:ext cx="53821" cy="69589"/>
            </a:xfrm>
            <a:custGeom>
              <a:avLst/>
              <a:pathLst>
                <a:path w="53821" h="69589">
                  <a:moveTo>
                    <a:pt x="44076" y="69589"/>
                  </a:moveTo>
                  <a:lnTo>
                    <a:pt x="0" y="7197"/>
                  </a:lnTo>
                  <a:lnTo>
                    <a:pt x="10281" y="0"/>
                  </a:lnTo>
                  <a:lnTo>
                    <a:pt x="53821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pg3167"/>
            <p:cNvSpPr/>
            <p:nvPr/>
          </p:nvSpPr>
          <p:spPr>
            <a:xfrm>
              <a:off x="2280426" y="2444348"/>
              <a:ext cx="54295" cy="69297"/>
            </a:xfrm>
            <a:custGeom>
              <a:avLst/>
              <a:pathLst>
                <a:path w="54295" h="69297">
                  <a:moveTo>
                    <a:pt x="44609" y="69297"/>
                  </a:moveTo>
                  <a:lnTo>
                    <a:pt x="0" y="7285"/>
                  </a:lnTo>
                  <a:lnTo>
                    <a:pt x="10219" y="0"/>
                  </a:lnTo>
                  <a:lnTo>
                    <a:pt x="54295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pg3168"/>
            <p:cNvSpPr/>
            <p:nvPr/>
          </p:nvSpPr>
          <p:spPr>
            <a:xfrm>
              <a:off x="2270269" y="2451633"/>
              <a:ext cx="54766" cy="69000"/>
            </a:xfrm>
            <a:custGeom>
              <a:avLst/>
              <a:pathLst>
                <a:path w="54766" h="69000">
                  <a:moveTo>
                    <a:pt x="45139" y="69000"/>
                  </a:moveTo>
                  <a:lnTo>
                    <a:pt x="0" y="7372"/>
                  </a:lnTo>
                  <a:lnTo>
                    <a:pt x="10156" y="0"/>
                  </a:lnTo>
                  <a:lnTo>
                    <a:pt x="54766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pg3169"/>
            <p:cNvSpPr/>
            <p:nvPr/>
          </p:nvSpPr>
          <p:spPr>
            <a:xfrm>
              <a:off x="2260176" y="2459005"/>
              <a:ext cx="55232" cy="68697"/>
            </a:xfrm>
            <a:custGeom>
              <a:avLst/>
              <a:pathLst>
                <a:path w="55232" h="68697">
                  <a:moveTo>
                    <a:pt x="45665" y="68697"/>
                  </a:moveTo>
                  <a:lnTo>
                    <a:pt x="0" y="7459"/>
                  </a:lnTo>
                  <a:lnTo>
                    <a:pt x="10093" y="0"/>
                  </a:lnTo>
                  <a:lnTo>
                    <a:pt x="55232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pg3170"/>
            <p:cNvSpPr/>
            <p:nvPr/>
          </p:nvSpPr>
          <p:spPr>
            <a:xfrm>
              <a:off x="2250147" y="2466465"/>
              <a:ext cx="55694" cy="68390"/>
            </a:xfrm>
            <a:custGeom>
              <a:avLst/>
              <a:pathLst>
                <a:path w="55694" h="68390">
                  <a:moveTo>
                    <a:pt x="46189" y="68390"/>
                  </a:moveTo>
                  <a:lnTo>
                    <a:pt x="0" y="7545"/>
                  </a:lnTo>
                  <a:lnTo>
                    <a:pt x="10028" y="0"/>
                  </a:lnTo>
                  <a:lnTo>
                    <a:pt x="55694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pg3171"/>
            <p:cNvSpPr/>
            <p:nvPr/>
          </p:nvSpPr>
          <p:spPr>
            <a:xfrm>
              <a:off x="2240184" y="2474011"/>
              <a:ext cx="56152" cy="68077"/>
            </a:xfrm>
            <a:custGeom>
              <a:avLst/>
              <a:pathLst>
                <a:path w="56152" h="68077">
                  <a:moveTo>
                    <a:pt x="46709" y="68077"/>
                  </a:moveTo>
                  <a:lnTo>
                    <a:pt x="0" y="7631"/>
                  </a:lnTo>
                  <a:lnTo>
                    <a:pt x="9963" y="0"/>
                  </a:lnTo>
                  <a:lnTo>
                    <a:pt x="56152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pg3172"/>
            <p:cNvSpPr/>
            <p:nvPr/>
          </p:nvSpPr>
          <p:spPr>
            <a:xfrm>
              <a:off x="2230286" y="2481642"/>
              <a:ext cx="56607" cy="67760"/>
            </a:xfrm>
            <a:custGeom>
              <a:avLst/>
              <a:pathLst>
                <a:path w="56607" h="67760">
                  <a:moveTo>
                    <a:pt x="47225" y="67760"/>
                  </a:moveTo>
                  <a:lnTo>
                    <a:pt x="0" y="7716"/>
                  </a:lnTo>
                  <a:lnTo>
                    <a:pt x="9898" y="0"/>
                  </a:lnTo>
                  <a:lnTo>
                    <a:pt x="56607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pg3173"/>
            <p:cNvSpPr/>
            <p:nvPr/>
          </p:nvSpPr>
          <p:spPr>
            <a:xfrm>
              <a:off x="2220454" y="2489358"/>
              <a:ext cx="57056" cy="67438"/>
            </a:xfrm>
            <a:custGeom>
              <a:avLst/>
              <a:pathLst>
                <a:path w="57056" h="67438">
                  <a:moveTo>
                    <a:pt x="47738" y="67438"/>
                  </a:moveTo>
                  <a:lnTo>
                    <a:pt x="0" y="7801"/>
                  </a:lnTo>
                  <a:lnTo>
                    <a:pt x="9831" y="0"/>
                  </a:lnTo>
                  <a:lnTo>
                    <a:pt x="57056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pg3174"/>
            <p:cNvSpPr/>
            <p:nvPr/>
          </p:nvSpPr>
          <p:spPr>
            <a:xfrm>
              <a:off x="2210690" y="2497160"/>
              <a:ext cx="57502" cy="67110"/>
            </a:xfrm>
            <a:custGeom>
              <a:avLst/>
              <a:pathLst>
                <a:path w="57502" h="67110">
                  <a:moveTo>
                    <a:pt x="48247" y="67110"/>
                  </a:moveTo>
                  <a:lnTo>
                    <a:pt x="0" y="7885"/>
                  </a:lnTo>
                  <a:lnTo>
                    <a:pt x="9764" y="0"/>
                  </a:lnTo>
                  <a:lnTo>
                    <a:pt x="57502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pg3175"/>
            <p:cNvSpPr/>
            <p:nvPr/>
          </p:nvSpPr>
          <p:spPr>
            <a:xfrm>
              <a:off x="2200993" y="2505045"/>
              <a:ext cx="57944" cy="66778"/>
            </a:xfrm>
            <a:custGeom>
              <a:avLst/>
              <a:pathLst>
                <a:path w="57944" h="66778">
                  <a:moveTo>
                    <a:pt x="48753" y="66778"/>
                  </a:moveTo>
                  <a:lnTo>
                    <a:pt x="0" y="7968"/>
                  </a:lnTo>
                  <a:lnTo>
                    <a:pt x="9696" y="0"/>
                  </a:lnTo>
                  <a:lnTo>
                    <a:pt x="57944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pg3176"/>
            <p:cNvSpPr/>
            <p:nvPr/>
          </p:nvSpPr>
          <p:spPr>
            <a:xfrm>
              <a:off x="2191366" y="2513013"/>
              <a:ext cx="58381" cy="66441"/>
            </a:xfrm>
            <a:custGeom>
              <a:avLst/>
              <a:pathLst>
                <a:path w="58381" h="66441">
                  <a:moveTo>
                    <a:pt x="49256" y="66441"/>
                  </a:moveTo>
                  <a:lnTo>
                    <a:pt x="0" y="8051"/>
                  </a:lnTo>
                  <a:lnTo>
                    <a:pt x="9627" y="0"/>
                  </a:lnTo>
                  <a:lnTo>
                    <a:pt x="58381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8" name="pg3177"/>
            <p:cNvSpPr/>
            <p:nvPr/>
          </p:nvSpPr>
          <p:spPr>
            <a:xfrm>
              <a:off x="2181807" y="2521064"/>
              <a:ext cx="58814" cy="66098"/>
            </a:xfrm>
            <a:custGeom>
              <a:avLst/>
              <a:pathLst>
                <a:path w="58814" h="66098">
                  <a:moveTo>
                    <a:pt x="49754" y="66098"/>
                  </a:moveTo>
                  <a:lnTo>
                    <a:pt x="0" y="8133"/>
                  </a:lnTo>
                  <a:lnTo>
                    <a:pt x="9558" y="0"/>
                  </a:lnTo>
                  <a:lnTo>
                    <a:pt x="58814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9" name="pg3178"/>
            <p:cNvSpPr/>
            <p:nvPr/>
          </p:nvSpPr>
          <p:spPr>
            <a:xfrm>
              <a:off x="2172319" y="2529198"/>
              <a:ext cx="59242" cy="65751"/>
            </a:xfrm>
            <a:custGeom>
              <a:avLst/>
              <a:pathLst>
                <a:path w="59242" h="65751">
                  <a:moveTo>
                    <a:pt x="50249" y="65751"/>
                  </a:moveTo>
                  <a:lnTo>
                    <a:pt x="0" y="8215"/>
                  </a:lnTo>
                  <a:lnTo>
                    <a:pt x="9488" y="0"/>
                  </a:lnTo>
                  <a:lnTo>
                    <a:pt x="59242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0" name="pg3179"/>
            <p:cNvSpPr/>
            <p:nvPr/>
          </p:nvSpPr>
          <p:spPr>
            <a:xfrm>
              <a:off x="2162902" y="2537413"/>
              <a:ext cx="59667" cy="65400"/>
            </a:xfrm>
            <a:custGeom>
              <a:avLst/>
              <a:pathLst>
                <a:path w="59667" h="65400">
                  <a:moveTo>
                    <a:pt x="50741" y="65400"/>
                  </a:moveTo>
                  <a:lnTo>
                    <a:pt x="0" y="8296"/>
                  </a:lnTo>
                  <a:lnTo>
                    <a:pt x="9417" y="0"/>
                  </a:lnTo>
                  <a:lnTo>
                    <a:pt x="59667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1" name="pg3180"/>
            <p:cNvSpPr/>
            <p:nvPr/>
          </p:nvSpPr>
          <p:spPr>
            <a:xfrm>
              <a:off x="2153556" y="2545709"/>
              <a:ext cx="60087" cy="65043"/>
            </a:xfrm>
            <a:custGeom>
              <a:avLst/>
              <a:pathLst>
                <a:path w="60087" h="65043">
                  <a:moveTo>
                    <a:pt x="51228" y="65043"/>
                  </a:moveTo>
                  <a:lnTo>
                    <a:pt x="0" y="8376"/>
                  </a:lnTo>
                  <a:lnTo>
                    <a:pt x="9346" y="0"/>
                  </a:lnTo>
                  <a:lnTo>
                    <a:pt x="60087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2" name="pg3181"/>
            <p:cNvSpPr/>
            <p:nvPr/>
          </p:nvSpPr>
          <p:spPr>
            <a:xfrm>
              <a:off x="2144282" y="2554086"/>
              <a:ext cx="60502" cy="64682"/>
            </a:xfrm>
            <a:custGeom>
              <a:avLst/>
              <a:pathLst>
                <a:path w="60502" h="64682">
                  <a:moveTo>
                    <a:pt x="51712" y="64682"/>
                  </a:moveTo>
                  <a:lnTo>
                    <a:pt x="0" y="8456"/>
                  </a:lnTo>
                  <a:lnTo>
                    <a:pt x="9273" y="0"/>
                  </a:lnTo>
                  <a:lnTo>
                    <a:pt x="60502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3" name="pg3182"/>
            <p:cNvSpPr/>
            <p:nvPr/>
          </p:nvSpPr>
          <p:spPr>
            <a:xfrm>
              <a:off x="2135081" y="2562542"/>
              <a:ext cx="60913" cy="64315"/>
            </a:xfrm>
            <a:custGeom>
              <a:avLst/>
              <a:pathLst>
                <a:path w="60913" h="64315">
                  <a:moveTo>
                    <a:pt x="52192" y="64315"/>
                  </a:moveTo>
                  <a:lnTo>
                    <a:pt x="0" y="8535"/>
                  </a:lnTo>
                  <a:lnTo>
                    <a:pt x="9201" y="0"/>
                  </a:lnTo>
                  <a:lnTo>
                    <a:pt x="6091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4" name="pg3183"/>
            <p:cNvSpPr/>
            <p:nvPr/>
          </p:nvSpPr>
          <p:spPr>
            <a:xfrm>
              <a:off x="2125953" y="2571078"/>
              <a:ext cx="61320" cy="63945"/>
            </a:xfrm>
            <a:custGeom>
              <a:avLst/>
              <a:pathLst>
                <a:path w="61320" h="63945">
                  <a:moveTo>
                    <a:pt x="52668" y="63945"/>
                  </a:moveTo>
                  <a:lnTo>
                    <a:pt x="0" y="8614"/>
                  </a:lnTo>
                  <a:lnTo>
                    <a:pt x="9127" y="0"/>
                  </a:lnTo>
                  <a:lnTo>
                    <a:pt x="61320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5" name="pg3184"/>
            <p:cNvSpPr/>
            <p:nvPr/>
          </p:nvSpPr>
          <p:spPr>
            <a:xfrm>
              <a:off x="2116900" y="2579692"/>
              <a:ext cx="61722" cy="63569"/>
            </a:xfrm>
            <a:custGeom>
              <a:avLst/>
              <a:pathLst>
                <a:path w="61722" h="63569">
                  <a:moveTo>
                    <a:pt x="53141" y="63569"/>
                  </a:moveTo>
                  <a:lnTo>
                    <a:pt x="0" y="8692"/>
                  </a:lnTo>
                  <a:lnTo>
                    <a:pt x="9053" y="0"/>
                  </a:lnTo>
                  <a:lnTo>
                    <a:pt x="61722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6" name="pg3185"/>
            <p:cNvSpPr/>
            <p:nvPr/>
          </p:nvSpPr>
          <p:spPr>
            <a:xfrm>
              <a:off x="2107921" y="2588384"/>
              <a:ext cx="62119" cy="63189"/>
            </a:xfrm>
            <a:custGeom>
              <a:avLst/>
              <a:pathLst>
                <a:path w="62119" h="63189">
                  <a:moveTo>
                    <a:pt x="53609" y="63189"/>
                  </a:moveTo>
                  <a:lnTo>
                    <a:pt x="0" y="8769"/>
                  </a:lnTo>
                  <a:lnTo>
                    <a:pt x="8978" y="0"/>
                  </a:lnTo>
                  <a:lnTo>
                    <a:pt x="62119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7" name="pg3186"/>
            <p:cNvSpPr/>
            <p:nvPr/>
          </p:nvSpPr>
          <p:spPr>
            <a:xfrm>
              <a:off x="2099018" y="2597153"/>
              <a:ext cx="62512" cy="62804"/>
            </a:xfrm>
            <a:custGeom>
              <a:avLst/>
              <a:pathLst>
                <a:path w="62512" h="62804">
                  <a:moveTo>
                    <a:pt x="54074" y="62804"/>
                  </a:moveTo>
                  <a:lnTo>
                    <a:pt x="0" y="8845"/>
                  </a:lnTo>
                  <a:lnTo>
                    <a:pt x="8903" y="0"/>
                  </a:lnTo>
                  <a:lnTo>
                    <a:pt x="62512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8" name="pg3187"/>
            <p:cNvSpPr/>
            <p:nvPr/>
          </p:nvSpPr>
          <p:spPr>
            <a:xfrm>
              <a:off x="2090191" y="2605999"/>
              <a:ext cx="62901" cy="62414"/>
            </a:xfrm>
            <a:custGeom>
              <a:avLst/>
              <a:pathLst>
                <a:path w="62901" h="62414">
                  <a:moveTo>
                    <a:pt x="54534" y="62414"/>
                  </a:moveTo>
                  <a:lnTo>
                    <a:pt x="0" y="8921"/>
                  </a:lnTo>
                  <a:lnTo>
                    <a:pt x="8826" y="0"/>
                  </a:lnTo>
                  <a:lnTo>
                    <a:pt x="62901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9" name="pg3188"/>
            <p:cNvSpPr/>
            <p:nvPr/>
          </p:nvSpPr>
          <p:spPr>
            <a:xfrm>
              <a:off x="2081441" y="2614921"/>
              <a:ext cx="63284" cy="62020"/>
            </a:xfrm>
            <a:custGeom>
              <a:avLst/>
              <a:pathLst>
                <a:path w="63284" h="62020">
                  <a:moveTo>
                    <a:pt x="54991" y="62020"/>
                  </a:moveTo>
                  <a:lnTo>
                    <a:pt x="0" y="8997"/>
                  </a:lnTo>
                  <a:lnTo>
                    <a:pt x="8750" y="0"/>
                  </a:lnTo>
                  <a:lnTo>
                    <a:pt x="63284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0" name="pg3189"/>
            <p:cNvSpPr/>
            <p:nvPr/>
          </p:nvSpPr>
          <p:spPr>
            <a:xfrm>
              <a:off x="2072769" y="2623918"/>
              <a:ext cx="63663" cy="61622"/>
            </a:xfrm>
            <a:custGeom>
              <a:avLst/>
              <a:pathLst>
                <a:path w="63663" h="61622">
                  <a:moveTo>
                    <a:pt x="55443" y="61622"/>
                  </a:moveTo>
                  <a:lnTo>
                    <a:pt x="0" y="9071"/>
                  </a:lnTo>
                  <a:lnTo>
                    <a:pt x="8672" y="0"/>
                  </a:lnTo>
                  <a:lnTo>
                    <a:pt x="63663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1" name="pg3190"/>
            <p:cNvSpPr/>
            <p:nvPr/>
          </p:nvSpPr>
          <p:spPr>
            <a:xfrm>
              <a:off x="2064174" y="2632990"/>
              <a:ext cx="64038" cy="61218"/>
            </a:xfrm>
            <a:custGeom>
              <a:avLst/>
              <a:pathLst>
                <a:path w="64038" h="61218">
                  <a:moveTo>
                    <a:pt x="55892" y="61218"/>
                  </a:moveTo>
                  <a:lnTo>
                    <a:pt x="0" y="9145"/>
                  </a:lnTo>
                  <a:lnTo>
                    <a:pt x="8594" y="0"/>
                  </a:lnTo>
                  <a:lnTo>
                    <a:pt x="64038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2" name="pg3191"/>
            <p:cNvSpPr/>
            <p:nvPr/>
          </p:nvSpPr>
          <p:spPr>
            <a:xfrm>
              <a:off x="2055658" y="2642136"/>
              <a:ext cx="64407" cy="60811"/>
            </a:xfrm>
            <a:custGeom>
              <a:avLst/>
              <a:pathLst>
                <a:path w="64407" h="60811">
                  <a:moveTo>
                    <a:pt x="56336" y="60811"/>
                  </a:moveTo>
                  <a:lnTo>
                    <a:pt x="0" y="9219"/>
                  </a:lnTo>
                  <a:lnTo>
                    <a:pt x="8515" y="0"/>
                  </a:lnTo>
                  <a:lnTo>
                    <a:pt x="64407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3" name="pg3192"/>
            <p:cNvSpPr/>
            <p:nvPr/>
          </p:nvSpPr>
          <p:spPr>
            <a:xfrm>
              <a:off x="2047222" y="2651356"/>
              <a:ext cx="64772" cy="60399"/>
            </a:xfrm>
            <a:custGeom>
              <a:avLst/>
              <a:pathLst>
                <a:path w="64772" h="60399">
                  <a:moveTo>
                    <a:pt x="56776" y="60399"/>
                  </a:moveTo>
                  <a:lnTo>
                    <a:pt x="0" y="9291"/>
                  </a:lnTo>
                  <a:lnTo>
                    <a:pt x="8436" y="0"/>
                  </a:lnTo>
                  <a:lnTo>
                    <a:pt x="64772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4" name="pg3193"/>
            <p:cNvSpPr/>
            <p:nvPr/>
          </p:nvSpPr>
          <p:spPr>
            <a:xfrm>
              <a:off x="2038865" y="2660648"/>
              <a:ext cx="65133" cy="59982"/>
            </a:xfrm>
            <a:custGeom>
              <a:avLst/>
              <a:pathLst>
                <a:path w="65133" h="59982">
                  <a:moveTo>
                    <a:pt x="57212" y="59982"/>
                  </a:moveTo>
                  <a:lnTo>
                    <a:pt x="0" y="9363"/>
                  </a:lnTo>
                  <a:lnTo>
                    <a:pt x="8356" y="0"/>
                  </a:lnTo>
                  <a:lnTo>
                    <a:pt x="65133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5" name="pg3194"/>
            <p:cNvSpPr/>
            <p:nvPr/>
          </p:nvSpPr>
          <p:spPr>
            <a:xfrm>
              <a:off x="2030589" y="2670012"/>
              <a:ext cx="65488" cy="59561"/>
            </a:xfrm>
            <a:custGeom>
              <a:avLst/>
              <a:pathLst>
                <a:path w="65488" h="59561">
                  <a:moveTo>
                    <a:pt x="57644" y="59561"/>
                  </a:moveTo>
                  <a:lnTo>
                    <a:pt x="0" y="9435"/>
                  </a:lnTo>
                  <a:lnTo>
                    <a:pt x="8275" y="0"/>
                  </a:lnTo>
                  <a:lnTo>
                    <a:pt x="65488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pg3195"/>
            <p:cNvSpPr/>
            <p:nvPr/>
          </p:nvSpPr>
          <p:spPr>
            <a:xfrm>
              <a:off x="2022395" y="2679447"/>
              <a:ext cx="65839" cy="59136"/>
            </a:xfrm>
            <a:custGeom>
              <a:avLst/>
              <a:pathLst>
                <a:path w="65839" h="59136">
                  <a:moveTo>
                    <a:pt x="58071" y="59136"/>
                  </a:moveTo>
                  <a:lnTo>
                    <a:pt x="0" y="9505"/>
                  </a:lnTo>
                  <a:lnTo>
                    <a:pt x="8194" y="0"/>
                  </a:lnTo>
                  <a:lnTo>
                    <a:pt x="65839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7" name="pg3196"/>
            <p:cNvSpPr/>
            <p:nvPr/>
          </p:nvSpPr>
          <p:spPr>
            <a:xfrm>
              <a:off x="2014282" y="2688953"/>
              <a:ext cx="66184" cy="58706"/>
            </a:xfrm>
            <a:custGeom>
              <a:avLst/>
              <a:pathLst>
                <a:path w="66184" h="58706">
                  <a:moveTo>
                    <a:pt x="58495" y="58706"/>
                  </a:moveTo>
                  <a:lnTo>
                    <a:pt x="0" y="9575"/>
                  </a:lnTo>
                  <a:lnTo>
                    <a:pt x="8113" y="0"/>
                  </a:lnTo>
                  <a:lnTo>
                    <a:pt x="66184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8" name="pg3197"/>
            <p:cNvSpPr/>
            <p:nvPr/>
          </p:nvSpPr>
          <p:spPr>
            <a:xfrm>
              <a:off x="2006251" y="2698528"/>
              <a:ext cx="66525" cy="58272"/>
            </a:xfrm>
            <a:custGeom>
              <a:avLst/>
              <a:pathLst>
                <a:path w="66525" h="58272">
                  <a:moveTo>
                    <a:pt x="58914" y="58272"/>
                  </a:moveTo>
                  <a:lnTo>
                    <a:pt x="0" y="9644"/>
                  </a:lnTo>
                  <a:lnTo>
                    <a:pt x="8030" y="0"/>
                  </a:lnTo>
                  <a:lnTo>
                    <a:pt x="66525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9" name="pg3198"/>
            <p:cNvSpPr/>
            <p:nvPr/>
          </p:nvSpPr>
          <p:spPr>
            <a:xfrm>
              <a:off x="1998303" y="2708173"/>
              <a:ext cx="66861" cy="57834"/>
            </a:xfrm>
            <a:custGeom>
              <a:avLst/>
              <a:pathLst>
                <a:path w="66861" h="57834">
                  <a:moveTo>
                    <a:pt x="59328" y="57834"/>
                  </a:moveTo>
                  <a:lnTo>
                    <a:pt x="0" y="9713"/>
                  </a:lnTo>
                  <a:lnTo>
                    <a:pt x="7947" y="0"/>
                  </a:lnTo>
                  <a:lnTo>
                    <a:pt x="66861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0" name="pg3199"/>
            <p:cNvSpPr/>
            <p:nvPr/>
          </p:nvSpPr>
          <p:spPr>
            <a:xfrm>
              <a:off x="1990439" y="2717887"/>
              <a:ext cx="67192" cy="57391"/>
            </a:xfrm>
            <a:custGeom>
              <a:avLst/>
              <a:pathLst>
                <a:path w="67192" h="57391">
                  <a:moveTo>
                    <a:pt x="59739" y="57391"/>
                  </a:moveTo>
                  <a:lnTo>
                    <a:pt x="0" y="9781"/>
                  </a:lnTo>
                  <a:lnTo>
                    <a:pt x="7864" y="0"/>
                  </a:lnTo>
                  <a:lnTo>
                    <a:pt x="67192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1" name="pg3200"/>
            <p:cNvSpPr/>
            <p:nvPr/>
          </p:nvSpPr>
          <p:spPr>
            <a:xfrm>
              <a:off x="1982659" y="2727668"/>
              <a:ext cx="67519" cy="56944"/>
            </a:xfrm>
            <a:custGeom>
              <a:avLst/>
              <a:pathLst>
                <a:path w="67519" h="56944">
                  <a:moveTo>
                    <a:pt x="60145" y="56944"/>
                  </a:moveTo>
                  <a:lnTo>
                    <a:pt x="0" y="9848"/>
                  </a:lnTo>
                  <a:lnTo>
                    <a:pt x="7779" y="0"/>
                  </a:lnTo>
                  <a:lnTo>
                    <a:pt x="67519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2" name="pg3201"/>
            <p:cNvSpPr/>
            <p:nvPr/>
          </p:nvSpPr>
          <p:spPr>
            <a:xfrm>
              <a:off x="1974964" y="2737516"/>
              <a:ext cx="67840" cy="56493"/>
            </a:xfrm>
            <a:custGeom>
              <a:avLst/>
              <a:pathLst>
                <a:path w="67840" h="56493">
                  <a:moveTo>
                    <a:pt x="60546" y="56493"/>
                  </a:moveTo>
                  <a:lnTo>
                    <a:pt x="0" y="9914"/>
                  </a:lnTo>
                  <a:lnTo>
                    <a:pt x="7695" y="0"/>
                  </a:lnTo>
                  <a:lnTo>
                    <a:pt x="67840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3" name="pg3202"/>
            <p:cNvSpPr/>
            <p:nvPr/>
          </p:nvSpPr>
          <p:spPr>
            <a:xfrm>
              <a:off x="1967354" y="2747431"/>
              <a:ext cx="68156" cy="56038"/>
            </a:xfrm>
            <a:custGeom>
              <a:avLst/>
              <a:pathLst>
                <a:path w="68156" h="56038">
                  <a:moveTo>
                    <a:pt x="60943" y="56038"/>
                  </a:moveTo>
                  <a:lnTo>
                    <a:pt x="0" y="9980"/>
                  </a:lnTo>
                  <a:lnTo>
                    <a:pt x="7610" y="0"/>
                  </a:lnTo>
                  <a:lnTo>
                    <a:pt x="68156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4" name="pg3203"/>
            <p:cNvSpPr/>
            <p:nvPr/>
          </p:nvSpPr>
          <p:spPr>
            <a:xfrm>
              <a:off x="1959830" y="2757411"/>
              <a:ext cx="68467" cy="55579"/>
            </a:xfrm>
            <a:custGeom>
              <a:avLst/>
              <a:pathLst>
                <a:path w="68467" h="55579">
                  <a:moveTo>
                    <a:pt x="61336" y="55579"/>
                  </a:moveTo>
                  <a:lnTo>
                    <a:pt x="0" y="10044"/>
                  </a:lnTo>
                  <a:lnTo>
                    <a:pt x="7524" y="0"/>
                  </a:lnTo>
                  <a:lnTo>
                    <a:pt x="68467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5" name="pg3204"/>
            <p:cNvSpPr/>
            <p:nvPr/>
          </p:nvSpPr>
          <p:spPr>
            <a:xfrm>
              <a:off x="1952392" y="2767456"/>
              <a:ext cx="68773" cy="55116"/>
            </a:xfrm>
            <a:custGeom>
              <a:avLst/>
              <a:pathLst>
                <a:path w="68773" h="55116">
                  <a:moveTo>
                    <a:pt x="61724" y="55116"/>
                  </a:moveTo>
                  <a:lnTo>
                    <a:pt x="0" y="10109"/>
                  </a:lnTo>
                  <a:lnTo>
                    <a:pt x="7437" y="0"/>
                  </a:lnTo>
                  <a:lnTo>
                    <a:pt x="68773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6" name="pg3205"/>
            <p:cNvSpPr/>
            <p:nvPr/>
          </p:nvSpPr>
          <p:spPr>
            <a:xfrm>
              <a:off x="1945041" y="2777565"/>
              <a:ext cx="69075" cy="54648"/>
            </a:xfrm>
            <a:custGeom>
              <a:avLst/>
              <a:pathLst>
                <a:path w="69075" h="54648">
                  <a:moveTo>
                    <a:pt x="62107" y="54648"/>
                  </a:moveTo>
                  <a:lnTo>
                    <a:pt x="0" y="10172"/>
                  </a:lnTo>
                  <a:lnTo>
                    <a:pt x="7350" y="0"/>
                  </a:lnTo>
                  <a:lnTo>
                    <a:pt x="69075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7" name="pg3206"/>
            <p:cNvSpPr/>
            <p:nvPr/>
          </p:nvSpPr>
          <p:spPr>
            <a:xfrm>
              <a:off x="1937778" y="2787737"/>
              <a:ext cx="69371" cy="54177"/>
            </a:xfrm>
            <a:custGeom>
              <a:avLst/>
              <a:pathLst>
                <a:path w="69371" h="54177">
                  <a:moveTo>
                    <a:pt x="62486" y="54177"/>
                  </a:moveTo>
                  <a:lnTo>
                    <a:pt x="0" y="10235"/>
                  </a:lnTo>
                  <a:lnTo>
                    <a:pt x="7263" y="0"/>
                  </a:lnTo>
                  <a:lnTo>
                    <a:pt x="69371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8" name="pg3207"/>
            <p:cNvSpPr/>
            <p:nvPr/>
          </p:nvSpPr>
          <p:spPr>
            <a:xfrm>
              <a:off x="1930602" y="2797972"/>
              <a:ext cx="69662" cy="53702"/>
            </a:xfrm>
            <a:custGeom>
              <a:avLst/>
              <a:pathLst>
                <a:path w="69662" h="53702">
                  <a:moveTo>
                    <a:pt x="62861" y="53702"/>
                  </a:moveTo>
                  <a:lnTo>
                    <a:pt x="0" y="10297"/>
                  </a:lnTo>
                  <a:lnTo>
                    <a:pt x="7175" y="0"/>
                  </a:lnTo>
                  <a:lnTo>
                    <a:pt x="69662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9" name="pg3208"/>
            <p:cNvSpPr/>
            <p:nvPr/>
          </p:nvSpPr>
          <p:spPr>
            <a:xfrm>
              <a:off x="1923515" y="2808270"/>
              <a:ext cx="69947" cy="53222"/>
            </a:xfrm>
            <a:custGeom>
              <a:avLst/>
              <a:pathLst>
                <a:path w="69947" h="53222">
                  <a:moveTo>
                    <a:pt x="63230" y="53222"/>
                  </a:moveTo>
                  <a:lnTo>
                    <a:pt x="0" y="10358"/>
                  </a:lnTo>
                  <a:lnTo>
                    <a:pt x="7086" y="0"/>
                  </a:lnTo>
                  <a:lnTo>
                    <a:pt x="69947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0" name="pg3209"/>
            <p:cNvSpPr/>
            <p:nvPr/>
          </p:nvSpPr>
          <p:spPr>
            <a:xfrm>
              <a:off x="1916518" y="2818628"/>
              <a:ext cx="70228" cy="52739"/>
            </a:xfrm>
            <a:custGeom>
              <a:avLst/>
              <a:pathLst>
                <a:path w="70228" h="52739">
                  <a:moveTo>
                    <a:pt x="63595" y="52739"/>
                  </a:moveTo>
                  <a:lnTo>
                    <a:pt x="0" y="10418"/>
                  </a:lnTo>
                  <a:lnTo>
                    <a:pt x="6997" y="0"/>
                  </a:lnTo>
                  <a:lnTo>
                    <a:pt x="70228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1" name="pg3210"/>
            <p:cNvSpPr/>
            <p:nvPr/>
          </p:nvSpPr>
          <p:spPr>
            <a:xfrm>
              <a:off x="1909609" y="2829046"/>
              <a:ext cx="70504" cy="52252"/>
            </a:xfrm>
            <a:custGeom>
              <a:avLst/>
              <a:pathLst>
                <a:path w="70504" h="52252">
                  <a:moveTo>
                    <a:pt x="63956" y="52252"/>
                  </a:moveTo>
                  <a:lnTo>
                    <a:pt x="0" y="10478"/>
                  </a:lnTo>
                  <a:lnTo>
                    <a:pt x="6908" y="0"/>
                  </a:lnTo>
                  <a:lnTo>
                    <a:pt x="70504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2" name="pg3211"/>
            <p:cNvSpPr/>
            <p:nvPr/>
          </p:nvSpPr>
          <p:spPr>
            <a:xfrm>
              <a:off x="1902791" y="2839524"/>
              <a:ext cx="70774" cy="51761"/>
            </a:xfrm>
            <a:custGeom>
              <a:avLst/>
              <a:pathLst>
                <a:path w="70774" h="51761">
                  <a:moveTo>
                    <a:pt x="64312" y="51761"/>
                  </a:moveTo>
                  <a:lnTo>
                    <a:pt x="0" y="10536"/>
                  </a:lnTo>
                  <a:lnTo>
                    <a:pt x="6818" y="0"/>
                  </a:lnTo>
                  <a:lnTo>
                    <a:pt x="70774" y="417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3" name="pg3212"/>
            <p:cNvSpPr/>
            <p:nvPr/>
          </p:nvSpPr>
          <p:spPr>
            <a:xfrm>
              <a:off x="1896064" y="2850061"/>
              <a:ext cx="71039" cy="51266"/>
            </a:xfrm>
            <a:custGeom>
              <a:avLst/>
              <a:pathLst>
                <a:path w="71039" h="51266">
                  <a:moveTo>
                    <a:pt x="64663" y="51266"/>
                  </a:moveTo>
                  <a:lnTo>
                    <a:pt x="0" y="10595"/>
                  </a:lnTo>
                  <a:lnTo>
                    <a:pt x="6727" y="0"/>
                  </a:lnTo>
                  <a:lnTo>
                    <a:pt x="71039" y="41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4" name="pg3213"/>
            <p:cNvSpPr/>
            <p:nvPr/>
          </p:nvSpPr>
          <p:spPr>
            <a:xfrm>
              <a:off x="1889427" y="2860656"/>
              <a:ext cx="71299" cy="50768"/>
            </a:xfrm>
            <a:custGeom>
              <a:avLst/>
              <a:pathLst>
                <a:path w="71299" h="50768">
                  <a:moveTo>
                    <a:pt x="65009" y="50768"/>
                  </a:moveTo>
                  <a:lnTo>
                    <a:pt x="0" y="10652"/>
                  </a:lnTo>
                  <a:lnTo>
                    <a:pt x="6636" y="0"/>
                  </a:lnTo>
                  <a:lnTo>
                    <a:pt x="71299" y="406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5" name="pg3214"/>
            <p:cNvSpPr/>
            <p:nvPr/>
          </p:nvSpPr>
          <p:spPr>
            <a:xfrm>
              <a:off x="1882882" y="2871309"/>
              <a:ext cx="71554" cy="50266"/>
            </a:xfrm>
            <a:custGeom>
              <a:avLst/>
              <a:pathLst>
                <a:path w="71554" h="50266">
                  <a:moveTo>
                    <a:pt x="65350" y="50266"/>
                  </a:moveTo>
                  <a:lnTo>
                    <a:pt x="0" y="10708"/>
                  </a:lnTo>
                  <a:lnTo>
                    <a:pt x="6545" y="0"/>
                  </a:lnTo>
                  <a:lnTo>
                    <a:pt x="71554" y="40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6" name="pg3215"/>
            <p:cNvSpPr/>
            <p:nvPr/>
          </p:nvSpPr>
          <p:spPr>
            <a:xfrm>
              <a:off x="1876429" y="2882017"/>
              <a:ext cx="71803" cy="49760"/>
            </a:xfrm>
            <a:custGeom>
              <a:avLst/>
              <a:pathLst>
                <a:path w="71803" h="49760">
                  <a:moveTo>
                    <a:pt x="65687" y="49760"/>
                  </a:moveTo>
                  <a:lnTo>
                    <a:pt x="0" y="10764"/>
                  </a:lnTo>
                  <a:lnTo>
                    <a:pt x="6452" y="0"/>
                  </a:lnTo>
                  <a:lnTo>
                    <a:pt x="71803" y="395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7" name="pg3216"/>
            <p:cNvSpPr/>
            <p:nvPr/>
          </p:nvSpPr>
          <p:spPr>
            <a:xfrm>
              <a:off x="1870069" y="2892782"/>
              <a:ext cx="72047" cy="49250"/>
            </a:xfrm>
            <a:custGeom>
              <a:avLst/>
              <a:pathLst>
                <a:path w="72047" h="49250">
                  <a:moveTo>
                    <a:pt x="66019" y="49250"/>
                  </a:moveTo>
                  <a:lnTo>
                    <a:pt x="0" y="10819"/>
                  </a:lnTo>
                  <a:lnTo>
                    <a:pt x="6360" y="0"/>
                  </a:lnTo>
                  <a:lnTo>
                    <a:pt x="72047" y="38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8" name="pg3217"/>
            <p:cNvSpPr/>
            <p:nvPr/>
          </p:nvSpPr>
          <p:spPr>
            <a:xfrm>
              <a:off x="1863801" y="2903601"/>
              <a:ext cx="72286" cy="48737"/>
            </a:xfrm>
            <a:custGeom>
              <a:avLst/>
              <a:pathLst>
                <a:path w="72286" h="48737">
                  <a:moveTo>
                    <a:pt x="66346" y="48737"/>
                  </a:moveTo>
                  <a:lnTo>
                    <a:pt x="0" y="10873"/>
                  </a:lnTo>
                  <a:lnTo>
                    <a:pt x="6267" y="0"/>
                  </a:lnTo>
                  <a:lnTo>
                    <a:pt x="72286" y="384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9" name="pg3218"/>
            <p:cNvSpPr/>
            <p:nvPr/>
          </p:nvSpPr>
          <p:spPr>
            <a:xfrm>
              <a:off x="1857627" y="2914475"/>
              <a:ext cx="72520" cy="48220"/>
            </a:xfrm>
            <a:custGeom>
              <a:avLst/>
              <a:pathLst>
                <a:path w="72520" h="48220">
                  <a:moveTo>
                    <a:pt x="66668" y="48220"/>
                  </a:moveTo>
                  <a:lnTo>
                    <a:pt x="0" y="10926"/>
                  </a:lnTo>
                  <a:lnTo>
                    <a:pt x="6174" y="0"/>
                  </a:lnTo>
                  <a:lnTo>
                    <a:pt x="72520" y="37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0" name="pg3219"/>
            <p:cNvSpPr/>
            <p:nvPr/>
          </p:nvSpPr>
          <p:spPr>
            <a:xfrm>
              <a:off x="1851547" y="2925402"/>
              <a:ext cx="72748" cy="47700"/>
            </a:xfrm>
            <a:custGeom>
              <a:avLst/>
              <a:pathLst>
                <a:path w="72748" h="47700">
                  <a:moveTo>
                    <a:pt x="66985" y="47700"/>
                  </a:moveTo>
                  <a:lnTo>
                    <a:pt x="0" y="10979"/>
                  </a:lnTo>
                  <a:lnTo>
                    <a:pt x="6080" y="0"/>
                  </a:lnTo>
                  <a:lnTo>
                    <a:pt x="72748" y="372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1" name="pg3220"/>
            <p:cNvSpPr/>
            <p:nvPr/>
          </p:nvSpPr>
          <p:spPr>
            <a:xfrm>
              <a:off x="1845561" y="2936381"/>
              <a:ext cx="72971" cy="47176"/>
            </a:xfrm>
            <a:custGeom>
              <a:avLst/>
              <a:pathLst>
                <a:path w="72971" h="47176">
                  <a:moveTo>
                    <a:pt x="67298" y="47176"/>
                  </a:moveTo>
                  <a:lnTo>
                    <a:pt x="0" y="11031"/>
                  </a:lnTo>
                  <a:lnTo>
                    <a:pt x="5985" y="0"/>
                  </a:lnTo>
                  <a:lnTo>
                    <a:pt x="72971" y="367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2" name="pg3221"/>
            <p:cNvSpPr/>
            <p:nvPr/>
          </p:nvSpPr>
          <p:spPr>
            <a:xfrm>
              <a:off x="1839670" y="2947412"/>
              <a:ext cx="73189" cy="46649"/>
            </a:xfrm>
            <a:custGeom>
              <a:avLst/>
              <a:pathLst>
                <a:path w="73189" h="46649">
                  <a:moveTo>
                    <a:pt x="67605" y="46649"/>
                  </a:moveTo>
                  <a:lnTo>
                    <a:pt x="0" y="11082"/>
                  </a:lnTo>
                  <a:lnTo>
                    <a:pt x="5891" y="0"/>
                  </a:lnTo>
                  <a:lnTo>
                    <a:pt x="73189" y="36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3" name="pg3222"/>
            <p:cNvSpPr/>
            <p:nvPr/>
          </p:nvSpPr>
          <p:spPr>
            <a:xfrm>
              <a:off x="1833874" y="2958494"/>
              <a:ext cx="73401" cy="46118"/>
            </a:xfrm>
            <a:custGeom>
              <a:avLst/>
              <a:pathLst>
                <a:path w="73401" h="46118">
                  <a:moveTo>
                    <a:pt x="67907" y="46118"/>
                  </a:moveTo>
                  <a:lnTo>
                    <a:pt x="0" y="11132"/>
                  </a:lnTo>
                  <a:lnTo>
                    <a:pt x="5795" y="0"/>
                  </a:lnTo>
                  <a:lnTo>
                    <a:pt x="73401" y="35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pg3223"/>
            <p:cNvSpPr/>
            <p:nvPr/>
          </p:nvSpPr>
          <p:spPr>
            <a:xfrm>
              <a:off x="1828174" y="2969626"/>
              <a:ext cx="73607" cy="45584"/>
            </a:xfrm>
            <a:custGeom>
              <a:avLst/>
              <a:pathLst>
                <a:path w="73607" h="45584">
                  <a:moveTo>
                    <a:pt x="68205" y="45584"/>
                  </a:moveTo>
                  <a:lnTo>
                    <a:pt x="0" y="11181"/>
                  </a:lnTo>
                  <a:lnTo>
                    <a:pt x="5700" y="0"/>
                  </a:lnTo>
                  <a:lnTo>
                    <a:pt x="73607" y="34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5" name="pg3224"/>
            <p:cNvSpPr/>
            <p:nvPr/>
          </p:nvSpPr>
          <p:spPr>
            <a:xfrm>
              <a:off x="1822570" y="2980808"/>
              <a:ext cx="73809" cy="45047"/>
            </a:xfrm>
            <a:custGeom>
              <a:avLst/>
              <a:pathLst>
                <a:path w="73809" h="45047">
                  <a:moveTo>
                    <a:pt x="68497" y="45047"/>
                  </a:moveTo>
                  <a:lnTo>
                    <a:pt x="0" y="11229"/>
                  </a:lnTo>
                  <a:lnTo>
                    <a:pt x="5604" y="0"/>
                  </a:lnTo>
                  <a:lnTo>
                    <a:pt x="73809" y="344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6" name="pg3225"/>
            <p:cNvSpPr/>
            <p:nvPr/>
          </p:nvSpPr>
          <p:spPr>
            <a:xfrm>
              <a:off x="1817062" y="2992037"/>
              <a:ext cx="74005" cy="44506"/>
            </a:xfrm>
            <a:custGeom>
              <a:avLst/>
              <a:pathLst>
                <a:path w="74005" h="44506">
                  <a:moveTo>
                    <a:pt x="68784" y="44506"/>
                  </a:moveTo>
                  <a:lnTo>
                    <a:pt x="0" y="11277"/>
                  </a:lnTo>
                  <a:lnTo>
                    <a:pt x="5507" y="0"/>
                  </a:lnTo>
                  <a:lnTo>
                    <a:pt x="74005" y="33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7" name="pg3226"/>
            <p:cNvSpPr/>
            <p:nvPr/>
          </p:nvSpPr>
          <p:spPr>
            <a:xfrm>
              <a:off x="1811651" y="3003315"/>
              <a:ext cx="74195" cy="43962"/>
            </a:xfrm>
            <a:custGeom>
              <a:avLst/>
              <a:pathLst>
                <a:path w="74195" h="43962">
                  <a:moveTo>
                    <a:pt x="69067" y="43962"/>
                  </a:moveTo>
                  <a:lnTo>
                    <a:pt x="0" y="11324"/>
                  </a:lnTo>
                  <a:lnTo>
                    <a:pt x="5410" y="0"/>
                  </a:lnTo>
                  <a:lnTo>
                    <a:pt x="74195" y="33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8" name="pg3227"/>
            <p:cNvSpPr/>
            <p:nvPr/>
          </p:nvSpPr>
          <p:spPr>
            <a:xfrm>
              <a:off x="1806338" y="3014639"/>
              <a:ext cx="74380" cy="43415"/>
            </a:xfrm>
            <a:custGeom>
              <a:avLst/>
              <a:pathLst>
                <a:path w="74380" h="43415">
                  <a:moveTo>
                    <a:pt x="69344" y="43415"/>
                  </a:moveTo>
                  <a:lnTo>
                    <a:pt x="0" y="11370"/>
                  </a:lnTo>
                  <a:lnTo>
                    <a:pt x="5313" y="0"/>
                  </a:lnTo>
                  <a:lnTo>
                    <a:pt x="74380" y="32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9" name="pg3228"/>
            <p:cNvSpPr/>
            <p:nvPr/>
          </p:nvSpPr>
          <p:spPr>
            <a:xfrm>
              <a:off x="1801122" y="3026009"/>
              <a:ext cx="74560" cy="42864"/>
            </a:xfrm>
            <a:custGeom>
              <a:avLst/>
              <a:pathLst>
                <a:path w="74560" h="42864">
                  <a:moveTo>
                    <a:pt x="69616" y="42864"/>
                  </a:moveTo>
                  <a:lnTo>
                    <a:pt x="0" y="11415"/>
                  </a:lnTo>
                  <a:lnTo>
                    <a:pt x="5215" y="0"/>
                  </a:lnTo>
                  <a:lnTo>
                    <a:pt x="74560" y="32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0" name="pg3229"/>
            <p:cNvSpPr/>
            <p:nvPr/>
          </p:nvSpPr>
          <p:spPr>
            <a:xfrm>
              <a:off x="1796004" y="3037425"/>
              <a:ext cx="74734" cy="42310"/>
            </a:xfrm>
            <a:custGeom>
              <a:avLst/>
              <a:pathLst>
                <a:path w="74734" h="42310">
                  <a:moveTo>
                    <a:pt x="69883" y="42310"/>
                  </a:moveTo>
                  <a:lnTo>
                    <a:pt x="0" y="11459"/>
                  </a:lnTo>
                  <a:lnTo>
                    <a:pt x="5117" y="0"/>
                  </a:lnTo>
                  <a:lnTo>
                    <a:pt x="74734" y="314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1" name="pg3230"/>
            <p:cNvSpPr/>
            <p:nvPr/>
          </p:nvSpPr>
          <p:spPr>
            <a:xfrm>
              <a:off x="1790984" y="3048884"/>
              <a:ext cx="74903" cy="41754"/>
            </a:xfrm>
            <a:custGeom>
              <a:avLst/>
              <a:pathLst>
                <a:path w="74903" h="41754">
                  <a:moveTo>
                    <a:pt x="70145" y="41754"/>
                  </a:moveTo>
                  <a:lnTo>
                    <a:pt x="0" y="11503"/>
                  </a:lnTo>
                  <a:lnTo>
                    <a:pt x="5019" y="0"/>
                  </a:lnTo>
                  <a:lnTo>
                    <a:pt x="74903" y="30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2" name="pg3231"/>
            <p:cNvSpPr/>
            <p:nvPr/>
          </p:nvSpPr>
          <p:spPr>
            <a:xfrm>
              <a:off x="1786064" y="3060387"/>
              <a:ext cx="75066" cy="41194"/>
            </a:xfrm>
            <a:custGeom>
              <a:avLst/>
              <a:pathLst>
                <a:path w="75066" h="41194">
                  <a:moveTo>
                    <a:pt x="70402" y="41194"/>
                  </a:moveTo>
                  <a:lnTo>
                    <a:pt x="0" y="11545"/>
                  </a:lnTo>
                  <a:lnTo>
                    <a:pt x="4920" y="0"/>
                  </a:lnTo>
                  <a:lnTo>
                    <a:pt x="75066" y="30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3" name="pg3232"/>
            <p:cNvSpPr/>
            <p:nvPr/>
          </p:nvSpPr>
          <p:spPr>
            <a:xfrm>
              <a:off x="1781242" y="3071933"/>
              <a:ext cx="75223" cy="40631"/>
            </a:xfrm>
            <a:custGeom>
              <a:avLst/>
              <a:pathLst>
                <a:path w="75223" h="40631">
                  <a:moveTo>
                    <a:pt x="70653" y="40631"/>
                  </a:moveTo>
                  <a:lnTo>
                    <a:pt x="0" y="11587"/>
                  </a:lnTo>
                  <a:lnTo>
                    <a:pt x="4821" y="0"/>
                  </a:lnTo>
                  <a:lnTo>
                    <a:pt x="75223" y="296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4" name="pg3233"/>
            <p:cNvSpPr/>
            <p:nvPr/>
          </p:nvSpPr>
          <p:spPr>
            <a:xfrm>
              <a:off x="1776520" y="3083520"/>
              <a:ext cx="75375" cy="40065"/>
            </a:xfrm>
            <a:custGeom>
              <a:avLst/>
              <a:pathLst>
                <a:path w="75375" h="40065">
                  <a:moveTo>
                    <a:pt x="70900" y="40065"/>
                  </a:moveTo>
                  <a:lnTo>
                    <a:pt x="0" y="11628"/>
                  </a:lnTo>
                  <a:lnTo>
                    <a:pt x="4721" y="0"/>
                  </a:lnTo>
                  <a:lnTo>
                    <a:pt x="75375" y="29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5" name="pg3234"/>
            <p:cNvSpPr/>
            <p:nvPr/>
          </p:nvSpPr>
          <p:spPr>
            <a:xfrm>
              <a:off x="1771898" y="3095149"/>
              <a:ext cx="75522" cy="39497"/>
            </a:xfrm>
            <a:custGeom>
              <a:avLst/>
              <a:pathLst>
                <a:path w="75522" h="39497">
                  <a:moveTo>
                    <a:pt x="71141" y="39497"/>
                  </a:moveTo>
                  <a:lnTo>
                    <a:pt x="0" y="11668"/>
                  </a:lnTo>
                  <a:lnTo>
                    <a:pt x="4622" y="0"/>
                  </a:lnTo>
                  <a:lnTo>
                    <a:pt x="75522" y="28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6" name="pg3235"/>
            <p:cNvSpPr/>
            <p:nvPr/>
          </p:nvSpPr>
          <p:spPr>
            <a:xfrm>
              <a:off x="1767376" y="3106817"/>
              <a:ext cx="75663" cy="38925"/>
            </a:xfrm>
            <a:custGeom>
              <a:avLst/>
              <a:pathLst>
                <a:path w="75663" h="38925">
                  <a:moveTo>
                    <a:pt x="71377" y="38925"/>
                  </a:moveTo>
                  <a:lnTo>
                    <a:pt x="0" y="11707"/>
                  </a:lnTo>
                  <a:lnTo>
                    <a:pt x="4521" y="0"/>
                  </a:lnTo>
                  <a:lnTo>
                    <a:pt x="75663" y="278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7" name="pg3236"/>
            <p:cNvSpPr/>
            <p:nvPr/>
          </p:nvSpPr>
          <p:spPr>
            <a:xfrm>
              <a:off x="1762955" y="3118525"/>
              <a:ext cx="75798" cy="38351"/>
            </a:xfrm>
            <a:custGeom>
              <a:avLst/>
              <a:pathLst>
                <a:path w="75798" h="38351">
                  <a:moveTo>
                    <a:pt x="71607" y="38351"/>
                  </a:moveTo>
                  <a:lnTo>
                    <a:pt x="0" y="11745"/>
                  </a:lnTo>
                  <a:lnTo>
                    <a:pt x="4421" y="0"/>
                  </a:lnTo>
                  <a:lnTo>
                    <a:pt x="75798" y="27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8" name="pg3237"/>
            <p:cNvSpPr/>
            <p:nvPr/>
          </p:nvSpPr>
          <p:spPr>
            <a:xfrm>
              <a:off x="1758634" y="3130271"/>
              <a:ext cx="75928" cy="37773"/>
            </a:xfrm>
            <a:custGeom>
              <a:avLst/>
              <a:pathLst>
                <a:path w="75928" h="37773">
                  <a:moveTo>
                    <a:pt x="71833" y="37773"/>
                  </a:moveTo>
                  <a:lnTo>
                    <a:pt x="0" y="11783"/>
                  </a:lnTo>
                  <a:lnTo>
                    <a:pt x="4320" y="0"/>
                  </a:lnTo>
                  <a:lnTo>
                    <a:pt x="75928" y="26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9" name="pg3238"/>
            <p:cNvSpPr/>
            <p:nvPr/>
          </p:nvSpPr>
          <p:spPr>
            <a:xfrm>
              <a:off x="1754415" y="3142054"/>
              <a:ext cx="76052" cy="37193"/>
            </a:xfrm>
            <a:custGeom>
              <a:avLst/>
              <a:pathLst>
                <a:path w="76052" h="37193">
                  <a:moveTo>
                    <a:pt x="72053" y="37193"/>
                  </a:moveTo>
                  <a:lnTo>
                    <a:pt x="0" y="11819"/>
                  </a:lnTo>
                  <a:lnTo>
                    <a:pt x="4219" y="0"/>
                  </a:lnTo>
                  <a:lnTo>
                    <a:pt x="76052" y="259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0" name="pg3239"/>
            <p:cNvSpPr/>
            <p:nvPr/>
          </p:nvSpPr>
          <p:spPr>
            <a:xfrm>
              <a:off x="1750297" y="3153874"/>
              <a:ext cx="76171" cy="36610"/>
            </a:xfrm>
            <a:custGeom>
              <a:avLst/>
              <a:pathLst>
                <a:path w="76171" h="36610">
                  <a:moveTo>
                    <a:pt x="72268" y="36610"/>
                  </a:moveTo>
                  <a:lnTo>
                    <a:pt x="0" y="11855"/>
                  </a:lnTo>
                  <a:lnTo>
                    <a:pt x="4117" y="0"/>
                  </a:lnTo>
                  <a:lnTo>
                    <a:pt x="76171" y="253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1" name="pg3240"/>
            <p:cNvSpPr/>
            <p:nvPr/>
          </p:nvSpPr>
          <p:spPr>
            <a:xfrm>
              <a:off x="1746281" y="3165730"/>
              <a:ext cx="76284" cy="36025"/>
            </a:xfrm>
            <a:custGeom>
              <a:avLst/>
              <a:pathLst>
                <a:path w="76284" h="36025">
                  <a:moveTo>
                    <a:pt x="72477" y="36025"/>
                  </a:moveTo>
                  <a:lnTo>
                    <a:pt x="0" y="11890"/>
                  </a:lnTo>
                  <a:lnTo>
                    <a:pt x="4016" y="0"/>
                  </a:lnTo>
                  <a:lnTo>
                    <a:pt x="76284" y="24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2" name="pg3241"/>
            <p:cNvSpPr/>
            <p:nvPr/>
          </p:nvSpPr>
          <p:spPr>
            <a:xfrm>
              <a:off x="1742367" y="3177620"/>
              <a:ext cx="76391" cy="35437"/>
            </a:xfrm>
            <a:custGeom>
              <a:avLst/>
              <a:pathLst>
                <a:path w="76391" h="35437">
                  <a:moveTo>
                    <a:pt x="72682" y="35437"/>
                  </a:moveTo>
                  <a:lnTo>
                    <a:pt x="0" y="11924"/>
                  </a:lnTo>
                  <a:lnTo>
                    <a:pt x="3914" y="0"/>
                  </a:lnTo>
                  <a:lnTo>
                    <a:pt x="76391" y="241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3" name="pg3242"/>
            <p:cNvSpPr/>
            <p:nvPr/>
          </p:nvSpPr>
          <p:spPr>
            <a:xfrm>
              <a:off x="1738555" y="3189545"/>
              <a:ext cx="76493" cy="34846"/>
            </a:xfrm>
            <a:custGeom>
              <a:avLst/>
              <a:pathLst>
                <a:path w="76493" h="34846">
                  <a:moveTo>
                    <a:pt x="72880" y="34846"/>
                  </a:moveTo>
                  <a:lnTo>
                    <a:pt x="0" y="11957"/>
                  </a:lnTo>
                  <a:lnTo>
                    <a:pt x="3811" y="0"/>
                  </a:lnTo>
                  <a:lnTo>
                    <a:pt x="76493" y="23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4" name="pg3243"/>
            <p:cNvSpPr/>
            <p:nvPr/>
          </p:nvSpPr>
          <p:spPr>
            <a:xfrm>
              <a:off x="1734846" y="3201502"/>
              <a:ext cx="76590" cy="34253"/>
            </a:xfrm>
            <a:custGeom>
              <a:avLst/>
              <a:pathLst>
                <a:path w="76590" h="34253">
                  <a:moveTo>
                    <a:pt x="73074" y="34253"/>
                  </a:moveTo>
                  <a:lnTo>
                    <a:pt x="0" y="11989"/>
                  </a:lnTo>
                  <a:lnTo>
                    <a:pt x="3709" y="0"/>
                  </a:lnTo>
                  <a:lnTo>
                    <a:pt x="76590" y="228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5" name="pg3244"/>
            <p:cNvSpPr/>
            <p:nvPr/>
          </p:nvSpPr>
          <p:spPr>
            <a:xfrm>
              <a:off x="1731239" y="3213492"/>
              <a:ext cx="76680" cy="33657"/>
            </a:xfrm>
            <a:custGeom>
              <a:avLst/>
              <a:pathLst>
                <a:path w="76680" h="33657">
                  <a:moveTo>
                    <a:pt x="73262" y="33657"/>
                  </a:moveTo>
                  <a:lnTo>
                    <a:pt x="0" y="12021"/>
                  </a:lnTo>
                  <a:lnTo>
                    <a:pt x="3606" y="0"/>
                  </a:lnTo>
                  <a:lnTo>
                    <a:pt x="76680" y="222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6" name="pg3245"/>
            <p:cNvSpPr/>
            <p:nvPr/>
          </p:nvSpPr>
          <p:spPr>
            <a:xfrm>
              <a:off x="1727736" y="3225513"/>
              <a:ext cx="76765" cy="33058"/>
            </a:xfrm>
            <a:custGeom>
              <a:avLst/>
              <a:pathLst>
                <a:path w="76765" h="33058">
                  <a:moveTo>
                    <a:pt x="73445" y="33058"/>
                  </a:moveTo>
                  <a:lnTo>
                    <a:pt x="0" y="12051"/>
                  </a:lnTo>
                  <a:lnTo>
                    <a:pt x="3503" y="0"/>
                  </a:lnTo>
                  <a:lnTo>
                    <a:pt x="76765" y="216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7" name="pg3246"/>
            <p:cNvSpPr/>
            <p:nvPr/>
          </p:nvSpPr>
          <p:spPr>
            <a:xfrm>
              <a:off x="1724337" y="3237565"/>
              <a:ext cx="76845" cy="32458"/>
            </a:xfrm>
            <a:custGeom>
              <a:avLst/>
              <a:pathLst>
                <a:path w="76845" h="32458">
                  <a:moveTo>
                    <a:pt x="73622" y="32458"/>
                  </a:moveTo>
                  <a:lnTo>
                    <a:pt x="0" y="12081"/>
                  </a:lnTo>
                  <a:lnTo>
                    <a:pt x="3399" y="0"/>
                  </a:lnTo>
                  <a:lnTo>
                    <a:pt x="76845" y="21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8" name="pg3247"/>
            <p:cNvSpPr/>
            <p:nvPr/>
          </p:nvSpPr>
          <p:spPr>
            <a:xfrm>
              <a:off x="1721041" y="3249647"/>
              <a:ext cx="76918" cy="31854"/>
            </a:xfrm>
            <a:custGeom>
              <a:avLst/>
              <a:pathLst>
                <a:path w="76918" h="31854">
                  <a:moveTo>
                    <a:pt x="73794" y="31854"/>
                  </a:moveTo>
                  <a:lnTo>
                    <a:pt x="0" y="12110"/>
                  </a:lnTo>
                  <a:lnTo>
                    <a:pt x="3295" y="0"/>
                  </a:lnTo>
                  <a:lnTo>
                    <a:pt x="76918" y="203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9" name="pg3248"/>
            <p:cNvSpPr/>
            <p:nvPr/>
          </p:nvSpPr>
          <p:spPr>
            <a:xfrm>
              <a:off x="1717849" y="3261757"/>
              <a:ext cx="76986" cy="31249"/>
            </a:xfrm>
            <a:custGeom>
              <a:avLst/>
              <a:pathLst>
                <a:path w="76986" h="31249">
                  <a:moveTo>
                    <a:pt x="73961" y="31249"/>
                  </a:moveTo>
                  <a:lnTo>
                    <a:pt x="0" y="12137"/>
                  </a:lnTo>
                  <a:lnTo>
                    <a:pt x="3191" y="0"/>
                  </a:lnTo>
                  <a:lnTo>
                    <a:pt x="76986" y="19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0" name="pg3249"/>
            <p:cNvSpPr/>
            <p:nvPr/>
          </p:nvSpPr>
          <p:spPr>
            <a:xfrm>
              <a:off x="1714761" y="3273894"/>
              <a:ext cx="77049" cy="30641"/>
            </a:xfrm>
            <a:custGeom>
              <a:avLst/>
              <a:pathLst>
                <a:path w="77049" h="30641">
                  <a:moveTo>
                    <a:pt x="74122" y="30641"/>
                  </a:moveTo>
                  <a:lnTo>
                    <a:pt x="0" y="12164"/>
                  </a:lnTo>
                  <a:lnTo>
                    <a:pt x="3087" y="0"/>
                  </a:lnTo>
                  <a:lnTo>
                    <a:pt x="77049" y="191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1" name="pg3250"/>
            <p:cNvSpPr/>
            <p:nvPr/>
          </p:nvSpPr>
          <p:spPr>
            <a:xfrm>
              <a:off x="1711778" y="3286059"/>
              <a:ext cx="77105" cy="30031"/>
            </a:xfrm>
            <a:custGeom>
              <a:avLst/>
              <a:pathLst>
                <a:path w="77105" h="30031">
                  <a:moveTo>
                    <a:pt x="74278" y="30031"/>
                  </a:moveTo>
                  <a:lnTo>
                    <a:pt x="0" y="12190"/>
                  </a:lnTo>
                  <a:lnTo>
                    <a:pt x="2983" y="0"/>
                  </a:lnTo>
                  <a:lnTo>
                    <a:pt x="77105" y="18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2" name="pg3251"/>
            <p:cNvSpPr/>
            <p:nvPr/>
          </p:nvSpPr>
          <p:spPr>
            <a:xfrm>
              <a:off x="1708899" y="3298250"/>
              <a:ext cx="77156" cy="29419"/>
            </a:xfrm>
            <a:custGeom>
              <a:avLst/>
              <a:pathLst>
                <a:path w="77156" h="29419">
                  <a:moveTo>
                    <a:pt x="74428" y="29419"/>
                  </a:moveTo>
                  <a:lnTo>
                    <a:pt x="0" y="12215"/>
                  </a:lnTo>
                  <a:lnTo>
                    <a:pt x="2878" y="0"/>
                  </a:lnTo>
                  <a:lnTo>
                    <a:pt x="77156" y="17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3" name="pg3252"/>
            <p:cNvSpPr/>
            <p:nvPr/>
          </p:nvSpPr>
          <p:spPr>
            <a:xfrm>
              <a:off x="1706125" y="3310466"/>
              <a:ext cx="77202" cy="28805"/>
            </a:xfrm>
            <a:custGeom>
              <a:avLst/>
              <a:pathLst>
                <a:path w="77202" h="28805">
                  <a:moveTo>
                    <a:pt x="74572" y="28805"/>
                  </a:moveTo>
                  <a:lnTo>
                    <a:pt x="0" y="12240"/>
                  </a:lnTo>
                  <a:lnTo>
                    <a:pt x="2774" y="0"/>
                  </a:lnTo>
                  <a:lnTo>
                    <a:pt x="77202" y="17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4" name="pg3253"/>
            <p:cNvSpPr/>
            <p:nvPr/>
          </p:nvSpPr>
          <p:spPr>
            <a:xfrm>
              <a:off x="1703456" y="3322706"/>
              <a:ext cx="77241" cy="28188"/>
            </a:xfrm>
            <a:custGeom>
              <a:avLst/>
              <a:pathLst>
                <a:path w="77241" h="28188">
                  <a:moveTo>
                    <a:pt x="74712" y="28188"/>
                  </a:moveTo>
                  <a:lnTo>
                    <a:pt x="0" y="12263"/>
                  </a:lnTo>
                  <a:lnTo>
                    <a:pt x="2668" y="0"/>
                  </a:lnTo>
                  <a:lnTo>
                    <a:pt x="77241" y="165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5" name="pg3254"/>
            <p:cNvSpPr/>
            <p:nvPr/>
          </p:nvSpPr>
          <p:spPr>
            <a:xfrm>
              <a:off x="1700892" y="3334969"/>
              <a:ext cx="77275" cy="27570"/>
            </a:xfrm>
            <a:custGeom>
              <a:avLst/>
              <a:pathLst>
                <a:path w="77275" h="27570">
                  <a:moveTo>
                    <a:pt x="74845" y="27570"/>
                  </a:moveTo>
                  <a:lnTo>
                    <a:pt x="0" y="12285"/>
                  </a:lnTo>
                  <a:lnTo>
                    <a:pt x="2563" y="0"/>
                  </a:lnTo>
                  <a:lnTo>
                    <a:pt x="77275" y="15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6" name="pg3255"/>
            <p:cNvSpPr/>
            <p:nvPr/>
          </p:nvSpPr>
          <p:spPr>
            <a:xfrm>
              <a:off x="1698434" y="3347255"/>
              <a:ext cx="77304" cy="26949"/>
            </a:xfrm>
            <a:custGeom>
              <a:avLst/>
              <a:pathLst>
                <a:path w="77304" h="26949">
                  <a:moveTo>
                    <a:pt x="74974" y="26949"/>
                  </a:moveTo>
                  <a:lnTo>
                    <a:pt x="0" y="12307"/>
                  </a:lnTo>
                  <a:lnTo>
                    <a:pt x="2458" y="0"/>
                  </a:lnTo>
                  <a:lnTo>
                    <a:pt x="77304" y="15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7" name="pg3256"/>
            <p:cNvSpPr/>
            <p:nvPr/>
          </p:nvSpPr>
          <p:spPr>
            <a:xfrm>
              <a:off x="1696081" y="3359562"/>
              <a:ext cx="77327" cy="26326"/>
            </a:xfrm>
            <a:custGeom>
              <a:avLst/>
              <a:pathLst>
                <a:path w="77327" h="26326">
                  <a:moveTo>
                    <a:pt x="75096" y="26326"/>
                  </a:moveTo>
                  <a:lnTo>
                    <a:pt x="0" y="12328"/>
                  </a:lnTo>
                  <a:lnTo>
                    <a:pt x="2352" y="0"/>
                  </a:lnTo>
                  <a:lnTo>
                    <a:pt x="77327" y="14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8" name="pg3257"/>
            <p:cNvSpPr/>
            <p:nvPr/>
          </p:nvSpPr>
          <p:spPr>
            <a:xfrm>
              <a:off x="1693834" y="3371890"/>
              <a:ext cx="77344" cy="25702"/>
            </a:xfrm>
            <a:custGeom>
              <a:avLst/>
              <a:pathLst>
                <a:path w="77344" h="25702">
                  <a:moveTo>
                    <a:pt x="75214" y="25702"/>
                  </a:moveTo>
                  <a:lnTo>
                    <a:pt x="0" y="12347"/>
                  </a:lnTo>
                  <a:lnTo>
                    <a:pt x="2247" y="0"/>
                  </a:lnTo>
                  <a:lnTo>
                    <a:pt x="77344" y="13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9" name="pg3258"/>
            <p:cNvSpPr/>
            <p:nvPr/>
          </p:nvSpPr>
          <p:spPr>
            <a:xfrm>
              <a:off x="1691693" y="3384238"/>
              <a:ext cx="77355" cy="25075"/>
            </a:xfrm>
            <a:custGeom>
              <a:avLst/>
              <a:pathLst>
                <a:path w="77355" h="25075">
                  <a:moveTo>
                    <a:pt x="75325" y="25075"/>
                  </a:moveTo>
                  <a:lnTo>
                    <a:pt x="0" y="12366"/>
                  </a:lnTo>
                  <a:lnTo>
                    <a:pt x="2141" y="0"/>
                  </a:lnTo>
                  <a:lnTo>
                    <a:pt x="77355" y="13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0" name="pg3259"/>
            <p:cNvSpPr/>
            <p:nvPr/>
          </p:nvSpPr>
          <p:spPr>
            <a:xfrm>
              <a:off x="1689658" y="3396605"/>
              <a:ext cx="77360" cy="24447"/>
            </a:xfrm>
            <a:custGeom>
              <a:avLst/>
              <a:pathLst>
                <a:path w="77360" h="24447">
                  <a:moveTo>
                    <a:pt x="75432" y="24447"/>
                  </a:moveTo>
                  <a:lnTo>
                    <a:pt x="0" y="12384"/>
                  </a:lnTo>
                  <a:lnTo>
                    <a:pt x="2035" y="0"/>
                  </a:lnTo>
                  <a:lnTo>
                    <a:pt x="77360" y="127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1" name="pg3260"/>
            <p:cNvSpPr/>
            <p:nvPr/>
          </p:nvSpPr>
          <p:spPr>
            <a:xfrm>
              <a:off x="1687729" y="3408989"/>
              <a:ext cx="77360" cy="23817"/>
            </a:xfrm>
            <a:custGeom>
              <a:avLst/>
              <a:pathLst>
                <a:path w="77360" h="23817">
                  <a:moveTo>
                    <a:pt x="75532" y="23817"/>
                  </a:moveTo>
                  <a:lnTo>
                    <a:pt x="0" y="12401"/>
                  </a:lnTo>
                  <a:lnTo>
                    <a:pt x="1928" y="0"/>
                  </a:lnTo>
                  <a:lnTo>
                    <a:pt x="77360" y="120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2" name="pg3261"/>
            <p:cNvSpPr/>
            <p:nvPr/>
          </p:nvSpPr>
          <p:spPr>
            <a:xfrm>
              <a:off x="1685906" y="3421391"/>
              <a:ext cx="77355" cy="23185"/>
            </a:xfrm>
            <a:custGeom>
              <a:avLst/>
              <a:pathLst>
                <a:path w="77355" h="23185">
                  <a:moveTo>
                    <a:pt x="75627" y="23185"/>
                  </a:moveTo>
                  <a:lnTo>
                    <a:pt x="0" y="12417"/>
                  </a:lnTo>
                  <a:lnTo>
                    <a:pt x="1822" y="0"/>
                  </a:lnTo>
                  <a:lnTo>
                    <a:pt x="77355" y="114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3" name="pg3262"/>
            <p:cNvSpPr/>
            <p:nvPr/>
          </p:nvSpPr>
          <p:spPr>
            <a:xfrm>
              <a:off x="1684191" y="3433808"/>
              <a:ext cx="77343" cy="22552"/>
            </a:xfrm>
            <a:custGeom>
              <a:avLst/>
              <a:pathLst>
                <a:path w="77343" h="22552">
                  <a:moveTo>
                    <a:pt x="75717" y="22552"/>
                  </a:moveTo>
                  <a:lnTo>
                    <a:pt x="0" y="12432"/>
                  </a:lnTo>
                  <a:lnTo>
                    <a:pt x="1715" y="0"/>
                  </a:lnTo>
                  <a:lnTo>
                    <a:pt x="77343" y="107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4" name="pg3263"/>
            <p:cNvSpPr/>
            <p:nvPr/>
          </p:nvSpPr>
          <p:spPr>
            <a:xfrm>
              <a:off x="1682581" y="3446241"/>
              <a:ext cx="77326" cy="21917"/>
            </a:xfrm>
            <a:custGeom>
              <a:avLst/>
              <a:pathLst>
                <a:path w="77326" h="21917">
                  <a:moveTo>
                    <a:pt x="75801" y="21917"/>
                  </a:moveTo>
                  <a:lnTo>
                    <a:pt x="0" y="12446"/>
                  </a:lnTo>
                  <a:lnTo>
                    <a:pt x="1609" y="0"/>
                  </a:lnTo>
                  <a:lnTo>
                    <a:pt x="77326" y="101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5" name="pg3264"/>
            <p:cNvSpPr/>
            <p:nvPr/>
          </p:nvSpPr>
          <p:spPr>
            <a:xfrm>
              <a:off x="1681079" y="3458688"/>
              <a:ext cx="77303" cy="21280"/>
            </a:xfrm>
            <a:custGeom>
              <a:avLst/>
              <a:pathLst>
                <a:path w="77303" h="21280">
                  <a:moveTo>
                    <a:pt x="75879" y="21280"/>
                  </a:moveTo>
                  <a:lnTo>
                    <a:pt x="0" y="12460"/>
                  </a:lnTo>
                  <a:lnTo>
                    <a:pt x="1502" y="0"/>
                  </a:lnTo>
                  <a:lnTo>
                    <a:pt x="77303" y="94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6" name="pg3265"/>
            <p:cNvSpPr/>
            <p:nvPr/>
          </p:nvSpPr>
          <p:spPr>
            <a:xfrm>
              <a:off x="1679683" y="3471148"/>
              <a:ext cx="77275" cy="20642"/>
            </a:xfrm>
            <a:custGeom>
              <a:avLst/>
              <a:pathLst>
                <a:path w="77275" h="20642">
                  <a:moveTo>
                    <a:pt x="75952" y="20642"/>
                  </a:moveTo>
                  <a:lnTo>
                    <a:pt x="0" y="12472"/>
                  </a:lnTo>
                  <a:lnTo>
                    <a:pt x="1395" y="0"/>
                  </a:lnTo>
                  <a:lnTo>
                    <a:pt x="77275" y="88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7" name="pg3266"/>
            <p:cNvSpPr/>
            <p:nvPr/>
          </p:nvSpPr>
          <p:spPr>
            <a:xfrm>
              <a:off x="1678394" y="3483620"/>
              <a:ext cx="77241" cy="20002"/>
            </a:xfrm>
            <a:custGeom>
              <a:avLst/>
              <a:pathLst>
                <a:path w="77241" h="20002">
                  <a:moveTo>
                    <a:pt x="76019" y="20002"/>
                  </a:moveTo>
                  <a:lnTo>
                    <a:pt x="0" y="12484"/>
                  </a:lnTo>
                  <a:lnTo>
                    <a:pt x="1288" y="0"/>
                  </a:lnTo>
                  <a:lnTo>
                    <a:pt x="77241" y="8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8" name="pg3267"/>
            <p:cNvSpPr/>
            <p:nvPr/>
          </p:nvSpPr>
          <p:spPr>
            <a:xfrm>
              <a:off x="1677213" y="3496105"/>
              <a:ext cx="77201" cy="19360"/>
            </a:xfrm>
            <a:custGeom>
              <a:avLst/>
              <a:pathLst>
                <a:path w="77201" h="19360">
                  <a:moveTo>
                    <a:pt x="76081" y="19360"/>
                  </a:moveTo>
                  <a:lnTo>
                    <a:pt x="0" y="12494"/>
                  </a:lnTo>
                  <a:lnTo>
                    <a:pt x="1181" y="0"/>
                  </a:lnTo>
                  <a:lnTo>
                    <a:pt x="77201" y="75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9" name="pg3268"/>
            <p:cNvSpPr/>
            <p:nvPr/>
          </p:nvSpPr>
          <p:spPr>
            <a:xfrm>
              <a:off x="1676138" y="3508599"/>
              <a:ext cx="77155" cy="18718"/>
            </a:xfrm>
            <a:custGeom>
              <a:avLst/>
              <a:pathLst>
                <a:path w="77155" h="18718">
                  <a:moveTo>
                    <a:pt x="76137" y="18718"/>
                  </a:moveTo>
                  <a:lnTo>
                    <a:pt x="0" y="12504"/>
                  </a:lnTo>
                  <a:lnTo>
                    <a:pt x="1074" y="0"/>
                  </a:lnTo>
                  <a:lnTo>
                    <a:pt x="77155" y="6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0" name="pg3269"/>
            <p:cNvSpPr/>
            <p:nvPr/>
          </p:nvSpPr>
          <p:spPr>
            <a:xfrm>
              <a:off x="1675171" y="3521104"/>
              <a:ext cx="77104" cy="18074"/>
            </a:xfrm>
            <a:custGeom>
              <a:avLst/>
              <a:pathLst>
                <a:path w="77104" h="18074">
                  <a:moveTo>
                    <a:pt x="76187" y="18074"/>
                  </a:moveTo>
                  <a:lnTo>
                    <a:pt x="0" y="12513"/>
                  </a:lnTo>
                  <a:lnTo>
                    <a:pt x="967" y="0"/>
                  </a:lnTo>
                  <a:lnTo>
                    <a:pt x="77104" y="62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1" name="pg3270"/>
            <p:cNvSpPr/>
            <p:nvPr/>
          </p:nvSpPr>
          <p:spPr>
            <a:xfrm>
              <a:off x="1674311" y="3533617"/>
              <a:ext cx="77047" cy="17428"/>
            </a:xfrm>
            <a:custGeom>
              <a:avLst/>
              <a:pathLst>
                <a:path w="77047" h="17428">
                  <a:moveTo>
                    <a:pt x="76232" y="17428"/>
                  </a:moveTo>
                  <a:lnTo>
                    <a:pt x="0" y="12521"/>
                  </a:lnTo>
                  <a:lnTo>
                    <a:pt x="859" y="0"/>
                  </a:lnTo>
                  <a:lnTo>
                    <a:pt x="77047" y="5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2" name="pg3271"/>
            <p:cNvSpPr/>
            <p:nvPr/>
          </p:nvSpPr>
          <p:spPr>
            <a:xfrm>
              <a:off x="1673558" y="3546138"/>
              <a:ext cx="76985" cy="16781"/>
            </a:xfrm>
            <a:custGeom>
              <a:avLst/>
              <a:pathLst>
                <a:path w="76985" h="16781">
                  <a:moveTo>
                    <a:pt x="76272" y="16781"/>
                  </a:moveTo>
                  <a:lnTo>
                    <a:pt x="0" y="12527"/>
                  </a:lnTo>
                  <a:lnTo>
                    <a:pt x="752" y="0"/>
                  </a:lnTo>
                  <a:lnTo>
                    <a:pt x="76985" y="4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3" name="pg3272"/>
            <p:cNvSpPr/>
            <p:nvPr/>
          </p:nvSpPr>
          <p:spPr>
            <a:xfrm>
              <a:off x="1672913" y="3558666"/>
              <a:ext cx="76917" cy="16134"/>
            </a:xfrm>
            <a:custGeom>
              <a:avLst/>
              <a:pathLst>
                <a:path w="76917" h="16134">
                  <a:moveTo>
                    <a:pt x="76305" y="16134"/>
                  </a:moveTo>
                  <a:lnTo>
                    <a:pt x="0" y="12533"/>
                  </a:lnTo>
                  <a:lnTo>
                    <a:pt x="645" y="0"/>
                  </a:lnTo>
                  <a:lnTo>
                    <a:pt x="76917" y="4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4" name="pg3273"/>
            <p:cNvSpPr/>
            <p:nvPr/>
          </p:nvSpPr>
          <p:spPr>
            <a:xfrm>
              <a:off x="1672375" y="3571200"/>
              <a:ext cx="76843" cy="15484"/>
            </a:xfrm>
            <a:custGeom>
              <a:avLst/>
              <a:pathLst>
                <a:path w="76843" h="15484">
                  <a:moveTo>
                    <a:pt x="76333" y="15484"/>
                  </a:moveTo>
                  <a:lnTo>
                    <a:pt x="0" y="12538"/>
                  </a:lnTo>
                  <a:lnTo>
                    <a:pt x="537" y="0"/>
                  </a:lnTo>
                  <a:lnTo>
                    <a:pt x="76843" y="36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5" name="pg3274"/>
            <p:cNvSpPr/>
            <p:nvPr/>
          </p:nvSpPr>
          <p:spPr>
            <a:xfrm>
              <a:off x="1671945" y="3583739"/>
              <a:ext cx="76764" cy="14834"/>
            </a:xfrm>
            <a:custGeom>
              <a:avLst/>
              <a:pathLst>
                <a:path w="76764" h="14834">
                  <a:moveTo>
                    <a:pt x="76356" y="14834"/>
                  </a:moveTo>
                  <a:lnTo>
                    <a:pt x="0" y="12543"/>
                  </a:lnTo>
                  <a:lnTo>
                    <a:pt x="430" y="0"/>
                  </a:lnTo>
                  <a:lnTo>
                    <a:pt x="76764" y="29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6" name="pg3275"/>
            <p:cNvSpPr/>
            <p:nvPr/>
          </p:nvSpPr>
          <p:spPr>
            <a:xfrm>
              <a:off x="1671623" y="3596282"/>
              <a:ext cx="76678" cy="14183"/>
            </a:xfrm>
            <a:custGeom>
              <a:avLst/>
              <a:pathLst>
                <a:path w="76678" h="14183">
                  <a:moveTo>
                    <a:pt x="76373" y="14183"/>
                  </a:moveTo>
                  <a:lnTo>
                    <a:pt x="0" y="12546"/>
                  </a:lnTo>
                  <a:lnTo>
                    <a:pt x="322" y="0"/>
                  </a:lnTo>
                  <a:lnTo>
                    <a:pt x="76678" y="22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7" name="pg3276"/>
            <p:cNvSpPr/>
            <p:nvPr/>
          </p:nvSpPr>
          <p:spPr>
            <a:xfrm>
              <a:off x="1671407" y="3608828"/>
              <a:ext cx="76588" cy="13530"/>
            </a:xfrm>
            <a:custGeom>
              <a:avLst/>
              <a:pathLst>
                <a:path w="76588" h="13530">
                  <a:moveTo>
                    <a:pt x="76384" y="13530"/>
                  </a:moveTo>
                  <a:lnTo>
                    <a:pt x="0" y="12548"/>
                  </a:lnTo>
                  <a:lnTo>
                    <a:pt x="215" y="0"/>
                  </a:lnTo>
                  <a:lnTo>
                    <a:pt x="76588" y="16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8" name="pg3277"/>
            <p:cNvSpPr/>
            <p:nvPr/>
          </p:nvSpPr>
          <p:spPr>
            <a:xfrm>
              <a:off x="1671300" y="3621377"/>
              <a:ext cx="76491" cy="12877"/>
            </a:xfrm>
            <a:custGeom>
              <a:avLst/>
              <a:pathLst>
                <a:path w="76491" h="12877">
                  <a:moveTo>
                    <a:pt x="76389" y="12877"/>
                  </a:moveTo>
                  <a:lnTo>
                    <a:pt x="0" y="12550"/>
                  </a:lnTo>
                  <a:lnTo>
                    <a:pt x="107" y="0"/>
                  </a:lnTo>
                  <a:lnTo>
                    <a:pt x="76491" y="9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9" name="pg3278"/>
            <p:cNvSpPr/>
            <p:nvPr/>
          </p:nvSpPr>
          <p:spPr>
            <a:xfrm>
              <a:off x="1671300" y="3633927"/>
              <a:ext cx="76389" cy="12550"/>
            </a:xfrm>
            <a:custGeom>
              <a:avLst/>
              <a:pathLst>
                <a:path w="76389" h="12550">
                  <a:moveTo>
                    <a:pt x="76389" y="12223"/>
                  </a:moveTo>
                  <a:lnTo>
                    <a:pt x="0" y="12550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0" name="pg3279"/>
            <p:cNvSpPr/>
            <p:nvPr/>
          </p:nvSpPr>
          <p:spPr>
            <a:xfrm>
              <a:off x="1671300" y="3646150"/>
              <a:ext cx="76491" cy="12877"/>
            </a:xfrm>
            <a:custGeom>
              <a:avLst/>
              <a:pathLst>
                <a:path w="76491" h="12877">
                  <a:moveTo>
                    <a:pt x="76491" y="11895"/>
                  </a:moveTo>
                  <a:lnTo>
                    <a:pt x="107" y="12877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1" name="pg3280"/>
            <p:cNvSpPr/>
            <p:nvPr/>
          </p:nvSpPr>
          <p:spPr>
            <a:xfrm>
              <a:off x="1671407" y="3658045"/>
              <a:ext cx="76588" cy="13530"/>
            </a:xfrm>
            <a:custGeom>
              <a:avLst/>
              <a:pathLst>
                <a:path w="76588" h="13530">
                  <a:moveTo>
                    <a:pt x="76588" y="11893"/>
                  </a:moveTo>
                  <a:lnTo>
                    <a:pt x="215" y="13530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2" name="pg3281"/>
            <p:cNvSpPr/>
            <p:nvPr/>
          </p:nvSpPr>
          <p:spPr>
            <a:xfrm>
              <a:off x="1671623" y="3669939"/>
              <a:ext cx="76678" cy="14183"/>
            </a:xfrm>
            <a:custGeom>
              <a:avLst/>
              <a:pathLst>
                <a:path w="76678" h="14183">
                  <a:moveTo>
                    <a:pt x="76678" y="11891"/>
                  </a:moveTo>
                  <a:lnTo>
                    <a:pt x="322" y="14183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3" name="pg3282"/>
            <p:cNvSpPr/>
            <p:nvPr/>
          </p:nvSpPr>
          <p:spPr>
            <a:xfrm>
              <a:off x="1671945" y="3681831"/>
              <a:ext cx="76764" cy="14834"/>
            </a:xfrm>
            <a:custGeom>
              <a:avLst/>
              <a:pathLst>
                <a:path w="76764" h="14834">
                  <a:moveTo>
                    <a:pt x="76764" y="11888"/>
                  </a:moveTo>
                  <a:lnTo>
                    <a:pt x="430" y="14834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4" name="pg3283"/>
            <p:cNvSpPr/>
            <p:nvPr/>
          </p:nvSpPr>
          <p:spPr>
            <a:xfrm>
              <a:off x="1672375" y="3693720"/>
              <a:ext cx="76843" cy="15484"/>
            </a:xfrm>
            <a:custGeom>
              <a:avLst/>
              <a:pathLst>
                <a:path w="76843" h="15484">
                  <a:moveTo>
                    <a:pt x="76843" y="11884"/>
                  </a:moveTo>
                  <a:lnTo>
                    <a:pt x="537" y="15484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5" name="pg3284"/>
            <p:cNvSpPr/>
            <p:nvPr/>
          </p:nvSpPr>
          <p:spPr>
            <a:xfrm>
              <a:off x="1672913" y="3705605"/>
              <a:ext cx="76917" cy="16134"/>
            </a:xfrm>
            <a:custGeom>
              <a:avLst/>
              <a:pathLst>
                <a:path w="76917" h="16134">
                  <a:moveTo>
                    <a:pt x="76917" y="11879"/>
                  </a:moveTo>
                  <a:lnTo>
                    <a:pt x="645" y="16134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6" name="pg3285"/>
            <p:cNvSpPr/>
            <p:nvPr/>
          </p:nvSpPr>
          <p:spPr>
            <a:xfrm>
              <a:off x="1673558" y="3717485"/>
              <a:ext cx="76985" cy="16781"/>
            </a:xfrm>
            <a:custGeom>
              <a:avLst/>
              <a:pathLst>
                <a:path w="76985" h="16781">
                  <a:moveTo>
                    <a:pt x="76985" y="11874"/>
                  </a:moveTo>
                  <a:lnTo>
                    <a:pt x="752" y="16781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7" name="pg3286"/>
            <p:cNvSpPr/>
            <p:nvPr/>
          </p:nvSpPr>
          <p:spPr>
            <a:xfrm>
              <a:off x="1674311" y="3729359"/>
              <a:ext cx="77047" cy="17428"/>
            </a:xfrm>
            <a:custGeom>
              <a:avLst/>
              <a:pathLst>
                <a:path w="77047" h="17428">
                  <a:moveTo>
                    <a:pt x="77047" y="11867"/>
                  </a:moveTo>
                  <a:lnTo>
                    <a:pt x="859" y="17428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8" name="pg3287"/>
            <p:cNvSpPr/>
            <p:nvPr/>
          </p:nvSpPr>
          <p:spPr>
            <a:xfrm>
              <a:off x="1675171" y="3741227"/>
              <a:ext cx="77104" cy="18074"/>
            </a:xfrm>
            <a:custGeom>
              <a:avLst/>
              <a:pathLst>
                <a:path w="77104" h="18074">
                  <a:moveTo>
                    <a:pt x="77104" y="11860"/>
                  </a:moveTo>
                  <a:lnTo>
                    <a:pt x="967" y="18074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9" name="pg3288"/>
            <p:cNvSpPr/>
            <p:nvPr/>
          </p:nvSpPr>
          <p:spPr>
            <a:xfrm>
              <a:off x="1676138" y="3753087"/>
              <a:ext cx="77155" cy="18718"/>
            </a:xfrm>
            <a:custGeom>
              <a:avLst/>
              <a:pathLst>
                <a:path w="77155" h="18718">
                  <a:moveTo>
                    <a:pt x="77155" y="11852"/>
                  </a:moveTo>
                  <a:lnTo>
                    <a:pt x="1074" y="18718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0" name="pg3289"/>
            <p:cNvSpPr/>
            <p:nvPr/>
          </p:nvSpPr>
          <p:spPr>
            <a:xfrm>
              <a:off x="1677213" y="3764939"/>
              <a:ext cx="77201" cy="19360"/>
            </a:xfrm>
            <a:custGeom>
              <a:avLst/>
              <a:pathLst>
                <a:path w="77201" h="19360">
                  <a:moveTo>
                    <a:pt x="77201" y="11842"/>
                  </a:moveTo>
                  <a:lnTo>
                    <a:pt x="1181" y="19360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1" name="pg3290"/>
            <p:cNvSpPr/>
            <p:nvPr/>
          </p:nvSpPr>
          <p:spPr>
            <a:xfrm>
              <a:off x="1678394" y="3776782"/>
              <a:ext cx="77241" cy="20002"/>
            </a:xfrm>
            <a:custGeom>
              <a:avLst/>
              <a:pathLst>
                <a:path w="77241" h="20002">
                  <a:moveTo>
                    <a:pt x="77241" y="11832"/>
                  </a:moveTo>
                  <a:lnTo>
                    <a:pt x="1288" y="20002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2" name="pg3291"/>
            <p:cNvSpPr/>
            <p:nvPr/>
          </p:nvSpPr>
          <p:spPr>
            <a:xfrm>
              <a:off x="1679683" y="3788615"/>
              <a:ext cx="77275" cy="20642"/>
            </a:xfrm>
            <a:custGeom>
              <a:avLst/>
              <a:pathLst>
                <a:path w="77275" h="20642">
                  <a:moveTo>
                    <a:pt x="77275" y="11821"/>
                  </a:moveTo>
                  <a:lnTo>
                    <a:pt x="1395" y="20642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3" name="pg3292"/>
            <p:cNvSpPr/>
            <p:nvPr/>
          </p:nvSpPr>
          <p:spPr>
            <a:xfrm>
              <a:off x="1681079" y="3800436"/>
              <a:ext cx="77303" cy="21280"/>
            </a:xfrm>
            <a:custGeom>
              <a:avLst/>
              <a:pathLst>
                <a:path w="77303" h="21280">
                  <a:moveTo>
                    <a:pt x="77303" y="11810"/>
                  </a:moveTo>
                  <a:lnTo>
                    <a:pt x="1502" y="2128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4" name="pg3293"/>
            <p:cNvSpPr/>
            <p:nvPr/>
          </p:nvSpPr>
          <p:spPr>
            <a:xfrm>
              <a:off x="1682581" y="3812247"/>
              <a:ext cx="77326" cy="21917"/>
            </a:xfrm>
            <a:custGeom>
              <a:avLst/>
              <a:pathLst>
                <a:path w="77326" h="21917">
                  <a:moveTo>
                    <a:pt x="77326" y="11797"/>
                  </a:moveTo>
                  <a:lnTo>
                    <a:pt x="1609" y="21917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5" name="pg3294"/>
            <p:cNvSpPr/>
            <p:nvPr/>
          </p:nvSpPr>
          <p:spPr>
            <a:xfrm>
              <a:off x="1684191" y="3824044"/>
              <a:ext cx="77343" cy="22552"/>
            </a:xfrm>
            <a:custGeom>
              <a:avLst/>
              <a:pathLst>
                <a:path w="77343" h="22552">
                  <a:moveTo>
                    <a:pt x="77343" y="11783"/>
                  </a:moveTo>
                  <a:lnTo>
                    <a:pt x="1715" y="22552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6" name="pg3295"/>
            <p:cNvSpPr/>
            <p:nvPr/>
          </p:nvSpPr>
          <p:spPr>
            <a:xfrm>
              <a:off x="1685906" y="3835828"/>
              <a:ext cx="77355" cy="23185"/>
            </a:xfrm>
            <a:custGeom>
              <a:avLst/>
              <a:pathLst>
                <a:path w="77355" h="23185">
                  <a:moveTo>
                    <a:pt x="77355" y="11769"/>
                  </a:moveTo>
                  <a:lnTo>
                    <a:pt x="1822" y="23185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7" name="pg3296"/>
            <p:cNvSpPr/>
            <p:nvPr/>
          </p:nvSpPr>
          <p:spPr>
            <a:xfrm>
              <a:off x="1687729" y="3847598"/>
              <a:ext cx="77360" cy="23817"/>
            </a:xfrm>
            <a:custGeom>
              <a:avLst/>
              <a:pathLst>
                <a:path w="77360" h="23817">
                  <a:moveTo>
                    <a:pt x="77360" y="11754"/>
                  </a:moveTo>
                  <a:lnTo>
                    <a:pt x="1928" y="23817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8" name="pg3297"/>
            <p:cNvSpPr/>
            <p:nvPr/>
          </p:nvSpPr>
          <p:spPr>
            <a:xfrm>
              <a:off x="1689658" y="3859352"/>
              <a:ext cx="77360" cy="24447"/>
            </a:xfrm>
            <a:custGeom>
              <a:avLst/>
              <a:pathLst>
                <a:path w="77360" h="24447">
                  <a:moveTo>
                    <a:pt x="77360" y="11738"/>
                  </a:moveTo>
                  <a:lnTo>
                    <a:pt x="2035" y="24447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9" name="pg3298"/>
            <p:cNvSpPr/>
            <p:nvPr/>
          </p:nvSpPr>
          <p:spPr>
            <a:xfrm>
              <a:off x="1691693" y="3871090"/>
              <a:ext cx="77355" cy="25075"/>
            </a:xfrm>
            <a:custGeom>
              <a:avLst/>
              <a:pathLst>
                <a:path w="77355" h="25075">
                  <a:moveTo>
                    <a:pt x="77355" y="11721"/>
                  </a:moveTo>
                  <a:lnTo>
                    <a:pt x="2141" y="25075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0" name="pg3299"/>
            <p:cNvSpPr/>
            <p:nvPr/>
          </p:nvSpPr>
          <p:spPr>
            <a:xfrm>
              <a:off x="1693834" y="3882812"/>
              <a:ext cx="77344" cy="25702"/>
            </a:xfrm>
            <a:custGeom>
              <a:avLst/>
              <a:pathLst>
                <a:path w="77344" h="25702">
                  <a:moveTo>
                    <a:pt x="77344" y="11703"/>
                  </a:moveTo>
                  <a:lnTo>
                    <a:pt x="2247" y="25702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1" name="pg3300"/>
            <p:cNvSpPr/>
            <p:nvPr/>
          </p:nvSpPr>
          <p:spPr>
            <a:xfrm>
              <a:off x="1696081" y="3894515"/>
              <a:ext cx="77327" cy="26326"/>
            </a:xfrm>
            <a:custGeom>
              <a:avLst/>
              <a:pathLst>
                <a:path w="77327" h="26326">
                  <a:moveTo>
                    <a:pt x="77327" y="11684"/>
                  </a:moveTo>
                  <a:lnTo>
                    <a:pt x="2352" y="26326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2" name="pg3301"/>
            <p:cNvSpPr/>
            <p:nvPr/>
          </p:nvSpPr>
          <p:spPr>
            <a:xfrm>
              <a:off x="1698434" y="3906200"/>
              <a:ext cx="77304" cy="26949"/>
            </a:xfrm>
            <a:custGeom>
              <a:avLst/>
              <a:pathLst>
                <a:path w="77304" h="26949">
                  <a:moveTo>
                    <a:pt x="77304" y="11665"/>
                  </a:moveTo>
                  <a:lnTo>
                    <a:pt x="2458" y="26949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3" name="pg3302"/>
            <p:cNvSpPr/>
            <p:nvPr/>
          </p:nvSpPr>
          <p:spPr>
            <a:xfrm>
              <a:off x="1700892" y="3917865"/>
              <a:ext cx="77275" cy="27570"/>
            </a:xfrm>
            <a:custGeom>
              <a:avLst/>
              <a:pathLst>
                <a:path w="77275" h="27570">
                  <a:moveTo>
                    <a:pt x="77275" y="11644"/>
                  </a:moveTo>
                  <a:lnTo>
                    <a:pt x="2563" y="27570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4" name="pg3303"/>
            <p:cNvSpPr/>
            <p:nvPr/>
          </p:nvSpPr>
          <p:spPr>
            <a:xfrm>
              <a:off x="1703456" y="3929510"/>
              <a:ext cx="77241" cy="28188"/>
            </a:xfrm>
            <a:custGeom>
              <a:avLst/>
              <a:pathLst>
                <a:path w="77241" h="28188">
                  <a:moveTo>
                    <a:pt x="77241" y="11623"/>
                  </a:moveTo>
                  <a:lnTo>
                    <a:pt x="2668" y="2818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5" name="pg3304"/>
            <p:cNvSpPr/>
            <p:nvPr/>
          </p:nvSpPr>
          <p:spPr>
            <a:xfrm>
              <a:off x="1706125" y="3941134"/>
              <a:ext cx="77202" cy="28805"/>
            </a:xfrm>
            <a:custGeom>
              <a:avLst/>
              <a:pathLst>
                <a:path w="77202" h="28805">
                  <a:moveTo>
                    <a:pt x="77202" y="11601"/>
                  </a:moveTo>
                  <a:lnTo>
                    <a:pt x="2774" y="28805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6" name="pg3305"/>
            <p:cNvSpPr/>
            <p:nvPr/>
          </p:nvSpPr>
          <p:spPr>
            <a:xfrm>
              <a:off x="1708899" y="3952735"/>
              <a:ext cx="77156" cy="29419"/>
            </a:xfrm>
            <a:custGeom>
              <a:avLst/>
              <a:pathLst>
                <a:path w="77156" h="29419">
                  <a:moveTo>
                    <a:pt x="77156" y="11578"/>
                  </a:moveTo>
                  <a:lnTo>
                    <a:pt x="2878" y="29419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7" name="pg3306"/>
            <p:cNvSpPr/>
            <p:nvPr/>
          </p:nvSpPr>
          <p:spPr>
            <a:xfrm>
              <a:off x="1711778" y="3964314"/>
              <a:ext cx="77105" cy="30031"/>
            </a:xfrm>
            <a:custGeom>
              <a:avLst/>
              <a:pathLst>
                <a:path w="77105" h="30031">
                  <a:moveTo>
                    <a:pt x="77105" y="11554"/>
                  </a:moveTo>
                  <a:lnTo>
                    <a:pt x="2983" y="30031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8" name="pg3307"/>
            <p:cNvSpPr/>
            <p:nvPr/>
          </p:nvSpPr>
          <p:spPr>
            <a:xfrm>
              <a:off x="1714761" y="3975868"/>
              <a:ext cx="77049" cy="30641"/>
            </a:xfrm>
            <a:custGeom>
              <a:avLst/>
              <a:pathLst>
                <a:path w="77049" h="30641">
                  <a:moveTo>
                    <a:pt x="77049" y="11530"/>
                  </a:moveTo>
                  <a:lnTo>
                    <a:pt x="3087" y="30641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9" name="pg3308"/>
            <p:cNvSpPr/>
            <p:nvPr/>
          </p:nvSpPr>
          <p:spPr>
            <a:xfrm>
              <a:off x="1717849" y="3987398"/>
              <a:ext cx="76986" cy="31249"/>
            </a:xfrm>
            <a:custGeom>
              <a:avLst/>
              <a:pathLst>
                <a:path w="76986" h="31249">
                  <a:moveTo>
                    <a:pt x="76986" y="11504"/>
                  </a:moveTo>
                  <a:lnTo>
                    <a:pt x="3191" y="31249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0" name="pg3309"/>
            <p:cNvSpPr/>
            <p:nvPr/>
          </p:nvSpPr>
          <p:spPr>
            <a:xfrm>
              <a:off x="1721041" y="3998903"/>
              <a:ext cx="76918" cy="31854"/>
            </a:xfrm>
            <a:custGeom>
              <a:avLst/>
              <a:pathLst>
                <a:path w="76918" h="31854">
                  <a:moveTo>
                    <a:pt x="76918" y="11478"/>
                  </a:moveTo>
                  <a:lnTo>
                    <a:pt x="3295" y="31854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1" name="pg3310"/>
            <p:cNvSpPr/>
            <p:nvPr/>
          </p:nvSpPr>
          <p:spPr>
            <a:xfrm>
              <a:off x="1724337" y="4010381"/>
              <a:ext cx="76845" cy="32458"/>
            </a:xfrm>
            <a:custGeom>
              <a:avLst/>
              <a:pathLst>
                <a:path w="76845" h="32458">
                  <a:moveTo>
                    <a:pt x="76845" y="11450"/>
                  </a:moveTo>
                  <a:lnTo>
                    <a:pt x="3399" y="32458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2" name="pg3311"/>
            <p:cNvSpPr/>
            <p:nvPr/>
          </p:nvSpPr>
          <p:spPr>
            <a:xfrm>
              <a:off x="1727736" y="4021832"/>
              <a:ext cx="76765" cy="33058"/>
            </a:xfrm>
            <a:custGeom>
              <a:avLst/>
              <a:pathLst>
                <a:path w="76765" h="33058">
                  <a:moveTo>
                    <a:pt x="76765" y="11422"/>
                  </a:moveTo>
                  <a:lnTo>
                    <a:pt x="3503" y="33058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3" name="pg3312"/>
            <p:cNvSpPr/>
            <p:nvPr/>
          </p:nvSpPr>
          <p:spPr>
            <a:xfrm>
              <a:off x="1731239" y="4033255"/>
              <a:ext cx="76680" cy="33657"/>
            </a:xfrm>
            <a:custGeom>
              <a:avLst/>
              <a:pathLst>
                <a:path w="76680" h="33657">
                  <a:moveTo>
                    <a:pt x="76680" y="11394"/>
                  </a:moveTo>
                  <a:lnTo>
                    <a:pt x="3606" y="33657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4" name="pg3313"/>
            <p:cNvSpPr/>
            <p:nvPr/>
          </p:nvSpPr>
          <p:spPr>
            <a:xfrm>
              <a:off x="1734846" y="4044649"/>
              <a:ext cx="76590" cy="34253"/>
            </a:xfrm>
            <a:custGeom>
              <a:avLst/>
              <a:pathLst>
                <a:path w="76590" h="34253">
                  <a:moveTo>
                    <a:pt x="76590" y="11364"/>
                  </a:moveTo>
                  <a:lnTo>
                    <a:pt x="3709" y="34253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5" name="pg3314"/>
            <p:cNvSpPr/>
            <p:nvPr/>
          </p:nvSpPr>
          <p:spPr>
            <a:xfrm>
              <a:off x="1738555" y="4056013"/>
              <a:ext cx="76493" cy="34846"/>
            </a:xfrm>
            <a:custGeom>
              <a:avLst/>
              <a:pathLst>
                <a:path w="76493" h="34846">
                  <a:moveTo>
                    <a:pt x="76493" y="11333"/>
                  </a:moveTo>
                  <a:lnTo>
                    <a:pt x="3811" y="34846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6" name="pg3315"/>
            <p:cNvSpPr/>
            <p:nvPr/>
          </p:nvSpPr>
          <p:spPr>
            <a:xfrm>
              <a:off x="1742367" y="4067347"/>
              <a:ext cx="76391" cy="35437"/>
            </a:xfrm>
            <a:custGeom>
              <a:avLst/>
              <a:pathLst>
                <a:path w="76391" h="35437">
                  <a:moveTo>
                    <a:pt x="76391" y="11302"/>
                  </a:moveTo>
                  <a:lnTo>
                    <a:pt x="3914" y="35437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7" name="pg3316"/>
            <p:cNvSpPr/>
            <p:nvPr/>
          </p:nvSpPr>
          <p:spPr>
            <a:xfrm>
              <a:off x="1746281" y="4078650"/>
              <a:ext cx="76284" cy="36025"/>
            </a:xfrm>
            <a:custGeom>
              <a:avLst/>
              <a:pathLst>
                <a:path w="76284" h="36025">
                  <a:moveTo>
                    <a:pt x="76284" y="11270"/>
                  </a:moveTo>
                  <a:lnTo>
                    <a:pt x="4016" y="36025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8" name="pg3317"/>
            <p:cNvSpPr/>
            <p:nvPr/>
          </p:nvSpPr>
          <p:spPr>
            <a:xfrm>
              <a:off x="1750297" y="4089920"/>
              <a:ext cx="76171" cy="36610"/>
            </a:xfrm>
            <a:custGeom>
              <a:avLst/>
              <a:pathLst>
                <a:path w="76171" h="36610">
                  <a:moveTo>
                    <a:pt x="76171" y="11237"/>
                  </a:moveTo>
                  <a:lnTo>
                    <a:pt x="4117" y="36610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9" name="pg3318"/>
            <p:cNvSpPr/>
            <p:nvPr/>
          </p:nvSpPr>
          <p:spPr>
            <a:xfrm>
              <a:off x="1754415" y="4101157"/>
              <a:ext cx="76052" cy="37193"/>
            </a:xfrm>
            <a:custGeom>
              <a:avLst/>
              <a:pathLst>
                <a:path w="76052" h="37193">
                  <a:moveTo>
                    <a:pt x="76052" y="11203"/>
                  </a:moveTo>
                  <a:lnTo>
                    <a:pt x="4219" y="37193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0" name="pg3319"/>
            <p:cNvSpPr/>
            <p:nvPr/>
          </p:nvSpPr>
          <p:spPr>
            <a:xfrm>
              <a:off x="1758634" y="4112360"/>
              <a:ext cx="75928" cy="37773"/>
            </a:xfrm>
            <a:custGeom>
              <a:avLst/>
              <a:pathLst>
                <a:path w="75928" h="37773">
                  <a:moveTo>
                    <a:pt x="75928" y="11168"/>
                  </a:moveTo>
                  <a:lnTo>
                    <a:pt x="4320" y="37773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1" name="pg3320"/>
            <p:cNvSpPr/>
            <p:nvPr/>
          </p:nvSpPr>
          <p:spPr>
            <a:xfrm>
              <a:off x="1762955" y="4123529"/>
              <a:ext cx="75798" cy="38351"/>
            </a:xfrm>
            <a:custGeom>
              <a:avLst/>
              <a:pathLst>
                <a:path w="75798" h="38351">
                  <a:moveTo>
                    <a:pt x="75798" y="11133"/>
                  </a:moveTo>
                  <a:lnTo>
                    <a:pt x="4421" y="38351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2" name="pg3321"/>
            <p:cNvSpPr/>
            <p:nvPr/>
          </p:nvSpPr>
          <p:spPr>
            <a:xfrm>
              <a:off x="1767376" y="4134662"/>
              <a:ext cx="75663" cy="38925"/>
            </a:xfrm>
            <a:custGeom>
              <a:avLst/>
              <a:pathLst>
                <a:path w="75663" h="38925">
                  <a:moveTo>
                    <a:pt x="75663" y="11096"/>
                  </a:moveTo>
                  <a:lnTo>
                    <a:pt x="4521" y="38925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3" name="pg3322"/>
            <p:cNvSpPr/>
            <p:nvPr/>
          </p:nvSpPr>
          <p:spPr>
            <a:xfrm>
              <a:off x="1771898" y="4145759"/>
              <a:ext cx="75522" cy="39497"/>
            </a:xfrm>
            <a:custGeom>
              <a:avLst/>
              <a:pathLst>
                <a:path w="75522" h="39497">
                  <a:moveTo>
                    <a:pt x="75522" y="11059"/>
                  </a:moveTo>
                  <a:lnTo>
                    <a:pt x="4622" y="39497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4" name="pg3323"/>
            <p:cNvSpPr/>
            <p:nvPr/>
          </p:nvSpPr>
          <p:spPr>
            <a:xfrm>
              <a:off x="1776520" y="4156818"/>
              <a:ext cx="75375" cy="40065"/>
            </a:xfrm>
            <a:custGeom>
              <a:avLst/>
              <a:pathLst>
                <a:path w="75375" h="40065">
                  <a:moveTo>
                    <a:pt x="75375" y="11021"/>
                  </a:moveTo>
                  <a:lnTo>
                    <a:pt x="4721" y="40065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5" name="pg3324"/>
            <p:cNvSpPr/>
            <p:nvPr/>
          </p:nvSpPr>
          <p:spPr>
            <a:xfrm>
              <a:off x="1781242" y="4167840"/>
              <a:ext cx="75223" cy="40631"/>
            </a:xfrm>
            <a:custGeom>
              <a:avLst/>
              <a:pathLst>
                <a:path w="75223" h="40631">
                  <a:moveTo>
                    <a:pt x="75223" y="10982"/>
                  </a:moveTo>
                  <a:lnTo>
                    <a:pt x="4821" y="40631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6" name="pg3325"/>
            <p:cNvSpPr/>
            <p:nvPr/>
          </p:nvSpPr>
          <p:spPr>
            <a:xfrm>
              <a:off x="1786064" y="4178823"/>
              <a:ext cx="75066" cy="41194"/>
            </a:xfrm>
            <a:custGeom>
              <a:avLst/>
              <a:pathLst>
                <a:path w="75066" h="41194">
                  <a:moveTo>
                    <a:pt x="75066" y="10943"/>
                  </a:moveTo>
                  <a:lnTo>
                    <a:pt x="4920" y="41194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7" name="pg3326"/>
            <p:cNvSpPr/>
            <p:nvPr/>
          </p:nvSpPr>
          <p:spPr>
            <a:xfrm>
              <a:off x="1790984" y="4189766"/>
              <a:ext cx="74903" cy="41754"/>
            </a:xfrm>
            <a:custGeom>
              <a:avLst/>
              <a:pathLst>
                <a:path w="74903" h="41754">
                  <a:moveTo>
                    <a:pt x="74903" y="10902"/>
                  </a:moveTo>
                  <a:lnTo>
                    <a:pt x="5019" y="417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8" name="pg3327"/>
            <p:cNvSpPr/>
            <p:nvPr/>
          </p:nvSpPr>
          <p:spPr>
            <a:xfrm>
              <a:off x="1796004" y="4200669"/>
              <a:ext cx="74734" cy="42310"/>
            </a:xfrm>
            <a:custGeom>
              <a:avLst/>
              <a:pathLst>
                <a:path w="74734" h="42310">
                  <a:moveTo>
                    <a:pt x="74734" y="10861"/>
                  </a:moveTo>
                  <a:lnTo>
                    <a:pt x="5117" y="42310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9" name="pg3328"/>
            <p:cNvSpPr/>
            <p:nvPr/>
          </p:nvSpPr>
          <p:spPr>
            <a:xfrm>
              <a:off x="1801122" y="4211531"/>
              <a:ext cx="74560" cy="42864"/>
            </a:xfrm>
            <a:custGeom>
              <a:avLst/>
              <a:pathLst>
                <a:path w="74560" h="42864">
                  <a:moveTo>
                    <a:pt x="74560" y="10819"/>
                  </a:moveTo>
                  <a:lnTo>
                    <a:pt x="5215" y="42864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0" name="pg3329"/>
            <p:cNvSpPr/>
            <p:nvPr/>
          </p:nvSpPr>
          <p:spPr>
            <a:xfrm>
              <a:off x="1806338" y="4222350"/>
              <a:ext cx="74380" cy="43415"/>
            </a:xfrm>
            <a:custGeom>
              <a:avLst/>
              <a:pathLst>
                <a:path w="74380" h="43415">
                  <a:moveTo>
                    <a:pt x="74380" y="10776"/>
                  </a:moveTo>
                  <a:lnTo>
                    <a:pt x="5313" y="43415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1" name="pg3330"/>
            <p:cNvSpPr/>
            <p:nvPr/>
          </p:nvSpPr>
          <p:spPr>
            <a:xfrm>
              <a:off x="1811651" y="4233127"/>
              <a:ext cx="74195" cy="43962"/>
            </a:xfrm>
            <a:custGeom>
              <a:avLst/>
              <a:pathLst>
                <a:path w="74195" h="43962">
                  <a:moveTo>
                    <a:pt x="74195" y="10733"/>
                  </a:moveTo>
                  <a:lnTo>
                    <a:pt x="5410" y="43962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2" name="pg3331"/>
            <p:cNvSpPr/>
            <p:nvPr/>
          </p:nvSpPr>
          <p:spPr>
            <a:xfrm>
              <a:off x="1817062" y="4243861"/>
              <a:ext cx="74005" cy="44506"/>
            </a:xfrm>
            <a:custGeom>
              <a:avLst/>
              <a:pathLst>
                <a:path w="74005" h="44506">
                  <a:moveTo>
                    <a:pt x="74005" y="10689"/>
                  </a:moveTo>
                  <a:lnTo>
                    <a:pt x="5507" y="44506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3" name="pg3332"/>
            <p:cNvSpPr/>
            <p:nvPr/>
          </p:nvSpPr>
          <p:spPr>
            <a:xfrm>
              <a:off x="1822570" y="4254550"/>
              <a:ext cx="73809" cy="45047"/>
            </a:xfrm>
            <a:custGeom>
              <a:avLst/>
              <a:pathLst>
                <a:path w="73809" h="45047">
                  <a:moveTo>
                    <a:pt x="73809" y="10643"/>
                  </a:moveTo>
                  <a:lnTo>
                    <a:pt x="5604" y="45047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4" name="pg3333"/>
            <p:cNvSpPr/>
            <p:nvPr/>
          </p:nvSpPr>
          <p:spPr>
            <a:xfrm>
              <a:off x="1828174" y="4265194"/>
              <a:ext cx="73607" cy="45584"/>
            </a:xfrm>
            <a:custGeom>
              <a:avLst/>
              <a:pathLst>
                <a:path w="73607" h="45584">
                  <a:moveTo>
                    <a:pt x="73607" y="10597"/>
                  </a:moveTo>
                  <a:lnTo>
                    <a:pt x="5700" y="45584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5" name="pg3334"/>
            <p:cNvSpPr/>
            <p:nvPr/>
          </p:nvSpPr>
          <p:spPr>
            <a:xfrm>
              <a:off x="1833874" y="4275792"/>
              <a:ext cx="73401" cy="46118"/>
            </a:xfrm>
            <a:custGeom>
              <a:avLst/>
              <a:pathLst>
                <a:path w="73401" h="46118">
                  <a:moveTo>
                    <a:pt x="73401" y="10551"/>
                  </a:moveTo>
                  <a:lnTo>
                    <a:pt x="5795" y="46118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6" name="pg3335"/>
            <p:cNvSpPr/>
            <p:nvPr/>
          </p:nvSpPr>
          <p:spPr>
            <a:xfrm>
              <a:off x="1839670" y="4286343"/>
              <a:ext cx="73189" cy="46649"/>
            </a:xfrm>
            <a:custGeom>
              <a:avLst/>
              <a:pathLst>
                <a:path w="73189" h="46649">
                  <a:moveTo>
                    <a:pt x="73189" y="10503"/>
                  </a:moveTo>
                  <a:lnTo>
                    <a:pt x="5891" y="46649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7" name="pg3336"/>
            <p:cNvSpPr/>
            <p:nvPr/>
          </p:nvSpPr>
          <p:spPr>
            <a:xfrm>
              <a:off x="1845561" y="4296847"/>
              <a:ext cx="72971" cy="47176"/>
            </a:xfrm>
            <a:custGeom>
              <a:avLst/>
              <a:pathLst>
                <a:path w="72971" h="47176">
                  <a:moveTo>
                    <a:pt x="72971" y="10455"/>
                  </a:moveTo>
                  <a:lnTo>
                    <a:pt x="5985" y="47176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8" name="pg3337"/>
            <p:cNvSpPr/>
            <p:nvPr/>
          </p:nvSpPr>
          <p:spPr>
            <a:xfrm>
              <a:off x="1851547" y="4307302"/>
              <a:ext cx="72748" cy="47700"/>
            </a:xfrm>
            <a:custGeom>
              <a:avLst/>
              <a:pathLst>
                <a:path w="72748" h="47700">
                  <a:moveTo>
                    <a:pt x="72748" y="10406"/>
                  </a:moveTo>
                  <a:lnTo>
                    <a:pt x="6080" y="47700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9" name="pg3338"/>
            <p:cNvSpPr/>
            <p:nvPr/>
          </p:nvSpPr>
          <p:spPr>
            <a:xfrm>
              <a:off x="1857627" y="4317709"/>
              <a:ext cx="72520" cy="48220"/>
            </a:xfrm>
            <a:custGeom>
              <a:avLst/>
              <a:pathLst>
                <a:path w="72520" h="48220">
                  <a:moveTo>
                    <a:pt x="72520" y="10356"/>
                  </a:moveTo>
                  <a:lnTo>
                    <a:pt x="6174" y="48220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0" name="pg3339"/>
            <p:cNvSpPr/>
            <p:nvPr/>
          </p:nvSpPr>
          <p:spPr>
            <a:xfrm>
              <a:off x="1863801" y="4328066"/>
              <a:ext cx="72286" cy="48737"/>
            </a:xfrm>
            <a:custGeom>
              <a:avLst/>
              <a:pathLst>
                <a:path w="72286" h="48737">
                  <a:moveTo>
                    <a:pt x="72286" y="10306"/>
                  </a:moveTo>
                  <a:lnTo>
                    <a:pt x="6267" y="48737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1" name="pg3340"/>
            <p:cNvSpPr/>
            <p:nvPr/>
          </p:nvSpPr>
          <p:spPr>
            <a:xfrm>
              <a:off x="1870069" y="4338372"/>
              <a:ext cx="72047" cy="49250"/>
            </a:xfrm>
            <a:custGeom>
              <a:avLst/>
              <a:pathLst>
                <a:path w="72047" h="49250">
                  <a:moveTo>
                    <a:pt x="72047" y="10254"/>
                  </a:moveTo>
                  <a:lnTo>
                    <a:pt x="6360" y="49250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2" name="pg3341"/>
            <p:cNvSpPr/>
            <p:nvPr/>
          </p:nvSpPr>
          <p:spPr>
            <a:xfrm>
              <a:off x="1876429" y="4348627"/>
              <a:ext cx="71803" cy="49760"/>
            </a:xfrm>
            <a:custGeom>
              <a:avLst/>
              <a:pathLst>
                <a:path w="71803" h="49760">
                  <a:moveTo>
                    <a:pt x="71803" y="10202"/>
                  </a:moveTo>
                  <a:lnTo>
                    <a:pt x="6452" y="49760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3" name="pg3342"/>
            <p:cNvSpPr/>
            <p:nvPr/>
          </p:nvSpPr>
          <p:spPr>
            <a:xfrm>
              <a:off x="1882882" y="4358830"/>
              <a:ext cx="71554" cy="50266"/>
            </a:xfrm>
            <a:custGeom>
              <a:avLst/>
              <a:pathLst>
                <a:path w="71554" h="50266">
                  <a:moveTo>
                    <a:pt x="71554" y="10150"/>
                  </a:moveTo>
                  <a:lnTo>
                    <a:pt x="6545" y="50266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4" name="pg3343"/>
            <p:cNvSpPr/>
            <p:nvPr/>
          </p:nvSpPr>
          <p:spPr>
            <a:xfrm>
              <a:off x="1889427" y="4368980"/>
              <a:ext cx="71299" cy="50768"/>
            </a:xfrm>
            <a:custGeom>
              <a:avLst/>
              <a:pathLst>
                <a:path w="71299" h="50768">
                  <a:moveTo>
                    <a:pt x="71299" y="10096"/>
                  </a:moveTo>
                  <a:lnTo>
                    <a:pt x="6636" y="50768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5" name="pg3344"/>
            <p:cNvSpPr/>
            <p:nvPr/>
          </p:nvSpPr>
          <p:spPr>
            <a:xfrm>
              <a:off x="1896064" y="4379076"/>
              <a:ext cx="71039" cy="51266"/>
            </a:xfrm>
            <a:custGeom>
              <a:avLst/>
              <a:pathLst>
                <a:path w="71039" h="51266">
                  <a:moveTo>
                    <a:pt x="71039" y="10042"/>
                  </a:moveTo>
                  <a:lnTo>
                    <a:pt x="6727" y="51266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6" name="pg3345"/>
            <p:cNvSpPr/>
            <p:nvPr/>
          </p:nvSpPr>
          <p:spPr>
            <a:xfrm>
              <a:off x="1902791" y="4389118"/>
              <a:ext cx="70774" cy="51761"/>
            </a:xfrm>
            <a:custGeom>
              <a:avLst/>
              <a:pathLst>
                <a:path w="70774" h="51761">
                  <a:moveTo>
                    <a:pt x="70774" y="9987"/>
                  </a:moveTo>
                  <a:lnTo>
                    <a:pt x="6818" y="51761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7" name="pg3346"/>
            <p:cNvSpPr/>
            <p:nvPr/>
          </p:nvSpPr>
          <p:spPr>
            <a:xfrm>
              <a:off x="1909609" y="4399106"/>
              <a:ext cx="70504" cy="52252"/>
            </a:xfrm>
            <a:custGeom>
              <a:avLst/>
              <a:pathLst>
                <a:path w="70504" h="52252">
                  <a:moveTo>
                    <a:pt x="70504" y="9931"/>
                  </a:moveTo>
                  <a:lnTo>
                    <a:pt x="6908" y="52252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8" name="pg3347"/>
            <p:cNvSpPr/>
            <p:nvPr/>
          </p:nvSpPr>
          <p:spPr>
            <a:xfrm>
              <a:off x="1916518" y="4409037"/>
              <a:ext cx="70228" cy="52739"/>
            </a:xfrm>
            <a:custGeom>
              <a:avLst/>
              <a:pathLst>
                <a:path w="70228" h="52739">
                  <a:moveTo>
                    <a:pt x="70228" y="9874"/>
                  </a:moveTo>
                  <a:lnTo>
                    <a:pt x="6997" y="52739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9" name="pg3348"/>
            <p:cNvSpPr/>
            <p:nvPr/>
          </p:nvSpPr>
          <p:spPr>
            <a:xfrm>
              <a:off x="1923515" y="4418912"/>
              <a:ext cx="69947" cy="53222"/>
            </a:xfrm>
            <a:custGeom>
              <a:avLst/>
              <a:pathLst>
                <a:path w="69947" h="53222">
                  <a:moveTo>
                    <a:pt x="69947" y="9817"/>
                  </a:moveTo>
                  <a:lnTo>
                    <a:pt x="7086" y="53222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0" name="pg3349"/>
            <p:cNvSpPr/>
            <p:nvPr/>
          </p:nvSpPr>
          <p:spPr>
            <a:xfrm>
              <a:off x="1930602" y="4428730"/>
              <a:ext cx="69662" cy="53702"/>
            </a:xfrm>
            <a:custGeom>
              <a:avLst/>
              <a:pathLst>
                <a:path w="69662" h="53702">
                  <a:moveTo>
                    <a:pt x="69662" y="9759"/>
                  </a:moveTo>
                  <a:lnTo>
                    <a:pt x="7175" y="53702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1" name="pg3350"/>
            <p:cNvSpPr/>
            <p:nvPr/>
          </p:nvSpPr>
          <p:spPr>
            <a:xfrm>
              <a:off x="1937778" y="4438490"/>
              <a:ext cx="69371" cy="54177"/>
            </a:xfrm>
            <a:custGeom>
              <a:avLst/>
              <a:pathLst>
                <a:path w="69371" h="54177">
                  <a:moveTo>
                    <a:pt x="69371" y="9701"/>
                  </a:moveTo>
                  <a:lnTo>
                    <a:pt x="7263" y="54177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2" name="pg3351"/>
            <p:cNvSpPr/>
            <p:nvPr/>
          </p:nvSpPr>
          <p:spPr>
            <a:xfrm>
              <a:off x="1945041" y="4448191"/>
              <a:ext cx="69075" cy="54648"/>
            </a:xfrm>
            <a:custGeom>
              <a:avLst/>
              <a:pathLst>
                <a:path w="69075" h="54648">
                  <a:moveTo>
                    <a:pt x="69075" y="9641"/>
                  </a:moveTo>
                  <a:lnTo>
                    <a:pt x="7350" y="54648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3" name="pg3352"/>
            <p:cNvSpPr/>
            <p:nvPr/>
          </p:nvSpPr>
          <p:spPr>
            <a:xfrm>
              <a:off x="1952392" y="4457832"/>
              <a:ext cx="68773" cy="55116"/>
            </a:xfrm>
            <a:custGeom>
              <a:avLst/>
              <a:pathLst>
                <a:path w="68773" h="55116">
                  <a:moveTo>
                    <a:pt x="68773" y="9581"/>
                  </a:moveTo>
                  <a:lnTo>
                    <a:pt x="7437" y="55116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4" name="pg3353"/>
            <p:cNvSpPr/>
            <p:nvPr/>
          </p:nvSpPr>
          <p:spPr>
            <a:xfrm>
              <a:off x="1959830" y="4467414"/>
              <a:ext cx="68467" cy="55579"/>
            </a:xfrm>
            <a:custGeom>
              <a:avLst/>
              <a:pathLst>
                <a:path w="68467" h="55579">
                  <a:moveTo>
                    <a:pt x="68467" y="9520"/>
                  </a:moveTo>
                  <a:lnTo>
                    <a:pt x="7524" y="55579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5" name="pg3354"/>
            <p:cNvSpPr/>
            <p:nvPr/>
          </p:nvSpPr>
          <p:spPr>
            <a:xfrm>
              <a:off x="1967354" y="4476935"/>
              <a:ext cx="68156" cy="56038"/>
            </a:xfrm>
            <a:custGeom>
              <a:avLst/>
              <a:pathLst>
                <a:path w="68156" h="56038">
                  <a:moveTo>
                    <a:pt x="68156" y="9459"/>
                  </a:moveTo>
                  <a:lnTo>
                    <a:pt x="7610" y="56038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6" name="pg3355"/>
            <p:cNvSpPr/>
            <p:nvPr/>
          </p:nvSpPr>
          <p:spPr>
            <a:xfrm>
              <a:off x="1974964" y="4486395"/>
              <a:ext cx="67840" cy="56493"/>
            </a:xfrm>
            <a:custGeom>
              <a:avLst/>
              <a:pathLst>
                <a:path w="67840" h="56493">
                  <a:moveTo>
                    <a:pt x="67840" y="9397"/>
                  </a:moveTo>
                  <a:lnTo>
                    <a:pt x="7695" y="56493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7" name="pg3356"/>
            <p:cNvSpPr/>
            <p:nvPr/>
          </p:nvSpPr>
          <p:spPr>
            <a:xfrm>
              <a:off x="1982659" y="4495792"/>
              <a:ext cx="67519" cy="56944"/>
            </a:xfrm>
            <a:custGeom>
              <a:avLst/>
              <a:pathLst>
                <a:path w="67519" h="56944">
                  <a:moveTo>
                    <a:pt x="67519" y="9334"/>
                  </a:moveTo>
                  <a:lnTo>
                    <a:pt x="7779" y="56944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8" name="pg3357"/>
            <p:cNvSpPr/>
            <p:nvPr/>
          </p:nvSpPr>
          <p:spPr>
            <a:xfrm>
              <a:off x="1990439" y="4505126"/>
              <a:ext cx="67192" cy="57391"/>
            </a:xfrm>
            <a:custGeom>
              <a:avLst/>
              <a:pathLst>
                <a:path w="67192" h="57391">
                  <a:moveTo>
                    <a:pt x="67192" y="9270"/>
                  </a:moveTo>
                  <a:lnTo>
                    <a:pt x="7864" y="57391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9" name="pg3358"/>
            <p:cNvSpPr/>
            <p:nvPr/>
          </p:nvSpPr>
          <p:spPr>
            <a:xfrm>
              <a:off x="1998303" y="4514397"/>
              <a:ext cx="66861" cy="57834"/>
            </a:xfrm>
            <a:custGeom>
              <a:avLst/>
              <a:pathLst>
                <a:path w="66861" h="57834">
                  <a:moveTo>
                    <a:pt x="66861" y="9206"/>
                  </a:moveTo>
                  <a:lnTo>
                    <a:pt x="7947" y="57834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0" name="pg3359"/>
            <p:cNvSpPr/>
            <p:nvPr/>
          </p:nvSpPr>
          <p:spPr>
            <a:xfrm>
              <a:off x="2006251" y="4523604"/>
              <a:ext cx="66525" cy="58272"/>
            </a:xfrm>
            <a:custGeom>
              <a:avLst/>
              <a:pathLst>
                <a:path w="66525" h="58272">
                  <a:moveTo>
                    <a:pt x="66525" y="9141"/>
                  </a:moveTo>
                  <a:lnTo>
                    <a:pt x="8030" y="58272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1" name="pg3360"/>
            <p:cNvSpPr/>
            <p:nvPr/>
          </p:nvSpPr>
          <p:spPr>
            <a:xfrm>
              <a:off x="2014282" y="4532745"/>
              <a:ext cx="66184" cy="58706"/>
            </a:xfrm>
            <a:custGeom>
              <a:avLst/>
              <a:pathLst>
                <a:path w="66184" h="58706">
                  <a:moveTo>
                    <a:pt x="66184" y="9076"/>
                  </a:moveTo>
                  <a:lnTo>
                    <a:pt x="8113" y="58706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2" name="pg3361"/>
            <p:cNvSpPr/>
            <p:nvPr/>
          </p:nvSpPr>
          <p:spPr>
            <a:xfrm>
              <a:off x="2022395" y="4541821"/>
              <a:ext cx="65839" cy="59136"/>
            </a:xfrm>
            <a:custGeom>
              <a:avLst/>
              <a:pathLst>
                <a:path w="65839" h="59136">
                  <a:moveTo>
                    <a:pt x="65839" y="9009"/>
                  </a:moveTo>
                  <a:lnTo>
                    <a:pt x="8194" y="59136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3" name="pg3362"/>
            <p:cNvSpPr/>
            <p:nvPr/>
          </p:nvSpPr>
          <p:spPr>
            <a:xfrm>
              <a:off x="2030589" y="4550831"/>
              <a:ext cx="65488" cy="59561"/>
            </a:xfrm>
            <a:custGeom>
              <a:avLst/>
              <a:pathLst>
                <a:path w="65488" h="59561">
                  <a:moveTo>
                    <a:pt x="65488" y="8942"/>
                  </a:moveTo>
                  <a:lnTo>
                    <a:pt x="8275" y="59561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4" name="pg3363"/>
            <p:cNvSpPr/>
            <p:nvPr/>
          </p:nvSpPr>
          <p:spPr>
            <a:xfrm>
              <a:off x="2038865" y="4559774"/>
              <a:ext cx="65133" cy="59982"/>
            </a:xfrm>
            <a:custGeom>
              <a:avLst/>
              <a:pathLst>
                <a:path w="65133" h="59982">
                  <a:moveTo>
                    <a:pt x="65133" y="8875"/>
                  </a:moveTo>
                  <a:lnTo>
                    <a:pt x="8356" y="59982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5" name="pg3364"/>
            <p:cNvSpPr/>
            <p:nvPr/>
          </p:nvSpPr>
          <p:spPr>
            <a:xfrm>
              <a:off x="2047222" y="4568650"/>
              <a:ext cx="64772" cy="60399"/>
            </a:xfrm>
            <a:custGeom>
              <a:avLst/>
              <a:pathLst>
                <a:path w="64772" h="60399">
                  <a:moveTo>
                    <a:pt x="64772" y="8807"/>
                  </a:moveTo>
                  <a:lnTo>
                    <a:pt x="8436" y="60399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6" name="pg3365"/>
            <p:cNvSpPr/>
            <p:nvPr/>
          </p:nvSpPr>
          <p:spPr>
            <a:xfrm>
              <a:off x="2055658" y="4577457"/>
              <a:ext cx="64407" cy="60811"/>
            </a:xfrm>
            <a:custGeom>
              <a:avLst/>
              <a:pathLst>
                <a:path w="64407" h="60811">
                  <a:moveTo>
                    <a:pt x="64407" y="8738"/>
                  </a:moveTo>
                  <a:lnTo>
                    <a:pt x="8515" y="60811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7" name="pg3366"/>
            <p:cNvSpPr/>
            <p:nvPr/>
          </p:nvSpPr>
          <p:spPr>
            <a:xfrm>
              <a:off x="2064174" y="4586195"/>
              <a:ext cx="64038" cy="61218"/>
            </a:xfrm>
            <a:custGeom>
              <a:avLst/>
              <a:pathLst>
                <a:path w="64038" h="61218">
                  <a:moveTo>
                    <a:pt x="64038" y="8668"/>
                  </a:moveTo>
                  <a:lnTo>
                    <a:pt x="8594" y="61218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8" name="pg3367"/>
            <p:cNvSpPr/>
            <p:nvPr/>
          </p:nvSpPr>
          <p:spPr>
            <a:xfrm>
              <a:off x="2072769" y="4594864"/>
              <a:ext cx="63663" cy="61622"/>
            </a:xfrm>
            <a:custGeom>
              <a:avLst/>
              <a:pathLst>
                <a:path w="63663" h="61622">
                  <a:moveTo>
                    <a:pt x="63663" y="8598"/>
                  </a:moveTo>
                  <a:lnTo>
                    <a:pt x="8672" y="61622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9" name="pg3368"/>
            <p:cNvSpPr/>
            <p:nvPr/>
          </p:nvSpPr>
          <p:spPr>
            <a:xfrm>
              <a:off x="2081441" y="4603463"/>
              <a:ext cx="63284" cy="62020"/>
            </a:xfrm>
            <a:custGeom>
              <a:avLst/>
              <a:pathLst>
                <a:path w="63284" h="62020">
                  <a:moveTo>
                    <a:pt x="63284" y="8527"/>
                  </a:moveTo>
                  <a:lnTo>
                    <a:pt x="8750" y="62020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0" name="pg3369"/>
            <p:cNvSpPr/>
            <p:nvPr/>
          </p:nvSpPr>
          <p:spPr>
            <a:xfrm>
              <a:off x="2090191" y="4611990"/>
              <a:ext cx="62901" cy="62414"/>
            </a:xfrm>
            <a:custGeom>
              <a:avLst/>
              <a:pathLst>
                <a:path w="62901" h="62414">
                  <a:moveTo>
                    <a:pt x="62901" y="8456"/>
                  </a:moveTo>
                  <a:lnTo>
                    <a:pt x="8826" y="62414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1" name="pg3370"/>
            <p:cNvSpPr/>
            <p:nvPr/>
          </p:nvSpPr>
          <p:spPr>
            <a:xfrm>
              <a:off x="2099018" y="4620447"/>
              <a:ext cx="62512" cy="62804"/>
            </a:xfrm>
            <a:custGeom>
              <a:avLst/>
              <a:pathLst>
                <a:path w="62512" h="62804">
                  <a:moveTo>
                    <a:pt x="62512" y="8384"/>
                  </a:moveTo>
                  <a:lnTo>
                    <a:pt x="8903" y="62804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2" name="pg3371"/>
            <p:cNvSpPr/>
            <p:nvPr/>
          </p:nvSpPr>
          <p:spPr>
            <a:xfrm>
              <a:off x="2107921" y="4628831"/>
              <a:ext cx="62119" cy="63189"/>
            </a:xfrm>
            <a:custGeom>
              <a:avLst/>
              <a:pathLst>
                <a:path w="62119" h="63189">
                  <a:moveTo>
                    <a:pt x="62119" y="8311"/>
                  </a:moveTo>
                  <a:lnTo>
                    <a:pt x="8978" y="63189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3" name="pg3372"/>
            <p:cNvSpPr/>
            <p:nvPr/>
          </p:nvSpPr>
          <p:spPr>
            <a:xfrm>
              <a:off x="2116900" y="4637143"/>
              <a:ext cx="61722" cy="63569"/>
            </a:xfrm>
            <a:custGeom>
              <a:avLst/>
              <a:pathLst>
                <a:path w="61722" h="63569">
                  <a:moveTo>
                    <a:pt x="61722" y="8238"/>
                  </a:moveTo>
                  <a:lnTo>
                    <a:pt x="9053" y="63569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4" name="pg3373"/>
            <p:cNvSpPr/>
            <p:nvPr/>
          </p:nvSpPr>
          <p:spPr>
            <a:xfrm>
              <a:off x="2125953" y="4645382"/>
              <a:ext cx="61320" cy="63945"/>
            </a:xfrm>
            <a:custGeom>
              <a:avLst/>
              <a:pathLst>
                <a:path w="61320" h="63945">
                  <a:moveTo>
                    <a:pt x="61320" y="8164"/>
                  </a:moveTo>
                  <a:lnTo>
                    <a:pt x="9127" y="63945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5" name="pg3374"/>
            <p:cNvSpPr/>
            <p:nvPr/>
          </p:nvSpPr>
          <p:spPr>
            <a:xfrm>
              <a:off x="2135081" y="4653546"/>
              <a:ext cx="60913" cy="64315"/>
            </a:xfrm>
            <a:custGeom>
              <a:avLst/>
              <a:pathLst>
                <a:path w="60913" h="64315">
                  <a:moveTo>
                    <a:pt x="60913" y="8090"/>
                  </a:moveTo>
                  <a:lnTo>
                    <a:pt x="9201" y="64315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6" name="pg3375"/>
            <p:cNvSpPr/>
            <p:nvPr/>
          </p:nvSpPr>
          <p:spPr>
            <a:xfrm>
              <a:off x="2144282" y="4661637"/>
              <a:ext cx="60502" cy="64682"/>
            </a:xfrm>
            <a:custGeom>
              <a:avLst/>
              <a:pathLst>
                <a:path w="60502" h="64682">
                  <a:moveTo>
                    <a:pt x="60502" y="8015"/>
                  </a:moveTo>
                  <a:lnTo>
                    <a:pt x="9273" y="64682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7" name="pg3376"/>
            <p:cNvSpPr/>
            <p:nvPr/>
          </p:nvSpPr>
          <p:spPr>
            <a:xfrm>
              <a:off x="2153556" y="4669652"/>
              <a:ext cx="60087" cy="65043"/>
            </a:xfrm>
            <a:custGeom>
              <a:avLst/>
              <a:pathLst>
                <a:path w="60087" h="65043">
                  <a:moveTo>
                    <a:pt x="60087" y="7939"/>
                  </a:moveTo>
                  <a:lnTo>
                    <a:pt x="9346" y="65043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8" name="pg3377"/>
            <p:cNvSpPr/>
            <p:nvPr/>
          </p:nvSpPr>
          <p:spPr>
            <a:xfrm>
              <a:off x="2162902" y="4677591"/>
              <a:ext cx="59667" cy="65400"/>
            </a:xfrm>
            <a:custGeom>
              <a:avLst/>
              <a:pathLst>
                <a:path w="59667" h="65400">
                  <a:moveTo>
                    <a:pt x="59667" y="7863"/>
                  </a:moveTo>
                  <a:lnTo>
                    <a:pt x="9417" y="65400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9" name="pg3378"/>
            <p:cNvSpPr/>
            <p:nvPr/>
          </p:nvSpPr>
          <p:spPr>
            <a:xfrm>
              <a:off x="2172319" y="4685455"/>
              <a:ext cx="59242" cy="65751"/>
            </a:xfrm>
            <a:custGeom>
              <a:avLst/>
              <a:pathLst>
                <a:path w="59242" h="65751">
                  <a:moveTo>
                    <a:pt x="59242" y="7786"/>
                  </a:moveTo>
                  <a:lnTo>
                    <a:pt x="9488" y="65751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0" name="pg3379"/>
            <p:cNvSpPr/>
            <p:nvPr/>
          </p:nvSpPr>
          <p:spPr>
            <a:xfrm>
              <a:off x="2181807" y="4693241"/>
              <a:ext cx="58814" cy="66098"/>
            </a:xfrm>
            <a:custGeom>
              <a:avLst/>
              <a:pathLst>
                <a:path w="58814" h="66098">
                  <a:moveTo>
                    <a:pt x="58814" y="7709"/>
                  </a:moveTo>
                  <a:lnTo>
                    <a:pt x="9558" y="66098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1" name="pg3380"/>
            <p:cNvSpPr/>
            <p:nvPr/>
          </p:nvSpPr>
          <p:spPr>
            <a:xfrm>
              <a:off x="2191366" y="4700950"/>
              <a:ext cx="58381" cy="66441"/>
            </a:xfrm>
            <a:custGeom>
              <a:avLst/>
              <a:pathLst>
                <a:path w="58381" h="66441">
                  <a:moveTo>
                    <a:pt x="58381" y="7631"/>
                  </a:moveTo>
                  <a:lnTo>
                    <a:pt x="9627" y="6644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2" name="pg3381"/>
            <p:cNvSpPr/>
            <p:nvPr/>
          </p:nvSpPr>
          <p:spPr>
            <a:xfrm>
              <a:off x="2200993" y="4708582"/>
              <a:ext cx="57944" cy="66778"/>
            </a:xfrm>
            <a:custGeom>
              <a:avLst/>
              <a:pathLst>
                <a:path w="57944" h="66778">
                  <a:moveTo>
                    <a:pt x="57944" y="7552"/>
                  </a:moveTo>
                  <a:lnTo>
                    <a:pt x="9696" y="66778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3" name="pg3382"/>
            <p:cNvSpPr/>
            <p:nvPr/>
          </p:nvSpPr>
          <p:spPr>
            <a:xfrm>
              <a:off x="2210690" y="4716134"/>
              <a:ext cx="57502" cy="67110"/>
            </a:xfrm>
            <a:custGeom>
              <a:avLst/>
              <a:pathLst>
                <a:path w="57502" h="67110">
                  <a:moveTo>
                    <a:pt x="57502" y="7473"/>
                  </a:moveTo>
                  <a:lnTo>
                    <a:pt x="9764" y="67110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4" name="pg3383"/>
            <p:cNvSpPr/>
            <p:nvPr/>
          </p:nvSpPr>
          <p:spPr>
            <a:xfrm>
              <a:off x="2220454" y="4723608"/>
              <a:ext cx="57056" cy="67438"/>
            </a:xfrm>
            <a:custGeom>
              <a:avLst/>
              <a:pathLst>
                <a:path w="57056" h="67438">
                  <a:moveTo>
                    <a:pt x="57056" y="7394"/>
                  </a:moveTo>
                  <a:lnTo>
                    <a:pt x="9831" y="67438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5" name="pg3384"/>
            <p:cNvSpPr/>
            <p:nvPr/>
          </p:nvSpPr>
          <p:spPr>
            <a:xfrm>
              <a:off x="2230286" y="4731002"/>
              <a:ext cx="56607" cy="67760"/>
            </a:xfrm>
            <a:custGeom>
              <a:avLst/>
              <a:pathLst>
                <a:path w="56607" h="67760">
                  <a:moveTo>
                    <a:pt x="56607" y="7313"/>
                  </a:moveTo>
                  <a:lnTo>
                    <a:pt x="9898" y="67760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6" name="pg3385"/>
            <p:cNvSpPr/>
            <p:nvPr/>
          </p:nvSpPr>
          <p:spPr>
            <a:xfrm>
              <a:off x="2240184" y="4738316"/>
              <a:ext cx="56152" cy="68077"/>
            </a:xfrm>
            <a:custGeom>
              <a:avLst/>
              <a:pathLst>
                <a:path w="56152" h="68077">
                  <a:moveTo>
                    <a:pt x="56152" y="7233"/>
                  </a:moveTo>
                  <a:lnTo>
                    <a:pt x="9963" y="68077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7" name="pg3386"/>
            <p:cNvSpPr/>
            <p:nvPr/>
          </p:nvSpPr>
          <p:spPr>
            <a:xfrm>
              <a:off x="2250147" y="4745549"/>
              <a:ext cx="55694" cy="68390"/>
            </a:xfrm>
            <a:custGeom>
              <a:avLst/>
              <a:pathLst>
                <a:path w="55694" h="68390">
                  <a:moveTo>
                    <a:pt x="55694" y="7151"/>
                  </a:moveTo>
                  <a:lnTo>
                    <a:pt x="10028" y="68390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8" name="pg3387"/>
            <p:cNvSpPr/>
            <p:nvPr/>
          </p:nvSpPr>
          <p:spPr>
            <a:xfrm>
              <a:off x="2260176" y="4752701"/>
              <a:ext cx="55232" cy="68697"/>
            </a:xfrm>
            <a:custGeom>
              <a:avLst/>
              <a:pathLst>
                <a:path w="55232" h="68697">
                  <a:moveTo>
                    <a:pt x="55232" y="7070"/>
                  </a:moveTo>
                  <a:lnTo>
                    <a:pt x="10093" y="68697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9" name="pg3388"/>
            <p:cNvSpPr/>
            <p:nvPr/>
          </p:nvSpPr>
          <p:spPr>
            <a:xfrm>
              <a:off x="2270269" y="4759771"/>
              <a:ext cx="54766" cy="69000"/>
            </a:xfrm>
            <a:custGeom>
              <a:avLst/>
              <a:pathLst>
                <a:path w="54766" h="69000">
                  <a:moveTo>
                    <a:pt x="54766" y="6987"/>
                  </a:moveTo>
                  <a:lnTo>
                    <a:pt x="10156" y="69000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0" name="pg3389"/>
            <p:cNvSpPr/>
            <p:nvPr/>
          </p:nvSpPr>
          <p:spPr>
            <a:xfrm>
              <a:off x="2280426" y="4766759"/>
              <a:ext cx="54295" cy="69297"/>
            </a:xfrm>
            <a:custGeom>
              <a:avLst/>
              <a:pathLst>
                <a:path w="54295" h="69297">
                  <a:moveTo>
                    <a:pt x="54295" y="6905"/>
                  </a:moveTo>
                  <a:lnTo>
                    <a:pt x="10219" y="6929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1" name="pg3390"/>
            <p:cNvSpPr/>
            <p:nvPr/>
          </p:nvSpPr>
          <p:spPr>
            <a:xfrm>
              <a:off x="2290646" y="4773665"/>
              <a:ext cx="53821" cy="69589"/>
            </a:xfrm>
            <a:custGeom>
              <a:avLst/>
              <a:pathLst>
                <a:path w="53821" h="69589">
                  <a:moveTo>
                    <a:pt x="53821" y="6821"/>
                  </a:moveTo>
                  <a:lnTo>
                    <a:pt x="10281" y="69589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2" name="pg3391"/>
            <p:cNvSpPr/>
            <p:nvPr/>
          </p:nvSpPr>
          <p:spPr>
            <a:xfrm>
              <a:off x="2300927" y="4780486"/>
              <a:ext cx="53343" cy="69876"/>
            </a:xfrm>
            <a:custGeom>
              <a:avLst/>
              <a:pathLst>
                <a:path w="53343" h="69876">
                  <a:moveTo>
                    <a:pt x="53343" y="6738"/>
                  </a:moveTo>
                  <a:lnTo>
                    <a:pt x="10342" y="69876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3" name="pg3392"/>
            <p:cNvSpPr/>
            <p:nvPr/>
          </p:nvSpPr>
          <p:spPr>
            <a:xfrm>
              <a:off x="2311270" y="4787225"/>
              <a:ext cx="52860" cy="70158"/>
            </a:xfrm>
            <a:custGeom>
              <a:avLst/>
              <a:pathLst>
                <a:path w="52860" h="70158">
                  <a:moveTo>
                    <a:pt x="52860" y="6653"/>
                  </a:moveTo>
                  <a:lnTo>
                    <a:pt x="10403" y="70158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4" name="pg3393"/>
            <p:cNvSpPr/>
            <p:nvPr/>
          </p:nvSpPr>
          <p:spPr>
            <a:xfrm>
              <a:off x="2321674" y="4793878"/>
              <a:ext cx="52374" cy="70435"/>
            </a:xfrm>
            <a:custGeom>
              <a:avLst/>
              <a:pathLst>
                <a:path w="52374" h="70435">
                  <a:moveTo>
                    <a:pt x="52374" y="6569"/>
                  </a:moveTo>
                  <a:lnTo>
                    <a:pt x="10463" y="70435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5" name="pg3394"/>
            <p:cNvSpPr/>
            <p:nvPr/>
          </p:nvSpPr>
          <p:spPr>
            <a:xfrm>
              <a:off x="2332137" y="4800448"/>
              <a:ext cx="51884" cy="70707"/>
            </a:xfrm>
            <a:custGeom>
              <a:avLst/>
              <a:pathLst>
                <a:path w="51884" h="70707">
                  <a:moveTo>
                    <a:pt x="51884" y="6483"/>
                  </a:moveTo>
                  <a:lnTo>
                    <a:pt x="10522" y="70707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6" name="pg3395"/>
            <p:cNvSpPr/>
            <p:nvPr/>
          </p:nvSpPr>
          <p:spPr>
            <a:xfrm>
              <a:off x="2342659" y="4806931"/>
              <a:ext cx="51391" cy="70973"/>
            </a:xfrm>
            <a:custGeom>
              <a:avLst/>
              <a:pathLst>
                <a:path w="51391" h="70973">
                  <a:moveTo>
                    <a:pt x="51391" y="6398"/>
                  </a:moveTo>
                  <a:lnTo>
                    <a:pt x="10580" y="70973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7" name="pg3396"/>
            <p:cNvSpPr/>
            <p:nvPr/>
          </p:nvSpPr>
          <p:spPr>
            <a:xfrm>
              <a:off x="2353240" y="4813330"/>
              <a:ext cx="50893" cy="71235"/>
            </a:xfrm>
            <a:custGeom>
              <a:avLst/>
              <a:pathLst>
                <a:path w="50893" h="71235">
                  <a:moveTo>
                    <a:pt x="50893" y="6311"/>
                  </a:moveTo>
                  <a:lnTo>
                    <a:pt x="10638" y="71235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8" name="pg3397"/>
            <p:cNvSpPr/>
            <p:nvPr/>
          </p:nvSpPr>
          <p:spPr>
            <a:xfrm>
              <a:off x="2363878" y="4819641"/>
              <a:ext cx="50392" cy="71491"/>
            </a:xfrm>
            <a:custGeom>
              <a:avLst/>
              <a:pathLst>
                <a:path w="50392" h="71491">
                  <a:moveTo>
                    <a:pt x="50392" y="6225"/>
                  </a:moveTo>
                  <a:lnTo>
                    <a:pt x="10694" y="71491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9" name="pg3398"/>
            <p:cNvSpPr/>
            <p:nvPr/>
          </p:nvSpPr>
          <p:spPr>
            <a:xfrm>
              <a:off x="2374573" y="4825867"/>
              <a:ext cx="49887" cy="71741"/>
            </a:xfrm>
            <a:custGeom>
              <a:avLst/>
              <a:pathLst>
                <a:path w="49887" h="71741">
                  <a:moveTo>
                    <a:pt x="49887" y="6138"/>
                  </a:moveTo>
                  <a:lnTo>
                    <a:pt x="10750" y="71741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0" name="pg3399"/>
            <p:cNvSpPr/>
            <p:nvPr/>
          </p:nvSpPr>
          <p:spPr>
            <a:xfrm>
              <a:off x="2385323" y="4832005"/>
              <a:ext cx="49378" cy="71987"/>
            </a:xfrm>
            <a:custGeom>
              <a:avLst/>
              <a:pathLst>
                <a:path w="49378" h="71987">
                  <a:moveTo>
                    <a:pt x="49378" y="6050"/>
                  </a:moveTo>
                  <a:lnTo>
                    <a:pt x="10805" y="71987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1" name="pg3400"/>
            <p:cNvSpPr/>
            <p:nvPr/>
          </p:nvSpPr>
          <p:spPr>
            <a:xfrm>
              <a:off x="2396129" y="4838055"/>
              <a:ext cx="48866" cy="72227"/>
            </a:xfrm>
            <a:custGeom>
              <a:avLst/>
              <a:pathLst>
                <a:path w="48866" h="72227">
                  <a:moveTo>
                    <a:pt x="48866" y="5962"/>
                  </a:moveTo>
                  <a:lnTo>
                    <a:pt x="10860" y="72227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2" name="pg3401"/>
            <p:cNvSpPr/>
            <p:nvPr/>
          </p:nvSpPr>
          <p:spPr>
            <a:xfrm>
              <a:off x="2406989" y="4844018"/>
              <a:ext cx="48350" cy="72462"/>
            </a:xfrm>
            <a:custGeom>
              <a:avLst/>
              <a:pathLst>
                <a:path w="48350" h="72462">
                  <a:moveTo>
                    <a:pt x="48350" y="5874"/>
                  </a:moveTo>
                  <a:lnTo>
                    <a:pt x="10913" y="72462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3" name="pg3402"/>
            <p:cNvSpPr/>
            <p:nvPr/>
          </p:nvSpPr>
          <p:spPr>
            <a:xfrm>
              <a:off x="2417903" y="4849892"/>
              <a:ext cx="47830" cy="72692"/>
            </a:xfrm>
            <a:custGeom>
              <a:avLst/>
              <a:pathLst>
                <a:path w="47830" h="72692">
                  <a:moveTo>
                    <a:pt x="47830" y="5785"/>
                  </a:moveTo>
                  <a:lnTo>
                    <a:pt x="10966" y="72692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4" name="pg3403"/>
            <p:cNvSpPr/>
            <p:nvPr/>
          </p:nvSpPr>
          <p:spPr>
            <a:xfrm>
              <a:off x="2428869" y="4855677"/>
              <a:ext cx="47307" cy="72916"/>
            </a:xfrm>
            <a:custGeom>
              <a:avLst/>
              <a:pathLst>
                <a:path w="47307" h="72916">
                  <a:moveTo>
                    <a:pt x="47307" y="5695"/>
                  </a:moveTo>
                  <a:lnTo>
                    <a:pt x="11018" y="72916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5" name="pg3404"/>
            <p:cNvSpPr/>
            <p:nvPr/>
          </p:nvSpPr>
          <p:spPr>
            <a:xfrm>
              <a:off x="2439887" y="4861373"/>
              <a:ext cx="46781" cy="73135"/>
            </a:xfrm>
            <a:custGeom>
              <a:avLst/>
              <a:pathLst>
                <a:path w="46781" h="73135">
                  <a:moveTo>
                    <a:pt x="46781" y="5606"/>
                  </a:moveTo>
                  <a:lnTo>
                    <a:pt x="11069" y="73135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6" name="pg3405"/>
            <p:cNvSpPr/>
            <p:nvPr/>
          </p:nvSpPr>
          <p:spPr>
            <a:xfrm>
              <a:off x="2450957" y="4866979"/>
              <a:ext cx="46251" cy="73348"/>
            </a:xfrm>
            <a:custGeom>
              <a:avLst/>
              <a:pathLst>
                <a:path w="46251" h="73348">
                  <a:moveTo>
                    <a:pt x="46251" y="5516"/>
                  </a:moveTo>
                  <a:lnTo>
                    <a:pt x="11119" y="73348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7" name="pg3406"/>
            <p:cNvSpPr/>
            <p:nvPr/>
          </p:nvSpPr>
          <p:spPr>
            <a:xfrm>
              <a:off x="2462076" y="4872495"/>
              <a:ext cx="45718" cy="73556"/>
            </a:xfrm>
            <a:custGeom>
              <a:avLst/>
              <a:pathLst>
                <a:path w="45718" h="73556">
                  <a:moveTo>
                    <a:pt x="45718" y="5425"/>
                  </a:moveTo>
                  <a:lnTo>
                    <a:pt x="11169" y="73556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8" name="pg3407"/>
            <p:cNvSpPr/>
            <p:nvPr/>
          </p:nvSpPr>
          <p:spPr>
            <a:xfrm>
              <a:off x="2473245" y="4877921"/>
              <a:ext cx="45181" cy="73759"/>
            </a:xfrm>
            <a:custGeom>
              <a:avLst/>
              <a:pathLst>
                <a:path w="45181" h="73759">
                  <a:moveTo>
                    <a:pt x="45181" y="5334"/>
                  </a:moveTo>
                  <a:lnTo>
                    <a:pt x="11217" y="73759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9" name="pg3408"/>
            <p:cNvSpPr/>
            <p:nvPr/>
          </p:nvSpPr>
          <p:spPr>
            <a:xfrm>
              <a:off x="2484463" y="4883256"/>
              <a:ext cx="44641" cy="73956"/>
            </a:xfrm>
            <a:custGeom>
              <a:avLst/>
              <a:pathLst>
                <a:path w="44641" h="73956">
                  <a:moveTo>
                    <a:pt x="44641" y="5243"/>
                  </a:moveTo>
                  <a:lnTo>
                    <a:pt x="11265" y="73956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0" name="pg3409"/>
            <p:cNvSpPr/>
            <p:nvPr/>
          </p:nvSpPr>
          <p:spPr>
            <a:xfrm>
              <a:off x="2495729" y="4888499"/>
              <a:ext cx="44098" cy="74148"/>
            </a:xfrm>
            <a:custGeom>
              <a:avLst/>
              <a:pathLst>
                <a:path w="44098" h="74148">
                  <a:moveTo>
                    <a:pt x="44098" y="5151"/>
                  </a:moveTo>
                  <a:lnTo>
                    <a:pt x="11312" y="74148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1" name="pg3410"/>
            <p:cNvSpPr/>
            <p:nvPr/>
          </p:nvSpPr>
          <p:spPr>
            <a:xfrm>
              <a:off x="2507041" y="4893650"/>
              <a:ext cx="43552" cy="74335"/>
            </a:xfrm>
            <a:custGeom>
              <a:avLst/>
              <a:pathLst>
                <a:path w="43552" h="74335">
                  <a:moveTo>
                    <a:pt x="43552" y="5059"/>
                  </a:moveTo>
                  <a:lnTo>
                    <a:pt x="11358" y="74335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2" name="pg3411"/>
            <p:cNvSpPr/>
            <p:nvPr/>
          </p:nvSpPr>
          <p:spPr>
            <a:xfrm>
              <a:off x="2518400" y="4898710"/>
              <a:ext cx="43002" cy="74515"/>
            </a:xfrm>
            <a:custGeom>
              <a:avLst/>
              <a:pathLst>
                <a:path w="43002" h="74515">
                  <a:moveTo>
                    <a:pt x="43002" y="4966"/>
                  </a:moveTo>
                  <a:lnTo>
                    <a:pt x="11404" y="74515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3" name="pg3412"/>
            <p:cNvSpPr/>
            <p:nvPr/>
          </p:nvSpPr>
          <p:spPr>
            <a:xfrm>
              <a:off x="2529804" y="4903677"/>
              <a:ext cx="42449" cy="74691"/>
            </a:xfrm>
            <a:custGeom>
              <a:avLst/>
              <a:pathLst>
                <a:path w="42449" h="74691">
                  <a:moveTo>
                    <a:pt x="42449" y="4874"/>
                  </a:moveTo>
                  <a:lnTo>
                    <a:pt x="11448" y="74691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4" name="pg3413"/>
            <p:cNvSpPr/>
            <p:nvPr/>
          </p:nvSpPr>
          <p:spPr>
            <a:xfrm>
              <a:off x="2541253" y="4908551"/>
              <a:ext cx="41893" cy="74861"/>
            </a:xfrm>
            <a:custGeom>
              <a:avLst/>
              <a:pathLst>
                <a:path w="41893" h="74861">
                  <a:moveTo>
                    <a:pt x="41893" y="4780"/>
                  </a:moveTo>
                  <a:lnTo>
                    <a:pt x="11492" y="74861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5" name="pg3414"/>
            <p:cNvSpPr/>
            <p:nvPr/>
          </p:nvSpPr>
          <p:spPr>
            <a:xfrm>
              <a:off x="2552745" y="4913332"/>
              <a:ext cx="41334" cy="75025"/>
            </a:xfrm>
            <a:custGeom>
              <a:avLst/>
              <a:pathLst>
                <a:path w="41334" h="75025">
                  <a:moveTo>
                    <a:pt x="41334" y="4687"/>
                  </a:moveTo>
                  <a:lnTo>
                    <a:pt x="11535" y="75025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6" name="pg3415"/>
            <p:cNvSpPr/>
            <p:nvPr/>
          </p:nvSpPr>
          <p:spPr>
            <a:xfrm>
              <a:off x="2564280" y="4918019"/>
              <a:ext cx="40772" cy="75184"/>
            </a:xfrm>
            <a:custGeom>
              <a:avLst/>
              <a:pathLst>
                <a:path w="40772" h="75184">
                  <a:moveTo>
                    <a:pt x="40772" y="4593"/>
                  </a:moveTo>
                  <a:lnTo>
                    <a:pt x="11577" y="75184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7" name="pg3416"/>
            <p:cNvSpPr/>
            <p:nvPr/>
          </p:nvSpPr>
          <p:spPr>
            <a:xfrm>
              <a:off x="2575857" y="4922612"/>
              <a:ext cx="40207" cy="75338"/>
            </a:xfrm>
            <a:custGeom>
              <a:avLst/>
              <a:pathLst>
                <a:path w="40207" h="75338">
                  <a:moveTo>
                    <a:pt x="40207" y="4499"/>
                  </a:moveTo>
                  <a:lnTo>
                    <a:pt x="11618" y="75338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8" name="pg3417"/>
            <p:cNvSpPr/>
            <p:nvPr/>
          </p:nvSpPr>
          <p:spPr>
            <a:xfrm>
              <a:off x="2587476" y="4927112"/>
              <a:ext cx="39639" cy="75486"/>
            </a:xfrm>
            <a:custGeom>
              <a:avLst/>
              <a:pathLst>
                <a:path w="39639" h="75486">
                  <a:moveTo>
                    <a:pt x="39639" y="4404"/>
                  </a:moveTo>
                  <a:lnTo>
                    <a:pt x="11658" y="75486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9" name="pg3418"/>
            <p:cNvSpPr/>
            <p:nvPr/>
          </p:nvSpPr>
          <p:spPr>
            <a:xfrm>
              <a:off x="2599134" y="4931516"/>
              <a:ext cx="39068" cy="75628"/>
            </a:xfrm>
            <a:custGeom>
              <a:avLst/>
              <a:pathLst>
                <a:path w="39068" h="75628">
                  <a:moveTo>
                    <a:pt x="39068" y="4309"/>
                  </a:moveTo>
                  <a:lnTo>
                    <a:pt x="11697" y="75628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0" name="pg3419"/>
            <p:cNvSpPr/>
            <p:nvPr/>
          </p:nvSpPr>
          <p:spPr>
            <a:xfrm>
              <a:off x="2610832" y="4935826"/>
              <a:ext cx="38494" cy="75765"/>
            </a:xfrm>
            <a:custGeom>
              <a:avLst/>
              <a:pathLst>
                <a:path w="38494" h="75765">
                  <a:moveTo>
                    <a:pt x="38494" y="4214"/>
                  </a:moveTo>
                  <a:lnTo>
                    <a:pt x="11736" y="75765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1" name="pg3420"/>
            <p:cNvSpPr/>
            <p:nvPr/>
          </p:nvSpPr>
          <p:spPr>
            <a:xfrm>
              <a:off x="2622568" y="4940041"/>
              <a:ext cx="37918" cy="75896"/>
            </a:xfrm>
            <a:custGeom>
              <a:avLst/>
              <a:pathLst>
                <a:path w="37918" h="75896">
                  <a:moveTo>
                    <a:pt x="37918" y="4119"/>
                  </a:moveTo>
                  <a:lnTo>
                    <a:pt x="11774" y="75896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2" name="pg3421"/>
            <p:cNvSpPr/>
            <p:nvPr/>
          </p:nvSpPr>
          <p:spPr>
            <a:xfrm>
              <a:off x="2634342" y="4944160"/>
              <a:ext cx="37338" cy="76022"/>
            </a:xfrm>
            <a:custGeom>
              <a:avLst/>
              <a:pathLst>
                <a:path w="37338" h="76022">
                  <a:moveTo>
                    <a:pt x="37338" y="4023"/>
                  </a:moveTo>
                  <a:lnTo>
                    <a:pt x="11810" y="76022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3" name="pg3422"/>
            <p:cNvSpPr/>
            <p:nvPr/>
          </p:nvSpPr>
          <p:spPr>
            <a:xfrm>
              <a:off x="2646153" y="4948183"/>
              <a:ext cx="36756" cy="76142"/>
            </a:xfrm>
            <a:custGeom>
              <a:avLst/>
              <a:pathLst>
                <a:path w="36756" h="76142">
                  <a:moveTo>
                    <a:pt x="36756" y="3927"/>
                  </a:moveTo>
                  <a:lnTo>
                    <a:pt x="11846" y="76142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4" name="pg3423"/>
            <p:cNvSpPr/>
            <p:nvPr/>
          </p:nvSpPr>
          <p:spPr>
            <a:xfrm>
              <a:off x="2658000" y="4952110"/>
              <a:ext cx="36171" cy="76256"/>
            </a:xfrm>
            <a:custGeom>
              <a:avLst/>
              <a:pathLst>
                <a:path w="36171" h="76256">
                  <a:moveTo>
                    <a:pt x="36171" y="3830"/>
                  </a:moveTo>
                  <a:lnTo>
                    <a:pt x="11881" y="76256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5" name="pg3424"/>
            <p:cNvSpPr/>
            <p:nvPr/>
          </p:nvSpPr>
          <p:spPr>
            <a:xfrm>
              <a:off x="2669882" y="4955941"/>
              <a:ext cx="35584" cy="76365"/>
            </a:xfrm>
            <a:custGeom>
              <a:avLst/>
              <a:pathLst>
                <a:path w="35584" h="76365">
                  <a:moveTo>
                    <a:pt x="35584" y="3734"/>
                  </a:moveTo>
                  <a:lnTo>
                    <a:pt x="11916" y="76365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6" name="pg3425"/>
            <p:cNvSpPr/>
            <p:nvPr/>
          </p:nvSpPr>
          <p:spPr>
            <a:xfrm>
              <a:off x="2681798" y="4959675"/>
              <a:ext cx="34994" cy="76468"/>
            </a:xfrm>
            <a:custGeom>
              <a:avLst/>
              <a:pathLst>
                <a:path w="34994" h="76468">
                  <a:moveTo>
                    <a:pt x="34994" y="3637"/>
                  </a:moveTo>
                  <a:lnTo>
                    <a:pt x="11949" y="76468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7" name="pg3426"/>
            <p:cNvSpPr/>
            <p:nvPr/>
          </p:nvSpPr>
          <p:spPr>
            <a:xfrm>
              <a:off x="2693748" y="4963312"/>
              <a:ext cx="34401" cy="76566"/>
            </a:xfrm>
            <a:custGeom>
              <a:avLst/>
              <a:pathLst>
                <a:path w="34401" h="76566">
                  <a:moveTo>
                    <a:pt x="34401" y="3539"/>
                  </a:moveTo>
                  <a:lnTo>
                    <a:pt x="11981" y="76566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8" name="pg3427"/>
            <p:cNvSpPr/>
            <p:nvPr/>
          </p:nvSpPr>
          <p:spPr>
            <a:xfrm>
              <a:off x="2705730" y="4966852"/>
              <a:ext cx="33806" cy="76658"/>
            </a:xfrm>
            <a:custGeom>
              <a:avLst/>
              <a:pathLst>
                <a:path w="33806" h="76658">
                  <a:moveTo>
                    <a:pt x="33806" y="3442"/>
                  </a:moveTo>
                  <a:lnTo>
                    <a:pt x="12013" y="76658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9" name="pg3428"/>
            <p:cNvSpPr/>
            <p:nvPr/>
          </p:nvSpPr>
          <p:spPr>
            <a:xfrm>
              <a:off x="2717743" y="4970295"/>
              <a:ext cx="33208" cy="76744"/>
            </a:xfrm>
            <a:custGeom>
              <a:avLst/>
              <a:pathLst>
                <a:path w="33208" h="76744">
                  <a:moveTo>
                    <a:pt x="33208" y="3344"/>
                  </a:moveTo>
                  <a:lnTo>
                    <a:pt x="12044" y="76744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0" name="pg3429"/>
            <p:cNvSpPr/>
            <p:nvPr/>
          </p:nvSpPr>
          <p:spPr>
            <a:xfrm>
              <a:off x="2729787" y="4973640"/>
              <a:ext cx="32608" cy="76825"/>
            </a:xfrm>
            <a:custGeom>
              <a:avLst/>
              <a:pathLst>
                <a:path w="32608" h="76825">
                  <a:moveTo>
                    <a:pt x="32608" y="3246"/>
                  </a:moveTo>
                  <a:lnTo>
                    <a:pt x="12073" y="76825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1" name="pg3430"/>
            <p:cNvSpPr/>
            <p:nvPr/>
          </p:nvSpPr>
          <p:spPr>
            <a:xfrm>
              <a:off x="2741861" y="4976886"/>
              <a:ext cx="32005" cy="76900"/>
            </a:xfrm>
            <a:custGeom>
              <a:avLst/>
              <a:pathLst>
                <a:path w="32005" h="76900">
                  <a:moveTo>
                    <a:pt x="32005" y="3148"/>
                  </a:moveTo>
                  <a:lnTo>
                    <a:pt x="12102" y="76900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2" name="pg3431"/>
            <p:cNvSpPr/>
            <p:nvPr/>
          </p:nvSpPr>
          <p:spPr>
            <a:xfrm>
              <a:off x="2753964" y="4980035"/>
              <a:ext cx="31401" cy="76970"/>
            </a:xfrm>
            <a:custGeom>
              <a:avLst/>
              <a:pathLst>
                <a:path w="31401" h="76970">
                  <a:moveTo>
                    <a:pt x="31401" y="3050"/>
                  </a:moveTo>
                  <a:lnTo>
                    <a:pt x="12130" y="76970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3" name="pg3432"/>
            <p:cNvSpPr/>
            <p:nvPr/>
          </p:nvSpPr>
          <p:spPr>
            <a:xfrm>
              <a:off x="2766095" y="4983085"/>
              <a:ext cx="30793" cy="77034"/>
            </a:xfrm>
            <a:custGeom>
              <a:avLst/>
              <a:pathLst>
                <a:path w="30793" h="77034">
                  <a:moveTo>
                    <a:pt x="30793" y="2951"/>
                  </a:moveTo>
                  <a:lnTo>
                    <a:pt x="12158" y="77034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4" name="pg3433"/>
            <p:cNvSpPr/>
            <p:nvPr/>
          </p:nvSpPr>
          <p:spPr>
            <a:xfrm>
              <a:off x="2778253" y="4986036"/>
              <a:ext cx="30184" cy="77092"/>
            </a:xfrm>
            <a:custGeom>
              <a:avLst/>
              <a:pathLst>
                <a:path w="30184" h="77092">
                  <a:moveTo>
                    <a:pt x="30184" y="2852"/>
                  </a:moveTo>
                  <a:lnTo>
                    <a:pt x="12184" y="77092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5" name="pg3434"/>
            <p:cNvSpPr/>
            <p:nvPr/>
          </p:nvSpPr>
          <p:spPr>
            <a:xfrm>
              <a:off x="2790438" y="4988889"/>
              <a:ext cx="29572" cy="77144"/>
            </a:xfrm>
            <a:custGeom>
              <a:avLst/>
              <a:pathLst>
                <a:path w="29572" h="77144">
                  <a:moveTo>
                    <a:pt x="29572" y="2753"/>
                  </a:moveTo>
                  <a:lnTo>
                    <a:pt x="12209" y="77144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6" name="pg3435"/>
            <p:cNvSpPr/>
            <p:nvPr/>
          </p:nvSpPr>
          <p:spPr>
            <a:xfrm>
              <a:off x="2802647" y="4991642"/>
              <a:ext cx="28958" cy="77191"/>
            </a:xfrm>
            <a:custGeom>
              <a:avLst/>
              <a:pathLst>
                <a:path w="28958" h="77191">
                  <a:moveTo>
                    <a:pt x="28958" y="2654"/>
                  </a:moveTo>
                  <a:lnTo>
                    <a:pt x="12234" y="77191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7" name="pg3436"/>
            <p:cNvSpPr/>
            <p:nvPr/>
          </p:nvSpPr>
          <p:spPr>
            <a:xfrm>
              <a:off x="2814881" y="4994296"/>
              <a:ext cx="28342" cy="77232"/>
            </a:xfrm>
            <a:custGeom>
              <a:avLst/>
              <a:pathLst>
                <a:path w="28342" h="77232">
                  <a:moveTo>
                    <a:pt x="28342" y="2554"/>
                  </a:moveTo>
                  <a:lnTo>
                    <a:pt x="12257" y="77232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8" name="pg3437"/>
            <p:cNvSpPr/>
            <p:nvPr/>
          </p:nvSpPr>
          <p:spPr>
            <a:xfrm>
              <a:off x="2827139" y="4996851"/>
              <a:ext cx="27724" cy="77268"/>
            </a:xfrm>
            <a:custGeom>
              <a:avLst/>
              <a:pathLst>
                <a:path w="27724" h="77268">
                  <a:moveTo>
                    <a:pt x="27724" y="2454"/>
                  </a:moveTo>
                  <a:lnTo>
                    <a:pt x="12280" y="77268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9" name="pg3438"/>
            <p:cNvSpPr/>
            <p:nvPr/>
          </p:nvSpPr>
          <p:spPr>
            <a:xfrm>
              <a:off x="2839419" y="4999306"/>
              <a:ext cx="27104" cy="77297"/>
            </a:xfrm>
            <a:custGeom>
              <a:avLst/>
              <a:pathLst>
                <a:path w="27104" h="77297">
                  <a:moveTo>
                    <a:pt x="27104" y="2355"/>
                  </a:moveTo>
                  <a:lnTo>
                    <a:pt x="12302" y="77297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0" name="pg3439"/>
            <p:cNvSpPr/>
            <p:nvPr/>
          </p:nvSpPr>
          <p:spPr>
            <a:xfrm>
              <a:off x="2851721" y="5001661"/>
              <a:ext cx="26482" cy="77321"/>
            </a:xfrm>
            <a:custGeom>
              <a:avLst/>
              <a:pathLst>
                <a:path w="26482" h="77321">
                  <a:moveTo>
                    <a:pt x="26482" y="2255"/>
                  </a:moveTo>
                  <a:lnTo>
                    <a:pt x="12322" y="77321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1" name="pg3440"/>
            <p:cNvSpPr/>
            <p:nvPr/>
          </p:nvSpPr>
          <p:spPr>
            <a:xfrm>
              <a:off x="2864044" y="5003916"/>
              <a:ext cx="25858" cy="77340"/>
            </a:xfrm>
            <a:custGeom>
              <a:avLst/>
              <a:pathLst>
                <a:path w="25858" h="77340">
                  <a:moveTo>
                    <a:pt x="25858" y="2154"/>
                  </a:moveTo>
                  <a:lnTo>
                    <a:pt x="12342" y="77340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2" name="pg3441"/>
            <p:cNvSpPr/>
            <p:nvPr/>
          </p:nvSpPr>
          <p:spPr>
            <a:xfrm>
              <a:off x="2876387" y="5006071"/>
              <a:ext cx="25232" cy="77353"/>
            </a:xfrm>
            <a:custGeom>
              <a:avLst/>
              <a:pathLst>
                <a:path w="25232" h="77353">
                  <a:moveTo>
                    <a:pt x="25232" y="2054"/>
                  </a:moveTo>
                  <a:lnTo>
                    <a:pt x="12361" y="77353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3" name="pg3442"/>
            <p:cNvSpPr/>
            <p:nvPr/>
          </p:nvSpPr>
          <p:spPr>
            <a:xfrm>
              <a:off x="2888749" y="5008126"/>
              <a:ext cx="24604" cy="77360"/>
            </a:xfrm>
            <a:custGeom>
              <a:avLst/>
              <a:pathLst>
                <a:path w="24604" h="77360">
                  <a:moveTo>
                    <a:pt x="24604" y="1953"/>
                  </a:moveTo>
                  <a:lnTo>
                    <a:pt x="12380" y="77360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4" name="pg3443"/>
            <p:cNvSpPr/>
            <p:nvPr/>
          </p:nvSpPr>
          <p:spPr>
            <a:xfrm>
              <a:off x="2901129" y="5010080"/>
              <a:ext cx="23975" cy="77361"/>
            </a:xfrm>
            <a:custGeom>
              <a:avLst/>
              <a:pathLst>
                <a:path w="23975" h="77361">
                  <a:moveTo>
                    <a:pt x="23975" y="1853"/>
                  </a:moveTo>
                  <a:lnTo>
                    <a:pt x="12397" y="77361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5" name="pg3444"/>
            <p:cNvSpPr/>
            <p:nvPr/>
          </p:nvSpPr>
          <p:spPr>
            <a:xfrm>
              <a:off x="2913526" y="5011933"/>
              <a:ext cx="23343" cy="77357"/>
            </a:xfrm>
            <a:custGeom>
              <a:avLst/>
              <a:pathLst>
                <a:path w="23343" h="77357">
                  <a:moveTo>
                    <a:pt x="23343" y="1752"/>
                  </a:moveTo>
                  <a:lnTo>
                    <a:pt x="12413" y="77357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6" name="pg3445"/>
            <p:cNvSpPr/>
            <p:nvPr/>
          </p:nvSpPr>
          <p:spPr>
            <a:xfrm>
              <a:off x="2925940" y="5013686"/>
              <a:ext cx="22710" cy="77347"/>
            </a:xfrm>
            <a:custGeom>
              <a:avLst/>
              <a:pathLst>
                <a:path w="22710" h="77347">
                  <a:moveTo>
                    <a:pt x="22710" y="1651"/>
                  </a:moveTo>
                  <a:lnTo>
                    <a:pt x="12428" y="77347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7" name="pg3446"/>
            <p:cNvSpPr/>
            <p:nvPr/>
          </p:nvSpPr>
          <p:spPr>
            <a:xfrm>
              <a:off x="2938369" y="5015337"/>
              <a:ext cx="22076" cy="77331"/>
            </a:xfrm>
            <a:custGeom>
              <a:avLst/>
              <a:pathLst>
                <a:path w="22076" h="77331">
                  <a:moveTo>
                    <a:pt x="22076" y="1550"/>
                  </a:moveTo>
                  <a:lnTo>
                    <a:pt x="12443" y="77331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8" name="pg3447"/>
            <p:cNvSpPr/>
            <p:nvPr/>
          </p:nvSpPr>
          <p:spPr>
            <a:xfrm>
              <a:off x="2950812" y="5016888"/>
              <a:ext cx="21439" cy="77310"/>
            </a:xfrm>
            <a:custGeom>
              <a:avLst/>
              <a:pathLst>
                <a:path w="21439" h="77310">
                  <a:moveTo>
                    <a:pt x="21439" y="1449"/>
                  </a:moveTo>
                  <a:lnTo>
                    <a:pt x="12456" y="77310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9" name="pg3448"/>
            <p:cNvSpPr/>
            <p:nvPr/>
          </p:nvSpPr>
          <p:spPr>
            <a:xfrm>
              <a:off x="2963269" y="5018337"/>
              <a:ext cx="20801" cy="77283"/>
            </a:xfrm>
            <a:custGeom>
              <a:avLst/>
              <a:pathLst>
                <a:path w="20801" h="77283">
                  <a:moveTo>
                    <a:pt x="20801" y="1348"/>
                  </a:moveTo>
                  <a:lnTo>
                    <a:pt x="12469" y="77283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0" name="pg3449"/>
            <p:cNvSpPr/>
            <p:nvPr/>
          </p:nvSpPr>
          <p:spPr>
            <a:xfrm>
              <a:off x="2975739" y="5019685"/>
              <a:ext cx="20162" cy="77250"/>
            </a:xfrm>
            <a:custGeom>
              <a:avLst/>
              <a:pathLst>
                <a:path w="20162" h="77250">
                  <a:moveTo>
                    <a:pt x="20162" y="1246"/>
                  </a:moveTo>
                  <a:lnTo>
                    <a:pt x="12481" y="77250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1" name="pg3450"/>
            <p:cNvSpPr/>
            <p:nvPr/>
          </p:nvSpPr>
          <p:spPr>
            <a:xfrm>
              <a:off x="2988220" y="5020932"/>
              <a:ext cx="19521" cy="77211"/>
            </a:xfrm>
            <a:custGeom>
              <a:avLst/>
              <a:pathLst>
                <a:path w="19521" h="77211">
                  <a:moveTo>
                    <a:pt x="19521" y="1145"/>
                  </a:moveTo>
                  <a:lnTo>
                    <a:pt x="12492" y="77211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2" name="pg3451"/>
            <p:cNvSpPr/>
            <p:nvPr/>
          </p:nvSpPr>
          <p:spPr>
            <a:xfrm>
              <a:off x="3000713" y="5022078"/>
              <a:ext cx="18879" cy="77167"/>
            </a:xfrm>
            <a:custGeom>
              <a:avLst/>
              <a:pathLst>
                <a:path w="18879" h="77167">
                  <a:moveTo>
                    <a:pt x="18879" y="1043"/>
                  </a:moveTo>
                  <a:lnTo>
                    <a:pt x="12502" y="77167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3" name="pg3452"/>
            <p:cNvSpPr/>
            <p:nvPr/>
          </p:nvSpPr>
          <p:spPr>
            <a:xfrm>
              <a:off x="3013215" y="5023121"/>
              <a:ext cx="18235" cy="77118"/>
            </a:xfrm>
            <a:custGeom>
              <a:avLst/>
              <a:pathLst>
                <a:path w="18235" h="77118">
                  <a:moveTo>
                    <a:pt x="18235" y="942"/>
                  </a:moveTo>
                  <a:lnTo>
                    <a:pt x="12511" y="77118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4" name="pg3453"/>
            <p:cNvSpPr/>
            <p:nvPr/>
          </p:nvSpPr>
          <p:spPr>
            <a:xfrm>
              <a:off x="3025726" y="5024064"/>
              <a:ext cx="17590" cy="77062"/>
            </a:xfrm>
            <a:custGeom>
              <a:avLst/>
              <a:pathLst>
                <a:path w="17590" h="77062">
                  <a:moveTo>
                    <a:pt x="17590" y="840"/>
                  </a:moveTo>
                  <a:lnTo>
                    <a:pt x="12519" y="77062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5" name="pg3454"/>
            <p:cNvSpPr/>
            <p:nvPr/>
          </p:nvSpPr>
          <p:spPr>
            <a:xfrm>
              <a:off x="3038245" y="5024904"/>
              <a:ext cx="16943" cy="77001"/>
            </a:xfrm>
            <a:custGeom>
              <a:avLst/>
              <a:pathLst>
                <a:path w="16943" h="77001">
                  <a:moveTo>
                    <a:pt x="16943" y="738"/>
                  </a:moveTo>
                  <a:lnTo>
                    <a:pt x="12526" y="77001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6" name="pg3455"/>
            <p:cNvSpPr/>
            <p:nvPr/>
          </p:nvSpPr>
          <p:spPr>
            <a:xfrm>
              <a:off x="3050771" y="5025643"/>
              <a:ext cx="16296" cy="76934"/>
            </a:xfrm>
            <a:custGeom>
              <a:avLst/>
              <a:pathLst>
                <a:path w="16296" h="76934">
                  <a:moveTo>
                    <a:pt x="16296" y="636"/>
                  </a:moveTo>
                  <a:lnTo>
                    <a:pt x="12532" y="76934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7" name="pg3456"/>
            <p:cNvSpPr/>
            <p:nvPr/>
          </p:nvSpPr>
          <p:spPr>
            <a:xfrm>
              <a:off x="3063304" y="5026280"/>
              <a:ext cx="15647" cy="76862"/>
            </a:xfrm>
            <a:custGeom>
              <a:avLst/>
              <a:pathLst>
                <a:path w="15647" h="76862">
                  <a:moveTo>
                    <a:pt x="15647" y="535"/>
                  </a:moveTo>
                  <a:lnTo>
                    <a:pt x="12537" y="76862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8" name="pg3457"/>
            <p:cNvSpPr/>
            <p:nvPr/>
          </p:nvSpPr>
          <p:spPr>
            <a:xfrm>
              <a:off x="3075841" y="5026815"/>
              <a:ext cx="14997" cy="76784"/>
            </a:xfrm>
            <a:custGeom>
              <a:avLst/>
              <a:pathLst>
                <a:path w="14997" h="76784">
                  <a:moveTo>
                    <a:pt x="14997" y="433"/>
                  </a:moveTo>
                  <a:lnTo>
                    <a:pt x="12542" y="76784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9" name="pg3458"/>
            <p:cNvSpPr/>
            <p:nvPr/>
          </p:nvSpPr>
          <p:spPr>
            <a:xfrm>
              <a:off x="3088384" y="5027248"/>
              <a:ext cx="14346" cy="76700"/>
            </a:xfrm>
            <a:custGeom>
              <a:avLst/>
              <a:pathLst>
                <a:path w="14346" h="76700">
                  <a:moveTo>
                    <a:pt x="14346" y="331"/>
                  </a:moveTo>
                  <a:lnTo>
                    <a:pt x="12545" y="76700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0" name="pg3459"/>
            <p:cNvSpPr/>
            <p:nvPr/>
          </p:nvSpPr>
          <p:spPr>
            <a:xfrm>
              <a:off x="3100929" y="5027580"/>
              <a:ext cx="13694" cy="76611"/>
            </a:xfrm>
            <a:custGeom>
              <a:avLst/>
              <a:pathLst>
                <a:path w="13694" h="76611">
                  <a:moveTo>
                    <a:pt x="13694" y="229"/>
                  </a:moveTo>
                  <a:lnTo>
                    <a:pt x="12548" y="76611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1" name="pg3460"/>
            <p:cNvSpPr/>
            <p:nvPr/>
          </p:nvSpPr>
          <p:spPr>
            <a:xfrm>
              <a:off x="3113477" y="5027809"/>
              <a:ext cx="13040" cy="76516"/>
            </a:xfrm>
            <a:custGeom>
              <a:avLst/>
              <a:pathLst>
                <a:path w="13040" h="76516">
                  <a:moveTo>
                    <a:pt x="13040" y="127"/>
                  </a:moveTo>
                  <a:lnTo>
                    <a:pt x="12549" y="76516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2" name="pg3461"/>
            <p:cNvSpPr/>
            <p:nvPr/>
          </p:nvSpPr>
          <p:spPr>
            <a:xfrm>
              <a:off x="3126027" y="5027937"/>
              <a:ext cx="12550" cy="76415"/>
            </a:xfrm>
            <a:custGeom>
              <a:avLst/>
              <a:pathLst>
                <a:path w="12550" h="76415">
                  <a:moveTo>
                    <a:pt x="12386" y="25"/>
                  </a:moveTo>
                  <a:lnTo>
                    <a:pt x="12550" y="76415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3" name="pg3462"/>
            <p:cNvSpPr/>
            <p:nvPr/>
          </p:nvSpPr>
          <p:spPr>
            <a:xfrm>
              <a:off x="3138414" y="5027886"/>
              <a:ext cx="12713" cy="76466"/>
            </a:xfrm>
            <a:custGeom>
              <a:avLst/>
              <a:pathLst>
                <a:path w="12713" h="76466">
                  <a:moveTo>
                    <a:pt x="11895" y="0"/>
                  </a:moveTo>
                  <a:lnTo>
                    <a:pt x="12713" y="76386"/>
                  </a:lnTo>
                  <a:lnTo>
                    <a:pt x="163" y="76466"/>
                  </a:lnTo>
                  <a:lnTo>
                    <a:pt x="0" y="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4" name="pg3463"/>
            <p:cNvSpPr/>
            <p:nvPr/>
          </p:nvSpPr>
          <p:spPr>
            <a:xfrm>
              <a:off x="3150309" y="5027707"/>
              <a:ext cx="13367" cy="76564"/>
            </a:xfrm>
            <a:custGeom>
              <a:avLst/>
              <a:pathLst>
                <a:path w="13367" h="76564">
                  <a:moveTo>
                    <a:pt x="11894" y="0"/>
                  </a:moveTo>
                  <a:lnTo>
                    <a:pt x="13367" y="76376"/>
                  </a:lnTo>
                  <a:lnTo>
                    <a:pt x="818" y="76564"/>
                  </a:lnTo>
                  <a:lnTo>
                    <a:pt x="0" y="1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5" name="pg3464"/>
            <p:cNvSpPr/>
            <p:nvPr/>
          </p:nvSpPr>
          <p:spPr>
            <a:xfrm>
              <a:off x="3162204" y="5027427"/>
              <a:ext cx="14020" cy="76656"/>
            </a:xfrm>
            <a:custGeom>
              <a:avLst/>
              <a:pathLst>
                <a:path w="14020" h="76656">
                  <a:moveTo>
                    <a:pt x="11892" y="0"/>
                  </a:moveTo>
                  <a:lnTo>
                    <a:pt x="14020" y="76360"/>
                  </a:lnTo>
                  <a:lnTo>
                    <a:pt x="1473" y="76656"/>
                  </a:lnTo>
                  <a:lnTo>
                    <a:pt x="0" y="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6" name="pg3465"/>
            <p:cNvSpPr/>
            <p:nvPr/>
          </p:nvSpPr>
          <p:spPr>
            <a:xfrm>
              <a:off x="3174096" y="5027044"/>
              <a:ext cx="14671" cy="76743"/>
            </a:xfrm>
            <a:custGeom>
              <a:avLst/>
              <a:pathLst>
                <a:path w="14671" h="76743">
                  <a:moveTo>
                    <a:pt x="11889" y="0"/>
                  </a:moveTo>
                  <a:lnTo>
                    <a:pt x="14671" y="76339"/>
                  </a:lnTo>
                  <a:lnTo>
                    <a:pt x="2127" y="76743"/>
                  </a:lnTo>
                  <a:lnTo>
                    <a:pt x="0" y="3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7" name="pg3466"/>
            <p:cNvSpPr/>
            <p:nvPr/>
          </p:nvSpPr>
          <p:spPr>
            <a:xfrm>
              <a:off x="3185986" y="5026560"/>
              <a:ext cx="15322" cy="76824"/>
            </a:xfrm>
            <a:custGeom>
              <a:avLst/>
              <a:pathLst>
                <a:path w="15322" h="76824">
                  <a:moveTo>
                    <a:pt x="11885" y="0"/>
                  </a:moveTo>
                  <a:lnTo>
                    <a:pt x="15322" y="76313"/>
                  </a:lnTo>
                  <a:lnTo>
                    <a:pt x="2782" y="76824"/>
                  </a:lnTo>
                  <a:lnTo>
                    <a:pt x="0" y="4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8" name="pg3467"/>
            <p:cNvSpPr/>
            <p:nvPr/>
          </p:nvSpPr>
          <p:spPr>
            <a:xfrm>
              <a:off x="3197872" y="5025974"/>
              <a:ext cx="15971" cy="76899"/>
            </a:xfrm>
            <a:custGeom>
              <a:avLst/>
              <a:pathLst>
                <a:path w="15971" h="76899">
                  <a:moveTo>
                    <a:pt x="11881" y="0"/>
                  </a:moveTo>
                  <a:lnTo>
                    <a:pt x="15971" y="76281"/>
                  </a:lnTo>
                  <a:lnTo>
                    <a:pt x="3436" y="76899"/>
                  </a:lnTo>
                  <a:lnTo>
                    <a:pt x="0" y="5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9" name="pg3468"/>
            <p:cNvSpPr/>
            <p:nvPr/>
          </p:nvSpPr>
          <p:spPr>
            <a:xfrm>
              <a:off x="3209753" y="5025286"/>
              <a:ext cx="16620" cy="76968"/>
            </a:xfrm>
            <a:custGeom>
              <a:avLst/>
              <a:pathLst>
                <a:path w="16620" h="76968">
                  <a:moveTo>
                    <a:pt x="11875" y="0"/>
                  </a:moveTo>
                  <a:lnTo>
                    <a:pt x="16620" y="76243"/>
                  </a:lnTo>
                  <a:lnTo>
                    <a:pt x="4090" y="76968"/>
                  </a:lnTo>
                  <a:lnTo>
                    <a:pt x="0" y="6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0" name="pg3469"/>
            <p:cNvSpPr/>
            <p:nvPr/>
          </p:nvSpPr>
          <p:spPr>
            <a:xfrm>
              <a:off x="3221629" y="5024497"/>
              <a:ext cx="17267" cy="77032"/>
            </a:xfrm>
            <a:custGeom>
              <a:avLst/>
              <a:pathLst>
                <a:path w="17267" h="77032">
                  <a:moveTo>
                    <a:pt x="11869" y="0"/>
                  </a:moveTo>
                  <a:lnTo>
                    <a:pt x="17267" y="76199"/>
                  </a:lnTo>
                  <a:lnTo>
                    <a:pt x="4744" y="77032"/>
                  </a:lnTo>
                  <a:lnTo>
                    <a:pt x="0" y="7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1" name="pg3470"/>
            <p:cNvSpPr/>
            <p:nvPr/>
          </p:nvSpPr>
          <p:spPr>
            <a:xfrm>
              <a:off x="3233498" y="5023605"/>
              <a:ext cx="17912" cy="77091"/>
            </a:xfrm>
            <a:custGeom>
              <a:avLst/>
              <a:pathLst>
                <a:path w="17912" h="77091">
                  <a:moveTo>
                    <a:pt x="11862" y="0"/>
                  </a:moveTo>
                  <a:lnTo>
                    <a:pt x="17912" y="76150"/>
                  </a:lnTo>
                  <a:lnTo>
                    <a:pt x="5397" y="77091"/>
                  </a:lnTo>
                  <a:lnTo>
                    <a:pt x="0" y="8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2" name="pg3471"/>
            <p:cNvSpPr/>
            <p:nvPr/>
          </p:nvSpPr>
          <p:spPr>
            <a:xfrm>
              <a:off x="3245360" y="5022612"/>
              <a:ext cx="18557" cy="77143"/>
            </a:xfrm>
            <a:custGeom>
              <a:avLst/>
              <a:pathLst>
                <a:path w="18557" h="77143">
                  <a:moveTo>
                    <a:pt x="11854" y="0"/>
                  </a:moveTo>
                  <a:lnTo>
                    <a:pt x="18557" y="76095"/>
                  </a:lnTo>
                  <a:lnTo>
                    <a:pt x="6050" y="77143"/>
                  </a:lnTo>
                  <a:lnTo>
                    <a:pt x="0" y="9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3" name="pg3472"/>
            <p:cNvSpPr/>
            <p:nvPr/>
          </p:nvSpPr>
          <p:spPr>
            <a:xfrm>
              <a:off x="3257214" y="5021518"/>
              <a:ext cx="19200" cy="77190"/>
            </a:xfrm>
            <a:custGeom>
              <a:avLst/>
              <a:pathLst>
                <a:path w="19200" h="77190">
                  <a:moveTo>
                    <a:pt x="11845" y="0"/>
                  </a:moveTo>
                  <a:lnTo>
                    <a:pt x="19200" y="76035"/>
                  </a:lnTo>
                  <a:lnTo>
                    <a:pt x="6703" y="77190"/>
                  </a:lnTo>
                  <a:lnTo>
                    <a:pt x="0" y="10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4" name="pg3473"/>
            <p:cNvSpPr/>
            <p:nvPr/>
          </p:nvSpPr>
          <p:spPr>
            <a:xfrm>
              <a:off x="3269060" y="5020321"/>
              <a:ext cx="19842" cy="77231"/>
            </a:xfrm>
            <a:custGeom>
              <a:avLst/>
              <a:pathLst>
                <a:path w="19842" h="77231">
                  <a:moveTo>
                    <a:pt x="11835" y="0"/>
                  </a:moveTo>
                  <a:lnTo>
                    <a:pt x="19842" y="75969"/>
                  </a:lnTo>
                  <a:lnTo>
                    <a:pt x="7355" y="77231"/>
                  </a:lnTo>
                  <a:lnTo>
                    <a:pt x="0" y="11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5" name="pg3474"/>
            <p:cNvSpPr/>
            <p:nvPr/>
          </p:nvSpPr>
          <p:spPr>
            <a:xfrm>
              <a:off x="3280895" y="5019024"/>
              <a:ext cx="20482" cy="77267"/>
            </a:xfrm>
            <a:custGeom>
              <a:avLst/>
              <a:pathLst>
                <a:path w="20482" h="77267">
                  <a:moveTo>
                    <a:pt x="11824" y="0"/>
                  </a:moveTo>
                  <a:lnTo>
                    <a:pt x="20482" y="75898"/>
                  </a:lnTo>
                  <a:lnTo>
                    <a:pt x="8006" y="77267"/>
                  </a:lnTo>
                  <a:lnTo>
                    <a:pt x="0" y="12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6" name="pg3475"/>
            <p:cNvSpPr/>
            <p:nvPr/>
          </p:nvSpPr>
          <p:spPr>
            <a:xfrm>
              <a:off x="3292720" y="5017625"/>
              <a:ext cx="21121" cy="77297"/>
            </a:xfrm>
            <a:custGeom>
              <a:avLst/>
              <a:pathLst>
                <a:path w="21121" h="77297">
                  <a:moveTo>
                    <a:pt x="11813" y="0"/>
                  </a:moveTo>
                  <a:lnTo>
                    <a:pt x="21121" y="75821"/>
                  </a:lnTo>
                  <a:lnTo>
                    <a:pt x="8657" y="77297"/>
                  </a:lnTo>
                  <a:lnTo>
                    <a:pt x="0" y="13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7" name="pg3476"/>
            <p:cNvSpPr/>
            <p:nvPr/>
          </p:nvSpPr>
          <p:spPr>
            <a:xfrm>
              <a:off x="3304533" y="5016125"/>
              <a:ext cx="21758" cy="77321"/>
            </a:xfrm>
            <a:custGeom>
              <a:avLst/>
              <a:pathLst>
                <a:path w="21758" h="77321">
                  <a:moveTo>
                    <a:pt x="11800" y="0"/>
                  </a:moveTo>
                  <a:lnTo>
                    <a:pt x="21758" y="75738"/>
                  </a:lnTo>
                  <a:lnTo>
                    <a:pt x="9307" y="77321"/>
                  </a:lnTo>
                  <a:lnTo>
                    <a:pt x="0" y="15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8" name="pg3477"/>
            <p:cNvSpPr/>
            <p:nvPr/>
          </p:nvSpPr>
          <p:spPr>
            <a:xfrm>
              <a:off x="3316334" y="5014524"/>
              <a:ext cx="22393" cy="77340"/>
            </a:xfrm>
            <a:custGeom>
              <a:avLst/>
              <a:pathLst>
                <a:path w="22393" h="77340">
                  <a:moveTo>
                    <a:pt x="11787" y="0"/>
                  </a:moveTo>
                  <a:lnTo>
                    <a:pt x="22393" y="75650"/>
                  </a:lnTo>
                  <a:lnTo>
                    <a:pt x="9957" y="77340"/>
                  </a:lnTo>
                  <a:lnTo>
                    <a:pt x="0" y="1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9" name="pg3478"/>
            <p:cNvSpPr/>
            <p:nvPr/>
          </p:nvSpPr>
          <p:spPr>
            <a:xfrm>
              <a:off x="3328121" y="5012822"/>
              <a:ext cx="23027" cy="77352"/>
            </a:xfrm>
            <a:custGeom>
              <a:avLst/>
              <a:pathLst>
                <a:path w="23027" h="77352">
                  <a:moveTo>
                    <a:pt x="11773" y="0"/>
                  </a:moveTo>
                  <a:lnTo>
                    <a:pt x="23027" y="75557"/>
                  </a:lnTo>
                  <a:lnTo>
                    <a:pt x="10606" y="77352"/>
                  </a:lnTo>
                  <a:lnTo>
                    <a:pt x="0" y="1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0" name="pg3479"/>
            <p:cNvSpPr/>
            <p:nvPr/>
          </p:nvSpPr>
          <p:spPr>
            <a:xfrm>
              <a:off x="3339894" y="5011019"/>
              <a:ext cx="23659" cy="77360"/>
            </a:xfrm>
            <a:custGeom>
              <a:avLst/>
              <a:pathLst>
                <a:path w="23659" h="77360">
                  <a:moveTo>
                    <a:pt x="11758" y="0"/>
                  </a:moveTo>
                  <a:lnTo>
                    <a:pt x="23659" y="75457"/>
                  </a:lnTo>
                  <a:lnTo>
                    <a:pt x="11254" y="77360"/>
                  </a:lnTo>
                  <a:lnTo>
                    <a:pt x="0" y="18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1" name="pg3480"/>
            <p:cNvSpPr/>
            <p:nvPr/>
          </p:nvSpPr>
          <p:spPr>
            <a:xfrm>
              <a:off x="3351653" y="5009115"/>
              <a:ext cx="24290" cy="77361"/>
            </a:xfrm>
            <a:custGeom>
              <a:avLst/>
              <a:pathLst>
                <a:path w="24290" h="77361">
                  <a:moveTo>
                    <a:pt x="11742" y="0"/>
                  </a:moveTo>
                  <a:lnTo>
                    <a:pt x="24290" y="75353"/>
                  </a:lnTo>
                  <a:lnTo>
                    <a:pt x="11901" y="77361"/>
                  </a:lnTo>
                  <a:lnTo>
                    <a:pt x="0" y="1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2" name="pg3481"/>
            <p:cNvSpPr/>
            <p:nvPr/>
          </p:nvSpPr>
          <p:spPr>
            <a:xfrm>
              <a:off x="3363395" y="5007111"/>
              <a:ext cx="24919" cy="77357"/>
            </a:xfrm>
            <a:custGeom>
              <a:avLst/>
              <a:pathLst>
                <a:path w="24919" h="77357">
                  <a:moveTo>
                    <a:pt x="11725" y="0"/>
                  </a:moveTo>
                  <a:lnTo>
                    <a:pt x="24919" y="75242"/>
                  </a:lnTo>
                  <a:lnTo>
                    <a:pt x="12547" y="77357"/>
                  </a:lnTo>
                  <a:lnTo>
                    <a:pt x="0" y="2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3" name="pg3482"/>
            <p:cNvSpPr/>
            <p:nvPr/>
          </p:nvSpPr>
          <p:spPr>
            <a:xfrm>
              <a:off x="3375121" y="5005006"/>
              <a:ext cx="25545" cy="77347"/>
            </a:xfrm>
            <a:custGeom>
              <a:avLst/>
              <a:pathLst>
                <a:path w="25545" h="77347">
                  <a:moveTo>
                    <a:pt x="11708" y="0"/>
                  </a:moveTo>
                  <a:lnTo>
                    <a:pt x="25545" y="75126"/>
                  </a:lnTo>
                  <a:lnTo>
                    <a:pt x="13193" y="77347"/>
                  </a:lnTo>
                  <a:lnTo>
                    <a:pt x="0" y="21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4" name="pg3483"/>
            <p:cNvSpPr/>
            <p:nvPr/>
          </p:nvSpPr>
          <p:spPr>
            <a:xfrm>
              <a:off x="3386829" y="5002801"/>
              <a:ext cx="26170" cy="77331"/>
            </a:xfrm>
            <a:custGeom>
              <a:avLst/>
              <a:pathLst>
                <a:path w="26170" h="77331">
                  <a:moveTo>
                    <a:pt x="11689" y="0"/>
                  </a:moveTo>
                  <a:lnTo>
                    <a:pt x="26170" y="75005"/>
                  </a:lnTo>
                  <a:lnTo>
                    <a:pt x="13837" y="77331"/>
                  </a:lnTo>
                  <a:lnTo>
                    <a:pt x="0" y="22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5" name="pg3484"/>
            <p:cNvSpPr/>
            <p:nvPr/>
          </p:nvSpPr>
          <p:spPr>
            <a:xfrm>
              <a:off x="3398518" y="5000496"/>
              <a:ext cx="26793" cy="77310"/>
            </a:xfrm>
            <a:custGeom>
              <a:avLst/>
              <a:pathLst>
                <a:path w="26793" h="77310">
                  <a:moveTo>
                    <a:pt x="11670" y="0"/>
                  </a:moveTo>
                  <a:lnTo>
                    <a:pt x="26793" y="74878"/>
                  </a:lnTo>
                  <a:lnTo>
                    <a:pt x="14481" y="77310"/>
                  </a:lnTo>
                  <a:lnTo>
                    <a:pt x="0" y="23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6" name="pg3485"/>
            <p:cNvSpPr/>
            <p:nvPr/>
          </p:nvSpPr>
          <p:spPr>
            <a:xfrm>
              <a:off x="3410189" y="4998091"/>
              <a:ext cx="27415" cy="77283"/>
            </a:xfrm>
            <a:custGeom>
              <a:avLst/>
              <a:pathLst>
                <a:path w="27415" h="77283">
                  <a:moveTo>
                    <a:pt x="11650" y="0"/>
                  </a:moveTo>
                  <a:lnTo>
                    <a:pt x="27415" y="74746"/>
                  </a:lnTo>
                  <a:lnTo>
                    <a:pt x="15123" y="77283"/>
                  </a:lnTo>
                  <a:lnTo>
                    <a:pt x="0" y="2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7" name="pg3486"/>
            <p:cNvSpPr/>
            <p:nvPr/>
          </p:nvSpPr>
          <p:spPr>
            <a:xfrm>
              <a:off x="3421839" y="4995586"/>
              <a:ext cx="28034" cy="77251"/>
            </a:xfrm>
            <a:custGeom>
              <a:avLst/>
              <a:pathLst>
                <a:path w="28034" h="77251">
                  <a:moveTo>
                    <a:pt x="11628" y="0"/>
                  </a:moveTo>
                  <a:lnTo>
                    <a:pt x="28034" y="74608"/>
                  </a:lnTo>
                  <a:lnTo>
                    <a:pt x="15765" y="77251"/>
                  </a:lnTo>
                  <a:lnTo>
                    <a:pt x="0" y="25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8" name="pg3487"/>
            <p:cNvSpPr/>
            <p:nvPr/>
          </p:nvSpPr>
          <p:spPr>
            <a:xfrm>
              <a:off x="3433468" y="4992982"/>
              <a:ext cx="28651" cy="77212"/>
            </a:xfrm>
            <a:custGeom>
              <a:avLst/>
              <a:pathLst>
                <a:path w="28651" h="77212">
                  <a:moveTo>
                    <a:pt x="11607" y="0"/>
                  </a:moveTo>
                  <a:lnTo>
                    <a:pt x="28651" y="74464"/>
                  </a:lnTo>
                  <a:lnTo>
                    <a:pt x="16405" y="77212"/>
                  </a:lnTo>
                  <a:lnTo>
                    <a:pt x="0" y="2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9" name="pg3488"/>
            <p:cNvSpPr/>
            <p:nvPr/>
          </p:nvSpPr>
          <p:spPr>
            <a:xfrm>
              <a:off x="3445075" y="4990278"/>
              <a:ext cx="29266" cy="77168"/>
            </a:xfrm>
            <a:custGeom>
              <a:avLst/>
              <a:pathLst>
                <a:path w="29266" h="77168">
                  <a:moveTo>
                    <a:pt x="11584" y="0"/>
                  </a:moveTo>
                  <a:lnTo>
                    <a:pt x="29266" y="74316"/>
                  </a:lnTo>
                  <a:lnTo>
                    <a:pt x="17044" y="77168"/>
                  </a:lnTo>
                  <a:lnTo>
                    <a:pt x="0" y="2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0" name="pg3489"/>
            <p:cNvSpPr/>
            <p:nvPr/>
          </p:nvSpPr>
          <p:spPr>
            <a:xfrm>
              <a:off x="3456659" y="4987475"/>
              <a:ext cx="29878" cy="77119"/>
            </a:xfrm>
            <a:custGeom>
              <a:avLst/>
              <a:pathLst>
                <a:path w="29878" h="77119">
                  <a:moveTo>
                    <a:pt x="11560" y="0"/>
                  </a:moveTo>
                  <a:lnTo>
                    <a:pt x="29878" y="74161"/>
                  </a:lnTo>
                  <a:lnTo>
                    <a:pt x="17681" y="77119"/>
                  </a:lnTo>
                  <a:lnTo>
                    <a:pt x="0" y="2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1" name="pg3490"/>
            <p:cNvSpPr/>
            <p:nvPr/>
          </p:nvSpPr>
          <p:spPr>
            <a:xfrm>
              <a:off x="3468220" y="4984573"/>
              <a:ext cx="30489" cy="77063"/>
            </a:xfrm>
            <a:custGeom>
              <a:avLst/>
              <a:pathLst>
                <a:path w="30489" h="77063">
                  <a:moveTo>
                    <a:pt x="11536" y="0"/>
                  </a:moveTo>
                  <a:lnTo>
                    <a:pt x="30489" y="74002"/>
                  </a:lnTo>
                  <a:lnTo>
                    <a:pt x="18318" y="77063"/>
                  </a:lnTo>
                  <a:lnTo>
                    <a:pt x="0" y="2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2" name="pg3491"/>
            <p:cNvSpPr/>
            <p:nvPr/>
          </p:nvSpPr>
          <p:spPr>
            <a:xfrm>
              <a:off x="3479756" y="4981572"/>
              <a:ext cx="31097" cy="77002"/>
            </a:xfrm>
            <a:custGeom>
              <a:avLst/>
              <a:pathLst>
                <a:path w="31097" h="77002">
                  <a:moveTo>
                    <a:pt x="11510" y="0"/>
                  </a:moveTo>
                  <a:lnTo>
                    <a:pt x="31097" y="73836"/>
                  </a:lnTo>
                  <a:lnTo>
                    <a:pt x="18953" y="77002"/>
                  </a:lnTo>
                  <a:lnTo>
                    <a:pt x="0" y="30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3" name="pg3492"/>
            <p:cNvSpPr/>
            <p:nvPr/>
          </p:nvSpPr>
          <p:spPr>
            <a:xfrm>
              <a:off x="3491267" y="4978473"/>
              <a:ext cx="31703" cy="76936"/>
            </a:xfrm>
            <a:custGeom>
              <a:avLst/>
              <a:pathLst>
                <a:path w="31703" h="76936">
                  <a:moveTo>
                    <a:pt x="11484" y="0"/>
                  </a:moveTo>
                  <a:lnTo>
                    <a:pt x="31703" y="73666"/>
                  </a:lnTo>
                  <a:lnTo>
                    <a:pt x="19586" y="76936"/>
                  </a:lnTo>
                  <a:lnTo>
                    <a:pt x="0" y="30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4" name="pg3493"/>
            <p:cNvSpPr/>
            <p:nvPr/>
          </p:nvSpPr>
          <p:spPr>
            <a:xfrm>
              <a:off x="3502752" y="4975275"/>
              <a:ext cx="32307" cy="76863"/>
            </a:xfrm>
            <a:custGeom>
              <a:avLst/>
              <a:pathLst>
                <a:path w="32307" h="76863">
                  <a:moveTo>
                    <a:pt x="11457" y="0"/>
                  </a:moveTo>
                  <a:lnTo>
                    <a:pt x="32307" y="73490"/>
                  </a:lnTo>
                  <a:lnTo>
                    <a:pt x="20219" y="76863"/>
                  </a:lnTo>
                  <a:lnTo>
                    <a:pt x="0" y="31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5" name="pg3494"/>
            <p:cNvSpPr/>
            <p:nvPr/>
          </p:nvSpPr>
          <p:spPr>
            <a:xfrm>
              <a:off x="3514210" y="4971979"/>
              <a:ext cx="32908" cy="76786"/>
            </a:xfrm>
            <a:custGeom>
              <a:avLst/>
              <a:pathLst>
                <a:path w="32908" h="76786">
                  <a:moveTo>
                    <a:pt x="11430" y="0"/>
                  </a:moveTo>
                  <a:lnTo>
                    <a:pt x="32908" y="73308"/>
                  </a:lnTo>
                  <a:lnTo>
                    <a:pt x="20849" y="76786"/>
                  </a:lnTo>
                  <a:lnTo>
                    <a:pt x="0" y="32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6" name="pg3495"/>
            <p:cNvSpPr/>
            <p:nvPr/>
          </p:nvSpPr>
          <p:spPr>
            <a:xfrm>
              <a:off x="3525640" y="4968586"/>
              <a:ext cx="33507" cy="76702"/>
            </a:xfrm>
            <a:custGeom>
              <a:avLst/>
              <a:pathLst>
                <a:path w="33507" h="76702">
                  <a:moveTo>
                    <a:pt x="11401" y="0"/>
                  </a:moveTo>
                  <a:lnTo>
                    <a:pt x="33507" y="73122"/>
                  </a:lnTo>
                  <a:lnTo>
                    <a:pt x="21478" y="76702"/>
                  </a:lnTo>
                  <a:lnTo>
                    <a:pt x="0" y="3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7" name="pg3496"/>
            <p:cNvSpPr/>
            <p:nvPr/>
          </p:nvSpPr>
          <p:spPr>
            <a:xfrm>
              <a:off x="3537041" y="4965095"/>
              <a:ext cx="34104" cy="76613"/>
            </a:xfrm>
            <a:custGeom>
              <a:avLst/>
              <a:pathLst>
                <a:path w="34104" h="76613">
                  <a:moveTo>
                    <a:pt x="11371" y="0"/>
                  </a:moveTo>
                  <a:lnTo>
                    <a:pt x="34104" y="72929"/>
                  </a:lnTo>
                  <a:lnTo>
                    <a:pt x="22106" y="76613"/>
                  </a:lnTo>
                  <a:lnTo>
                    <a:pt x="0" y="34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8" name="pg3497"/>
            <p:cNvSpPr/>
            <p:nvPr/>
          </p:nvSpPr>
          <p:spPr>
            <a:xfrm>
              <a:off x="3548413" y="4961506"/>
              <a:ext cx="34698" cy="76518"/>
            </a:xfrm>
            <a:custGeom>
              <a:avLst/>
              <a:pathLst>
                <a:path w="34698" h="76518">
                  <a:moveTo>
                    <a:pt x="11341" y="0"/>
                  </a:moveTo>
                  <a:lnTo>
                    <a:pt x="34698" y="72732"/>
                  </a:lnTo>
                  <a:lnTo>
                    <a:pt x="22732" y="76518"/>
                  </a:lnTo>
                  <a:lnTo>
                    <a:pt x="0" y="3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9" name="pg3498"/>
            <p:cNvSpPr/>
            <p:nvPr/>
          </p:nvSpPr>
          <p:spPr>
            <a:xfrm>
              <a:off x="3559754" y="4957820"/>
              <a:ext cx="35289" cy="76417"/>
            </a:xfrm>
            <a:custGeom>
              <a:avLst/>
              <a:pathLst>
                <a:path w="35289" h="76417">
                  <a:moveTo>
                    <a:pt x="11310" y="0"/>
                  </a:moveTo>
                  <a:lnTo>
                    <a:pt x="35289" y="72529"/>
                  </a:lnTo>
                  <a:lnTo>
                    <a:pt x="23356" y="76417"/>
                  </a:lnTo>
                  <a:lnTo>
                    <a:pt x="0" y="36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0" name="pg3499"/>
            <p:cNvSpPr/>
            <p:nvPr/>
          </p:nvSpPr>
          <p:spPr>
            <a:xfrm>
              <a:off x="3571065" y="4954038"/>
              <a:ext cx="35878" cy="76311"/>
            </a:xfrm>
            <a:custGeom>
              <a:avLst/>
              <a:pathLst>
                <a:path w="35878" h="76311">
                  <a:moveTo>
                    <a:pt x="11278" y="0"/>
                  </a:moveTo>
                  <a:lnTo>
                    <a:pt x="35878" y="72321"/>
                  </a:lnTo>
                  <a:lnTo>
                    <a:pt x="23979" y="76311"/>
                  </a:lnTo>
                  <a:lnTo>
                    <a:pt x="0" y="3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1" name="pg3500"/>
            <p:cNvSpPr/>
            <p:nvPr/>
          </p:nvSpPr>
          <p:spPr>
            <a:xfrm>
              <a:off x="3582343" y="4950159"/>
              <a:ext cx="36464" cy="76200"/>
            </a:xfrm>
            <a:custGeom>
              <a:avLst/>
              <a:pathLst>
                <a:path w="36464" h="76200">
                  <a:moveTo>
                    <a:pt x="11245" y="0"/>
                  </a:moveTo>
                  <a:lnTo>
                    <a:pt x="36464" y="72107"/>
                  </a:lnTo>
                  <a:lnTo>
                    <a:pt x="24600" y="76200"/>
                  </a:lnTo>
                  <a:lnTo>
                    <a:pt x="0" y="38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2" name="pg3501"/>
            <p:cNvSpPr/>
            <p:nvPr/>
          </p:nvSpPr>
          <p:spPr>
            <a:xfrm>
              <a:off x="3593589" y="4946184"/>
              <a:ext cx="37048" cy="76082"/>
            </a:xfrm>
            <a:custGeom>
              <a:avLst/>
              <a:pathLst>
                <a:path w="37048" h="76082">
                  <a:moveTo>
                    <a:pt x="11211" y="0"/>
                  </a:moveTo>
                  <a:lnTo>
                    <a:pt x="37048" y="71888"/>
                  </a:lnTo>
                  <a:lnTo>
                    <a:pt x="25219" y="76082"/>
                  </a:lnTo>
                  <a:lnTo>
                    <a:pt x="0" y="3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3" name="pg3502"/>
            <p:cNvSpPr/>
            <p:nvPr/>
          </p:nvSpPr>
          <p:spPr>
            <a:xfrm>
              <a:off x="3604800" y="4942112"/>
              <a:ext cx="37628" cy="75960"/>
            </a:xfrm>
            <a:custGeom>
              <a:avLst/>
              <a:pathLst>
                <a:path w="37628" h="75960">
                  <a:moveTo>
                    <a:pt x="11177" y="0"/>
                  </a:moveTo>
                  <a:lnTo>
                    <a:pt x="37628" y="71664"/>
                  </a:lnTo>
                  <a:lnTo>
                    <a:pt x="25836" y="75960"/>
                  </a:lnTo>
                  <a:lnTo>
                    <a:pt x="0" y="40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4" name="pg3503"/>
            <p:cNvSpPr/>
            <p:nvPr/>
          </p:nvSpPr>
          <p:spPr>
            <a:xfrm>
              <a:off x="3615978" y="4937945"/>
              <a:ext cx="38206" cy="75831"/>
            </a:xfrm>
            <a:custGeom>
              <a:avLst/>
              <a:pathLst>
                <a:path w="38206" h="75831">
                  <a:moveTo>
                    <a:pt x="11142" y="0"/>
                  </a:moveTo>
                  <a:lnTo>
                    <a:pt x="38206" y="71435"/>
                  </a:lnTo>
                  <a:lnTo>
                    <a:pt x="26451" y="75831"/>
                  </a:lnTo>
                  <a:lnTo>
                    <a:pt x="0" y="41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5" name="pg3504"/>
            <p:cNvSpPr/>
            <p:nvPr/>
          </p:nvSpPr>
          <p:spPr>
            <a:xfrm>
              <a:off x="3627120" y="4933683"/>
              <a:ext cx="38782" cy="75697"/>
            </a:xfrm>
            <a:custGeom>
              <a:avLst/>
              <a:pathLst>
                <a:path w="38782" h="75697">
                  <a:moveTo>
                    <a:pt x="11105" y="0"/>
                  </a:moveTo>
                  <a:lnTo>
                    <a:pt x="38782" y="71200"/>
                  </a:lnTo>
                  <a:lnTo>
                    <a:pt x="27064" y="75697"/>
                  </a:lnTo>
                  <a:lnTo>
                    <a:pt x="0" y="4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6" name="pg3505"/>
            <p:cNvSpPr/>
            <p:nvPr/>
          </p:nvSpPr>
          <p:spPr>
            <a:xfrm>
              <a:off x="3638226" y="4929326"/>
              <a:ext cx="39354" cy="75558"/>
            </a:xfrm>
            <a:custGeom>
              <a:avLst/>
              <a:pathLst>
                <a:path w="39354" h="75558">
                  <a:moveTo>
                    <a:pt x="11068" y="0"/>
                  </a:moveTo>
                  <a:lnTo>
                    <a:pt x="39354" y="70960"/>
                  </a:lnTo>
                  <a:lnTo>
                    <a:pt x="27676" y="75558"/>
                  </a:lnTo>
                  <a:lnTo>
                    <a:pt x="0" y="4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7" name="pg3506"/>
            <p:cNvSpPr/>
            <p:nvPr/>
          </p:nvSpPr>
          <p:spPr>
            <a:xfrm>
              <a:off x="3649295" y="4924874"/>
              <a:ext cx="39923" cy="75412"/>
            </a:xfrm>
            <a:custGeom>
              <a:avLst/>
              <a:pathLst>
                <a:path w="39923" h="75412">
                  <a:moveTo>
                    <a:pt x="11031" y="0"/>
                  </a:moveTo>
                  <a:lnTo>
                    <a:pt x="39923" y="70715"/>
                  </a:lnTo>
                  <a:lnTo>
                    <a:pt x="28285" y="75412"/>
                  </a:lnTo>
                  <a:lnTo>
                    <a:pt x="0" y="44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8" name="pg3507"/>
            <p:cNvSpPr/>
            <p:nvPr/>
          </p:nvSpPr>
          <p:spPr>
            <a:xfrm>
              <a:off x="3660326" y="4920327"/>
              <a:ext cx="40490" cy="75262"/>
            </a:xfrm>
            <a:custGeom>
              <a:avLst/>
              <a:pathLst>
                <a:path w="40490" h="75262">
                  <a:moveTo>
                    <a:pt x="10992" y="0"/>
                  </a:moveTo>
                  <a:lnTo>
                    <a:pt x="40490" y="70465"/>
                  </a:lnTo>
                  <a:lnTo>
                    <a:pt x="28892" y="75262"/>
                  </a:lnTo>
                  <a:lnTo>
                    <a:pt x="0" y="45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9" name="pg3508"/>
            <p:cNvSpPr/>
            <p:nvPr/>
          </p:nvSpPr>
          <p:spPr>
            <a:xfrm>
              <a:off x="3671318" y="4915687"/>
              <a:ext cx="41054" cy="75106"/>
            </a:xfrm>
            <a:custGeom>
              <a:avLst/>
              <a:pathLst>
                <a:path w="41054" h="75106">
                  <a:moveTo>
                    <a:pt x="10953" y="0"/>
                  </a:moveTo>
                  <a:lnTo>
                    <a:pt x="41054" y="70210"/>
                  </a:lnTo>
                  <a:lnTo>
                    <a:pt x="29497" y="75106"/>
                  </a:lnTo>
                  <a:lnTo>
                    <a:pt x="0" y="46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0" name="pg3509"/>
            <p:cNvSpPr/>
            <p:nvPr/>
          </p:nvSpPr>
          <p:spPr>
            <a:xfrm>
              <a:off x="3682272" y="4910953"/>
              <a:ext cx="41614" cy="74944"/>
            </a:xfrm>
            <a:custGeom>
              <a:avLst/>
              <a:pathLst>
                <a:path w="41614" h="74944">
                  <a:moveTo>
                    <a:pt x="10913" y="0"/>
                  </a:moveTo>
                  <a:lnTo>
                    <a:pt x="41614" y="69949"/>
                  </a:lnTo>
                  <a:lnTo>
                    <a:pt x="30100" y="74944"/>
                  </a:lnTo>
                  <a:lnTo>
                    <a:pt x="0" y="47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1" name="pg3510"/>
            <p:cNvSpPr/>
            <p:nvPr/>
          </p:nvSpPr>
          <p:spPr>
            <a:xfrm>
              <a:off x="3693185" y="4906125"/>
              <a:ext cx="42172" cy="74777"/>
            </a:xfrm>
            <a:custGeom>
              <a:avLst/>
              <a:pathLst>
                <a:path w="42172" h="74777">
                  <a:moveTo>
                    <a:pt x="10872" y="0"/>
                  </a:moveTo>
                  <a:lnTo>
                    <a:pt x="42172" y="69683"/>
                  </a:lnTo>
                  <a:lnTo>
                    <a:pt x="30701" y="74777"/>
                  </a:lnTo>
                  <a:lnTo>
                    <a:pt x="0" y="48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2" name="pg3511"/>
            <p:cNvSpPr/>
            <p:nvPr/>
          </p:nvSpPr>
          <p:spPr>
            <a:xfrm>
              <a:off x="3704057" y="4901205"/>
              <a:ext cx="42726" cy="74604"/>
            </a:xfrm>
            <a:custGeom>
              <a:avLst/>
              <a:pathLst>
                <a:path w="42726" h="74604">
                  <a:moveTo>
                    <a:pt x="10830" y="0"/>
                  </a:moveTo>
                  <a:lnTo>
                    <a:pt x="42726" y="69412"/>
                  </a:lnTo>
                  <a:lnTo>
                    <a:pt x="31300" y="74604"/>
                  </a:lnTo>
                  <a:lnTo>
                    <a:pt x="0" y="4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3" name="pg3512"/>
            <p:cNvSpPr/>
            <p:nvPr/>
          </p:nvSpPr>
          <p:spPr>
            <a:xfrm>
              <a:off x="3714887" y="4896192"/>
              <a:ext cx="43277" cy="74426"/>
            </a:xfrm>
            <a:custGeom>
              <a:avLst/>
              <a:pathLst>
                <a:path w="43277" h="74426">
                  <a:moveTo>
                    <a:pt x="10787" y="0"/>
                  </a:moveTo>
                  <a:lnTo>
                    <a:pt x="43277" y="69137"/>
                  </a:lnTo>
                  <a:lnTo>
                    <a:pt x="31896" y="74426"/>
                  </a:lnTo>
                  <a:lnTo>
                    <a:pt x="0" y="50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4" name="pg3513"/>
            <p:cNvSpPr/>
            <p:nvPr/>
          </p:nvSpPr>
          <p:spPr>
            <a:xfrm>
              <a:off x="3725675" y="4891086"/>
              <a:ext cx="43825" cy="74242"/>
            </a:xfrm>
            <a:custGeom>
              <a:avLst/>
              <a:pathLst>
                <a:path w="43825" h="74242">
                  <a:moveTo>
                    <a:pt x="10744" y="0"/>
                  </a:moveTo>
                  <a:lnTo>
                    <a:pt x="43825" y="68855"/>
                  </a:lnTo>
                  <a:lnTo>
                    <a:pt x="32489" y="74242"/>
                  </a:lnTo>
                  <a:lnTo>
                    <a:pt x="0" y="51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5" name="pg3514"/>
            <p:cNvSpPr/>
            <p:nvPr/>
          </p:nvSpPr>
          <p:spPr>
            <a:xfrm>
              <a:off x="3736419" y="4885889"/>
              <a:ext cx="44370" cy="74053"/>
            </a:xfrm>
            <a:custGeom>
              <a:avLst/>
              <a:pathLst>
                <a:path w="44370" h="74053">
                  <a:moveTo>
                    <a:pt x="10700" y="0"/>
                  </a:moveTo>
                  <a:lnTo>
                    <a:pt x="44370" y="68569"/>
                  </a:lnTo>
                  <a:lnTo>
                    <a:pt x="33081" y="74053"/>
                  </a:lnTo>
                  <a:lnTo>
                    <a:pt x="0" y="51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6" name="pg3515"/>
            <p:cNvSpPr/>
            <p:nvPr/>
          </p:nvSpPr>
          <p:spPr>
            <a:xfrm>
              <a:off x="3747119" y="4880600"/>
              <a:ext cx="44912" cy="73858"/>
            </a:xfrm>
            <a:custGeom>
              <a:avLst/>
              <a:pathLst>
                <a:path w="44912" h="73858">
                  <a:moveTo>
                    <a:pt x="10655" y="0"/>
                  </a:moveTo>
                  <a:lnTo>
                    <a:pt x="44912" y="68278"/>
                  </a:lnTo>
                  <a:lnTo>
                    <a:pt x="33670" y="73858"/>
                  </a:lnTo>
                  <a:lnTo>
                    <a:pt x="0" y="52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7" name="pg3516"/>
            <p:cNvSpPr/>
            <p:nvPr/>
          </p:nvSpPr>
          <p:spPr>
            <a:xfrm>
              <a:off x="3757775" y="4875220"/>
              <a:ext cx="45450" cy="73658"/>
            </a:xfrm>
            <a:custGeom>
              <a:avLst/>
              <a:pathLst>
                <a:path w="45450" h="73658">
                  <a:moveTo>
                    <a:pt x="10609" y="0"/>
                  </a:moveTo>
                  <a:lnTo>
                    <a:pt x="45450" y="67982"/>
                  </a:lnTo>
                  <a:lnTo>
                    <a:pt x="34256" y="73658"/>
                  </a:lnTo>
                  <a:lnTo>
                    <a:pt x="0" y="5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8" name="pg3517"/>
            <p:cNvSpPr/>
            <p:nvPr/>
          </p:nvSpPr>
          <p:spPr>
            <a:xfrm>
              <a:off x="3768384" y="4869749"/>
              <a:ext cx="45985" cy="73453"/>
            </a:xfrm>
            <a:custGeom>
              <a:avLst/>
              <a:pathLst>
                <a:path w="45985" h="73453">
                  <a:moveTo>
                    <a:pt x="10563" y="0"/>
                  </a:moveTo>
                  <a:lnTo>
                    <a:pt x="45985" y="67681"/>
                  </a:lnTo>
                  <a:lnTo>
                    <a:pt x="34840" y="73453"/>
                  </a:lnTo>
                  <a:lnTo>
                    <a:pt x="0" y="54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9" name="pg3518"/>
            <p:cNvSpPr/>
            <p:nvPr/>
          </p:nvSpPr>
          <p:spPr>
            <a:xfrm>
              <a:off x="3778947" y="4864188"/>
              <a:ext cx="46517" cy="73242"/>
            </a:xfrm>
            <a:custGeom>
              <a:avLst/>
              <a:pathLst>
                <a:path w="46517" h="73242">
                  <a:moveTo>
                    <a:pt x="10515" y="0"/>
                  </a:moveTo>
                  <a:lnTo>
                    <a:pt x="46517" y="67375"/>
                  </a:lnTo>
                  <a:lnTo>
                    <a:pt x="35422" y="73242"/>
                  </a:lnTo>
                  <a:lnTo>
                    <a:pt x="0" y="5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0" name="pg3519"/>
            <p:cNvSpPr/>
            <p:nvPr/>
          </p:nvSpPr>
          <p:spPr>
            <a:xfrm>
              <a:off x="3789463" y="4858536"/>
              <a:ext cx="47045" cy="73026"/>
            </a:xfrm>
            <a:custGeom>
              <a:avLst/>
              <a:pathLst>
                <a:path w="47045" h="73026">
                  <a:moveTo>
                    <a:pt x="10467" y="0"/>
                  </a:moveTo>
                  <a:lnTo>
                    <a:pt x="47045" y="67064"/>
                  </a:lnTo>
                  <a:lnTo>
                    <a:pt x="36001" y="73026"/>
                  </a:lnTo>
                  <a:lnTo>
                    <a:pt x="0" y="56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1" name="pg3520"/>
            <p:cNvSpPr/>
            <p:nvPr/>
          </p:nvSpPr>
          <p:spPr>
            <a:xfrm>
              <a:off x="3799931" y="4852796"/>
              <a:ext cx="47569" cy="72804"/>
            </a:xfrm>
            <a:custGeom>
              <a:avLst/>
              <a:pathLst>
                <a:path w="47569" h="72804">
                  <a:moveTo>
                    <a:pt x="10418" y="0"/>
                  </a:moveTo>
                  <a:lnTo>
                    <a:pt x="47569" y="66748"/>
                  </a:lnTo>
                  <a:lnTo>
                    <a:pt x="36577" y="72804"/>
                  </a:lnTo>
                  <a:lnTo>
                    <a:pt x="0" y="57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2" name="pg3521"/>
            <p:cNvSpPr/>
            <p:nvPr/>
          </p:nvSpPr>
          <p:spPr>
            <a:xfrm>
              <a:off x="3810350" y="4846966"/>
              <a:ext cx="48091" cy="72577"/>
            </a:xfrm>
            <a:custGeom>
              <a:avLst/>
              <a:pathLst>
                <a:path w="48091" h="72577">
                  <a:moveTo>
                    <a:pt x="10369" y="0"/>
                  </a:moveTo>
                  <a:lnTo>
                    <a:pt x="48091" y="66427"/>
                  </a:lnTo>
                  <a:lnTo>
                    <a:pt x="37150" y="72577"/>
                  </a:lnTo>
                  <a:lnTo>
                    <a:pt x="0" y="58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3" name="pg3522"/>
            <p:cNvSpPr/>
            <p:nvPr/>
          </p:nvSpPr>
          <p:spPr>
            <a:xfrm>
              <a:off x="3820719" y="4841048"/>
              <a:ext cx="48608" cy="72345"/>
            </a:xfrm>
            <a:custGeom>
              <a:avLst/>
              <a:pathLst>
                <a:path w="48608" h="72345">
                  <a:moveTo>
                    <a:pt x="10318" y="0"/>
                  </a:moveTo>
                  <a:lnTo>
                    <a:pt x="48608" y="66101"/>
                  </a:lnTo>
                  <a:lnTo>
                    <a:pt x="37721" y="72345"/>
                  </a:lnTo>
                  <a:lnTo>
                    <a:pt x="0" y="59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4" name="pg3523"/>
            <p:cNvSpPr/>
            <p:nvPr/>
          </p:nvSpPr>
          <p:spPr>
            <a:xfrm>
              <a:off x="3831038" y="4835041"/>
              <a:ext cx="49122" cy="72108"/>
            </a:xfrm>
            <a:custGeom>
              <a:avLst/>
              <a:pathLst>
                <a:path w="49122" h="72108">
                  <a:moveTo>
                    <a:pt x="10267" y="0"/>
                  </a:moveTo>
                  <a:lnTo>
                    <a:pt x="49122" y="65770"/>
                  </a:lnTo>
                  <a:lnTo>
                    <a:pt x="38289" y="72108"/>
                  </a:lnTo>
                  <a:lnTo>
                    <a:pt x="0" y="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5" name="pg3524"/>
            <p:cNvSpPr/>
            <p:nvPr/>
          </p:nvSpPr>
          <p:spPr>
            <a:xfrm>
              <a:off x="3841306" y="4828947"/>
              <a:ext cx="49633" cy="71865"/>
            </a:xfrm>
            <a:custGeom>
              <a:avLst/>
              <a:pathLst>
                <a:path w="49633" h="71865">
                  <a:moveTo>
                    <a:pt x="10215" y="0"/>
                  </a:moveTo>
                  <a:lnTo>
                    <a:pt x="49633" y="65435"/>
                  </a:lnTo>
                  <a:lnTo>
                    <a:pt x="38854" y="71865"/>
                  </a:lnTo>
                  <a:lnTo>
                    <a:pt x="0" y="60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6" name="pg3525"/>
            <p:cNvSpPr/>
            <p:nvPr/>
          </p:nvSpPr>
          <p:spPr>
            <a:xfrm>
              <a:off x="3851522" y="4822765"/>
              <a:ext cx="50140" cy="71617"/>
            </a:xfrm>
            <a:custGeom>
              <a:avLst/>
              <a:pathLst>
                <a:path w="50140" h="71617">
                  <a:moveTo>
                    <a:pt x="10163" y="0"/>
                  </a:moveTo>
                  <a:lnTo>
                    <a:pt x="50140" y="65095"/>
                  </a:lnTo>
                  <a:lnTo>
                    <a:pt x="39417" y="71617"/>
                  </a:lnTo>
                  <a:lnTo>
                    <a:pt x="0" y="61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7" name="pg3526"/>
            <p:cNvSpPr/>
            <p:nvPr/>
          </p:nvSpPr>
          <p:spPr>
            <a:xfrm>
              <a:off x="3861685" y="4816496"/>
              <a:ext cx="50643" cy="71363"/>
            </a:xfrm>
            <a:custGeom>
              <a:avLst/>
              <a:pathLst>
                <a:path w="50643" h="71363">
                  <a:moveTo>
                    <a:pt x="10109" y="0"/>
                  </a:moveTo>
                  <a:lnTo>
                    <a:pt x="50643" y="64750"/>
                  </a:lnTo>
                  <a:lnTo>
                    <a:pt x="39976" y="71363"/>
                  </a:lnTo>
                  <a:lnTo>
                    <a:pt x="0" y="62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8" name="pg3527"/>
            <p:cNvSpPr/>
            <p:nvPr/>
          </p:nvSpPr>
          <p:spPr>
            <a:xfrm>
              <a:off x="3871795" y="4810141"/>
              <a:ext cx="51142" cy="71105"/>
            </a:xfrm>
            <a:custGeom>
              <a:avLst/>
              <a:pathLst>
                <a:path w="51142" h="71105">
                  <a:moveTo>
                    <a:pt x="10055" y="0"/>
                  </a:moveTo>
                  <a:lnTo>
                    <a:pt x="51142" y="64400"/>
                  </a:lnTo>
                  <a:lnTo>
                    <a:pt x="40533" y="71105"/>
                  </a:lnTo>
                  <a:lnTo>
                    <a:pt x="0" y="63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9" name="pg3528"/>
            <p:cNvSpPr/>
            <p:nvPr/>
          </p:nvSpPr>
          <p:spPr>
            <a:xfrm>
              <a:off x="3881851" y="4803700"/>
              <a:ext cx="51638" cy="70841"/>
            </a:xfrm>
            <a:custGeom>
              <a:avLst/>
              <a:pathLst>
                <a:path w="51638" h="70841">
                  <a:moveTo>
                    <a:pt x="10001" y="0"/>
                  </a:moveTo>
                  <a:lnTo>
                    <a:pt x="51638" y="64045"/>
                  </a:lnTo>
                  <a:lnTo>
                    <a:pt x="41086" y="70841"/>
                  </a:lnTo>
                  <a:lnTo>
                    <a:pt x="0" y="6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0" name="pg3529"/>
            <p:cNvSpPr/>
            <p:nvPr/>
          </p:nvSpPr>
          <p:spPr>
            <a:xfrm>
              <a:off x="3891852" y="4797174"/>
              <a:ext cx="52130" cy="70572"/>
            </a:xfrm>
            <a:custGeom>
              <a:avLst/>
              <a:pathLst>
                <a:path w="52130" h="70572">
                  <a:moveTo>
                    <a:pt x="9945" y="0"/>
                  </a:moveTo>
                  <a:lnTo>
                    <a:pt x="52130" y="63686"/>
                  </a:lnTo>
                  <a:lnTo>
                    <a:pt x="41637" y="70572"/>
                  </a:lnTo>
                  <a:lnTo>
                    <a:pt x="0" y="6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1" name="pg3530"/>
            <p:cNvSpPr/>
            <p:nvPr/>
          </p:nvSpPr>
          <p:spPr>
            <a:xfrm>
              <a:off x="3901797" y="4790562"/>
              <a:ext cx="52618" cy="70298"/>
            </a:xfrm>
            <a:custGeom>
              <a:avLst/>
              <a:pathLst>
                <a:path w="52618" h="70298">
                  <a:moveTo>
                    <a:pt x="9889" y="0"/>
                  </a:moveTo>
                  <a:lnTo>
                    <a:pt x="52618" y="63322"/>
                  </a:lnTo>
                  <a:lnTo>
                    <a:pt x="42184" y="70298"/>
                  </a:lnTo>
                  <a:lnTo>
                    <a:pt x="0" y="66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2" name="pg3531"/>
            <p:cNvSpPr/>
            <p:nvPr/>
          </p:nvSpPr>
          <p:spPr>
            <a:xfrm>
              <a:off x="3911686" y="4783866"/>
              <a:ext cx="53102" cy="70018"/>
            </a:xfrm>
            <a:custGeom>
              <a:avLst/>
              <a:pathLst>
                <a:path w="53102" h="70018">
                  <a:moveTo>
                    <a:pt x="9832" y="0"/>
                  </a:moveTo>
                  <a:lnTo>
                    <a:pt x="53102" y="62953"/>
                  </a:lnTo>
                  <a:lnTo>
                    <a:pt x="42729" y="70018"/>
                  </a:lnTo>
                  <a:lnTo>
                    <a:pt x="0" y="6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3" name="pg3532"/>
            <p:cNvSpPr/>
            <p:nvPr/>
          </p:nvSpPr>
          <p:spPr>
            <a:xfrm>
              <a:off x="3921519" y="4777086"/>
              <a:ext cx="53582" cy="69734"/>
            </a:xfrm>
            <a:custGeom>
              <a:avLst/>
              <a:pathLst>
                <a:path w="53582" h="69734">
                  <a:moveTo>
                    <a:pt x="9774" y="0"/>
                  </a:moveTo>
                  <a:lnTo>
                    <a:pt x="53582" y="62580"/>
                  </a:lnTo>
                  <a:lnTo>
                    <a:pt x="43270" y="69734"/>
                  </a:lnTo>
                  <a:lnTo>
                    <a:pt x="0" y="6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4" name="pg3533"/>
            <p:cNvSpPr/>
            <p:nvPr/>
          </p:nvSpPr>
          <p:spPr>
            <a:xfrm>
              <a:off x="3931293" y="4770222"/>
              <a:ext cx="54059" cy="69444"/>
            </a:xfrm>
            <a:custGeom>
              <a:avLst/>
              <a:pathLst>
                <a:path w="54059" h="69444">
                  <a:moveTo>
                    <a:pt x="9715" y="0"/>
                  </a:moveTo>
                  <a:lnTo>
                    <a:pt x="54059" y="62202"/>
                  </a:lnTo>
                  <a:lnTo>
                    <a:pt x="43808" y="69444"/>
                  </a:lnTo>
                  <a:lnTo>
                    <a:pt x="0" y="68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5" name="pg3534"/>
            <p:cNvSpPr/>
            <p:nvPr/>
          </p:nvSpPr>
          <p:spPr>
            <a:xfrm>
              <a:off x="3941009" y="4763276"/>
              <a:ext cx="54531" cy="69149"/>
            </a:xfrm>
            <a:custGeom>
              <a:avLst/>
              <a:pathLst>
                <a:path w="54531" h="69149">
                  <a:moveTo>
                    <a:pt x="9656" y="0"/>
                  </a:moveTo>
                  <a:lnTo>
                    <a:pt x="54531" y="61820"/>
                  </a:lnTo>
                  <a:lnTo>
                    <a:pt x="44343" y="69149"/>
                  </a:lnTo>
                  <a:lnTo>
                    <a:pt x="0" y="6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6" name="pg3535"/>
            <p:cNvSpPr/>
            <p:nvPr/>
          </p:nvSpPr>
          <p:spPr>
            <a:xfrm>
              <a:off x="3950665" y="4756246"/>
              <a:ext cx="54999" cy="68849"/>
            </a:xfrm>
            <a:custGeom>
              <a:avLst/>
              <a:pathLst>
                <a:path w="54999" h="68849">
                  <a:moveTo>
                    <a:pt x="9596" y="0"/>
                  </a:moveTo>
                  <a:lnTo>
                    <a:pt x="54999" y="61433"/>
                  </a:lnTo>
                  <a:lnTo>
                    <a:pt x="44874" y="68849"/>
                  </a:lnTo>
                  <a:lnTo>
                    <a:pt x="0" y="7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7" name="pg3536"/>
            <p:cNvSpPr/>
            <p:nvPr/>
          </p:nvSpPr>
          <p:spPr>
            <a:xfrm>
              <a:off x="3960262" y="4749135"/>
              <a:ext cx="55464" cy="68544"/>
            </a:xfrm>
            <a:custGeom>
              <a:avLst/>
              <a:pathLst>
                <a:path w="55464" h="68544">
                  <a:moveTo>
                    <a:pt x="9536" y="0"/>
                  </a:moveTo>
                  <a:lnTo>
                    <a:pt x="55464" y="61042"/>
                  </a:lnTo>
                  <a:lnTo>
                    <a:pt x="45403" y="68544"/>
                  </a:lnTo>
                  <a:lnTo>
                    <a:pt x="0" y="71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8" name="pg3537"/>
            <p:cNvSpPr/>
            <p:nvPr/>
          </p:nvSpPr>
          <p:spPr>
            <a:xfrm>
              <a:off x="3969798" y="4741943"/>
              <a:ext cx="55924" cy="68234"/>
            </a:xfrm>
            <a:custGeom>
              <a:avLst/>
              <a:pathLst>
                <a:path w="55924" h="68234">
                  <a:moveTo>
                    <a:pt x="9474" y="0"/>
                  </a:moveTo>
                  <a:lnTo>
                    <a:pt x="55924" y="60646"/>
                  </a:lnTo>
                  <a:lnTo>
                    <a:pt x="45927" y="68234"/>
                  </a:lnTo>
                  <a:lnTo>
                    <a:pt x="0" y="71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9" name="pg3538"/>
            <p:cNvSpPr/>
            <p:nvPr/>
          </p:nvSpPr>
          <p:spPr>
            <a:xfrm>
              <a:off x="3979273" y="4734669"/>
              <a:ext cx="56380" cy="67919"/>
            </a:xfrm>
            <a:custGeom>
              <a:avLst/>
              <a:pathLst>
                <a:path w="56380" h="67919">
                  <a:moveTo>
                    <a:pt x="9412" y="0"/>
                  </a:moveTo>
                  <a:lnTo>
                    <a:pt x="56380" y="60245"/>
                  </a:lnTo>
                  <a:lnTo>
                    <a:pt x="46449" y="67919"/>
                  </a:lnTo>
                  <a:lnTo>
                    <a:pt x="0" y="72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0" name="pg3539"/>
            <p:cNvSpPr/>
            <p:nvPr/>
          </p:nvSpPr>
          <p:spPr>
            <a:xfrm>
              <a:off x="3988686" y="4727315"/>
              <a:ext cx="56832" cy="67599"/>
            </a:xfrm>
            <a:custGeom>
              <a:avLst/>
              <a:pathLst>
                <a:path w="56832" h="67599">
                  <a:moveTo>
                    <a:pt x="9350" y="0"/>
                  </a:moveTo>
                  <a:lnTo>
                    <a:pt x="56832" y="59841"/>
                  </a:lnTo>
                  <a:lnTo>
                    <a:pt x="46967" y="67599"/>
                  </a:lnTo>
                  <a:lnTo>
                    <a:pt x="0" y="7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1" name="pg3540"/>
            <p:cNvSpPr/>
            <p:nvPr/>
          </p:nvSpPr>
          <p:spPr>
            <a:xfrm>
              <a:off x="3998036" y="4719881"/>
              <a:ext cx="57280" cy="67274"/>
            </a:xfrm>
            <a:custGeom>
              <a:avLst/>
              <a:pathLst>
                <a:path w="57280" h="67274">
                  <a:moveTo>
                    <a:pt x="9286" y="0"/>
                  </a:moveTo>
                  <a:lnTo>
                    <a:pt x="57280" y="59431"/>
                  </a:lnTo>
                  <a:lnTo>
                    <a:pt x="47482" y="67274"/>
                  </a:lnTo>
                  <a:lnTo>
                    <a:pt x="0" y="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2" name="pg3541"/>
            <p:cNvSpPr/>
            <p:nvPr/>
          </p:nvSpPr>
          <p:spPr>
            <a:xfrm>
              <a:off x="4007323" y="4712368"/>
              <a:ext cx="57723" cy="66945"/>
            </a:xfrm>
            <a:custGeom>
              <a:avLst/>
              <a:pathLst>
                <a:path w="57723" h="66945">
                  <a:moveTo>
                    <a:pt x="9222" y="0"/>
                  </a:moveTo>
                  <a:lnTo>
                    <a:pt x="57723" y="59018"/>
                  </a:lnTo>
                  <a:lnTo>
                    <a:pt x="47993" y="66945"/>
                  </a:lnTo>
                  <a:lnTo>
                    <a:pt x="0" y="7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3" name="pg3542"/>
            <p:cNvSpPr/>
            <p:nvPr/>
          </p:nvSpPr>
          <p:spPr>
            <a:xfrm>
              <a:off x="4016546" y="4704776"/>
              <a:ext cx="58163" cy="66610"/>
            </a:xfrm>
            <a:custGeom>
              <a:avLst/>
              <a:pathLst>
                <a:path w="58163" h="66610">
                  <a:moveTo>
                    <a:pt x="9157" y="0"/>
                  </a:moveTo>
                  <a:lnTo>
                    <a:pt x="58163" y="58600"/>
                  </a:lnTo>
                  <a:lnTo>
                    <a:pt x="48501" y="66610"/>
                  </a:lnTo>
                  <a:lnTo>
                    <a:pt x="0" y="75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4" name="pg3543"/>
            <p:cNvSpPr/>
            <p:nvPr/>
          </p:nvSpPr>
          <p:spPr>
            <a:xfrm>
              <a:off x="4025704" y="4697105"/>
              <a:ext cx="58598" cy="66270"/>
            </a:xfrm>
            <a:custGeom>
              <a:avLst/>
              <a:pathLst>
                <a:path w="58598" h="66270">
                  <a:moveTo>
                    <a:pt x="9092" y="0"/>
                  </a:moveTo>
                  <a:lnTo>
                    <a:pt x="58598" y="58178"/>
                  </a:lnTo>
                  <a:lnTo>
                    <a:pt x="49005" y="66270"/>
                  </a:lnTo>
                  <a:lnTo>
                    <a:pt x="0" y="76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5" name="pg3544"/>
            <p:cNvSpPr/>
            <p:nvPr/>
          </p:nvSpPr>
          <p:spPr>
            <a:xfrm>
              <a:off x="4034796" y="4689358"/>
              <a:ext cx="59029" cy="65926"/>
            </a:xfrm>
            <a:custGeom>
              <a:avLst/>
              <a:pathLst>
                <a:path w="59029" h="65926">
                  <a:moveTo>
                    <a:pt x="9026" y="0"/>
                  </a:moveTo>
                  <a:lnTo>
                    <a:pt x="59029" y="57751"/>
                  </a:lnTo>
                  <a:lnTo>
                    <a:pt x="49505" y="65926"/>
                  </a:lnTo>
                  <a:lnTo>
                    <a:pt x="0" y="77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6" name="pg3545"/>
            <p:cNvSpPr/>
            <p:nvPr/>
          </p:nvSpPr>
          <p:spPr>
            <a:xfrm>
              <a:off x="4043823" y="4681533"/>
              <a:ext cx="59455" cy="65576"/>
            </a:xfrm>
            <a:custGeom>
              <a:avLst/>
              <a:pathLst>
                <a:path w="59455" h="65576">
                  <a:moveTo>
                    <a:pt x="8959" y="0"/>
                  </a:moveTo>
                  <a:lnTo>
                    <a:pt x="59455" y="57320"/>
                  </a:lnTo>
                  <a:lnTo>
                    <a:pt x="50002" y="65576"/>
                  </a:lnTo>
                  <a:lnTo>
                    <a:pt x="0" y="78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7" name="pg3546"/>
            <p:cNvSpPr/>
            <p:nvPr/>
          </p:nvSpPr>
          <p:spPr>
            <a:xfrm>
              <a:off x="4052783" y="4673631"/>
              <a:ext cx="59877" cy="65222"/>
            </a:xfrm>
            <a:custGeom>
              <a:avLst/>
              <a:pathLst>
                <a:path w="59877" h="65222">
                  <a:moveTo>
                    <a:pt x="8892" y="0"/>
                  </a:moveTo>
                  <a:lnTo>
                    <a:pt x="59877" y="56885"/>
                  </a:lnTo>
                  <a:lnTo>
                    <a:pt x="50495" y="65222"/>
                  </a:lnTo>
                  <a:lnTo>
                    <a:pt x="0" y="79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8" name="pg3547"/>
            <p:cNvSpPr/>
            <p:nvPr/>
          </p:nvSpPr>
          <p:spPr>
            <a:xfrm>
              <a:off x="4061675" y="4665654"/>
              <a:ext cx="60295" cy="64863"/>
            </a:xfrm>
            <a:custGeom>
              <a:avLst/>
              <a:pathLst>
                <a:path w="60295" h="64863">
                  <a:moveTo>
                    <a:pt x="8824" y="0"/>
                  </a:moveTo>
                  <a:lnTo>
                    <a:pt x="60295" y="56446"/>
                  </a:lnTo>
                  <a:lnTo>
                    <a:pt x="50985" y="64863"/>
                  </a:lnTo>
                  <a:lnTo>
                    <a:pt x="0" y="79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9" name="pg3548"/>
            <p:cNvSpPr/>
            <p:nvPr/>
          </p:nvSpPr>
          <p:spPr>
            <a:xfrm>
              <a:off x="4070499" y="4657601"/>
              <a:ext cx="60708" cy="64499"/>
            </a:xfrm>
            <a:custGeom>
              <a:avLst/>
              <a:pathLst>
                <a:path w="60708" h="64499">
                  <a:moveTo>
                    <a:pt x="8755" y="0"/>
                  </a:moveTo>
                  <a:lnTo>
                    <a:pt x="60708" y="56003"/>
                  </a:lnTo>
                  <a:lnTo>
                    <a:pt x="51471" y="64499"/>
                  </a:lnTo>
                  <a:lnTo>
                    <a:pt x="0" y="80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0" name="pg3549"/>
            <p:cNvSpPr/>
            <p:nvPr/>
          </p:nvSpPr>
          <p:spPr>
            <a:xfrm>
              <a:off x="4079255" y="4649473"/>
              <a:ext cx="61117" cy="64131"/>
            </a:xfrm>
            <a:custGeom>
              <a:avLst/>
              <a:pathLst>
                <a:path w="61117" h="64131">
                  <a:moveTo>
                    <a:pt x="8686" y="0"/>
                  </a:moveTo>
                  <a:lnTo>
                    <a:pt x="61117" y="55556"/>
                  </a:lnTo>
                  <a:lnTo>
                    <a:pt x="51953" y="64131"/>
                  </a:lnTo>
                  <a:lnTo>
                    <a:pt x="0" y="81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1" name="pg3550"/>
            <p:cNvSpPr/>
            <p:nvPr/>
          </p:nvSpPr>
          <p:spPr>
            <a:xfrm>
              <a:off x="4087941" y="4641272"/>
              <a:ext cx="61521" cy="63757"/>
            </a:xfrm>
            <a:custGeom>
              <a:avLst/>
              <a:pathLst>
                <a:path w="61521" h="63757">
                  <a:moveTo>
                    <a:pt x="8616" y="0"/>
                  </a:moveTo>
                  <a:lnTo>
                    <a:pt x="61521" y="55104"/>
                  </a:lnTo>
                  <a:lnTo>
                    <a:pt x="52431" y="63757"/>
                  </a:lnTo>
                  <a:lnTo>
                    <a:pt x="0" y="82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2" name="pg3551"/>
            <p:cNvSpPr/>
            <p:nvPr/>
          </p:nvSpPr>
          <p:spPr>
            <a:xfrm>
              <a:off x="4096557" y="4632996"/>
              <a:ext cx="61921" cy="63379"/>
            </a:xfrm>
            <a:custGeom>
              <a:avLst/>
              <a:pathLst>
                <a:path w="61921" h="63379">
                  <a:moveTo>
                    <a:pt x="8545" y="0"/>
                  </a:moveTo>
                  <a:lnTo>
                    <a:pt x="61921" y="54649"/>
                  </a:lnTo>
                  <a:lnTo>
                    <a:pt x="52905" y="63379"/>
                  </a:lnTo>
                  <a:lnTo>
                    <a:pt x="0" y="82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3" name="pg3552"/>
            <p:cNvSpPr/>
            <p:nvPr/>
          </p:nvSpPr>
          <p:spPr>
            <a:xfrm>
              <a:off x="4105103" y="4624648"/>
              <a:ext cx="62316" cy="62997"/>
            </a:xfrm>
            <a:custGeom>
              <a:avLst/>
              <a:pathLst>
                <a:path w="62316" h="62997">
                  <a:moveTo>
                    <a:pt x="8474" y="0"/>
                  </a:moveTo>
                  <a:lnTo>
                    <a:pt x="62316" y="54189"/>
                  </a:lnTo>
                  <a:lnTo>
                    <a:pt x="53375" y="62997"/>
                  </a:lnTo>
                  <a:lnTo>
                    <a:pt x="0" y="8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4" name="pg3553"/>
            <p:cNvSpPr/>
            <p:nvPr/>
          </p:nvSpPr>
          <p:spPr>
            <a:xfrm>
              <a:off x="4113577" y="4616228"/>
              <a:ext cx="62707" cy="62610"/>
            </a:xfrm>
            <a:custGeom>
              <a:avLst/>
              <a:pathLst>
                <a:path w="62707" h="62610">
                  <a:moveTo>
                    <a:pt x="8402" y="0"/>
                  </a:moveTo>
                  <a:lnTo>
                    <a:pt x="62707" y="53726"/>
                  </a:lnTo>
                  <a:lnTo>
                    <a:pt x="53842" y="62610"/>
                  </a:lnTo>
                  <a:lnTo>
                    <a:pt x="0" y="84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5" name="pg3554"/>
            <p:cNvSpPr/>
            <p:nvPr/>
          </p:nvSpPr>
          <p:spPr>
            <a:xfrm>
              <a:off x="4121980" y="4607735"/>
              <a:ext cx="63093" cy="62218"/>
            </a:xfrm>
            <a:custGeom>
              <a:avLst/>
              <a:pathLst>
                <a:path w="63093" h="62218">
                  <a:moveTo>
                    <a:pt x="8330" y="0"/>
                  </a:moveTo>
                  <a:lnTo>
                    <a:pt x="63093" y="53258"/>
                  </a:lnTo>
                  <a:lnTo>
                    <a:pt x="54304" y="62218"/>
                  </a:lnTo>
                  <a:lnTo>
                    <a:pt x="0" y="8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6" name="pg3555"/>
            <p:cNvSpPr/>
            <p:nvPr/>
          </p:nvSpPr>
          <p:spPr>
            <a:xfrm>
              <a:off x="4130310" y="4599172"/>
              <a:ext cx="63474" cy="61822"/>
            </a:xfrm>
            <a:custGeom>
              <a:avLst/>
              <a:pathLst>
                <a:path w="63474" h="61822">
                  <a:moveTo>
                    <a:pt x="8256" y="0"/>
                  </a:moveTo>
                  <a:lnTo>
                    <a:pt x="63474" y="52787"/>
                  </a:lnTo>
                  <a:lnTo>
                    <a:pt x="54763" y="61822"/>
                  </a:lnTo>
                  <a:lnTo>
                    <a:pt x="0" y="8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7" name="pg3556"/>
            <p:cNvSpPr/>
            <p:nvPr/>
          </p:nvSpPr>
          <p:spPr>
            <a:xfrm>
              <a:off x="4138567" y="4590538"/>
              <a:ext cx="63851" cy="61421"/>
            </a:xfrm>
            <a:custGeom>
              <a:avLst/>
              <a:pathLst>
                <a:path w="63851" h="61421">
                  <a:moveTo>
                    <a:pt x="8183" y="0"/>
                  </a:moveTo>
                  <a:lnTo>
                    <a:pt x="63851" y="52312"/>
                  </a:lnTo>
                  <a:lnTo>
                    <a:pt x="55217" y="61421"/>
                  </a:lnTo>
                  <a:lnTo>
                    <a:pt x="0" y="86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8" name="pg3557"/>
            <p:cNvSpPr/>
            <p:nvPr/>
          </p:nvSpPr>
          <p:spPr>
            <a:xfrm>
              <a:off x="4146750" y="4581835"/>
              <a:ext cx="64223" cy="61015"/>
            </a:xfrm>
            <a:custGeom>
              <a:avLst/>
              <a:pathLst>
                <a:path w="64223" h="61015">
                  <a:moveTo>
                    <a:pt x="8108" y="0"/>
                  </a:moveTo>
                  <a:lnTo>
                    <a:pt x="64223" y="51832"/>
                  </a:lnTo>
                  <a:lnTo>
                    <a:pt x="55668" y="61015"/>
                  </a:lnTo>
                  <a:lnTo>
                    <a:pt x="0" y="8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9" name="pg3558"/>
            <p:cNvSpPr/>
            <p:nvPr/>
          </p:nvSpPr>
          <p:spPr>
            <a:xfrm>
              <a:off x="4154859" y="4573062"/>
              <a:ext cx="64591" cy="60605"/>
            </a:xfrm>
            <a:custGeom>
              <a:avLst/>
              <a:pathLst>
                <a:path w="64591" h="60605">
                  <a:moveTo>
                    <a:pt x="8034" y="0"/>
                  </a:moveTo>
                  <a:lnTo>
                    <a:pt x="64591" y="51350"/>
                  </a:lnTo>
                  <a:lnTo>
                    <a:pt x="56114" y="60605"/>
                  </a:lnTo>
                  <a:lnTo>
                    <a:pt x="0" y="8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0" name="pg3559"/>
            <p:cNvSpPr/>
            <p:nvPr/>
          </p:nvSpPr>
          <p:spPr>
            <a:xfrm>
              <a:off x="4162893" y="4564220"/>
              <a:ext cx="64953" cy="60191"/>
            </a:xfrm>
            <a:custGeom>
              <a:avLst/>
              <a:pathLst>
                <a:path w="64953" h="60191">
                  <a:moveTo>
                    <a:pt x="7958" y="0"/>
                  </a:moveTo>
                  <a:lnTo>
                    <a:pt x="64953" y="50863"/>
                  </a:lnTo>
                  <a:lnTo>
                    <a:pt x="56557" y="60191"/>
                  </a:lnTo>
                  <a:lnTo>
                    <a:pt x="0" y="8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1" name="pg3560"/>
            <p:cNvSpPr/>
            <p:nvPr/>
          </p:nvSpPr>
          <p:spPr>
            <a:xfrm>
              <a:off x="4170851" y="4555311"/>
              <a:ext cx="65311" cy="59772"/>
            </a:xfrm>
            <a:custGeom>
              <a:avLst/>
              <a:pathLst>
                <a:path w="65311" h="59772">
                  <a:moveTo>
                    <a:pt x="7882" y="0"/>
                  </a:moveTo>
                  <a:lnTo>
                    <a:pt x="65311" y="50372"/>
                  </a:lnTo>
                  <a:lnTo>
                    <a:pt x="56995" y="59772"/>
                  </a:lnTo>
                  <a:lnTo>
                    <a:pt x="0" y="89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2" name="pg3561"/>
            <p:cNvSpPr/>
            <p:nvPr/>
          </p:nvSpPr>
          <p:spPr>
            <a:xfrm>
              <a:off x="4178734" y="4546335"/>
              <a:ext cx="65664" cy="59349"/>
            </a:xfrm>
            <a:custGeom>
              <a:avLst/>
              <a:pathLst>
                <a:path w="65664" h="59349">
                  <a:moveTo>
                    <a:pt x="7805" y="0"/>
                  </a:moveTo>
                  <a:lnTo>
                    <a:pt x="65664" y="49878"/>
                  </a:lnTo>
                  <a:lnTo>
                    <a:pt x="57429" y="59349"/>
                  </a:lnTo>
                  <a:lnTo>
                    <a:pt x="0" y="8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3" name="pg3562"/>
            <p:cNvSpPr/>
            <p:nvPr/>
          </p:nvSpPr>
          <p:spPr>
            <a:xfrm>
              <a:off x="4186540" y="4537292"/>
              <a:ext cx="66012" cy="58921"/>
            </a:xfrm>
            <a:custGeom>
              <a:avLst/>
              <a:pathLst>
                <a:path w="66012" h="58921">
                  <a:moveTo>
                    <a:pt x="7728" y="0"/>
                  </a:moveTo>
                  <a:lnTo>
                    <a:pt x="66012" y="49381"/>
                  </a:lnTo>
                  <a:lnTo>
                    <a:pt x="57858" y="58921"/>
                  </a:lnTo>
                  <a:lnTo>
                    <a:pt x="0" y="90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4" name="pg3563"/>
            <p:cNvSpPr/>
            <p:nvPr/>
          </p:nvSpPr>
          <p:spPr>
            <a:xfrm>
              <a:off x="4194268" y="4528183"/>
              <a:ext cx="66356" cy="58490"/>
            </a:xfrm>
            <a:custGeom>
              <a:avLst/>
              <a:pathLst>
                <a:path w="66356" h="58490">
                  <a:moveTo>
                    <a:pt x="7650" y="0"/>
                  </a:moveTo>
                  <a:lnTo>
                    <a:pt x="66356" y="48879"/>
                  </a:lnTo>
                  <a:lnTo>
                    <a:pt x="58284" y="58490"/>
                  </a:lnTo>
                  <a:lnTo>
                    <a:pt x="0" y="91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5" name="pg3564"/>
            <p:cNvSpPr/>
            <p:nvPr/>
          </p:nvSpPr>
          <p:spPr>
            <a:xfrm>
              <a:off x="4201919" y="4519008"/>
              <a:ext cx="66694" cy="58053"/>
            </a:xfrm>
            <a:custGeom>
              <a:avLst/>
              <a:pathLst>
                <a:path w="66694" h="58053">
                  <a:moveTo>
                    <a:pt x="7572" y="0"/>
                  </a:moveTo>
                  <a:lnTo>
                    <a:pt x="66694" y="48374"/>
                  </a:lnTo>
                  <a:lnTo>
                    <a:pt x="58705" y="58053"/>
                  </a:lnTo>
                  <a:lnTo>
                    <a:pt x="0" y="91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6" name="pg3565"/>
            <p:cNvSpPr/>
            <p:nvPr/>
          </p:nvSpPr>
          <p:spPr>
            <a:xfrm>
              <a:off x="4209491" y="4509770"/>
              <a:ext cx="67028" cy="57613"/>
            </a:xfrm>
            <a:custGeom>
              <a:avLst/>
              <a:pathLst>
                <a:path w="67028" h="57613">
                  <a:moveTo>
                    <a:pt x="7493" y="0"/>
                  </a:moveTo>
                  <a:lnTo>
                    <a:pt x="67028" y="47866"/>
                  </a:lnTo>
                  <a:lnTo>
                    <a:pt x="59122" y="57613"/>
                  </a:lnTo>
                  <a:lnTo>
                    <a:pt x="0" y="9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7" name="pg3566"/>
            <p:cNvSpPr/>
            <p:nvPr/>
          </p:nvSpPr>
          <p:spPr>
            <a:xfrm>
              <a:off x="4216985" y="4500467"/>
              <a:ext cx="67356" cy="57168"/>
            </a:xfrm>
            <a:custGeom>
              <a:avLst/>
              <a:pathLst>
                <a:path w="67356" h="57168">
                  <a:moveTo>
                    <a:pt x="7413" y="0"/>
                  </a:moveTo>
                  <a:lnTo>
                    <a:pt x="67356" y="47354"/>
                  </a:lnTo>
                  <a:lnTo>
                    <a:pt x="59534" y="57168"/>
                  </a:lnTo>
                  <a:lnTo>
                    <a:pt x="0" y="93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8" name="pg3567"/>
            <p:cNvSpPr/>
            <p:nvPr/>
          </p:nvSpPr>
          <p:spPr>
            <a:xfrm>
              <a:off x="4224399" y="4491101"/>
              <a:ext cx="67680" cy="56719"/>
            </a:xfrm>
            <a:custGeom>
              <a:avLst/>
              <a:pathLst>
                <a:path w="67680" h="56719">
                  <a:moveTo>
                    <a:pt x="7333" y="0"/>
                  </a:moveTo>
                  <a:lnTo>
                    <a:pt x="67680" y="46838"/>
                  </a:lnTo>
                  <a:lnTo>
                    <a:pt x="59942" y="56719"/>
                  </a:lnTo>
                  <a:lnTo>
                    <a:pt x="0" y="93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9" name="pg3568"/>
            <p:cNvSpPr/>
            <p:nvPr/>
          </p:nvSpPr>
          <p:spPr>
            <a:xfrm>
              <a:off x="4231733" y="4481673"/>
              <a:ext cx="67999" cy="56266"/>
            </a:xfrm>
            <a:custGeom>
              <a:avLst/>
              <a:pathLst>
                <a:path w="67999" h="56266">
                  <a:moveTo>
                    <a:pt x="7253" y="0"/>
                  </a:moveTo>
                  <a:lnTo>
                    <a:pt x="67999" y="46319"/>
                  </a:lnTo>
                  <a:lnTo>
                    <a:pt x="60346" y="56266"/>
                  </a:lnTo>
                  <a:lnTo>
                    <a:pt x="0" y="9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0" name="pg3569"/>
            <p:cNvSpPr/>
            <p:nvPr/>
          </p:nvSpPr>
          <p:spPr>
            <a:xfrm>
              <a:off x="4238986" y="4472182"/>
              <a:ext cx="68312" cy="55809"/>
            </a:xfrm>
            <a:custGeom>
              <a:avLst/>
              <a:pathLst>
                <a:path w="68312" h="55809">
                  <a:moveTo>
                    <a:pt x="7172" y="0"/>
                  </a:moveTo>
                  <a:lnTo>
                    <a:pt x="68312" y="45797"/>
                  </a:lnTo>
                  <a:lnTo>
                    <a:pt x="60745" y="55809"/>
                  </a:lnTo>
                  <a:lnTo>
                    <a:pt x="0" y="94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1" name="pg3570"/>
            <p:cNvSpPr/>
            <p:nvPr/>
          </p:nvSpPr>
          <p:spPr>
            <a:xfrm>
              <a:off x="4246158" y="4462631"/>
              <a:ext cx="68621" cy="55348"/>
            </a:xfrm>
            <a:custGeom>
              <a:avLst/>
              <a:pathLst>
                <a:path w="68621" h="55348">
                  <a:moveTo>
                    <a:pt x="7090" y="0"/>
                  </a:moveTo>
                  <a:lnTo>
                    <a:pt x="68621" y="45271"/>
                  </a:lnTo>
                  <a:lnTo>
                    <a:pt x="61140" y="55348"/>
                  </a:lnTo>
                  <a:lnTo>
                    <a:pt x="0" y="95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2" name="pg3571"/>
            <p:cNvSpPr/>
            <p:nvPr/>
          </p:nvSpPr>
          <p:spPr>
            <a:xfrm>
              <a:off x="4253249" y="4453019"/>
              <a:ext cx="68925" cy="54883"/>
            </a:xfrm>
            <a:custGeom>
              <a:avLst/>
              <a:pathLst>
                <a:path w="68925" h="54883">
                  <a:moveTo>
                    <a:pt x="7008" y="0"/>
                  </a:moveTo>
                  <a:lnTo>
                    <a:pt x="68925" y="44742"/>
                  </a:lnTo>
                  <a:lnTo>
                    <a:pt x="61530" y="54883"/>
                  </a:lnTo>
                  <a:lnTo>
                    <a:pt x="0" y="96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3" name="pg3572"/>
            <p:cNvSpPr/>
            <p:nvPr/>
          </p:nvSpPr>
          <p:spPr>
            <a:xfrm>
              <a:off x="4260258" y="4443348"/>
              <a:ext cx="69223" cy="54413"/>
            </a:xfrm>
            <a:custGeom>
              <a:avLst/>
              <a:pathLst>
                <a:path w="69223" h="54413">
                  <a:moveTo>
                    <a:pt x="6925" y="0"/>
                  </a:moveTo>
                  <a:lnTo>
                    <a:pt x="69223" y="44209"/>
                  </a:lnTo>
                  <a:lnTo>
                    <a:pt x="61916" y="54413"/>
                  </a:lnTo>
                  <a:lnTo>
                    <a:pt x="0" y="96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4" name="pg3573"/>
            <p:cNvSpPr/>
            <p:nvPr/>
          </p:nvSpPr>
          <p:spPr>
            <a:xfrm>
              <a:off x="4267184" y="4433617"/>
              <a:ext cx="69517" cy="53940"/>
            </a:xfrm>
            <a:custGeom>
              <a:avLst/>
              <a:pathLst>
                <a:path w="69517" h="53940">
                  <a:moveTo>
                    <a:pt x="6842" y="0"/>
                  </a:moveTo>
                  <a:lnTo>
                    <a:pt x="69517" y="43674"/>
                  </a:lnTo>
                  <a:lnTo>
                    <a:pt x="62297" y="53940"/>
                  </a:lnTo>
                  <a:lnTo>
                    <a:pt x="0" y="9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5" name="pg3574"/>
            <p:cNvSpPr/>
            <p:nvPr/>
          </p:nvSpPr>
          <p:spPr>
            <a:xfrm>
              <a:off x="4274027" y="4423828"/>
              <a:ext cx="69805" cy="53463"/>
            </a:xfrm>
            <a:custGeom>
              <a:avLst/>
              <a:pathLst>
                <a:path w="69805" h="53463">
                  <a:moveTo>
                    <a:pt x="6759" y="0"/>
                  </a:moveTo>
                  <a:lnTo>
                    <a:pt x="69805" y="43135"/>
                  </a:lnTo>
                  <a:lnTo>
                    <a:pt x="62674" y="53463"/>
                  </a:lnTo>
                  <a:lnTo>
                    <a:pt x="0" y="97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6" name="pg3575"/>
            <p:cNvSpPr/>
            <p:nvPr/>
          </p:nvSpPr>
          <p:spPr>
            <a:xfrm>
              <a:off x="4280786" y="4413982"/>
              <a:ext cx="70088" cy="52981"/>
            </a:xfrm>
            <a:custGeom>
              <a:avLst/>
              <a:pathLst>
                <a:path w="70088" h="52981">
                  <a:moveTo>
                    <a:pt x="6674" y="0"/>
                  </a:moveTo>
                  <a:lnTo>
                    <a:pt x="70088" y="42593"/>
                  </a:lnTo>
                  <a:lnTo>
                    <a:pt x="63046" y="52981"/>
                  </a:lnTo>
                  <a:lnTo>
                    <a:pt x="0" y="98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7" name="pg3576"/>
            <p:cNvSpPr/>
            <p:nvPr/>
          </p:nvSpPr>
          <p:spPr>
            <a:xfrm>
              <a:off x="4287461" y="4404078"/>
              <a:ext cx="70367" cy="52496"/>
            </a:xfrm>
            <a:custGeom>
              <a:avLst/>
              <a:pathLst>
                <a:path w="70367" h="52496">
                  <a:moveTo>
                    <a:pt x="6590" y="0"/>
                  </a:moveTo>
                  <a:lnTo>
                    <a:pt x="70367" y="42048"/>
                  </a:lnTo>
                  <a:lnTo>
                    <a:pt x="63413" y="52496"/>
                  </a:lnTo>
                  <a:lnTo>
                    <a:pt x="0" y="9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8" name="pg3577"/>
            <p:cNvSpPr/>
            <p:nvPr/>
          </p:nvSpPr>
          <p:spPr>
            <a:xfrm>
              <a:off x="4294051" y="4394119"/>
              <a:ext cx="70640" cy="52007"/>
            </a:xfrm>
            <a:custGeom>
              <a:avLst/>
              <a:pathLst>
                <a:path w="70640" h="52007">
                  <a:moveTo>
                    <a:pt x="6505" y="0"/>
                  </a:moveTo>
                  <a:lnTo>
                    <a:pt x="70640" y="41500"/>
                  </a:lnTo>
                  <a:lnTo>
                    <a:pt x="63776" y="52007"/>
                  </a:lnTo>
                  <a:lnTo>
                    <a:pt x="0" y="99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9" name="pg3578"/>
            <p:cNvSpPr/>
            <p:nvPr/>
          </p:nvSpPr>
          <p:spPr>
            <a:xfrm>
              <a:off x="4300556" y="4384104"/>
              <a:ext cx="70907" cy="51514"/>
            </a:xfrm>
            <a:custGeom>
              <a:avLst/>
              <a:pathLst>
                <a:path w="70907" h="51514">
                  <a:moveTo>
                    <a:pt x="6419" y="0"/>
                  </a:moveTo>
                  <a:lnTo>
                    <a:pt x="70907" y="40948"/>
                  </a:lnTo>
                  <a:lnTo>
                    <a:pt x="64134" y="51514"/>
                  </a:lnTo>
                  <a:lnTo>
                    <a:pt x="0" y="100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0" name="pg3579"/>
            <p:cNvSpPr/>
            <p:nvPr/>
          </p:nvSpPr>
          <p:spPr>
            <a:xfrm>
              <a:off x="4306976" y="4374035"/>
              <a:ext cx="71170" cy="51018"/>
            </a:xfrm>
            <a:custGeom>
              <a:avLst/>
              <a:pathLst>
                <a:path w="71170" h="51018">
                  <a:moveTo>
                    <a:pt x="6333" y="0"/>
                  </a:moveTo>
                  <a:lnTo>
                    <a:pt x="71170" y="40394"/>
                  </a:lnTo>
                  <a:lnTo>
                    <a:pt x="64488" y="51018"/>
                  </a:lnTo>
                  <a:lnTo>
                    <a:pt x="0" y="100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1" name="pg3580"/>
            <p:cNvSpPr/>
            <p:nvPr/>
          </p:nvSpPr>
          <p:spPr>
            <a:xfrm>
              <a:off x="4313309" y="4363911"/>
              <a:ext cx="71427" cy="50517"/>
            </a:xfrm>
            <a:custGeom>
              <a:avLst/>
              <a:pathLst>
                <a:path w="71427" h="50517">
                  <a:moveTo>
                    <a:pt x="6246" y="0"/>
                  </a:moveTo>
                  <a:lnTo>
                    <a:pt x="71427" y="39837"/>
                  </a:lnTo>
                  <a:lnTo>
                    <a:pt x="64836" y="50517"/>
                  </a:lnTo>
                  <a:lnTo>
                    <a:pt x="0" y="10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2" name="pg3581"/>
            <p:cNvSpPr/>
            <p:nvPr/>
          </p:nvSpPr>
          <p:spPr>
            <a:xfrm>
              <a:off x="4319556" y="4353735"/>
              <a:ext cx="71679" cy="50013"/>
            </a:xfrm>
            <a:custGeom>
              <a:avLst/>
              <a:pathLst>
                <a:path w="71679" h="50013">
                  <a:moveTo>
                    <a:pt x="6159" y="0"/>
                  </a:moveTo>
                  <a:lnTo>
                    <a:pt x="71679" y="39277"/>
                  </a:lnTo>
                  <a:lnTo>
                    <a:pt x="65180" y="50013"/>
                  </a:lnTo>
                  <a:lnTo>
                    <a:pt x="0" y="101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3" name="pg3582"/>
            <p:cNvSpPr/>
            <p:nvPr/>
          </p:nvSpPr>
          <p:spPr>
            <a:xfrm>
              <a:off x="4325716" y="4343506"/>
              <a:ext cx="71926" cy="49506"/>
            </a:xfrm>
            <a:custGeom>
              <a:avLst/>
              <a:pathLst>
                <a:path w="71926" h="49506">
                  <a:moveTo>
                    <a:pt x="6072" y="0"/>
                  </a:moveTo>
                  <a:lnTo>
                    <a:pt x="71926" y="38713"/>
                  </a:lnTo>
                  <a:lnTo>
                    <a:pt x="65519" y="49506"/>
                  </a:lnTo>
                  <a:lnTo>
                    <a:pt x="0" y="10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4" name="pg3583"/>
            <p:cNvSpPr/>
            <p:nvPr/>
          </p:nvSpPr>
          <p:spPr>
            <a:xfrm>
              <a:off x="4331789" y="4333225"/>
              <a:ext cx="72168" cy="48994"/>
            </a:xfrm>
            <a:custGeom>
              <a:avLst/>
              <a:pathLst>
                <a:path w="72168" h="48994">
                  <a:moveTo>
                    <a:pt x="5984" y="0"/>
                  </a:moveTo>
                  <a:lnTo>
                    <a:pt x="72168" y="38148"/>
                  </a:lnTo>
                  <a:lnTo>
                    <a:pt x="65854" y="48994"/>
                  </a:lnTo>
                  <a:lnTo>
                    <a:pt x="0" y="10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5" name="pg3584"/>
            <p:cNvSpPr/>
            <p:nvPr/>
          </p:nvSpPr>
          <p:spPr>
            <a:xfrm>
              <a:off x="4337773" y="4322894"/>
              <a:ext cx="72404" cy="48479"/>
            </a:xfrm>
            <a:custGeom>
              <a:avLst/>
              <a:pathLst>
                <a:path w="72404" h="48479">
                  <a:moveTo>
                    <a:pt x="5896" y="0"/>
                  </a:moveTo>
                  <a:lnTo>
                    <a:pt x="72404" y="37579"/>
                  </a:lnTo>
                  <a:lnTo>
                    <a:pt x="66183" y="48479"/>
                  </a:lnTo>
                  <a:lnTo>
                    <a:pt x="0" y="103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6" name="pg3585"/>
            <p:cNvSpPr/>
            <p:nvPr/>
          </p:nvSpPr>
          <p:spPr>
            <a:xfrm>
              <a:off x="4343670" y="4312512"/>
              <a:ext cx="72635" cy="47961"/>
            </a:xfrm>
            <a:custGeom>
              <a:avLst/>
              <a:pathLst>
                <a:path w="72635" h="47961">
                  <a:moveTo>
                    <a:pt x="5807" y="0"/>
                  </a:moveTo>
                  <a:lnTo>
                    <a:pt x="72635" y="37007"/>
                  </a:lnTo>
                  <a:lnTo>
                    <a:pt x="66508" y="47961"/>
                  </a:lnTo>
                  <a:lnTo>
                    <a:pt x="0" y="103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7" name="pg3586"/>
            <p:cNvSpPr/>
            <p:nvPr/>
          </p:nvSpPr>
          <p:spPr>
            <a:xfrm>
              <a:off x="4349477" y="4302081"/>
              <a:ext cx="72860" cy="47439"/>
            </a:xfrm>
            <a:custGeom>
              <a:avLst/>
              <a:pathLst>
                <a:path w="72860" h="47439">
                  <a:moveTo>
                    <a:pt x="5718" y="0"/>
                  </a:moveTo>
                  <a:lnTo>
                    <a:pt x="72860" y="36433"/>
                  </a:lnTo>
                  <a:lnTo>
                    <a:pt x="66827" y="47439"/>
                  </a:lnTo>
                  <a:lnTo>
                    <a:pt x="0" y="104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8" name="pg3587"/>
            <p:cNvSpPr/>
            <p:nvPr/>
          </p:nvSpPr>
          <p:spPr>
            <a:xfrm>
              <a:off x="4355195" y="4291601"/>
              <a:ext cx="73080" cy="46913"/>
            </a:xfrm>
            <a:custGeom>
              <a:avLst/>
              <a:pathLst>
                <a:path w="73080" h="46913">
                  <a:moveTo>
                    <a:pt x="5628" y="0"/>
                  </a:moveTo>
                  <a:lnTo>
                    <a:pt x="73080" y="35856"/>
                  </a:lnTo>
                  <a:lnTo>
                    <a:pt x="67142" y="46913"/>
                  </a:lnTo>
                  <a:lnTo>
                    <a:pt x="0" y="104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9" name="pg3588"/>
            <p:cNvSpPr/>
            <p:nvPr/>
          </p:nvSpPr>
          <p:spPr>
            <a:xfrm>
              <a:off x="4360824" y="4281073"/>
              <a:ext cx="73295" cy="46384"/>
            </a:xfrm>
            <a:custGeom>
              <a:avLst/>
              <a:pathLst>
                <a:path w="73295" h="46384">
                  <a:moveTo>
                    <a:pt x="5538" y="0"/>
                  </a:moveTo>
                  <a:lnTo>
                    <a:pt x="73295" y="35277"/>
                  </a:lnTo>
                  <a:lnTo>
                    <a:pt x="67452" y="46384"/>
                  </a:lnTo>
                  <a:lnTo>
                    <a:pt x="0" y="10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0" name="pg3589"/>
            <p:cNvSpPr/>
            <p:nvPr/>
          </p:nvSpPr>
          <p:spPr>
            <a:xfrm>
              <a:off x="4366363" y="4270498"/>
              <a:ext cx="73505" cy="45852"/>
            </a:xfrm>
            <a:custGeom>
              <a:avLst/>
              <a:pathLst>
                <a:path w="73505" h="45852">
                  <a:moveTo>
                    <a:pt x="5448" y="0"/>
                  </a:moveTo>
                  <a:lnTo>
                    <a:pt x="73505" y="34695"/>
                  </a:lnTo>
                  <a:lnTo>
                    <a:pt x="67757" y="45852"/>
                  </a:lnTo>
                  <a:lnTo>
                    <a:pt x="0" y="105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1" name="pg3590"/>
            <p:cNvSpPr/>
            <p:nvPr/>
          </p:nvSpPr>
          <p:spPr>
            <a:xfrm>
              <a:off x="4371811" y="4259877"/>
              <a:ext cx="73709" cy="45316"/>
            </a:xfrm>
            <a:custGeom>
              <a:avLst/>
              <a:pathLst>
                <a:path w="73709" h="45316">
                  <a:moveTo>
                    <a:pt x="5357" y="0"/>
                  </a:moveTo>
                  <a:lnTo>
                    <a:pt x="73709" y="34110"/>
                  </a:lnTo>
                  <a:lnTo>
                    <a:pt x="68057" y="45316"/>
                  </a:lnTo>
                  <a:lnTo>
                    <a:pt x="0" y="106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2" name="pg3591"/>
            <p:cNvSpPr/>
            <p:nvPr/>
          </p:nvSpPr>
          <p:spPr>
            <a:xfrm>
              <a:off x="4377168" y="4249211"/>
              <a:ext cx="73907" cy="44777"/>
            </a:xfrm>
            <a:custGeom>
              <a:avLst/>
              <a:pathLst>
                <a:path w="73907" h="44777">
                  <a:moveTo>
                    <a:pt x="5266" y="0"/>
                  </a:moveTo>
                  <a:lnTo>
                    <a:pt x="73907" y="33523"/>
                  </a:lnTo>
                  <a:lnTo>
                    <a:pt x="68352" y="44777"/>
                  </a:lnTo>
                  <a:lnTo>
                    <a:pt x="0" y="10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3" name="pg3592"/>
            <p:cNvSpPr/>
            <p:nvPr/>
          </p:nvSpPr>
          <p:spPr>
            <a:xfrm>
              <a:off x="4382434" y="4238500"/>
              <a:ext cx="74101" cy="44234"/>
            </a:xfrm>
            <a:custGeom>
              <a:avLst/>
              <a:pathLst>
                <a:path w="74101" h="44234">
                  <a:moveTo>
                    <a:pt x="5174" y="0"/>
                  </a:moveTo>
                  <a:lnTo>
                    <a:pt x="74101" y="32933"/>
                  </a:lnTo>
                  <a:lnTo>
                    <a:pt x="68641" y="44234"/>
                  </a:lnTo>
                  <a:lnTo>
                    <a:pt x="0" y="107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4" name="pg3593"/>
            <p:cNvSpPr/>
            <p:nvPr/>
          </p:nvSpPr>
          <p:spPr>
            <a:xfrm>
              <a:off x="4387609" y="4227744"/>
              <a:ext cx="74288" cy="43689"/>
            </a:xfrm>
            <a:custGeom>
              <a:avLst/>
              <a:pathLst>
                <a:path w="74288" h="43689">
                  <a:moveTo>
                    <a:pt x="5082" y="0"/>
                  </a:moveTo>
                  <a:lnTo>
                    <a:pt x="74288" y="32341"/>
                  </a:lnTo>
                  <a:lnTo>
                    <a:pt x="68926" y="43689"/>
                  </a:lnTo>
                  <a:lnTo>
                    <a:pt x="0" y="10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5" name="pg3594"/>
            <p:cNvSpPr/>
            <p:nvPr/>
          </p:nvSpPr>
          <p:spPr>
            <a:xfrm>
              <a:off x="4392691" y="4216946"/>
              <a:ext cx="74471" cy="43140"/>
            </a:xfrm>
            <a:custGeom>
              <a:avLst/>
              <a:pathLst>
                <a:path w="74471" h="43140">
                  <a:moveTo>
                    <a:pt x="4990" y="0"/>
                  </a:moveTo>
                  <a:lnTo>
                    <a:pt x="74471" y="31747"/>
                  </a:lnTo>
                  <a:lnTo>
                    <a:pt x="69206" y="43140"/>
                  </a:lnTo>
                  <a:lnTo>
                    <a:pt x="0" y="107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6" name="pg3595"/>
            <p:cNvSpPr/>
            <p:nvPr/>
          </p:nvSpPr>
          <p:spPr>
            <a:xfrm>
              <a:off x="4397681" y="4206105"/>
              <a:ext cx="74648" cy="42588"/>
            </a:xfrm>
            <a:custGeom>
              <a:avLst/>
              <a:pathLst>
                <a:path w="74648" h="42588">
                  <a:moveTo>
                    <a:pt x="4897" y="0"/>
                  </a:moveTo>
                  <a:lnTo>
                    <a:pt x="74648" y="31150"/>
                  </a:lnTo>
                  <a:lnTo>
                    <a:pt x="69481" y="42588"/>
                  </a:lnTo>
                  <a:lnTo>
                    <a:pt x="0" y="10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7" name="pg3596"/>
            <p:cNvSpPr/>
            <p:nvPr/>
          </p:nvSpPr>
          <p:spPr>
            <a:xfrm>
              <a:off x="4402579" y="4195223"/>
              <a:ext cx="74819" cy="42033"/>
            </a:xfrm>
            <a:custGeom>
              <a:avLst/>
              <a:pathLst>
                <a:path w="74819" h="42033">
                  <a:moveTo>
                    <a:pt x="4804" y="0"/>
                  </a:moveTo>
                  <a:lnTo>
                    <a:pt x="74819" y="30551"/>
                  </a:lnTo>
                  <a:lnTo>
                    <a:pt x="69750" y="42033"/>
                  </a:lnTo>
                  <a:lnTo>
                    <a:pt x="0" y="108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8" name="pg3597"/>
            <p:cNvSpPr/>
            <p:nvPr/>
          </p:nvSpPr>
          <p:spPr>
            <a:xfrm>
              <a:off x="4407383" y="4184299"/>
              <a:ext cx="74985" cy="41474"/>
            </a:xfrm>
            <a:custGeom>
              <a:avLst/>
              <a:pathLst>
                <a:path w="74985" h="41474">
                  <a:moveTo>
                    <a:pt x="4710" y="0"/>
                  </a:moveTo>
                  <a:lnTo>
                    <a:pt x="74985" y="29950"/>
                  </a:lnTo>
                  <a:lnTo>
                    <a:pt x="70015" y="41474"/>
                  </a:lnTo>
                  <a:lnTo>
                    <a:pt x="0" y="10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9" name="pg3598"/>
            <p:cNvSpPr/>
            <p:nvPr/>
          </p:nvSpPr>
          <p:spPr>
            <a:xfrm>
              <a:off x="4412094" y="4173336"/>
              <a:ext cx="75145" cy="40913"/>
            </a:xfrm>
            <a:custGeom>
              <a:avLst/>
              <a:pathLst>
                <a:path w="75145" h="40913">
                  <a:moveTo>
                    <a:pt x="4616" y="0"/>
                  </a:moveTo>
                  <a:lnTo>
                    <a:pt x="75145" y="29346"/>
                  </a:lnTo>
                  <a:lnTo>
                    <a:pt x="70274" y="40913"/>
                  </a:lnTo>
                  <a:lnTo>
                    <a:pt x="0" y="109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0" name="pg3599"/>
            <p:cNvSpPr/>
            <p:nvPr/>
          </p:nvSpPr>
          <p:spPr>
            <a:xfrm>
              <a:off x="4416711" y="4162334"/>
              <a:ext cx="75300" cy="40349"/>
            </a:xfrm>
            <a:custGeom>
              <a:avLst/>
              <a:pathLst>
                <a:path w="75300" h="40349">
                  <a:moveTo>
                    <a:pt x="4522" y="0"/>
                  </a:moveTo>
                  <a:lnTo>
                    <a:pt x="75300" y="28741"/>
                  </a:lnTo>
                  <a:lnTo>
                    <a:pt x="70528" y="40349"/>
                  </a:lnTo>
                  <a:lnTo>
                    <a:pt x="0" y="11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1" name="pg3600"/>
            <p:cNvSpPr/>
            <p:nvPr/>
          </p:nvSpPr>
          <p:spPr>
            <a:xfrm>
              <a:off x="4421234" y="4151293"/>
              <a:ext cx="75449" cy="39781"/>
            </a:xfrm>
            <a:custGeom>
              <a:avLst/>
              <a:pathLst>
                <a:path w="75449" h="39781">
                  <a:moveTo>
                    <a:pt x="4428" y="0"/>
                  </a:moveTo>
                  <a:lnTo>
                    <a:pt x="75449" y="28133"/>
                  </a:lnTo>
                  <a:lnTo>
                    <a:pt x="70777" y="39781"/>
                  </a:lnTo>
                  <a:lnTo>
                    <a:pt x="0" y="11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2" name="pg3601"/>
            <p:cNvSpPr/>
            <p:nvPr/>
          </p:nvSpPr>
          <p:spPr>
            <a:xfrm>
              <a:off x="4425662" y="4140215"/>
              <a:ext cx="75593" cy="39211"/>
            </a:xfrm>
            <a:custGeom>
              <a:avLst/>
              <a:pathLst>
                <a:path w="75593" h="39211">
                  <a:moveTo>
                    <a:pt x="4333" y="0"/>
                  </a:moveTo>
                  <a:lnTo>
                    <a:pt x="75593" y="27523"/>
                  </a:lnTo>
                  <a:lnTo>
                    <a:pt x="71021" y="39211"/>
                  </a:lnTo>
                  <a:lnTo>
                    <a:pt x="0" y="110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3" name="pg3602"/>
            <p:cNvSpPr/>
            <p:nvPr/>
          </p:nvSpPr>
          <p:spPr>
            <a:xfrm>
              <a:off x="4429995" y="4129100"/>
              <a:ext cx="75731" cy="38638"/>
            </a:xfrm>
            <a:custGeom>
              <a:avLst/>
              <a:pathLst>
                <a:path w="75731" h="38638">
                  <a:moveTo>
                    <a:pt x="4238" y="0"/>
                  </a:moveTo>
                  <a:lnTo>
                    <a:pt x="75731" y="26911"/>
                  </a:lnTo>
                  <a:lnTo>
                    <a:pt x="71259" y="38638"/>
                  </a:lnTo>
                  <a:lnTo>
                    <a:pt x="0" y="111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4" name="pg3603"/>
            <p:cNvSpPr/>
            <p:nvPr/>
          </p:nvSpPr>
          <p:spPr>
            <a:xfrm>
              <a:off x="4434234" y="4117949"/>
              <a:ext cx="75864" cy="38062"/>
            </a:xfrm>
            <a:custGeom>
              <a:avLst/>
              <a:pathLst>
                <a:path w="75864" h="38062">
                  <a:moveTo>
                    <a:pt x="4143" y="0"/>
                  </a:moveTo>
                  <a:lnTo>
                    <a:pt x="75864" y="26297"/>
                  </a:lnTo>
                  <a:lnTo>
                    <a:pt x="71493" y="38062"/>
                  </a:lnTo>
                  <a:lnTo>
                    <a:pt x="0" y="111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5" name="pg3604"/>
            <p:cNvSpPr/>
            <p:nvPr/>
          </p:nvSpPr>
          <p:spPr>
            <a:xfrm>
              <a:off x="4438377" y="4106763"/>
              <a:ext cx="75991" cy="37484"/>
            </a:xfrm>
            <a:custGeom>
              <a:avLst/>
              <a:pathLst>
                <a:path w="75991" h="37484">
                  <a:moveTo>
                    <a:pt x="4047" y="0"/>
                  </a:moveTo>
                  <a:lnTo>
                    <a:pt x="75991" y="25682"/>
                  </a:lnTo>
                  <a:lnTo>
                    <a:pt x="71721" y="37484"/>
                  </a:lnTo>
                  <a:lnTo>
                    <a:pt x="0" y="111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6" name="pg3605"/>
            <p:cNvSpPr/>
            <p:nvPr/>
          </p:nvSpPr>
          <p:spPr>
            <a:xfrm>
              <a:off x="4442424" y="4095543"/>
              <a:ext cx="76112" cy="36902"/>
            </a:xfrm>
            <a:custGeom>
              <a:avLst/>
              <a:pathLst>
                <a:path w="76112" h="36902">
                  <a:moveTo>
                    <a:pt x="3951" y="0"/>
                  </a:moveTo>
                  <a:lnTo>
                    <a:pt x="76112" y="25064"/>
                  </a:lnTo>
                  <a:lnTo>
                    <a:pt x="71944" y="36902"/>
                  </a:lnTo>
                  <a:lnTo>
                    <a:pt x="0" y="11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7" name="pg3606"/>
            <p:cNvSpPr/>
            <p:nvPr/>
          </p:nvSpPr>
          <p:spPr>
            <a:xfrm>
              <a:off x="4446375" y="4084289"/>
              <a:ext cx="76228" cy="36318"/>
            </a:xfrm>
            <a:custGeom>
              <a:avLst/>
              <a:pathLst>
                <a:path w="76228" h="36318">
                  <a:moveTo>
                    <a:pt x="3854" y="0"/>
                  </a:moveTo>
                  <a:lnTo>
                    <a:pt x="76228" y="24445"/>
                  </a:lnTo>
                  <a:lnTo>
                    <a:pt x="72161" y="36318"/>
                  </a:lnTo>
                  <a:lnTo>
                    <a:pt x="0" y="112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8" name="pg3607"/>
            <p:cNvSpPr/>
            <p:nvPr/>
          </p:nvSpPr>
          <p:spPr>
            <a:xfrm>
              <a:off x="4450230" y="4073002"/>
              <a:ext cx="76338" cy="35731"/>
            </a:xfrm>
            <a:custGeom>
              <a:avLst/>
              <a:pathLst>
                <a:path w="76338" h="35731">
                  <a:moveTo>
                    <a:pt x="3758" y="0"/>
                  </a:moveTo>
                  <a:lnTo>
                    <a:pt x="76338" y="23823"/>
                  </a:lnTo>
                  <a:lnTo>
                    <a:pt x="72373" y="35731"/>
                  </a:lnTo>
                  <a:lnTo>
                    <a:pt x="0" y="112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9" name="pg3608"/>
            <p:cNvSpPr/>
            <p:nvPr/>
          </p:nvSpPr>
          <p:spPr>
            <a:xfrm>
              <a:off x="4453989" y="4061684"/>
              <a:ext cx="76443" cy="35142"/>
            </a:xfrm>
            <a:custGeom>
              <a:avLst/>
              <a:pathLst>
                <a:path w="76443" h="35142">
                  <a:moveTo>
                    <a:pt x="3661" y="0"/>
                  </a:moveTo>
                  <a:lnTo>
                    <a:pt x="76443" y="23200"/>
                  </a:lnTo>
                  <a:lnTo>
                    <a:pt x="72580" y="35142"/>
                  </a:lnTo>
                  <a:lnTo>
                    <a:pt x="0" y="11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0" name="pg3609"/>
            <p:cNvSpPr/>
            <p:nvPr/>
          </p:nvSpPr>
          <p:spPr>
            <a:xfrm>
              <a:off x="4457650" y="4050335"/>
              <a:ext cx="76542" cy="34550"/>
            </a:xfrm>
            <a:custGeom>
              <a:avLst/>
              <a:pathLst>
                <a:path w="76542" h="34550">
                  <a:moveTo>
                    <a:pt x="3564" y="0"/>
                  </a:moveTo>
                  <a:lnTo>
                    <a:pt x="76542" y="22576"/>
                  </a:lnTo>
                  <a:lnTo>
                    <a:pt x="72782" y="34550"/>
                  </a:lnTo>
                  <a:lnTo>
                    <a:pt x="0" y="11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1" name="pg3610"/>
            <p:cNvSpPr/>
            <p:nvPr/>
          </p:nvSpPr>
          <p:spPr>
            <a:xfrm>
              <a:off x="4461214" y="4038956"/>
              <a:ext cx="76636" cy="33955"/>
            </a:xfrm>
            <a:custGeom>
              <a:avLst/>
              <a:pathLst>
                <a:path w="76636" h="33955">
                  <a:moveTo>
                    <a:pt x="3466" y="0"/>
                  </a:moveTo>
                  <a:lnTo>
                    <a:pt x="76636" y="21949"/>
                  </a:lnTo>
                  <a:lnTo>
                    <a:pt x="72978" y="33955"/>
                  </a:lnTo>
                  <a:lnTo>
                    <a:pt x="0" y="113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2" name="pg3611"/>
            <p:cNvSpPr/>
            <p:nvPr/>
          </p:nvSpPr>
          <p:spPr>
            <a:xfrm>
              <a:off x="4464681" y="4027547"/>
              <a:ext cx="76723" cy="33358"/>
            </a:xfrm>
            <a:custGeom>
              <a:avLst/>
              <a:pathLst>
                <a:path w="76723" h="33358">
                  <a:moveTo>
                    <a:pt x="3369" y="0"/>
                  </a:moveTo>
                  <a:lnTo>
                    <a:pt x="76723" y="21321"/>
                  </a:lnTo>
                  <a:lnTo>
                    <a:pt x="73169" y="33358"/>
                  </a:lnTo>
                  <a:lnTo>
                    <a:pt x="0" y="114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3" name="pg3612"/>
            <p:cNvSpPr/>
            <p:nvPr/>
          </p:nvSpPr>
          <p:spPr>
            <a:xfrm>
              <a:off x="4468050" y="4016110"/>
              <a:ext cx="76806" cy="32758"/>
            </a:xfrm>
            <a:custGeom>
              <a:avLst/>
              <a:pathLst>
                <a:path w="76806" h="32758">
                  <a:moveTo>
                    <a:pt x="3271" y="0"/>
                  </a:moveTo>
                  <a:lnTo>
                    <a:pt x="76806" y="20692"/>
                  </a:lnTo>
                  <a:lnTo>
                    <a:pt x="73354" y="32758"/>
                  </a:lnTo>
                  <a:lnTo>
                    <a:pt x="0" y="11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4" name="pg3613"/>
            <p:cNvSpPr/>
            <p:nvPr/>
          </p:nvSpPr>
          <p:spPr>
            <a:xfrm>
              <a:off x="4471322" y="4004645"/>
              <a:ext cx="76882" cy="32156"/>
            </a:xfrm>
            <a:custGeom>
              <a:avLst/>
              <a:pathLst>
                <a:path w="76882" h="32156">
                  <a:moveTo>
                    <a:pt x="3173" y="0"/>
                  </a:moveTo>
                  <a:lnTo>
                    <a:pt x="76882" y="20061"/>
                  </a:lnTo>
                  <a:lnTo>
                    <a:pt x="73534" y="32156"/>
                  </a:lnTo>
                  <a:lnTo>
                    <a:pt x="0" y="114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5" name="pg3614"/>
            <p:cNvSpPr/>
            <p:nvPr/>
          </p:nvSpPr>
          <p:spPr>
            <a:xfrm>
              <a:off x="4474495" y="3993154"/>
              <a:ext cx="76953" cy="31552"/>
            </a:xfrm>
            <a:custGeom>
              <a:avLst/>
              <a:pathLst>
                <a:path w="76953" h="31552">
                  <a:moveTo>
                    <a:pt x="3074" y="0"/>
                  </a:moveTo>
                  <a:lnTo>
                    <a:pt x="76953" y="19428"/>
                  </a:lnTo>
                  <a:lnTo>
                    <a:pt x="73709" y="31552"/>
                  </a:lnTo>
                  <a:lnTo>
                    <a:pt x="0" y="114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6" name="pg3615"/>
            <p:cNvSpPr/>
            <p:nvPr/>
          </p:nvSpPr>
          <p:spPr>
            <a:xfrm>
              <a:off x="4477569" y="3981637"/>
              <a:ext cx="77018" cy="30945"/>
            </a:xfrm>
            <a:custGeom>
              <a:avLst/>
              <a:pathLst>
                <a:path w="77018" h="30945">
                  <a:moveTo>
                    <a:pt x="2976" y="0"/>
                  </a:moveTo>
                  <a:lnTo>
                    <a:pt x="77018" y="18794"/>
                  </a:lnTo>
                  <a:lnTo>
                    <a:pt x="73878" y="30945"/>
                  </a:lnTo>
                  <a:lnTo>
                    <a:pt x="0" y="115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7" name="pg3616"/>
            <p:cNvSpPr/>
            <p:nvPr/>
          </p:nvSpPr>
          <p:spPr>
            <a:xfrm>
              <a:off x="4480546" y="3970094"/>
              <a:ext cx="77078" cy="30337"/>
            </a:xfrm>
            <a:custGeom>
              <a:avLst/>
              <a:pathLst>
                <a:path w="77078" h="30337">
                  <a:moveTo>
                    <a:pt x="2877" y="0"/>
                  </a:moveTo>
                  <a:lnTo>
                    <a:pt x="77078" y="18159"/>
                  </a:lnTo>
                  <a:lnTo>
                    <a:pt x="74042" y="30337"/>
                  </a:lnTo>
                  <a:lnTo>
                    <a:pt x="0" y="115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8" name="pg3617"/>
            <p:cNvSpPr/>
            <p:nvPr/>
          </p:nvSpPr>
          <p:spPr>
            <a:xfrm>
              <a:off x="4483423" y="3958527"/>
              <a:ext cx="77132" cy="29725"/>
            </a:xfrm>
            <a:custGeom>
              <a:avLst/>
              <a:pathLst>
                <a:path w="77132" h="29725">
                  <a:moveTo>
                    <a:pt x="2778" y="0"/>
                  </a:moveTo>
                  <a:lnTo>
                    <a:pt x="77132" y="17522"/>
                  </a:lnTo>
                  <a:lnTo>
                    <a:pt x="74200" y="29725"/>
                  </a:lnTo>
                  <a:lnTo>
                    <a:pt x="0" y="115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9" name="pg3618"/>
            <p:cNvSpPr/>
            <p:nvPr/>
          </p:nvSpPr>
          <p:spPr>
            <a:xfrm>
              <a:off x="4486201" y="3946937"/>
              <a:ext cx="77180" cy="29112"/>
            </a:xfrm>
            <a:custGeom>
              <a:avLst/>
              <a:pathLst>
                <a:path w="77180" h="29112">
                  <a:moveTo>
                    <a:pt x="2678" y="0"/>
                  </a:moveTo>
                  <a:lnTo>
                    <a:pt x="77180" y="16884"/>
                  </a:lnTo>
                  <a:lnTo>
                    <a:pt x="74353" y="29112"/>
                  </a:lnTo>
                  <a:lnTo>
                    <a:pt x="0" y="11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0" name="pg3619"/>
            <p:cNvSpPr/>
            <p:nvPr/>
          </p:nvSpPr>
          <p:spPr>
            <a:xfrm>
              <a:off x="4488880" y="3935325"/>
              <a:ext cx="77222" cy="28497"/>
            </a:xfrm>
            <a:custGeom>
              <a:avLst/>
              <a:pathLst>
                <a:path w="77222" h="28497">
                  <a:moveTo>
                    <a:pt x="2579" y="0"/>
                  </a:moveTo>
                  <a:lnTo>
                    <a:pt x="77222" y="16245"/>
                  </a:lnTo>
                  <a:lnTo>
                    <a:pt x="74501" y="28497"/>
                  </a:lnTo>
                  <a:lnTo>
                    <a:pt x="0" y="116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1" name="pg3620"/>
            <p:cNvSpPr/>
            <p:nvPr/>
          </p:nvSpPr>
          <p:spPr>
            <a:xfrm>
              <a:off x="4491460" y="3923690"/>
              <a:ext cx="77259" cy="27879"/>
            </a:xfrm>
            <a:custGeom>
              <a:avLst/>
              <a:pathLst>
                <a:path w="77259" h="27879">
                  <a:moveTo>
                    <a:pt x="2479" y="0"/>
                  </a:moveTo>
                  <a:lnTo>
                    <a:pt x="77259" y="15604"/>
                  </a:lnTo>
                  <a:lnTo>
                    <a:pt x="74643" y="27879"/>
                  </a:lnTo>
                  <a:lnTo>
                    <a:pt x="0" y="116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2" name="pg3621"/>
            <p:cNvSpPr/>
            <p:nvPr/>
          </p:nvSpPr>
          <p:spPr>
            <a:xfrm>
              <a:off x="4493939" y="3912035"/>
              <a:ext cx="77290" cy="27260"/>
            </a:xfrm>
            <a:custGeom>
              <a:avLst/>
              <a:pathLst>
                <a:path w="77290" h="27260">
                  <a:moveTo>
                    <a:pt x="2380" y="0"/>
                  </a:moveTo>
                  <a:lnTo>
                    <a:pt x="77290" y="14963"/>
                  </a:lnTo>
                  <a:lnTo>
                    <a:pt x="74779" y="27260"/>
                  </a:lnTo>
                  <a:lnTo>
                    <a:pt x="0" y="11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3" name="pg3622"/>
            <p:cNvSpPr/>
            <p:nvPr/>
          </p:nvSpPr>
          <p:spPr>
            <a:xfrm>
              <a:off x="4496320" y="3900360"/>
              <a:ext cx="77316" cy="26638"/>
            </a:xfrm>
            <a:custGeom>
              <a:avLst/>
              <a:pathLst>
                <a:path w="77316" h="26638">
                  <a:moveTo>
                    <a:pt x="2280" y="0"/>
                  </a:moveTo>
                  <a:lnTo>
                    <a:pt x="77316" y="14320"/>
                  </a:lnTo>
                  <a:lnTo>
                    <a:pt x="74910" y="26638"/>
                  </a:lnTo>
                  <a:lnTo>
                    <a:pt x="0" y="11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4" name="pg3623"/>
            <p:cNvSpPr/>
            <p:nvPr/>
          </p:nvSpPr>
          <p:spPr>
            <a:xfrm>
              <a:off x="4498600" y="3888666"/>
              <a:ext cx="77336" cy="26014"/>
            </a:xfrm>
            <a:custGeom>
              <a:avLst/>
              <a:pathLst>
                <a:path w="77336" h="26014">
                  <a:moveTo>
                    <a:pt x="2179" y="0"/>
                  </a:moveTo>
                  <a:lnTo>
                    <a:pt x="77336" y="13676"/>
                  </a:lnTo>
                  <a:lnTo>
                    <a:pt x="75036" y="26014"/>
                  </a:lnTo>
                  <a:lnTo>
                    <a:pt x="0" y="116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5" name="pg3624"/>
            <p:cNvSpPr/>
            <p:nvPr/>
          </p:nvSpPr>
          <p:spPr>
            <a:xfrm>
              <a:off x="4500780" y="3876953"/>
              <a:ext cx="77350" cy="25389"/>
            </a:xfrm>
            <a:custGeom>
              <a:avLst/>
              <a:pathLst>
                <a:path w="77350" h="25389">
                  <a:moveTo>
                    <a:pt x="2079" y="0"/>
                  </a:moveTo>
                  <a:lnTo>
                    <a:pt x="77350" y="13032"/>
                  </a:lnTo>
                  <a:lnTo>
                    <a:pt x="75156" y="25389"/>
                  </a:lnTo>
                  <a:lnTo>
                    <a:pt x="0" y="1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6" name="pg3625"/>
            <p:cNvSpPr/>
            <p:nvPr/>
          </p:nvSpPr>
          <p:spPr>
            <a:xfrm>
              <a:off x="4502859" y="3865223"/>
              <a:ext cx="77358" cy="24762"/>
            </a:xfrm>
            <a:custGeom>
              <a:avLst/>
              <a:pathLst>
                <a:path w="77358" h="24762">
                  <a:moveTo>
                    <a:pt x="1979" y="0"/>
                  </a:moveTo>
                  <a:lnTo>
                    <a:pt x="77358" y="12386"/>
                  </a:lnTo>
                  <a:lnTo>
                    <a:pt x="75270" y="24762"/>
                  </a:lnTo>
                  <a:lnTo>
                    <a:pt x="0" y="117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7" name="pg3626"/>
            <p:cNvSpPr/>
            <p:nvPr/>
          </p:nvSpPr>
          <p:spPr>
            <a:xfrm>
              <a:off x="4504838" y="3853477"/>
              <a:ext cx="77361" cy="24132"/>
            </a:xfrm>
            <a:custGeom>
              <a:avLst/>
              <a:pathLst>
                <a:path w="77361" h="24132">
                  <a:moveTo>
                    <a:pt x="1878" y="0"/>
                  </a:moveTo>
                  <a:lnTo>
                    <a:pt x="77361" y="11739"/>
                  </a:lnTo>
                  <a:lnTo>
                    <a:pt x="75379" y="24132"/>
                  </a:lnTo>
                  <a:lnTo>
                    <a:pt x="0" y="11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8" name="pg3627"/>
            <p:cNvSpPr/>
            <p:nvPr/>
          </p:nvSpPr>
          <p:spPr>
            <a:xfrm>
              <a:off x="4506717" y="3841715"/>
              <a:ext cx="77358" cy="23501"/>
            </a:xfrm>
            <a:custGeom>
              <a:avLst/>
              <a:pathLst>
                <a:path w="77358" h="23501">
                  <a:moveTo>
                    <a:pt x="1777" y="0"/>
                  </a:moveTo>
                  <a:lnTo>
                    <a:pt x="77358" y="11092"/>
                  </a:lnTo>
                  <a:lnTo>
                    <a:pt x="75483" y="23501"/>
                  </a:lnTo>
                  <a:lnTo>
                    <a:pt x="0" y="1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9" name="pg3628"/>
            <p:cNvSpPr/>
            <p:nvPr/>
          </p:nvSpPr>
          <p:spPr>
            <a:xfrm>
              <a:off x="4508495" y="3829938"/>
              <a:ext cx="77350" cy="22869"/>
            </a:xfrm>
            <a:custGeom>
              <a:avLst/>
              <a:pathLst>
                <a:path w="77350" h="22869">
                  <a:moveTo>
                    <a:pt x="1676" y="0"/>
                  </a:moveTo>
                  <a:lnTo>
                    <a:pt x="77350" y="10444"/>
                  </a:lnTo>
                  <a:lnTo>
                    <a:pt x="75580" y="22869"/>
                  </a:lnTo>
                  <a:lnTo>
                    <a:pt x="0" y="117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0" name="pg3629"/>
            <p:cNvSpPr/>
            <p:nvPr/>
          </p:nvSpPr>
          <p:spPr>
            <a:xfrm>
              <a:off x="4510172" y="3818147"/>
              <a:ext cx="77335" cy="22235"/>
            </a:xfrm>
            <a:custGeom>
              <a:avLst/>
              <a:pathLst>
                <a:path w="77335" h="22235">
                  <a:moveTo>
                    <a:pt x="1575" y="0"/>
                  </a:moveTo>
                  <a:lnTo>
                    <a:pt x="77335" y="9795"/>
                  </a:lnTo>
                  <a:lnTo>
                    <a:pt x="75673" y="22235"/>
                  </a:lnTo>
                  <a:lnTo>
                    <a:pt x="0" y="11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1" name="pg3630"/>
            <p:cNvSpPr/>
            <p:nvPr/>
          </p:nvSpPr>
          <p:spPr>
            <a:xfrm>
              <a:off x="4511747" y="3806343"/>
              <a:ext cx="77315" cy="21599"/>
            </a:xfrm>
            <a:custGeom>
              <a:avLst/>
              <a:pathLst>
                <a:path w="77315" h="21599">
                  <a:moveTo>
                    <a:pt x="1474" y="0"/>
                  </a:moveTo>
                  <a:lnTo>
                    <a:pt x="77315" y="9145"/>
                  </a:lnTo>
                  <a:lnTo>
                    <a:pt x="75760" y="21599"/>
                  </a:lnTo>
                  <a:lnTo>
                    <a:pt x="0" y="11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2" name="pg3631"/>
            <p:cNvSpPr/>
            <p:nvPr/>
          </p:nvSpPr>
          <p:spPr>
            <a:xfrm>
              <a:off x="4513222" y="3794527"/>
              <a:ext cx="77290" cy="20961"/>
            </a:xfrm>
            <a:custGeom>
              <a:avLst/>
              <a:pathLst>
                <a:path w="77290" h="20961">
                  <a:moveTo>
                    <a:pt x="1373" y="0"/>
                  </a:moveTo>
                  <a:lnTo>
                    <a:pt x="77290" y="8494"/>
                  </a:lnTo>
                  <a:lnTo>
                    <a:pt x="75841" y="20961"/>
                  </a:lnTo>
                  <a:lnTo>
                    <a:pt x="0" y="118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3" name="pg3632"/>
            <p:cNvSpPr/>
            <p:nvPr/>
          </p:nvSpPr>
          <p:spPr>
            <a:xfrm>
              <a:off x="4514596" y="3782699"/>
              <a:ext cx="77259" cy="20322"/>
            </a:xfrm>
            <a:custGeom>
              <a:avLst/>
              <a:pathLst>
                <a:path w="77259" h="20322">
                  <a:moveTo>
                    <a:pt x="1272" y="0"/>
                  </a:moveTo>
                  <a:lnTo>
                    <a:pt x="77259" y="7843"/>
                  </a:lnTo>
                  <a:lnTo>
                    <a:pt x="75916" y="20322"/>
                  </a:lnTo>
                  <a:lnTo>
                    <a:pt x="0" y="118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4" name="pg3633"/>
            <p:cNvSpPr/>
            <p:nvPr/>
          </p:nvSpPr>
          <p:spPr>
            <a:xfrm>
              <a:off x="4515868" y="3770861"/>
              <a:ext cx="77222" cy="19681"/>
            </a:xfrm>
            <a:custGeom>
              <a:avLst/>
              <a:pathLst>
                <a:path w="77222" h="19681">
                  <a:moveTo>
                    <a:pt x="1170" y="0"/>
                  </a:moveTo>
                  <a:lnTo>
                    <a:pt x="77222" y="7192"/>
                  </a:lnTo>
                  <a:lnTo>
                    <a:pt x="75986" y="19681"/>
                  </a:lnTo>
                  <a:lnTo>
                    <a:pt x="0" y="11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5" name="pg3634"/>
            <p:cNvSpPr/>
            <p:nvPr/>
          </p:nvSpPr>
          <p:spPr>
            <a:xfrm>
              <a:off x="4517039" y="3759014"/>
              <a:ext cx="77179" cy="19039"/>
            </a:xfrm>
            <a:custGeom>
              <a:avLst/>
              <a:pathLst>
                <a:path w="77179" h="19039">
                  <a:moveTo>
                    <a:pt x="1069" y="0"/>
                  </a:moveTo>
                  <a:lnTo>
                    <a:pt x="77179" y="6540"/>
                  </a:lnTo>
                  <a:lnTo>
                    <a:pt x="76051" y="19039"/>
                  </a:lnTo>
                  <a:lnTo>
                    <a:pt x="0" y="118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6" name="pg3635"/>
            <p:cNvSpPr/>
            <p:nvPr/>
          </p:nvSpPr>
          <p:spPr>
            <a:xfrm>
              <a:off x="4518108" y="3747158"/>
              <a:ext cx="77131" cy="18396"/>
            </a:xfrm>
            <a:custGeom>
              <a:avLst/>
              <a:pathLst>
                <a:path w="77131" h="18396">
                  <a:moveTo>
                    <a:pt x="967" y="0"/>
                  </a:moveTo>
                  <a:lnTo>
                    <a:pt x="77131" y="5887"/>
                  </a:lnTo>
                  <a:lnTo>
                    <a:pt x="76110" y="18396"/>
                  </a:lnTo>
                  <a:lnTo>
                    <a:pt x="0" y="118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7" name="pg3636"/>
            <p:cNvSpPr/>
            <p:nvPr/>
          </p:nvSpPr>
          <p:spPr>
            <a:xfrm>
              <a:off x="4519075" y="3735294"/>
              <a:ext cx="77077" cy="17751"/>
            </a:xfrm>
            <a:custGeom>
              <a:avLst/>
              <a:pathLst>
                <a:path w="77077" h="17751">
                  <a:moveTo>
                    <a:pt x="865" y="0"/>
                  </a:moveTo>
                  <a:lnTo>
                    <a:pt x="77077" y="5234"/>
                  </a:lnTo>
                  <a:lnTo>
                    <a:pt x="76163" y="17751"/>
                  </a:lnTo>
                  <a:lnTo>
                    <a:pt x="0" y="11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8" name="pg3637"/>
            <p:cNvSpPr/>
            <p:nvPr/>
          </p:nvSpPr>
          <p:spPr>
            <a:xfrm>
              <a:off x="4519941" y="3723422"/>
              <a:ext cx="77017" cy="17105"/>
            </a:xfrm>
            <a:custGeom>
              <a:avLst/>
              <a:pathLst>
                <a:path w="77017" h="17105">
                  <a:moveTo>
                    <a:pt x="764" y="0"/>
                  </a:moveTo>
                  <a:lnTo>
                    <a:pt x="77017" y="4580"/>
                  </a:lnTo>
                  <a:lnTo>
                    <a:pt x="76211" y="17105"/>
                  </a:lnTo>
                  <a:lnTo>
                    <a:pt x="0" y="11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9" name="pg3638"/>
            <p:cNvSpPr/>
            <p:nvPr/>
          </p:nvSpPr>
          <p:spPr>
            <a:xfrm>
              <a:off x="4520706" y="3711545"/>
              <a:ext cx="76952" cy="16458"/>
            </a:xfrm>
            <a:custGeom>
              <a:avLst/>
              <a:pathLst>
                <a:path w="76952" h="16458">
                  <a:moveTo>
                    <a:pt x="662" y="0"/>
                  </a:moveTo>
                  <a:lnTo>
                    <a:pt x="76952" y="3927"/>
                  </a:lnTo>
                  <a:lnTo>
                    <a:pt x="76253" y="16458"/>
                  </a:lnTo>
                  <a:lnTo>
                    <a:pt x="0" y="11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0" name="pg3639"/>
            <p:cNvSpPr/>
            <p:nvPr/>
          </p:nvSpPr>
          <p:spPr>
            <a:xfrm>
              <a:off x="4521368" y="3699663"/>
              <a:ext cx="76881" cy="15809"/>
            </a:xfrm>
            <a:custGeom>
              <a:avLst/>
              <a:pathLst>
                <a:path w="76881" h="15809">
                  <a:moveTo>
                    <a:pt x="560" y="0"/>
                  </a:moveTo>
                  <a:lnTo>
                    <a:pt x="76881" y="3273"/>
                  </a:lnTo>
                  <a:lnTo>
                    <a:pt x="76289" y="15809"/>
                  </a:lnTo>
                  <a:lnTo>
                    <a:pt x="0" y="118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1" name="pg3640"/>
            <p:cNvSpPr/>
            <p:nvPr/>
          </p:nvSpPr>
          <p:spPr>
            <a:xfrm>
              <a:off x="4521929" y="3687776"/>
              <a:ext cx="76804" cy="15159"/>
            </a:xfrm>
            <a:custGeom>
              <a:avLst/>
              <a:pathLst>
                <a:path w="76804" h="15159">
                  <a:moveTo>
                    <a:pt x="458" y="0"/>
                  </a:moveTo>
                  <a:lnTo>
                    <a:pt x="76804" y="2618"/>
                  </a:lnTo>
                  <a:lnTo>
                    <a:pt x="76320" y="15159"/>
                  </a:lnTo>
                  <a:lnTo>
                    <a:pt x="0" y="118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2" name="pg3641"/>
            <p:cNvSpPr/>
            <p:nvPr/>
          </p:nvSpPr>
          <p:spPr>
            <a:xfrm>
              <a:off x="4522387" y="3675886"/>
              <a:ext cx="76722" cy="14509"/>
            </a:xfrm>
            <a:custGeom>
              <a:avLst/>
              <a:pathLst>
                <a:path w="76722" h="14509">
                  <a:moveTo>
                    <a:pt x="356" y="0"/>
                  </a:moveTo>
                  <a:lnTo>
                    <a:pt x="76722" y="1964"/>
                  </a:lnTo>
                  <a:lnTo>
                    <a:pt x="76345" y="14509"/>
                  </a:lnTo>
                  <a:lnTo>
                    <a:pt x="0" y="118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3" name="pg3642"/>
            <p:cNvSpPr/>
            <p:nvPr/>
          </p:nvSpPr>
          <p:spPr>
            <a:xfrm>
              <a:off x="4522744" y="3663993"/>
              <a:ext cx="76634" cy="13857"/>
            </a:xfrm>
            <a:custGeom>
              <a:avLst/>
              <a:pathLst>
                <a:path w="76634" h="13857">
                  <a:moveTo>
                    <a:pt x="254" y="0"/>
                  </a:moveTo>
                  <a:lnTo>
                    <a:pt x="76634" y="1309"/>
                  </a:lnTo>
                  <a:lnTo>
                    <a:pt x="76365" y="13857"/>
                  </a:lnTo>
                  <a:lnTo>
                    <a:pt x="0" y="11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4" name="pg3643"/>
            <p:cNvSpPr/>
            <p:nvPr/>
          </p:nvSpPr>
          <p:spPr>
            <a:xfrm>
              <a:off x="4522999" y="3652098"/>
              <a:ext cx="76540" cy="13204"/>
            </a:xfrm>
            <a:custGeom>
              <a:avLst/>
              <a:pathLst>
                <a:path w="76540" h="13204">
                  <a:moveTo>
                    <a:pt x="152" y="0"/>
                  </a:moveTo>
                  <a:lnTo>
                    <a:pt x="76540" y="654"/>
                  </a:lnTo>
                  <a:lnTo>
                    <a:pt x="76379" y="13204"/>
                  </a:lnTo>
                  <a:lnTo>
                    <a:pt x="0" y="118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5" name="pg3644"/>
            <p:cNvSpPr/>
            <p:nvPr/>
          </p:nvSpPr>
          <p:spPr>
            <a:xfrm>
              <a:off x="4523152" y="3640202"/>
              <a:ext cx="76441" cy="12550"/>
            </a:xfrm>
            <a:custGeom>
              <a:avLst/>
              <a:pathLst>
                <a:path w="76441" h="12550">
                  <a:moveTo>
                    <a:pt x="50" y="0"/>
                  </a:moveTo>
                  <a:lnTo>
                    <a:pt x="76441" y="0"/>
                  </a:lnTo>
                  <a:lnTo>
                    <a:pt x="76387" y="12550"/>
                  </a:lnTo>
                  <a:lnTo>
                    <a:pt x="0" y="11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6" name="pg3645"/>
            <p:cNvSpPr/>
            <p:nvPr/>
          </p:nvSpPr>
          <p:spPr>
            <a:xfrm>
              <a:off x="4599540" y="3626997"/>
              <a:ext cx="76444" cy="13205"/>
            </a:xfrm>
            <a:custGeom>
              <a:avLst/>
              <a:pathLst>
                <a:path w="76444" h="13205">
                  <a:moveTo>
                    <a:pt x="0" y="654"/>
                  </a:moveTo>
                  <a:lnTo>
                    <a:pt x="76387" y="0"/>
                  </a:lnTo>
                  <a:lnTo>
                    <a:pt x="76444" y="13205"/>
                  </a:lnTo>
                  <a:lnTo>
                    <a:pt x="53" y="13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7" name="pg3646"/>
            <p:cNvSpPr/>
            <p:nvPr/>
          </p:nvSpPr>
          <p:spPr>
            <a:xfrm>
              <a:off x="4599379" y="3613793"/>
              <a:ext cx="76549" cy="13859"/>
            </a:xfrm>
            <a:custGeom>
              <a:avLst/>
              <a:pathLst>
                <a:path w="76549" h="13859">
                  <a:moveTo>
                    <a:pt x="0" y="1309"/>
                  </a:moveTo>
                  <a:lnTo>
                    <a:pt x="76379" y="0"/>
                  </a:lnTo>
                  <a:lnTo>
                    <a:pt x="76549" y="13204"/>
                  </a:lnTo>
                  <a:lnTo>
                    <a:pt x="161" y="138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8" name="pg3647"/>
            <p:cNvSpPr/>
            <p:nvPr/>
          </p:nvSpPr>
          <p:spPr>
            <a:xfrm>
              <a:off x="4599110" y="3600591"/>
              <a:ext cx="76648" cy="14511"/>
            </a:xfrm>
            <a:custGeom>
              <a:avLst/>
              <a:pathLst>
                <a:path w="76648" h="14511">
                  <a:moveTo>
                    <a:pt x="0" y="1964"/>
                  </a:moveTo>
                  <a:lnTo>
                    <a:pt x="76365" y="0"/>
                  </a:lnTo>
                  <a:lnTo>
                    <a:pt x="76648" y="13202"/>
                  </a:lnTo>
                  <a:lnTo>
                    <a:pt x="268" y="145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9" name="pg3648"/>
            <p:cNvSpPr/>
            <p:nvPr/>
          </p:nvSpPr>
          <p:spPr>
            <a:xfrm>
              <a:off x="4598733" y="3587391"/>
              <a:ext cx="76741" cy="15163"/>
            </a:xfrm>
            <a:custGeom>
              <a:avLst/>
              <a:pathLst>
                <a:path w="76741" h="15163">
                  <a:moveTo>
                    <a:pt x="0" y="2618"/>
                  </a:moveTo>
                  <a:lnTo>
                    <a:pt x="76345" y="0"/>
                  </a:lnTo>
                  <a:lnTo>
                    <a:pt x="76741" y="13199"/>
                  </a:lnTo>
                  <a:lnTo>
                    <a:pt x="376" y="15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0" name="pg3649"/>
            <p:cNvSpPr/>
            <p:nvPr/>
          </p:nvSpPr>
          <p:spPr>
            <a:xfrm>
              <a:off x="4598249" y="3574196"/>
              <a:ext cx="76829" cy="15814"/>
            </a:xfrm>
            <a:custGeom>
              <a:avLst/>
              <a:pathLst>
                <a:path w="76829" h="15814">
                  <a:moveTo>
                    <a:pt x="0" y="3273"/>
                  </a:moveTo>
                  <a:lnTo>
                    <a:pt x="76320" y="0"/>
                  </a:lnTo>
                  <a:lnTo>
                    <a:pt x="76829" y="13195"/>
                  </a:lnTo>
                  <a:lnTo>
                    <a:pt x="483" y="15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1" name="pg3650"/>
            <p:cNvSpPr/>
            <p:nvPr/>
          </p:nvSpPr>
          <p:spPr>
            <a:xfrm>
              <a:off x="4597658" y="3561005"/>
              <a:ext cx="76911" cy="16463"/>
            </a:xfrm>
            <a:custGeom>
              <a:avLst/>
              <a:pathLst>
                <a:path w="76911" h="16463">
                  <a:moveTo>
                    <a:pt x="0" y="3927"/>
                  </a:moveTo>
                  <a:lnTo>
                    <a:pt x="76289" y="0"/>
                  </a:lnTo>
                  <a:lnTo>
                    <a:pt x="76911" y="13190"/>
                  </a:lnTo>
                  <a:lnTo>
                    <a:pt x="591" y="164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2" name="pg3651"/>
            <p:cNvSpPr/>
            <p:nvPr/>
          </p:nvSpPr>
          <p:spPr>
            <a:xfrm>
              <a:off x="4596959" y="3547820"/>
              <a:ext cx="76988" cy="17111"/>
            </a:xfrm>
            <a:custGeom>
              <a:avLst/>
              <a:pathLst>
                <a:path w="76988" h="17111">
                  <a:moveTo>
                    <a:pt x="0" y="4580"/>
                  </a:moveTo>
                  <a:lnTo>
                    <a:pt x="76253" y="0"/>
                  </a:lnTo>
                  <a:lnTo>
                    <a:pt x="76988" y="13184"/>
                  </a:lnTo>
                  <a:lnTo>
                    <a:pt x="698" y="17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3" name="pg3652"/>
            <p:cNvSpPr/>
            <p:nvPr/>
          </p:nvSpPr>
          <p:spPr>
            <a:xfrm>
              <a:off x="4596152" y="3534642"/>
              <a:ext cx="77059" cy="17758"/>
            </a:xfrm>
            <a:custGeom>
              <a:avLst/>
              <a:pathLst>
                <a:path w="77059" h="17758">
                  <a:moveTo>
                    <a:pt x="0" y="5234"/>
                  </a:moveTo>
                  <a:lnTo>
                    <a:pt x="76211" y="0"/>
                  </a:lnTo>
                  <a:lnTo>
                    <a:pt x="77059" y="13178"/>
                  </a:lnTo>
                  <a:lnTo>
                    <a:pt x="806" y="177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4" name="pg3653"/>
            <p:cNvSpPr/>
            <p:nvPr/>
          </p:nvSpPr>
          <p:spPr>
            <a:xfrm>
              <a:off x="4595239" y="3521472"/>
              <a:ext cx="77124" cy="18404"/>
            </a:xfrm>
            <a:custGeom>
              <a:avLst/>
              <a:pathLst>
                <a:path w="77124" h="18404">
                  <a:moveTo>
                    <a:pt x="0" y="5887"/>
                  </a:moveTo>
                  <a:lnTo>
                    <a:pt x="76163" y="0"/>
                  </a:lnTo>
                  <a:lnTo>
                    <a:pt x="77124" y="13170"/>
                  </a:lnTo>
                  <a:lnTo>
                    <a:pt x="913" y="184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5" name="pg3654"/>
            <p:cNvSpPr/>
            <p:nvPr/>
          </p:nvSpPr>
          <p:spPr>
            <a:xfrm>
              <a:off x="4594218" y="3508310"/>
              <a:ext cx="77184" cy="19049"/>
            </a:xfrm>
            <a:custGeom>
              <a:avLst/>
              <a:pathLst>
                <a:path w="77184" h="19049">
                  <a:moveTo>
                    <a:pt x="0" y="6540"/>
                  </a:moveTo>
                  <a:lnTo>
                    <a:pt x="76110" y="0"/>
                  </a:lnTo>
                  <a:lnTo>
                    <a:pt x="77184" y="13161"/>
                  </a:lnTo>
                  <a:lnTo>
                    <a:pt x="1020" y="190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6" name="pg3655"/>
            <p:cNvSpPr/>
            <p:nvPr/>
          </p:nvSpPr>
          <p:spPr>
            <a:xfrm>
              <a:off x="4593090" y="3495158"/>
              <a:ext cx="77238" cy="19691"/>
            </a:xfrm>
            <a:custGeom>
              <a:avLst/>
              <a:pathLst>
                <a:path w="77238" h="19691">
                  <a:moveTo>
                    <a:pt x="0" y="7192"/>
                  </a:moveTo>
                  <a:lnTo>
                    <a:pt x="76051" y="0"/>
                  </a:lnTo>
                  <a:lnTo>
                    <a:pt x="77238" y="13151"/>
                  </a:lnTo>
                  <a:lnTo>
                    <a:pt x="1128" y="196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7" name="pg3656"/>
            <p:cNvSpPr/>
            <p:nvPr/>
          </p:nvSpPr>
          <p:spPr>
            <a:xfrm>
              <a:off x="4591855" y="3482017"/>
              <a:ext cx="77286" cy="20333"/>
            </a:xfrm>
            <a:custGeom>
              <a:avLst/>
              <a:pathLst>
                <a:path w="77286" h="20333">
                  <a:moveTo>
                    <a:pt x="0" y="7843"/>
                  </a:moveTo>
                  <a:lnTo>
                    <a:pt x="75986" y="0"/>
                  </a:lnTo>
                  <a:lnTo>
                    <a:pt x="77286" y="13141"/>
                  </a:lnTo>
                  <a:lnTo>
                    <a:pt x="1235" y="203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8" name="pg3657"/>
            <p:cNvSpPr/>
            <p:nvPr/>
          </p:nvSpPr>
          <p:spPr>
            <a:xfrm>
              <a:off x="4590512" y="3468888"/>
              <a:ext cx="77329" cy="20973"/>
            </a:xfrm>
            <a:custGeom>
              <a:avLst/>
              <a:pathLst>
                <a:path w="77329" h="20973">
                  <a:moveTo>
                    <a:pt x="0" y="8494"/>
                  </a:moveTo>
                  <a:lnTo>
                    <a:pt x="75916" y="0"/>
                  </a:lnTo>
                  <a:lnTo>
                    <a:pt x="77329" y="13129"/>
                  </a:lnTo>
                  <a:lnTo>
                    <a:pt x="1342" y="20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9" name="pg3658"/>
            <p:cNvSpPr/>
            <p:nvPr/>
          </p:nvSpPr>
          <p:spPr>
            <a:xfrm>
              <a:off x="4589063" y="3455771"/>
              <a:ext cx="77365" cy="21611"/>
            </a:xfrm>
            <a:custGeom>
              <a:avLst/>
              <a:pathLst>
                <a:path w="77365" h="21611">
                  <a:moveTo>
                    <a:pt x="0" y="9145"/>
                  </a:moveTo>
                  <a:lnTo>
                    <a:pt x="75841" y="0"/>
                  </a:lnTo>
                  <a:lnTo>
                    <a:pt x="77365" y="13116"/>
                  </a:lnTo>
                  <a:lnTo>
                    <a:pt x="1449" y="21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0" name="pg3659"/>
            <p:cNvSpPr/>
            <p:nvPr/>
          </p:nvSpPr>
          <p:spPr>
            <a:xfrm>
              <a:off x="4587507" y="3442667"/>
              <a:ext cx="77397" cy="22248"/>
            </a:xfrm>
            <a:custGeom>
              <a:avLst/>
              <a:pathLst>
                <a:path w="77397" h="22248">
                  <a:moveTo>
                    <a:pt x="0" y="9795"/>
                  </a:moveTo>
                  <a:lnTo>
                    <a:pt x="75760" y="0"/>
                  </a:lnTo>
                  <a:lnTo>
                    <a:pt x="77397" y="13103"/>
                  </a:lnTo>
                  <a:lnTo>
                    <a:pt x="1555" y="222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1" name="pg3660"/>
            <p:cNvSpPr/>
            <p:nvPr/>
          </p:nvSpPr>
          <p:spPr>
            <a:xfrm>
              <a:off x="4585845" y="3429578"/>
              <a:ext cx="77422" cy="22884"/>
            </a:xfrm>
            <a:custGeom>
              <a:avLst/>
              <a:pathLst>
                <a:path w="77422" h="22884">
                  <a:moveTo>
                    <a:pt x="0" y="10444"/>
                  </a:moveTo>
                  <a:lnTo>
                    <a:pt x="75673" y="0"/>
                  </a:lnTo>
                  <a:lnTo>
                    <a:pt x="77422" y="13088"/>
                  </a:lnTo>
                  <a:lnTo>
                    <a:pt x="1662" y="22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2" name="pg3661"/>
            <p:cNvSpPr/>
            <p:nvPr/>
          </p:nvSpPr>
          <p:spPr>
            <a:xfrm>
              <a:off x="4584076" y="3416505"/>
              <a:ext cx="77442" cy="23517"/>
            </a:xfrm>
            <a:custGeom>
              <a:avLst/>
              <a:pathLst>
                <a:path w="77442" h="23517">
                  <a:moveTo>
                    <a:pt x="0" y="11092"/>
                  </a:moveTo>
                  <a:lnTo>
                    <a:pt x="75580" y="0"/>
                  </a:lnTo>
                  <a:lnTo>
                    <a:pt x="77442" y="13073"/>
                  </a:lnTo>
                  <a:lnTo>
                    <a:pt x="1769" y="23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3" name="pg3662"/>
            <p:cNvSpPr/>
            <p:nvPr/>
          </p:nvSpPr>
          <p:spPr>
            <a:xfrm>
              <a:off x="4582200" y="3403448"/>
              <a:ext cx="77456" cy="24149"/>
            </a:xfrm>
            <a:custGeom>
              <a:avLst/>
              <a:pathLst>
                <a:path w="77456" h="24149">
                  <a:moveTo>
                    <a:pt x="0" y="11739"/>
                  </a:moveTo>
                  <a:lnTo>
                    <a:pt x="75483" y="0"/>
                  </a:lnTo>
                  <a:lnTo>
                    <a:pt x="77456" y="13057"/>
                  </a:lnTo>
                  <a:lnTo>
                    <a:pt x="1875" y="24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4" name="pg3663"/>
            <p:cNvSpPr/>
            <p:nvPr/>
          </p:nvSpPr>
          <p:spPr>
            <a:xfrm>
              <a:off x="4580218" y="3390408"/>
              <a:ext cx="77465" cy="24779"/>
            </a:xfrm>
            <a:custGeom>
              <a:avLst/>
              <a:pathLst>
                <a:path w="77465" h="24779">
                  <a:moveTo>
                    <a:pt x="0" y="12386"/>
                  </a:moveTo>
                  <a:lnTo>
                    <a:pt x="75379" y="0"/>
                  </a:lnTo>
                  <a:lnTo>
                    <a:pt x="77465" y="13039"/>
                  </a:lnTo>
                  <a:lnTo>
                    <a:pt x="1981" y="247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5" name="pg3664"/>
            <p:cNvSpPr/>
            <p:nvPr/>
          </p:nvSpPr>
          <p:spPr>
            <a:xfrm>
              <a:off x="4578130" y="3377387"/>
              <a:ext cx="77467" cy="25407"/>
            </a:xfrm>
            <a:custGeom>
              <a:avLst/>
              <a:pathLst>
                <a:path w="77467" h="25407">
                  <a:moveTo>
                    <a:pt x="0" y="13032"/>
                  </a:moveTo>
                  <a:lnTo>
                    <a:pt x="75270" y="0"/>
                  </a:lnTo>
                  <a:lnTo>
                    <a:pt x="77467" y="13021"/>
                  </a:lnTo>
                  <a:lnTo>
                    <a:pt x="2088" y="254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6" name="pg3665"/>
            <p:cNvSpPr/>
            <p:nvPr/>
          </p:nvSpPr>
          <p:spPr>
            <a:xfrm>
              <a:off x="4575936" y="3364385"/>
              <a:ext cx="77464" cy="26034"/>
            </a:xfrm>
            <a:custGeom>
              <a:avLst/>
              <a:pathLst>
                <a:path w="77464" h="26034">
                  <a:moveTo>
                    <a:pt x="0" y="13676"/>
                  </a:moveTo>
                  <a:lnTo>
                    <a:pt x="75156" y="0"/>
                  </a:lnTo>
                  <a:lnTo>
                    <a:pt x="77464" y="13001"/>
                  </a:lnTo>
                  <a:lnTo>
                    <a:pt x="2194" y="26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7" name="pg3666"/>
            <p:cNvSpPr/>
            <p:nvPr/>
          </p:nvSpPr>
          <p:spPr>
            <a:xfrm>
              <a:off x="4573636" y="3351403"/>
              <a:ext cx="77456" cy="26658"/>
            </a:xfrm>
            <a:custGeom>
              <a:avLst/>
              <a:pathLst>
                <a:path w="77456" h="26658">
                  <a:moveTo>
                    <a:pt x="0" y="14320"/>
                  </a:moveTo>
                  <a:lnTo>
                    <a:pt x="75036" y="0"/>
                  </a:lnTo>
                  <a:lnTo>
                    <a:pt x="77456" y="12981"/>
                  </a:lnTo>
                  <a:lnTo>
                    <a:pt x="2299" y="266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8" name="pg3667"/>
            <p:cNvSpPr/>
            <p:nvPr/>
          </p:nvSpPr>
          <p:spPr>
            <a:xfrm>
              <a:off x="4571230" y="3338443"/>
              <a:ext cx="77441" cy="27281"/>
            </a:xfrm>
            <a:custGeom>
              <a:avLst/>
              <a:pathLst>
                <a:path w="77441" h="27281">
                  <a:moveTo>
                    <a:pt x="0" y="14963"/>
                  </a:moveTo>
                  <a:lnTo>
                    <a:pt x="74910" y="0"/>
                  </a:lnTo>
                  <a:lnTo>
                    <a:pt x="77441" y="12960"/>
                  </a:lnTo>
                  <a:lnTo>
                    <a:pt x="2405" y="272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9" name="pg3668"/>
            <p:cNvSpPr/>
            <p:nvPr/>
          </p:nvSpPr>
          <p:spPr>
            <a:xfrm>
              <a:off x="4568719" y="3325505"/>
              <a:ext cx="77421" cy="27901"/>
            </a:xfrm>
            <a:custGeom>
              <a:avLst/>
              <a:pathLst>
                <a:path w="77421" h="27901">
                  <a:moveTo>
                    <a:pt x="0" y="15604"/>
                  </a:moveTo>
                  <a:lnTo>
                    <a:pt x="74779" y="0"/>
                  </a:lnTo>
                  <a:lnTo>
                    <a:pt x="77421" y="12938"/>
                  </a:lnTo>
                  <a:lnTo>
                    <a:pt x="2511" y="279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0" name="pg3669"/>
            <p:cNvSpPr/>
            <p:nvPr/>
          </p:nvSpPr>
          <p:spPr>
            <a:xfrm>
              <a:off x="4566103" y="3312589"/>
              <a:ext cx="77396" cy="28520"/>
            </a:xfrm>
            <a:custGeom>
              <a:avLst/>
              <a:pathLst>
                <a:path w="77396" h="28520">
                  <a:moveTo>
                    <a:pt x="0" y="16245"/>
                  </a:moveTo>
                  <a:lnTo>
                    <a:pt x="74643" y="0"/>
                  </a:lnTo>
                  <a:lnTo>
                    <a:pt x="77396" y="12915"/>
                  </a:lnTo>
                  <a:lnTo>
                    <a:pt x="2616" y="285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1" name="pg3670"/>
            <p:cNvSpPr/>
            <p:nvPr/>
          </p:nvSpPr>
          <p:spPr>
            <a:xfrm>
              <a:off x="4563381" y="3299698"/>
              <a:ext cx="77364" cy="29136"/>
            </a:xfrm>
            <a:custGeom>
              <a:avLst/>
              <a:pathLst>
                <a:path w="77364" h="29136">
                  <a:moveTo>
                    <a:pt x="0" y="16884"/>
                  </a:moveTo>
                  <a:lnTo>
                    <a:pt x="74501" y="0"/>
                  </a:lnTo>
                  <a:lnTo>
                    <a:pt x="77364" y="12891"/>
                  </a:lnTo>
                  <a:lnTo>
                    <a:pt x="2721" y="291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2" name="pg3671"/>
            <p:cNvSpPr/>
            <p:nvPr/>
          </p:nvSpPr>
          <p:spPr>
            <a:xfrm>
              <a:off x="4560555" y="3286832"/>
              <a:ext cx="77327" cy="29750"/>
            </a:xfrm>
            <a:custGeom>
              <a:avLst/>
              <a:pathLst>
                <a:path w="77327" h="29750">
                  <a:moveTo>
                    <a:pt x="0" y="17522"/>
                  </a:moveTo>
                  <a:lnTo>
                    <a:pt x="74353" y="0"/>
                  </a:lnTo>
                  <a:lnTo>
                    <a:pt x="77327" y="12866"/>
                  </a:lnTo>
                  <a:lnTo>
                    <a:pt x="2826" y="297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3" name="pg3672"/>
            <p:cNvSpPr/>
            <p:nvPr/>
          </p:nvSpPr>
          <p:spPr>
            <a:xfrm>
              <a:off x="4557624" y="3273992"/>
              <a:ext cx="77284" cy="30362"/>
            </a:xfrm>
            <a:custGeom>
              <a:avLst/>
              <a:pathLst>
                <a:path w="77284" h="30362">
                  <a:moveTo>
                    <a:pt x="0" y="18159"/>
                  </a:moveTo>
                  <a:lnTo>
                    <a:pt x="74200" y="0"/>
                  </a:lnTo>
                  <a:lnTo>
                    <a:pt x="77284" y="12840"/>
                  </a:lnTo>
                  <a:lnTo>
                    <a:pt x="2931" y="303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4" name="pg3673"/>
            <p:cNvSpPr/>
            <p:nvPr/>
          </p:nvSpPr>
          <p:spPr>
            <a:xfrm>
              <a:off x="4554588" y="3261179"/>
              <a:ext cx="77236" cy="30972"/>
            </a:xfrm>
            <a:custGeom>
              <a:avLst/>
              <a:pathLst>
                <a:path w="77236" h="30972">
                  <a:moveTo>
                    <a:pt x="0" y="18794"/>
                  </a:moveTo>
                  <a:lnTo>
                    <a:pt x="74042" y="0"/>
                  </a:lnTo>
                  <a:lnTo>
                    <a:pt x="77236" y="12813"/>
                  </a:lnTo>
                  <a:lnTo>
                    <a:pt x="3035" y="309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5" name="pg3674"/>
            <p:cNvSpPr/>
            <p:nvPr/>
          </p:nvSpPr>
          <p:spPr>
            <a:xfrm>
              <a:off x="4551448" y="3248393"/>
              <a:ext cx="77182" cy="31579"/>
            </a:xfrm>
            <a:custGeom>
              <a:avLst/>
              <a:pathLst>
                <a:path w="77182" h="31579">
                  <a:moveTo>
                    <a:pt x="0" y="19428"/>
                  </a:moveTo>
                  <a:lnTo>
                    <a:pt x="73878" y="0"/>
                  </a:lnTo>
                  <a:lnTo>
                    <a:pt x="77182" y="12785"/>
                  </a:lnTo>
                  <a:lnTo>
                    <a:pt x="3139" y="31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6" name="pg3675"/>
            <p:cNvSpPr/>
            <p:nvPr/>
          </p:nvSpPr>
          <p:spPr>
            <a:xfrm>
              <a:off x="4548204" y="3235637"/>
              <a:ext cx="77122" cy="32185"/>
            </a:xfrm>
            <a:custGeom>
              <a:avLst/>
              <a:pathLst>
                <a:path w="77122" h="32185">
                  <a:moveTo>
                    <a:pt x="0" y="20061"/>
                  </a:moveTo>
                  <a:lnTo>
                    <a:pt x="73709" y="0"/>
                  </a:lnTo>
                  <a:lnTo>
                    <a:pt x="77122" y="12756"/>
                  </a:lnTo>
                  <a:lnTo>
                    <a:pt x="3243" y="32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7" name="pg3676"/>
            <p:cNvSpPr/>
            <p:nvPr/>
          </p:nvSpPr>
          <p:spPr>
            <a:xfrm>
              <a:off x="4544856" y="3222910"/>
              <a:ext cx="77057" cy="32787"/>
            </a:xfrm>
            <a:custGeom>
              <a:avLst/>
              <a:pathLst>
                <a:path w="77057" h="32787">
                  <a:moveTo>
                    <a:pt x="0" y="20692"/>
                  </a:moveTo>
                  <a:lnTo>
                    <a:pt x="73534" y="0"/>
                  </a:lnTo>
                  <a:lnTo>
                    <a:pt x="77057" y="12726"/>
                  </a:lnTo>
                  <a:lnTo>
                    <a:pt x="3347" y="32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8" name="pg3677"/>
            <p:cNvSpPr/>
            <p:nvPr/>
          </p:nvSpPr>
          <p:spPr>
            <a:xfrm>
              <a:off x="4541405" y="3210214"/>
              <a:ext cx="76986" cy="33388"/>
            </a:xfrm>
            <a:custGeom>
              <a:avLst/>
              <a:pathLst>
                <a:path w="76986" h="33388">
                  <a:moveTo>
                    <a:pt x="0" y="21321"/>
                  </a:moveTo>
                  <a:lnTo>
                    <a:pt x="73354" y="0"/>
                  </a:lnTo>
                  <a:lnTo>
                    <a:pt x="76986" y="12696"/>
                  </a:lnTo>
                  <a:lnTo>
                    <a:pt x="3451" y="33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9" name="pg3678"/>
            <p:cNvSpPr/>
            <p:nvPr/>
          </p:nvSpPr>
          <p:spPr>
            <a:xfrm>
              <a:off x="4537850" y="3197549"/>
              <a:ext cx="76909" cy="33986"/>
            </a:xfrm>
            <a:custGeom>
              <a:avLst/>
              <a:pathLst>
                <a:path w="76909" h="33986">
                  <a:moveTo>
                    <a:pt x="0" y="21949"/>
                  </a:moveTo>
                  <a:lnTo>
                    <a:pt x="73169" y="0"/>
                  </a:lnTo>
                  <a:lnTo>
                    <a:pt x="76909" y="12664"/>
                  </a:lnTo>
                  <a:lnTo>
                    <a:pt x="3554" y="33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0" name="pg3679"/>
            <p:cNvSpPr/>
            <p:nvPr/>
          </p:nvSpPr>
          <p:spPr>
            <a:xfrm>
              <a:off x="4534193" y="3184917"/>
              <a:ext cx="76826" cy="34581"/>
            </a:xfrm>
            <a:custGeom>
              <a:avLst/>
              <a:pathLst>
                <a:path w="76826" h="34581">
                  <a:moveTo>
                    <a:pt x="0" y="22576"/>
                  </a:moveTo>
                  <a:lnTo>
                    <a:pt x="72978" y="0"/>
                  </a:lnTo>
                  <a:lnTo>
                    <a:pt x="76826" y="12632"/>
                  </a:lnTo>
                  <a:lnTo>
                    <a:pt x="3657" y="34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1" name="pg3680"/>
            <p:cNvSpPr/>
            <p:nvPr/>
          </p:nvSpPr>
          <p:spPr>
            <a:xfrm>
              <a:off x="4530432" y="3172319"/>
              <a:ext cx="76738" cy="35174"/>
            </a:xfrm>
            <a:custGeom>
              <a:avLst/>
              <a:pathLst>
                <a:path w="76738" h="35174">
                  <a:moveTo>
                    <a:pt x="0" y="23200"/>
                  </a:moveTo>
                  <a:lnTo>
                    <a:pt x="72782" y="0"/>
                  </a:lnTo>
                  <a:lnTo>
                    <a:pt x="76738" y="12598"/>
                  </a:lnTo>
                  <a:lnTo>
                    <a:pt x="3760" y="351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2" name="pg3681"/>
            <p:cNvSpPr/>
            <p:nvPr/>
          </p:nvSpPr>
          <p:spPr>
            <a:xfrm>
              <a:off x="4526569" y="3159754"/>
              <a:ext cx="76645" cy="35765"/>
            </a:xfrm>
            <a:custGeom>
              <a:avLst/>
              <a:pathLst>
                <a:path w="76645" h="35765">
                  <a:moveTo>
                    <a:pt x="0" y="23823"/>
                  </a:moveTo>
                  <a:lnTo>
                    <a:pt x="72580" y="0"/>
                  </a:lnTo>
                  <a:lnTo>
                    <a:pt x="76645" y="12564"/>
                  </a:lnTo>
                  <a:lnTo>
                    <a:pt x="3862" y="35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3" name="pg3682"/>
            <p:cNvSpPr/>
            <p:nvPr/>
          </p:nvSpPr>
          <p:spPr>
            <a:xfrm>
              <a:off x="4522604" y="3147225"/>
              <a:ext cx="76545" cy="36352"/>
            </a:xfrm>
            <a:custGeom>
              <a:avLst/>
              <a:pathLst>
                <a:path w="76545" h="36352">
                  <a:moveTo>
                    <a:pt x="0" y="24445"/>
                  </a:moveTo>
                  <a:lnTo>
                    <a:pt x="72373" y="0"/>
                  </a:lnTo>
                  <a:lnTo>
                    <a:pt x="76545" y="12528"/>
                  </a:lnTo>
                  <a:lnTo>
                    <a:pt x="3965" y="363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4" name="pg3683"/>
            <p:cNvSpPr/>
            <p:nvPr/>
          </p:nvSpPr>
          <p:spPr>
            <a:xfrm>
              <a:off x="4518537" y="3134733"/>
              <a:ext cx="76440" cy="36937"/>
            </a:xfrm>
            <a:custGeom>
              <a:avLst/>
              <a:pathLst>
                <a:path w="76440" h="36937">
                  <a:moveTo>
                    <a:pt x="0" y="25064"/>
                  </a:moveTo>
                  <a:lnTo>
                    <a:pt x="72161" y="0"/>
                  </a:lnTo>
                  <a:lnTo>
                    <a:pt x="76440" y="12492"/>
                  </a:lnTo>
                  <a:lnTo>
                    <a:pt x="4067" y="36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5" name="pg3684"/>
            <p:cNvSpPr/>
            <p:nvPr/>
          </p:nvSpPr>
          <p:spPr>
            <a:xfrm>
              <a:off x="4514368" y="3122277"/>
              <a:ext cx="76330" cy="37520"/>
            </a:xfrm>
            <a:custGeom>
              <a:avLst/>
              <a:pathLst>
                <a:path w="76330" h="37520">
                  <a:moveTo>
                    <a:pt x="0" y="25682"/>
                  </a:moveTo>
                  <a:lnTo>
                    <a:pt x="71944" y="0"/>
                  </a:lnTo>
                  <a:lnTo>
                    <a:pt x="76330" y="12455"/>
                  </a:lnTo>
                  <a:lnTo>
                    <a:pt x="4168" y="375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6" name="pg3685"/>
            <p:cNvSpPr/>
            <p:nvPr/>
          </p:nvSpPr>
          <p:spPr>
            <a:xfrm>
              <a:off x="4510098" y="3109860"/>
              <a:ext cx="76214" cy="38099"/>
            </a:xfrm>
            <a:custGeom>
              <a:avLst/>
              <a:pathLst>
                <a:path w="76214" h="38099">
                  <a:moveTo>
                    <a:pt x="0" y="26297"/>
                  </a:moveTo>
                  <a:lnTo>
                    <a:pt x="71721" y="0"/>
                  </a:lnTo>
                  <a:lnTo>
                    <a:pt x="76214" y="12417"/>
                  </a:lnTo>
                  <a:lnTo>
                    <a:pt x="4270" y="38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7" name="pg3686"/>
            <p:cNvSpPr/>
            <p:nvPr/>
          </p:nvSpPr>
          <p:spPr>
            <a:xfrm>
              <a:off x="4505727" y="3097481"/>
              <a:ext cx="76092" cy="38676"/>
            </a:xfrm>
            <a:custGeom>
              <a:avLst/>
              <a:pathLst>
                <a:path w="76092" h="38676">
                  <a:moveTo>
                    <a:pt x="0" y="26911"/>
                  </a:moveTo>
                  <a:lnTo>
                    <a:pt x="71493" y="0"/>
                  </a:lnTo>
                  <a:lnTo>
                    <a:pt x="76092" y="12378"/>
                  </a:lnTo>
                  <a:lnTo>
                    <a:pt x="4371" y="386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8" name="pg3687"/>
            <p:cNvSpPr/>
            <p:nvPr/>
          </p:nvSpPr>
          <p:spPr>
            <a:xfrm>
              <a:off x="4501255" y="3085142"/>
              <a:ext cx="75964" cy="39250"/>
            </a:xfrm>
            <a:custGeom>
              <a:avLst/>
              <a:pathLst>
                <a:path w="75964" h="39250">
                  <a:moveTo>
                    <a:pt x="0" y="27523"/>
                  </a:moveTo>
                  <a:lnTo>
                    <a:pt x="71259" y="0"/>
                  </a:lnTo>
                  <a:lnTo>
                    <a:pt x="75964" y="12338"/>
                  </a:lnTo>
                  <a:lnTo>
                    <a:pt x="4471" y="39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9" name="pg3688"/>
            <p:cNvSpPr/>
            <p:nvPr/>
          </p:nvSpPr>
          <p:spPr>
            <a:xfrm>
              <a:off x="4496683" y="3072845"/>
              <a:ext cx="75832" cy="39821"/>
            </a:xfrm>
            <a:custGeom>
              <a:avLst/>
              <a:pathLst>
                <a:path w="75832" h="39821">
                  <a:moveTo>
                    <a:pt x="0" y="28133"/>
                  </a:moveTo>
                  <a:lnTo>
                    <a:pt x="71021" y="0"/>
                  </a:lnTo>
                  <a:lnTo>
                    <a:pt x="75832" y="12297"/>
                  </a:lnTo>
                  <a:lnTo>
                    <a:pt x="4572" y="39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0" name="pg3689"/>
            <p:cNvSpPr/>
            <p:nvPr/>
          </p:nvSpPr>
          <p:spPr>
            <a:xfrm>
              <a:off x="4492011" y="3060588"/>
              <a:ext cx="75693" cy="40389"/>
            </a:xfrm>
            <a:custGeom>
              <a:avLst/>
              <a:pathLst>
                <a:path w="75693" h="40389">
                  <a:moveTo>
                    <a:pt x="0" y="28741"/>
                  </a:moveTo>
                  <a:lnTo>
                    <a:pt x="70777" y="0"/>
                  </a:lnTo>
                  <a:lnTo>
                    <a:pt x="75693" y="12256"/>
                  </a:lnTo>
                  <a:lnTo>
                    <a:pt x="4672" y="40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1" name="pg3690"/>
            <p:cNvSpPr/>
            <p:nvPr/>
          </p:nvSpPr>
          <p:spPr>
            <a:xfrm>
              <a:off x="4487239" y="3048375"/>
              <a:ext cx="75549" cy="40954"/>
            </a:xfrm>
            <a:custGeom>
              <a:avLst/>
              <a:pathLst>
                <a:path w="75549" h="40954">
                  <a:moveTo>
                    <a:pt x="0" y="29346"/>
                  </a:moveTo>
                  <a:lnTo>
                    <a:pt x="70528" y="0"/>
                  </a:lnTo>
                  <a:lnTo>
                    <a:pt x="75549" y="12213"/>
                  </a:lnTo>
                  <a:lnTo>
                    <a:pt x="4771" y="40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2" name="pg3691"/>
            <p:cNvSpPr/>
            <p:nvPr/>
          </p:nvSpPr>
          <p:spPr>
            <a:xfrm>
              <a:off x="4482368" y="3036205"/>
              <a:ext cx="75399" cy="41516"/>
            </a:xfrm>
            <a:custGeom>
              <a:avLst/>
              <a:pathLst>
                <a:path w="75399" h="41516">
                  <a:moveTo>
                    <a:pt x="0" y="29950"/>
                  </a:moveTo>
                  <a:lnTo>
                    <a:pt x="70274" y="0"/>
                  </a:lnTo>
                  <a:lnTo>
                    <a:pt x="75399" y="12170"/>
                  </a:lnTo>
                  <a:lnTo>
                    <a:pt x="4871" y="41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3" name="pg3692"/>
            <p:cNvSpPr/>
            <p:nvPr/>
          </p:nvSpPr>
          <p:spPr>
            <a:xfrm>
              <a:off x="4477398" y="3024079"/>
              <a:ext cx="75244" cy="42076"/>
            </a:xfrm>
            <a:custGeom>
              <a:avLst/>
              <a:pathLst>
                <a:path w="75244" h="42076">
                  <a:moveTo>
                    <a:pt x="0" y="30551"/>
                  </a:moveTo>
                  <a:lnTo>
                    <a:pt x="70015" y="0"/>
                  </a:lnTo>
                  <a:lnTo>
                    <a:pt x="75244" y="12125"/>
                  </a:lnTo>
                  <a:lnTo>
                    <a:pt x="4970" y="42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4" name="pg3693"/>
            <p:cNvSpPr/>
            <p:nvPr/>
          </p:nvSpPr>
          <p:spPr>
            <a:xfrm>
              <a:off x="4472329" y="3011998"/>
              <a:ext cx="75083" cy="42632"/>
            </a:xfrm>
            <a:custGeom>
              <a:avLst/>
              <a:pathLst>
                <a:path w="75083" h="42632">
                  <a:moveTo>
                    <a:pt x="0" y="31150"/>
                  </a:moveTo>
                  <a:lnTo>
                    <a:pt x="69750" y="0"/>
                  </a:lnTo>
                  <a:lnTo>
                    <a:pt x="75083" y="12080"/>
                  </a:lnTo>
                  <a:lnTo>
                    <a:pt x="5068" y="42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5" name="pg3694"/>
            <p:cNvSpPr/>
            <p:nvPr/>
          </p:nvSpPr>
          <p:spPr>
            <a:xfrm>
              <a:off x="4467163" y="2999964"/>
              <a:ext cx="74917" cy="43184"/>
            </a:xfrm>
            <a:custGeom>
              <a:avLst/>
              <a:pathLst>
                <a:path w="74917" h="43184">
                  <a:moveTo>
                    <a:pt x="0" y="31747"/>
                  </a:moveTo>
                  <a:lnTo>
                    <a:pt x="69481" y="0"/>
                  </a:lnTo>
                  <a:lnTo>
                    <a:pt x="74917" y="12034"/>
                  </a:lnTo>
                  <a:lnTo>
                    <a:pt x="5166" y="43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6" name="pg3695"/>
            <p:cNvSpPr/>
            <p:nvPr/>
          </p:nvSpPr>
          <p:spPr>
            <a:xfrm>
              <a:off x="4461898" y="2987977"/>
              <a:ext cx="74745" cy="43734"/>
            </a:xfrm>
            <a:custGeom>
              <a:avLst/>
              <a:pathLst>
                <a:path w="74745" h="43734">
                  <a:moveTo>
                    <a:pt x="0" y="32341"/>
                  </a:moveTo>
                  <a:lnTo>
                    <a:pt x="69206" y="0"/>
                  </a:lnTo>
                  <a:lnTo>
                    <a:pt x="74745" y="11987"/>
                  </a:lnTo>
                  <a:lnTo>
                    <a:pt x="5264" y="43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7" name="pg3696"/>
            <p:cNvSpPr/>
            <p:nvPr/>
          </p:nvSpPr>
          <p:spPr>
            <a:xfrm>
              <a:off x="4456536" y="2976037"/>
              <a:ext cx="74568" cy="44281"/>
            </a:xfrm>
            <a:custGeom>
              <a:avLst/>
              <a:pathLst>
                <a:path w="74568" h="44281">
                  <a:moveTo>
                    <a:pt x="0" y="32933"/>
                  </a:moveTo>
                  <a:lnTo>
                    <a:pt x="68926" y="0"/>
                  </a:lnTo>
                  <a:lnTo>
                    <a:pt x="74568" y="11939"/>
                  </a:lnTo>
                  <a:lnTo>
                    <a:pt x="5362" y="44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8" name="pg3697"/>
            <p:cNvSpPr/>
            <p:nvPr/>
          </p:nvSpPr>
          <p:spPr>
            <a:xfrm>
              <a:off x="4451076" y="2964147"/>
              <a:ext cx="74386" cy="44824"/>
            </a:xfrm>
            <a:custGeom>
              <a:avLst/>
              <a:pathLst>
                <a:path w="74386" h="44824">
                  <a:moveTo>
                    <a:pt x="0" y="33523"/>
                  </a:moveTo>
                  <a:lnTo>
                    <a:pt x="68641" y="0"/>
                  </a:lnTo>
                  <a:lnTo>
                    <a:pt x="74386" y="11890"/>
                  </a:lnTo>
                  <a:lnTo>
                    <a:pt x="5459" y="448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9" name="pg3698"/>
            <p:cNvSpPr/>
            <p:nvPr/>
          </p:nvSpPr>
          <p:spPr>
            <a:xfrm>
              <a:off x="4445520" y="2952306"/>
              <a:ext cx="74197" cy="45364"/>
            </a:xfrm>
            <a:custGeom>
              <a:avLst/>
              <a:pathLst>
                <a:path w="74197" h="45364">
                  <a:moveTo>
                    <a:pt x="0" y="34110"/>
                  </a:moveTo>
                  <a:lnTo>
                    <a:pt x="68352" y="0"/>
                  </a:lnTo>
                  <a:lnTo>
                    <a:pt x="74197" y="11840"/>
                  </a:lnTo>
                  <a:lnTo>
                    <a:pt x="5555" y="453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0" name="pg3699"/>
            <p:cNvSpPr/>
            <p:nvPr/>
          </p:nvSpPr>
          <p:spPr>
            <a:xfrm>
              <a:off x="4439868" y="2940516"/>
              <a:ext cx="74004" cy="45900"/>
            </a:xfrm>
            <a:custGeom>
              <a:avLst/>
              <a:pathLst>
                <a:path w="74004" h="45900">
                  <a:moveTo>
                    <a:pt x="0" y="34695"/>
                  </a:moveTo>
                  <a:lnTo>
                    <a:pt x="68057" y="0"/>
                  </a:lnTo>
                  <a:lnTo>
                    <a:pt x="74004" y="11790"/>
                  </a:lnTo>
                  <a:lnTo>
                    <a:pt x="5652" y="459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1" name="pg3700"/>
            <p:cNvSpPr/>
            <p:nvPr/>
          </p:nvSpPr>
          <p:spPr>
            <a:xfrm>
              <a:off x="4434120" y="2928777"/>
              <a:ext cx="73805" cy="46434"/>
            </a:xfrm>
            <a:custGeom>
              <a:avLst/>
              <a:pathLst>
                <a:path w="73805" h="46434">
                  <a:moveTo>
                    <a:pt x="0" y="35277"/>
                  </a:moveTo>
                  <a:lnTo>
                    <a:pt x="67757" y="0"/>
                  </a:lnTo>
                  <a:lnTo>
                    <a:pt x="73805" y="11738"/>
                  </a:lnTo>
                  <a:lnTo>
                    <a:pt x="5748" y="464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2" name="pg3701"/>
            <p:cNvSpPr/>
            <p:nvPr/>
          </p:nvSpPr>
          <p:spPr>
            <a:xfrm>
              <a:off x="4428276" y="2917090"/>
              <a:ext cx="73600" cy="46963"/>
            </a:xfrm>
            <a:custGeom>
              <a:avLst/>
              <a:pathLst>
                <a:path w="73600" h="46963">
                  <a:moveTo>
                    <a:pt x="0" y="35856"/>
                  </a:moveTo>
                  <a:lnTo>
                    <a:pt x="67452" y="0"/>
                  </a:lnTo>
                  <a:lnTo>
                    <a:pt x="73600" y="11686"/>
                  </a:lnTo>
                  <a:lnTo>
                    <a:pt x="5843" y="46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3" name="pg3702"/>
            <p:cNvSpPr/>
            <p:nvPr/>
          </p:nvSpPr>
          <p:spPr>
            <a:xfrm>
              <a:off x="4422338" y="2905457"/>
              <a:ext cx="73390" cy="47490"/>
            </a:xfrm>
            <a:custGeom>
              <a:avLst/>
              <a:pathLst>
                <a:path w="73390" h="47490">
                  <a:moveTo>
                    <a:pt x="0" y="36433"/>
                  </a:moveTo>
                  <a:lnTo>
                    <a:pt x="67142" y="0"/>
                  </a:lnTo>
                  <a:lnTo>
                    <a:pt x="73390" y="11633"/>
                  </a:lnTo>
                  <a:lnTo>
                    <a:pt x="5938" y="474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4" name="pg3703"/>
            <p:cNvSpPr/>
            <p:nvPr/>
          </p:nvSpPr>
          <p:spPr>
            <a:xfrm>
              <a:off x="4416305" y="2893877"/>
              <a:ext cx="73175" cy="48013"/>
            </a:xfrm>
            <a:custGeom>
              <a:avLst/>
              <a:pathLst>
                <a:path w="73175" h="48013">
                  <a:moveTo>
                    <a:pt x="0" y="37007"/>
                  </a:moveTo>
                  <a:lnTo>
                    <a:pt x="66827" y="0"/>
                  </a:lnTo>
                  <a:lnTo>
                    <a:pt x="73175" y="11579"/>
                  </a:lnTo>
                  <a:lnTo>
                    <a:pt x="6033" y="480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5" name="pg3704"/>
            <p:cNvSpPr/>
            <p:nvPr/>
          </p:nvSpPr>
          <p:spPr>
            <a:xfrm>
              <a:off x="4410178" y="2882352"/>
              <a:ext cx="72954" cy="48532"/>
            </a:xfrm>
            <a:custGeom>
              <a:avLst/>
              <a:pathLst>
                <a:path w="72954" h="48532">
                  <a:moveTo>
                    <a:pt x="0" y="37579"/>
                  </a:moveTo>
                  <a:lnTo>
                    <a:pt x="66508" y="0"/>
                  </a:lnTo>
                  <a:lnTo>
                    <a:pt x="72954" y="11524"/>
                  </a:lnTo>
                  <a:lnTo>
                    <a:pt x="6127" y="48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6" name="pg3705"/>
            <p:cNvSpPr/>
            <p:nvPr/>
          </p:nvSpPr>
          <p:spPr>
            <a:xfrm>
              <a:off x="4403957" y="2870883"/>
              <a:ext cx="72728" cy="49048"/>
            </a:xfrm>
            <a:custGeom>
              <a:avLst/>
              <a:pathLst>
                <a:path w="72728" h="49048">
                  <a:moveTo>
                    <a:pt x="0" y="38148"/>
                  </a:moveTo>
                  <a:lnTo>
                    <a:pt x="66183" y="0"/>
                  </a:lnTo>
                  <a:lnTo>
                    <a:pt x="72728" y="11469"/>
                  </a:lnTo>
                  <a:lnTo>
                    <a:pt x="6220" y="490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7" name="pg3706"/>
            <p:cNvSpPr/>
            <p:nvPr/>
          </p:nvSpPr>
          <p:spPr>
            <a:xfrm>
              <a:off x="4397643" y="2859471"/>
              <a:ext cx="72497" cy="49560"/>
            </a:xfrm>
            <a:custGeom>
              <a:avLst/>
              <a:pathLst>
                <a:path w="72497" h="49560">
                  <a:moveTo>
                    <a:pt x="0" y="38713"/>
                  </a:moveTo>
                  <a:lnTo>
                    <a:pt x="65854" y="0"/>
                  </a:lnTo>
                  <a:lnTo>
                    <a:pt x="72497" y="11412"/>
                  </a:lnTo>
                  <a:lnTo>
                    <a:pt x="6314" y="495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8" name="pg3707"/>
            <p:cNvSpPr/>
            <p:nvPr/>
          </p:nvSpPr>
          <p:spPr>
            <a:xfrm>
              <a:off x="4391236" y="2848116"/>
              <a:ext cx="72260" cy="50069"/>
            </a:xfrm>
            <a:custGeom>
              <a:avLst/>
              <a:pathLst>
                <a:path w="72260" h="50069">
                  <a:moveTo>
                    <a:pt x="0" y="39277"/>
                  </a:moveTo>
                  <a:lnTo>
                    <a:pt x="65519" y="0"/>
                  </a:lnTo>
                  <a:lnTo>
                    <a:pt x="72260" y="11355"/>
                  </a:lnTo>
                  <a:lnTo>
                    <a:pt x="6406" y="500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9" name="pg3708"/>
            <p:cNvSpPr/>
            <p:nvPr/>
          </p:nvSpPr>
          <p:spPr>
            <a:xfrm>
              <a:off x="4384737" y="2836819"/>
              <a:ext cx="72018" cy="50573"/>
            </a:xfrm>
            <a:custGeom>
              <a:avLst/>
              <a:pathLst>
                <a:path w="72018" h="50573">
                  <a:moveTo>
                    <a:pt x="0" y="39837"/>
                  </a:moveTo>
                  <a:lnTo>
                    <a:pt x="65180" y="0"/>
                  </a:lnTo>
                  <a:lnTo>
                    <a:pt x="72018" y="11296"/>
                  </a:lnTo>
                  <a:lnTo>
                    <a:pt x="6499" y="50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0" name="pg3709"/>
            <p:cNvSpPr/>
            <p:nvPr/>
          </p:nvSpPr>
          <p:spPr>
            <a:xfrm>
              <a:off x="4378146" y="2825581"/>
              <a:ext cx="71771" cy="51075"/>
            </a:xfrm>
            <a:custGeom>
              <a:avLst/>
              <a:pathLst>
                <a:path w="71771" h="51075">
                  <a:moveTo>
                    <a:pt x="0" y="40394"/>
                  </a:moveTo>
                  <a:lnTo>
                    <a:pt x="64836" y="0"/>
                  </a:lnTo>
                  <a:lnTo>
                    <a:pt x="71771" y="11237"/>
                  </a:lnTo>
                  <a:lnTo>
                    <a:pt x="6590" y="51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1" name="pg3710"/>
            <p:cNvSpPr/>
            <p:nvPr/>
          </p:nvSpPr>
          <p:spPr>
            <a:xfrm>
              <a:off x="4371464" y="2814403"/>
              <a:ext cx="71518" cy="51572"/>
            </a:xfrm>
            <a:custGeom>
              <a:avLst/>
              <a:pathLst>
                <a:path w="71518" h="51572">
                  <a:moveTo>
                    <a:pt x="0" y="40948"/>
                  </a:moveTo>
                  <a:lnTo>
                    <a:pt x="64488" y="0"/>
                  </a:lnTo>
                  <a:lnTo>
                    <a:pt x="71518" y="11178"/>
                  </a:lnTo>
                  <a:lnTo>
                    <a:pt x="6682" y="51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2" name="pg3711"/>
            <p:cNvSpPr/>
            <p:nvPr/>
          </p:nvSpPr>
          <p:spPr>
            <a:xfrm>
              <a:off x="4364691" y="2803286"/>
              <a:ext cx="71261" cy="52066"/>
            </a:xfrm>
            <a:custGeom>
              <a:avLst/>
              <a:pathLst>
                <a:path w="71261" h="52066">
                  <a:moveTo>
                    <a:pt x="0" y="41500"/>
                  </a:moveTo>
                  <a:lnTo>
                    <a:pt x="64134" y="0"/>
                  </a:lnTo>
                  <a:lnTo>
                    <a:pt x="71261" y="11117"/>
                  </a:lnTo>
                  <a:lnTo>
                    <a:pt x="6772" y="52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3" name="pg3712"/>
            <p:cNvSpPr/>
            <p:nvPr/>
          </p:nvSpPr>
          <p:spPr>
            <a:xfrm>
              <a:off x="4357828" y="2792230"/>
              <a:ext cx="70998" cy="52555"/>
            </a:xfrm>
            <a:custGeom>
              <a:avLst/>
              <a:pathLst>
                <a:path w="70998" h="52555">
                  <a:moveTo>
                    <a:pt x="0" y="42048"/>
                  </a:moveTo>
                  <a:lnTo>
                    <a:pt x="63776" y="0"/>
                  </a:lnTo>
                  <a:lnTo>
                    <a:pt x="70998" y="11055"/>
                  </a:lnTo>
                  <a:lnTo>
                    <a:pt x="6863" y="525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4" name="pg3713"/>
            <p:cNvSpPr/>
            <p:nvPr/>
          </p:nvSpPr>
          <p:spPr>
            <a:xfrm>
              <a:off x="4350875" y="2781236"/>
              <a:ext cx="70729" cy="53041"/>
            </a:xfrm>
            <a:custGeom>
              <a:avLst/>
              <a:pathLst>
                <a:path w="70729" h="53041">
                  <a:moveTo>
                    <a:pt x="0" y="42593"/>
                  </a:moveTo>
                  <a:lnTo>
                    <a:pt x="63413" y="0"/>
                  </a:lnTo>
                  <a:lnTo>
                    <a:pt x="70729" y="10993"/>
                  </a:lnTo>
                  <a:lnTo>
                    <a:pt x="6953" y="5304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5" name="pg3714"/>
            <p:cNvSpPr/>
            <p:nvPr/>
          </p:nvSpPr>
          <p:spPr>
            <a:xfrm>
              <a:off x="4343832" y="2770306"/>
              <a:ext cx="70456" cy="53523"/>
            </a:xfrm>
            <a:custGeom>
              <a:avLst/>
              <a:pathLst>
                <a:path w="70456" h="53523">
                  <a:moveTo>
                    <a:pt x="0" y="43135"/>
                  </a:moveTo>
                  <a:lnTo>
                    <a:pt x="63046" y="0"/>
                  </a:lnTo>
                  <a:lnTo>
                    <a:pt x="70456" y="10930"/>
                  </a:lnTo>
                  <a:lnTo>
                    <a:pt x="7042" y="53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6" name="pg3715"/>
            <p:cNvSpPr/>
            <p:nvPr/>
          </p:nvSpPr>
          <p:spPr>
            <a:xfrm>
              <a:off x="4336701" y="2759439"/>
              <a:ext cx="70177" cy="54001"/>
            </a:xfrm>
            <a:custGeom>
              <a:avLst/>
              <a:pathLst>
                <a:path w="70177" h="54001">
                  <a:moveTo>
                    <a:pt x="0" y="43674"/>
                  </a:moveTo>
                  <a:lnTo>
                    <a:pt x="62674" y="0"/>
                  </a:lnTo>
                  <a:lnTo>
                    <a:pt x="70177" y="10866"/>
                  </a:lnTo>
                  <a:lnTo>
                    <a:pt x="7131" y="5400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7" name="pg3716"/>
            <p:cNvSpPr/>
            <p:nvPr/>
          </p:nvSpPr>
          <p:spPr>
            <a:xfrm>
              <a:off x="4329482" y="2748637"/>
              <a:ext cx="69893" cy="54476"/>
            </a:xfrm>
            <a:custGeom>
              <a:avLst/>
              <a:pathLst>
                <a:path w="69893" h="54476">
                  <a:moveTo>
                    <a:pt x="0" y="44209"/>
                  </a:moveTo>
                  <a:lnTo>
                    <a:pt x="62297" y="0"/>
                  </a:lnTo>
                  <a:lnTo>
                    <a:pt x="69893" y="10801"/>
                  </a:lnTo>
                  <a:lnTo>
                    <a:pt x="7219" y="54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8" name="pg3717"/>
            <p:cNvSpPr/>
            <p:nvPr/>
          </p:nvSpPr>
          <p:spPr>
            <a:xfrm>
              <a:off x="4322174" y="2737901"/>
              <a:ext cx="69605" cy="54946"/>
            </a:xfrm>
            <a:custGeom>
              <a:avLst/>
              <a:pathLst>
                <a:path w="69605" h="54946">
                  <a:moveTo>
                    <a:pt x="0" y="44742"/>
                  </a:moveTo>
                  <a:lnTo>
                    <a:pt x="61916" y="0"/>
                  </a:lnTo>
                  <a:lnTo>
                    <a:pt x="69605" y="10736"/>
                  </a:lnTo>
                  <a:lnTo>
                    <a:pt x="7307" y="5494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9" name="pg3718"/>
            <p:cNvSpPr/>
            <p:nvPr/>
          </p:nvSpPr>
          <p:spPr>
            <a:xfrm>
              <a:off x="4314780" y="2727231"/>
              <a:ext cx="69310" cy="55412"/>
            </a:xfrm>
            <a:custGeom>
              <a:avLst/>
              <a:pathLst>
                <a:path w="69310" h="55412">
                  <a:moveTo>
                    <a:pt x="0" y="45271"/>
                  </a:moveTo>
                  <a:lnTo>
                    <a:pt x="61530" y="0"/>
                  </a:lnTo>
                  <a:lnTo>
                    <a:pt x="69310" y="10670"/>
                  </a:lnTo>
                  <a:lnTo>
                    <a:pt x="7394" y="55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0" name="pg3719"/>
            <p:cNvSpPr/>
            <p:nvPr/>
          </p:nvSpPr>
          <p:spPr>
            <a:xfrm>
              <a:off x="4307299" y="2716628"/>
              <a:ext cx="69011" cy="55874"/>
            </a:xfrm>
            <a:custGeom>
              <a:avLst/>
              <a:pathLst>
                <a:path w="69011" h="55874">
                  <a:moveTo>
                    <a:pt x="0" y="45797"/>
                  </a:moveTo>
                  <a:lnTo>
                    <a:pt x="61140" y="0"/>
                  </a:lnTo>
                  <a:lnTo>
                    <a:pt x="69011" y="10602"/>
                  </a:lnTo>
                  <a:lnTo>
                    <a:pt x="7481" y="558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1" name="pg3720"/>
            <p:cNvSpPr/>
            <p:nvPr/>
          </p:nvSpPr>
          <p:spPr>
            <a:xfrm>
              <a:off x="4299732" y="2706093"/>
              <a:ext cx="68707" cy="56332"/>
            </a:xfrm>
            <a:custGeom>
              <a:avLst/>
              <a:pathLst>
                <a:path w="68707" h="56332">
                  <a:moveTo>
                    <a:pt x="0" y="46319"/>
                  </a:moveTo>
                  <a:lnTo>
                    <a:pt x="60745" y="0"/>
                  </a:lnTo>
                  <a:lnTo>
                    <a:pt x="68707" y="10535"/>
                  </a:lnTo>
                  <a:lnTo>
                    <a:pt x="7567" y="563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2" name="pg3721"/>
            <p:cNvSpPr/>
            <p:nvPr/>
          </p:nvSpPr>
          <p:spPr>
            <a:xfrm>
              <a:off x="4292079" y="2695627"/>
              <a:ext cx="68398" cy="56785"/>
            </a:xfrm>
            <a:custGeom>
              <a:avLst/>
              <a:pathLst>
                <a:path w="68398" h="56785">
                  <a:moveTo>
                    <a:pt x="0" y="46838"/>
                  </a:moveTo>
                  <a:lnTo>
                    <a:pt x="60346" y="0"/>
                  </a:lnTo>
                  <a:lnTo>
                    <a:pt x="68398" y="10466"/>
                  </a:lnTo>
                  <a:lnTo>
                    <a:pt x="7652" y="567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3" name="pg3722"/>
            <p:cNvSpPr/>
            <p:nvPr/>
          </p:nvSpPr>
          <p:spPr>
            <a:xfrm>
              <a:off x="4284341" y="2685230"/>
              <a:ext cx="68084" cy="57235"/>
            </a:xfrm>
            <a:custGeom>
              <a:avLst/>
              <a:pathLst>
                <a:path w="68084" h="57235">
                  <a:moveTo>
                    <a:pt x="0" y="47354"/>
                  </a:moveTo>
                  <a:lnTo>
                    <a:pt x="59942" y="0"/>
                  </a:lnTo>
                  <a:lnTo>
                    <a:pt x="68084" y="10397"/>
                  </a:lnTo>
                  <a:lnTo>
                    <a:pt x="7737" y="572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4" name="pg3723"/>
            <p:cNvSpPr/>
            <p:nvPr/>
          </p:nvSpPr>
          <p:spPr>
            <a:xfrm>
              <a:off x="4276519" y="2674903"/>
              <a:ext cx="67764" cy="57680"/>
            </a:xfrm>
            <a:custGeom>
              <a:avLst/>
              <a:pathLst>
                <a:path w="67764" h="57680">
                  <a:moveTo>
                    <a:pt x="0" y="47866"/>
                  </a:moveTo>
                  <a:lnTo>
                    <a:pt x="59534" y="0"/>
                  </a:lnTo>
                  <a:lnTo>
                    <a:pt x="67764" y="10326"/>
                  </a:lnTo>
                  <a:lnTo>
                    <a:pt x="7822" y="576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5" name="pg3724"/>
            <p:cNvSpPr/>
            <p:nvPr/>
          </p:nvSpPr>
          <p:spPr>
            <a:xfrm>
              <a:off x="4268613" y="2664647"/>
              <a:ext cx="67440" cy="58122"/>
            </a:xfrm>
            <a:custGeom>
              <a:avLst/>
              <a:pathLst>
                <a:path w="67440" h="58122">
                  <a:moveTo>
                    <a:pt x="0" y="48374"/>
                  </a:moveTo>
                  <a:lnTo>
                    <a:pt x="59122" y="0"/>
                  </a:lnTo>
                  <a:lnTo>
                    <a:pt x="67440" y="10255"/>
                  </a:lnTo>
                  <a:lnTo>
                    <a:pt x="7905" y="58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6" name="pg3725"/>
            <p:cNvSpPr/>
            <p:nvPr/>
          </p:nvSpPr>
          <p:spPr>
            <a:xfrm>
              <a:off x="4260624" y="2654463"/>
              <a:ext cx="67111" cy="58558"/>
            </a:xfrm>
            <a:custGeom>
              <a:avLst/>
              <a:pathLst>
                <a:path w="67111" h="58558">
                  <a:moveTo>
                    <a:pt x="0" y="48879"/>
                  </a:moveTo>
                  <a:lnTo>
                    <a:pt x="58705" y="0"/>
                  </a:lnTo>
                  <a:lnTo>
                    <a:pt x="67111" y="10184"/>
                  </a:lnTo>
                  <a:lnTo>
                    <a:pt x="7989" y="58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7" name="pg3726"/>
            <p:cNvSpPr/>
            <p:nvPr/>
          </p:nvSpPr>
          <p:spPr>
            <a:xfrm>
              <a:off x="4252552" y="2644351"/>
              <a:ext cx="66777" cy="58991"/>
            </a:xfrm>
            <a:custGeom>
              <a:avLst/>
              <a:pathLst>
                <a:path w="66777" h="58991">
                  <a:moveTo>
                    <a:pt x="0" y="49381"/>
                  </a:moveTo>
                  <a:lnTo>
                    <a:pt x="58284" y="0"/>
                  </a:lnTo>
                  <a:lnTo>
                    <a:pt x="66777" y="10111"/>
                  </a:lnTo>
                  <a:lnTo>
                    <a:pt x="8071" y="58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8" name="pg3727"/>
            <p:cNvSpPr/>
            <p:nvPr/>
          </p:nvSpPr>
          <p:spPr>
            <a:xfrm>
              <a:off x="4244398" y="2634312"/>
              <a:ext cx="66438" cy="59419"/>
            </a:xfrm>
            <a:custGeom>
              <a:avLst/>
              <a:pathLst>
                <a:path w="66438" h="59419">
                  <a:moveTo>
                    <a:pt x="0" y="49878"/>
                  </a:moveTo>
                  <a:lnTo>
                    <a:pt x="57858" y="0"/>
                  </a:lnTo>
                  <a:lnTo>
                    <a:pt x="66438" y="10038"/>
                  </a:lnTo>
                  <a:lnTo>
                    <a:pt x="8153" y="59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9" name="pg3728"/>
            <p:cNvSpPr/>
            <p:nvPr/>
          </p:nvSpPr>
          <p:spPr>
            <a:xfrm>
              <a:off x="4236163" y="2624347"/>
              <a:ext cx="66094" cy="59843"/>
            </a:xfrm>
            <a:custGeom>
              <a:avLst/>
              <a:pathLst>
                <a:path w="66094" h="59843">
                  <a:moveTo>
                    <a:pt x="0" y="50372"/>
                  </a:moveTo>
                  <a:lnTo>
                    <a:pt x="57429" y="0"/>
                  </a:lnTo>
                  <a:lnTo>
                    <a:pt x="66094" y="9964"/>
                  </a:lnTo>
                  <a:lnTo>
                    <a:pt x="8235" y="59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0" name="pg3729"/>
            <p:cNvSpPr/>
            <p:nvPr/>
          </p:nvSpPr>
          <p:spPr>
            <a:xfrm>
              <a:off x="4227847" y="2614457"/>
              <a:ext cx="65745" cy="60263"/>
            </a:xfrm>
            <a:custGeom>
              <a:avLst/>
              <a:pathLst>
                <a:path w="65745" h="60263">
                  <a:moveTo>
                    <a:pt x="0" y="50863"/>
                  </a:moveTo>
                  <a:lnTo>
                    <a:pt x="56995" y="0"/>
                  </a:lnTo>
                  <a:lnTo>
                    <a:pt x="65745" y="9890"/>
                  </a:lnTo>
                  <a:lnTo>
                    <a:pt x="8316" y="60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1" name="pg3730"/>
            <p:cNvSpPr/>
            <p:nvPr/>
          </p:nvSpPr>
          <p:spPr>
            <a:xfrm>
              <a:off x="4219450" y="2604643"/>
              <a:ext cx="65391" cy="60678"/>
            </a:xfrm>
            <a:custGeom>
              <a:avLst/>
              <a:pathLst>
                <a:path w="65391" h="60678">
                  <a:moveTo>
                    <a:pt x="0" y="51350"/>
                  </a:moveTo>
                  <a:lnTo>
                    <a:pt x="56557" y="0"/>
                  </a:lnTo>
                  <a:lnTo>
                    <a:pt x="65391" y="9814"/>
                  </a:lnTo>
                  <a:lnTo>
                    <a:pt x="8396" y="606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2" name="pg3731"/>
            <p:cNvSpPr/>
            <p:nvPr/>
          </p:nvSpPr>
          <p:spPr>
            <a:xfrm>
              <a:off x="4210974" y="2594904"/>
              <a:ext cx="65033" cy="61088"/>
            </a:xfrm>
            <a:custGeom>
              <a:avLst/>
              <a:pathLst>
                <a:path w="65033" h="61088">
                  <a:moveTo>
                    <a:pt x="0" y="51832"/>
                  </a:moveTo>
                  <a:lnTo>
                    <a:pt x="56114" y="0"/>
                  </a:lnTo>
                  <a:lnTo>
                    <a:pt x="65033" y="9738"/>
                  </a:lnTo>
                  <a:lnTo>
                    <a:pt x="8476" y="61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3" name="pg3732"/>
            <p:cNvSpPr/>
            <p:nvPr/>
          </p:nvSpPr>
          <p:spPr>
            <a:xfrm>
              <a:off x="4202418" y="2585242"/>
              <a:ext cx="64670" cy="61494"/>
            </a:xfrm>
            <a:custGeom>
              <a:avLst/>
              <a:pathLst>
                <a:path w="64670" h="61494">
                  <a:moveTo>
                    <a:pt x="0" y="52312"/>
                  </a:moveTo>
                  <a:lnTo>
                    <a:pt x="55668" y="0"/>
                  </a:lnTo>
                  <a:lnTo>
                    <a:pt x="64670" y="9661"/>
                  </a:lnTo>
                  <a:lnTo>
                    <a:pt x="8555" y="614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4" name="pg3733"/>
            <p:cNvSpPr/>
            <p:nvPr/>
          </p:nvSpPr>
          <p:spPr>
            <a:xfrm>
              <a:off x="4193785" y="2575658"/>
              <a:ext cx="64302" cy="61896"/>
            </a:xfrm>
            <a:custGeom>
              <a:avLst/>
              <a:pathLst>
                <a:path w="64302" h="61896">
                  <a:moveTo>
                    <a:pt x="0" y="52787"/>
                  </a:moveTo>
                  <a:lnTo>
                    <a:pt x="55217" y="0"/>
                  </a:lnTo>
                  <a:lnTo>
                    <a:pt x="64302" y="9584"/>
                  </a:lnTo>
                  <a:lnTo>
                    <a:pt x="8633" y="618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5" name="pg3734"/>
            <p:cNvSpPr/>
            <p:nvPr/>
          </p:nvSpPr>
          <p:spPr>
            <a:xfrm>
              <a:off x="4185073" y="2566152"/>
              <a:ext cx="63929" cy="62293"/>
            </a:xfrm>
            <a:custGeom>
              <a:avLst/>
              <a:pathLst>
                <a:path w="63929" h="62293">
                  <a:moveTo>
                    <a:pt x="0" y="53258"/>
                  </a:moveTo>
                  <a:lnTo>
                    <a:pt x="54763" y="0"/>
                  </a:lnTo>
                  <a:lnTo>
                    <a:pt x="63929" y="9506"/>
                  </a:lnTo>
                  <a:lnTo>
                    <a:pt x="8711" y="622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6" name="pg3735"/>
            <p:cNvSpPr/>
            <p:nvPr/>
          </p:nvSpPr>
          <p:spPr>
            <a:xfrm>
              <a:off x="4176285" y="2556725"/>
              <a:ext cx="63552" cy="62685"/>
            </a:xfrm>
            <a:custGeom>
              <a:avLst/>
              <a:pathLst>
                <a:path w="63552" h="62685">
                  <a:moveTo>
                    <a:pt x="0" y="53726"/>
                  </a:moveTo>
                  <a:lnTo>
                    <a:pt x="54304" y="0"/>
                  </a:lnTo>
                  <a:lnTo>
                    <a:pt x="63552" y="9427"/>
                  </a:lnTo>
                  <a:lnTo>
                    <a:pt x="8788" y="626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7" name="pg3736"/>
            <p:cNvSpPr/>
            <p:nvPr/>
          </p:nvSpPr>
          <p:spPr>
            <a:xfrm>
              <a:off x="4167420" y="2547377"/>
              <a:ext cx="63169" cy="63073"/>
            </a:xfrm>
            <a:custGeom>
              <a:avLst/>
              <a:pathLst>
                <a:path w="63169" h="63073">
                  <a:moveTo>
                    <a:pt x="0" y="54189"/>
                  </a:moveTo>
                  <a:lnTo>
                    <a:pt x="53842" y="0"/>
                  </a:lnTo>
                  <a:lnTo>
                    <a:pt x="63169" y="9347"/>
                  </a:lnTo>
                  <a:lnTo>
                    <a:pt x="8865" y="63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8" name="pg3737"/>
            <p:cNvSpPr/>
            <p:nvPr/>
          </p:nvSpPr>
          <p:spPr>
            <a:xfrm>
              <a:off x="4158479" y="2538110"/>
              <a:ext cx="62783" cy="63456"/>
            </a:xfrm>
            <a:custGeom>
              <a:avLst/>
              <a:pathLst>
                <a:path w="62783" h="63456">
                  <a:moveTo>
                    <a:pt x="0" y="54649"/>
                  </a:moveTo>
                  <a:lnTo>
                    <a:pt x="53375" y="0"/>
                  </a:lnTo>
                  <a:lnTo>
                    <a:pt x="62783" y="9267"/>
                  </a:lnTo>
                  <a:lnTo>
                    <a:pt x="8940" y="634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9" name="pg3738"/>
            <p:cNvSpPr/>
            <p:nvPr/>
          </p:nvSpPr>
          <p:spPr>
            <a:xfrm>
              <a:off x="4149463" y="2528923"/>
              <a:ext cx="62391" cy="63835"/>
            </a:xfrm>
            <a:custGeom>
              <a:avLst/>
              <a:pathLst>
                <a:path w="62391" h="63835">
                  <a:moveTo>
                    <a:pt x="0" y="55104"/>
                  </a:moveTo>
                  <a:lnTo>
                    <a:pt x="52905" y="0"/>
                  </a:lnTo>
                  <a:lnTo>
                    <a:pt x="62391" y="9186"/>
                  </a:lnTo>
                  <a:lnTo>
                    <a:pt x="9016" y="638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0" name="pg3739"/>
            <p:cNvSpPr/>
            <p:nvPr/>
          </p:nvSpPr>
          <p:spPr>
            <a:xfrm>
              <a:off x="4140372" y="2519819"/>
              <a:ext cx="61996" cy="64209"/>
            </a:xfrm>
            <a:custGeom>
              <a:avLst/>
              <a:pathLst>
                <a:path w="61996" h="64209">
                  <a:moveTo>
                    <a:pt x="0" y="55556"/>
                  </a:moveTo>
                  <a:lnTo>
                    <a:pt x="52431" y="0"/>
                  </a:lnTo>
                  <a:lnTo>
                    <a:pt x="61996" y="9104"/>
                  </a:lnTo>
                  <a:lnTo>
                    <a:pt x="9090" y="642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1" name="pg3740"/>
            <p:cNvSpPr/>
            <p:nvPr/>
          </p:nvSpPr>
          <p:spPr>
            <a:xfrm>
              <a:off x="4131208" y="2510796"/>
              <a:ext cx="61595" cy="64578"/>
            </a:xfrm>
            <a:custGeom>
              <a:avLst/>
              <a:pathLst>
                <a:path w="61595" h="64578">
                  <a:moveTo>
                    <a:pt x="0" y="56003"/>
                  </a:moveTo>
                  <a:lnTo>
                    <a:pt x="51953" y="0"/>
                  </a:lnTo>
                  <a:lnTo>
                    <a:pt x="61595" y="9022"/>
                  </a:lnTo>
                  <a:lnTo>
                    <a:pt x="9164" y="645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2" name="pg3741"/>
            <p:cNvSpPr/>
            <p:nvPr/>
          </p:nvSpPr>
          <p:spPr>
            <a:xfrm>
              <a:off x="4121970" y="2501857"/>
              <a:ext cx="61190" cy="64942"/>
            </a:xfrm>
            <a:custGeom>
              <a:avLst/>
              <a:pathLst>
                <a:path w="61190" h="64942">
                  <a:moveTo>
                    <a:pt x="0" y="56446"/>
                  </a:moveTo>
                  <a:lnTo>
                    <a:pt x="51471" y="0"/>
                  </a:lnTo>
                  <a:lnTo>
                    <a:pt x="61190" y="8939"/>
                  </a:lnTo>
                  <a:lnTo>
                    <a:pt x="9237" y="64942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3" name="pg3742"/>
            <p:cNvSpPr/>
            <p:nvPr/>
          </p:nvSpPr>
          <p:spPr>
            <a:xfrm>
              <a:off x="4112660" y="2493001"/>
              <a:ext cx="60781" cy="65302"/>
            </a:xfrm>
            <a:custGeom>
              <a:avLst/>
              <a:pathLst>
                <a:path w="60781" h="65302">
                  <a:moveTo>
                    <a:pt x="0" y="56885"/>
                  </a:moveTo>
                  <a:lnTo>
                    <a:pt x="50985" y="0"/>
                  </a:lnTo>
                  <a:lnTo>
                    <a:pt x="60781" y="8855"/>
                  </a:lnTo>
                  <a:lnTo>
                    <a:pt x="9310" y="653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4" name="pg3743"/>
            <p:cNvSpPr/>
            <p:nvPr/>
          </p:nvSpPr>
          <p:spPr>
            <a:xfrm>
              <a:off x="4103279" y="2484230"/>
              <a:ext cx="60367" cy="65657"/>
            </a:xfrm>
            <a:custGeom>
              <a:avLst/>
              <a:pathLst>
                <a:path w="60367" h="65657">
                  <a:moveTo>
                    <a:pt x="0" y="57320"/>
                  </a:moveTo>
                  <a:lnTo>
                    <a:pt x="50495" y="0"/>
                  </a:lnTo>
                  <a:lnTo>
                    <a:pt x="60367" y="8771"/>
                  </a:lnTo>
                  <a:lnTo>
                    <a:pt x="9381" y="65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5" name="pg3744"/>
            <p:cNvSpPr/>
            <p:nvPr/>
          </p:nvSpPr>
          <p:spPr>
            <a:xfrm>
              <a:off x="4093826" y="2475544"/>
              <a:ext cx="59948" cy="66007"/>
            </a:xfrm>
            <a:custGeom>
              <a:avLst/>
              <a:pathLst>
                <a:path w="59948" h="66007">
                  <a:moveTo>
                    <a:pt x="0" y="57751"/>
                  </a:moveTo>
                  <a:lnTo>
                    <a:pt x="50002" y="0"/>
                  </a:lnTo>
                  <a:lnTo>
                    <a:pt x="59948" y="8686"/>
                  </a:lnTo>
                  <a:lnTo>
                    <a:pt x="9452" y="66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6" name="pg3745"/>
            <p:cNvSpPr/>
            <p:nvPr/>
          </p:nvSpPr>
          <p:spPr>
            <a:xfrm>
              <a:off x="4084302" y="2466943"/>
              <a:ext cx="59526" cy="66352"/>
            </a:xfrm>
            <a:custGeom>
              <a:avLst/>
              <a:pathLst>
                <a:path w="59526" h="66352">
                  <a:moveTo>
                    <a:pt x="0" y="58178"/>
                  </a:moveTo>
                  <a:lnTo>
                    <a:pt x="49505" y="0"/>
                  </a:lnTo>
                  <a:lnTo>
                    <a:pt x="59526" y="8600"/>
                  </a:lnTo>
                  <a:lnTo>
                    <a:pt x="9523" y="663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7" name="pg3746"/>
            <p:cNvSpPr/>
            <p:nvPr/>
          </p:nvSpPr>
          <p:spPr>
            <a:xfrm>
              <a:off x="4074709" y="2458428"/>
              <a:ext cx="59098" cy="66692"/>
            </a:xfrm>
            <a:custGeom>
              <a:avLst/>
              <a:pathLst>
                <a:path w="59098" h="66692">
                  <a:moveTo>
                    <a:pt x="0" y="58600"/>
                  </a:moveTo>
                  <a:lnTo>
                    <a:pt x="49005" y="0"/>
                  </a:lnTo>
                  <a:lnTo>
                    <a:pt x="59098" y="8514"/>
                  </a:lnTo>
                  <a:lnTo>
                    <a:pt x="9593" y="666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8" name="pg3747"/>
            <p:cNvSpPr/>
            <p:nvPr/>
          </p:nvSpPr>
          <p:spPr>
            <a:xfrm>
              <a:off x="4065047" y="2450000"/>
              <a:ext cx="58667" cy="67028"/>
            </a:xfrm>
            <a:custGeom>
              <a:avLst/>
              <a:pathLst>
                <a:path w="58667" h="67028">
                  <a:moveTo>
                    <a:pt x="0" y="59018"/>
                  </a:moveTo>
                  <a:lnTo>
                    <a:pt x="48501" y="0"/>
                  </a:lnTo>
                  <a:lnTo>
                    <a:pt x="58667" y="8427"/>
                  </a:lnTo>
                  <a:lnTo>
                    <a:pt x="9662" y="670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9" name="pg3748"/>
            <p:cNvSpPr/>
            <p:nvPr/>
          </p:nvSpPr>
          <p:spPr>
            <a:xfrm>
              <a:off x="4055317" y="2441660"/>
              <a:ext cx="58231" cy="67358"/>
            </a:xfrm>
            <a:custGeom>
              <a:avLst/>
              <a:pathLst>
                <a:path w="58231" h="67358">
                  <a:moveTo>
                    <a:pt x="0" y="59431"/>
                  </a:moveTo>
                  <a:lnTo>
                    <a:pt x="47993" y="0"/>
                  </a:lnTo>
                  <a:lnTo>
                    <a:pt x="58231" y="8340"/>
                  </a:lnTo>
                  <a:lnTo>
                    <a:pt x="9730" y="673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0" name="pg3749"/>
            <p:cNvSpPr/>
            <p:nvPr/>
          </p:nvSpPr>
          <p:spPr>
            <a:xfrm>
              <a:off x="4045519" y="2433407"/>
              <a:ext cx="57791" cy="67684"/>
            </a:xfrm>
            <a:custGeom>
              <a:avLst/>
              <a:pathLst>
                <a:path w="57791" h="67684">
                  <a:moveTo>
                    <a:pt x="0" y="59841"/>
                  </a:moveTo>
                  <a:lnTo>
                    <a:pt x="47482" y="0"/>
                  </a:lnTo>
                  <a:lnTo>
                    <a:pt x="57791" y="8252"/>
                  </a:lnTo>
                  <a:lnTo>
                    <a:pt x="9797" y="676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1" name="pg3750"/>
            <p:cNvSpPr/>
            <p:nvPr/>
          </p:nvSpPr>
          <p:spPr>
            <a:xfrm>
              <a:off x="4035654" y="2425244"/>
              <a:ext cx="57347" cy="68004"/>
            </a:xfrm>
            <a:custGeom>
              <a:avLst/>
              <a:pathLst>
                <a:path w="57347" h="68004">
                  <a:moveTo>
                    <a:pt x="0" y="60245"/>
                  </a:moveTo>
                  <a:lnTo>
                    <a:pt x="46967" y="0"/>
                  </a:lnTo>
                  <a:lnTo>
                    <a:pt x="57347" y="8163"/>
                  </a:lnTo>
                  <a:lnTo>
                    <a:pt x="9864" y="680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2" name="pg3751"/>
            <p:cNvSpPr/>
            <p:nvPr/>
          </p:nvSpPr>
          <p:spPr>
            <a:xfrm>
              <a:off x="4025723" y="2417169"/>
              <a:ext cx="56898" cy="68320"/>
            </a:xfrm>
            <a:custGeom>
              <a:avLst/>
              <a:pathLst>
                <a:path w="56898" h="68320">
                  <a:moveTo>
                    <a:pt x="0" y="60646"/>
                  </a:moveTo>
                  <a:lnTo>
                    <a:pt x="46449" y="0"/>
                  </a:lnTo>
                  <a:lnTo>
                    <a:pt x="56898" y="8074"/>
                  </a:lnTo>
                  <a:lnTo>
                    <a:pt x="9931" y="68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3" name="pg3752"/>
            <p:cNvSpPr/>
            <p:nvPr/>
          </p:nvSpPr>
          <p:spPr>
            <a:xfrm>
              <a:off x="4015726" y="2409185"/>
              <a:ext cx="56445" cy="68630"/>
            </a:xfrm>
            <a:custGeom>
              <a:avLst/>
              <a:pathLst>
                <a:path w="56445" h="68630">
                  <a:moveTo>
                    <a:pt x="0" y="61042"/>
                  </a:moveTo>
                  <a:lnTo>
                    <a:pt x="45927" y="0"/>
                  </a:lnTo>
                  <a:lnTo>
                    <a:pt x="56445" y="7984"/>
                  </a:lnTo>
                  <a:lnTo>
                    <a:pt x="9996" y="68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4" name="pg3753"/>
            <p:cNvSpPr/>
            <p:nvPr/>
          </p:nvSpPr>
          <p:spPr>
            <a:xfrm>
              <a:off x="4005665" y="2401291"/>
              <a:ext cx="55989" cy="68936"/>
            </a:xfrm>
            <a:custGeom>
              <a:avLst/>
              <a:pathLst>
                <a:path w="55989" h="68936">
                  <a:moveTo>
                    <a:pt x="0" y="61433"/>
                  </a:moveTo>
                  <a:lnTo>
                    <a:pt x="45403" y="0"/>
                  </a:lnTo>
                  <a:lnTo>
                    <a:pt x="55989" y="7894"/>
                  </a:lnTo>
                  <a:lnTo>
                    <a:pt x="10061" y="68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5" name="pg3754"/>
            <p:cNvSpPr/>
            <p:nvPr/>
          </p:nvSpPr>
          <p:spPr>
            <a:xfrm>
              <a:off x="3995540" y="2393488"/>
              <a:ext cx="55528" cy="69236"/>
            </a:xfrm>
            <a:custGeom>
              <a:avLst/>
              <a:pathLst>
                <a:path w="55528" h="69236">
                  <a:moveTo>
                    <a:pt x="0" y="61820"/>
                  </a:moveTo>
                  <a:lnTo>
                    <a:pt x="44874" y="0"/>
                  </a:lnTo>
                  <a:lnTo>
                    <a:pt x="55528" y="7803"/>
                  </a:lnTo>
                  <a:lnTo>
                    <a:pt x="10125" y="692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6" name="pg3755"/>
            <p:cNvSpPr/>
            <p:nvPr/>
          </p:nvSpPr>
          <p:spPr>
            <a:xfrm>
              <a:off x="3985352" y="2385776"/>
              <a:ext cx="55063" cy="69531"/>
            </a:xfrm>
            <a:custGeom>
              <a:avLst/>
              <a:pathLst>
                <a:path w="55063" h="69531">
                  <a:moveTo>
                    <a:pt x="0" y="62202"/>
                  </a:moveTo>
                  <a:lnTo>
                    <a:pt x="44343" y="0"/>
                  </a:lnTo>
                  <a:lnTo>
                    <a:pt x="55063" y="7711"/>
                  </a:lnTo>
                  <a:lnTo>
                    <a:pt x="10188" y="69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7" name="pg3756"/>
            <p:cNvSpPr/>
            <p:nvPr/>
          </p:nvSpPr>
          <p:spPr>
            <a:xfrm>
              <a:off x="3975101" y="2378157"/>
              <a:ext cx="54593" cy="69822"/>
            </a:xfrm>
            <a:custGeom>
              <a:avLst/>
              <a:pathLst>
                <a:path w="54593" h="69822">
                  <a:moveTo>
                    <a:pt x="0" y="62580"/>
                  </a:moveTo>
                  <a:lnTo>
                    <a:pt x="43808" y="0"/>
                  </a:lnTo>
                  <a:lnTo>
                    <a:pt x="54593" y="7619"/>
                  </a:lnTo>
                  <a:lnTo>
                    <a:pt x="10250" y="698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8" name="pg3757"/>
            <p:cNvSpPr/>
            <p:nvPr/>
          </p:nvSpPr>
          <p:spPr>
            <a:xfrm>
              <a:off x="3964789" y="2370630"/>
              <a:ext cx="54120" cy="70107"/>
            </a:xfrm>
            <a:custGeom>
              <a:avLst/>
              <a:pathLst>
                <a:path w="54120" h="70107">
                  <a:moveTo>
                    <a:pt x="0" y="62953"/>
                  </a:moveTo>
                  <a:lnTo>
                    <a:pt x="43270" y="0"/>
                  </a:lnTo>
                  <a:lnTo>
                    <a:pt x="54120" y="7526"/>
                  </a:lnTo>
                  <a:lnTo>
                    <a:pt x="10312" y="701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9" name="pg3758"/>
            <p:cNvSpPr/>
            <p:nvPr/>
          </p:nvSpPr>
          <p:spPr>
            <a:xfrm>
              <a:off x="3954416" y="2363197"/>
              <a:ext cx="53643" cy="70387"/>
            </a:xfrm>
            <a:custGeom>
              <a:avLst/>
              <a:pathLst>
                <a:path w="53643" h="70387">
                  <a:moveTo>
                    <a:pt x="0" y="63322"/>
                  </a:moveTo>
                  <a:lnTo>
                    <a:pt x="42729" y="0"/>
                  </a:lnTo>
                  <a:lnTo>
                    <a:pt x="53643" y="7433"/>
                  </a:lnTo>
                  <a:lnTo>
                    <a:pt x="10373" y="703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0" name="pg3759"/>
            <p:cNvSpPr/>
            <p:nvPr/>
          </p:nvSpPr>
          <p:spPr>
            <a:xfrm>
              <a:off x="3943982" y="2355858"/>
              <a:ext cx="53162" cy="70661"/>
            </a:xfrm>
            <a:custGeom>
              <a:avLst/>
              <a:pathLst>
                <a:path w="53162" h="70661">
                  <a:moveTo>
                    <a:pt x="0" y="63686"/>
                  </a:moveTo>
                  <a:lnTo>
                    <a:pt x="42184" y="0"/>
                  </a:lnTo>
                  <a:lnTo>
                    <a:pt x="53162" y="7339"/>
                  </a:lnTo>
                  <a:lnTo>
                    <a:pt x="10433" y="70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1" name="pg3760"/>
            <p:cNvSpPr/>
            <p:nvPr/>
          </p:nvSpPr>
          <p:spPr>
            <a:xfrm>
              <a:off x="3933489" y="2348613"/>
              <a:ext cx="52677" cy="70931"/>
            </a:xfrm>
            <a:custGeom>
              <a:avLst/>
              <a:pathLst>
                <a:path w="52677" h="70931">
                  <a:moveTo>
                    <a:pt x="0" y="64045"/>
                  </a:moveTo>
                  <a:lnTo>
                    <a:pt x="41637" y="0"/>
                  </a:lnTo>
                  <a:lnTo>
                    <a:pt x="52677" y="7245"/>
                  </a:lnTo>
                  <a:lnTo>
                    <a:pt x="10492" y="709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2" name="pg3761"/>
            <p:cNvSpPr/>
            <p:nvPr/>
          </p:nvSpPr>
          <p:spPr>
            <a:xfrm>
              <a:off x="3922938" y="2341463"/>
              <a:ext cx="52188" cy="71195"/>
            </a:xfrm>
            <a:custGeom>
              <a:avLst/>
              <a:pathLst>
                <a:path w="52188" h="71195">
                  <a:moveTo>
                    <a:pt x="0" y="64400"/>
                  </a:moveTo>
                  <a:lnTo>
                    <a:pt x="41086" y="0"/>
                  </a:lnTo>
                  <a:lnTo>
                    <a:pt x="52188" y="7150"/>
                  </a:lnTo>
                  <a:lnTo>
                    <a:pt x="10551" y="711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3" name="pg3762"/>
            <p:cNvSpPr/>
            <p:nvPr/>
          </p:nvSpPr>
          <p:spPr>
            <a:xfrm>
              <a:off x="3912328" y="2334408"/>
              <a:ext cx="51696" cy="71455"/>
            </a:xfrm>
            <a:custGeom>
              <a:avLst/>
              <a:pathLst>
                <a:path w="51696" h="71455">
                  <a:moveTo>
                    <a:pt x="0" y="64750"/>
                  </a:moveTo>
                  <a:lnTo>
                    <a:pt x="40533" y="0"/>
                  </a:lnTo>
                  <a:lnTo>
                    <a:pt x="51696" y="7054"/>
                  </a:lnTo>
                  <a:lnTo>
                    <a:pt x="10609" y="714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4" name="pg3763"/>
            <p:cNvSpPr/>
            <p:nvPr/>
          </p:nvSpPr>
          <p:spPr>
            <a:xfrm>
              <a:off x="3901662" y="2327449"/>
              <a:ext cx="51199" cy="71708"/>
            </a:xfrm>
            <a:custGeom>
              <a:avLst/>
              <a:pathLst>
                <a:path w="51199" h="71708">
                  <a:moveTo>
                    <a:pt x="0" y="65095"/>
                  </a:moveTo>
                  <a:lnTo>
                    <a:pt x="39976" y="0"/>
                  </a:lnTo>
                  <a:lnTo>
                    <a:pt x="51199" y="6958"/>
                  </a:lnTo>
                  <a:lnTo>
                    <a:pt x="10666" y="717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5" name="pg3764"/>
            <p:cNvSpPr/>
            <p:nvPr/>
          </p:nvSpPr>
          <p:spPr>
            <a:xfrm>
              <a:off x="3890939" y="2320587"/>
              <a:ext cx="50699" cy="71957"/>
            </a:xfrm>
            <a:custGeom>
              <a:avLst/>
              <a:pathLst>
                <a:path w="50699" h="71957">
                  <a:moveTo>
                    <a:pt x="0" y="65435"/>
                  </a:moveTo>
                  <a:lnTo>
                    <a:pt x="39417" y="0"/>
                  </a:lnTo>
                  <a:lnTo>
                    <a:pt x="50699" y="6862"/>
                  </a:lnTo>
                  <a:lnTo>
                    <a:pt x="10722" y="719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6" name="pg3765"/>
            <p:cNvSpPr/>
            <p:nvPr/>
          </p:nvSpPr>
          <p:spPr>
            <a:xfrm>
              <a:off x="3880161" y="2313821"/>
              <a:ext cx="50195" cy="72200"/>
            </a:xfrm>
            <a:custGeom>
              <a:avLst/>
              <a:pathLst>
                <a:path w="50195" h="72200">
                  <a:moveTo>
                    <a:pt x="0" y="65770"/>
                  </a:moveTo>
                  <a:lnTo>
                    <a:pt x="38854" y="0"/>
                  </a:lnTo>
                  <a:lnTo>
                    <a:pt x="50195" y="6765"/>
                  </a:lnTo>
                  <a:lnTo>
                    <a:pt x="10778" y="72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7" name="pg3766"/>
            <p:cNvSpPr/>
            <p:nvPr/>
          </p:nvSpPr>
          <p:spPr>
            <a:xfrm>
              <a:off x="3869328" y="2307154"/>
              <a:ext cx="49688" cy="72438"/>
            </a:xfrm>
            <a:custGeom>
              <a:avLst/>
              <a:pathLst>
                <a:path w="49688" h="72438">
                  <a:moveTo>
                    <a:pt x="0" y="66101"/>
                  </a:moveTo>
                  <a:lnTo>
                    <a:pt x="38289" y="0"/>
                  </a:lnTo>
                  <a:lnTo>
                    <a:pt x="49688" y="6667"/>
                  </a:lnTo>
                  <a:lnTo>
                    <a:pt x="10833" y="724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8" name="pg3767"/>
            <p:cNvSpPr/>
            <p:nvPr/>
          </p:nvSpPr>
          <p:spPr>
            <a:xfrm>
              <a:off x="3858441" y="2300584"/>
              <a:ext cx="49176" cy="72671"/>
            </a:xfrm>
            <a:custGeom>
              <a:avLst/>
              <a:pathLst>
                <a:path w="49176" h="72671">
                  <a:moveTo>
                    <a:pt x="0" y="66427"/>
                  </a:moveTo>
                  <a:lnTo>
                    <a:pt x="37721" y="0"/>
                  </a:lnTo>
                  <a:lnTo>
                    <a:pt x="49176" y="6569"/>
                  </a:lnTo>
                  <a:lnTo>
                    <a:pt x="10886" y="726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9" name="pg3768"/>
            <p:cNvSpPr/>
            <p:nvPr/>
          </p:nvSpPr>
          <p:spPr>
            <a:xfrm>
              <a:off x="3847501" y="2294112"/>
              <a:ext cx="48661" cy="72898"/>
            </a:xfrm>
            <a:custGeom>
              <a:avLst/>
              <a:pathLst>
                <a:path w="48661" h="72898">
                  <a:moveTo>
                    <a:pt x="0" y="66748"/>
                  </a:moveTo>
                  <a:lnTo>
                    <a:pt x="37150" y="0"/>
                  </a:lnTo>
                  <a:lnTo>
                    <a:pt x="48661" y="6471"/>
                  </a:lnTo>
                  <a:lnTo>
                    <a:pt x="10940" y="728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0" name="pg3769"/>
            <p:cNvSpPr/>
            <p:nvPr/>
          </p:nvSpPr>
          <p:spPr>
            <a:xfrm>
              <a:off x="3836508" y="2287739"/>
              <a:ext cx="48143" cy="73120"/>
            </a:xfrm>
            <a:custGeom>
              <a:avLst/>
              <a:pathLst>
                <a:path w="48143" h="73120">
                  <a:moveTo>
                    <a:pt x="0" y="67064"/>
                  </a:moveTo>
                  <a:lnTo>
                    <a:pt x="36577" y="0"/>
                  </a:lnTo>
                  <a:lnTo>
                    <a:pt x="48143" y="6372"/>
                  </a:lnTo>
                  <a:lnTo>
                    <a:pt x="10992" y="731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1" name="pg3770"/>
            <p:cNvSpPr/>
            <p:nvPr/>
          </p:nvSpPr>
          <p:spPr>
            <a:xfrm>
              <a:off x="3825464" y="2281466"/>
              <a:ext cx="47621" cy="73337"/>
            </a:xfrm>
            <a:custGeom>
              <a:avLst/>
              <a:pathLst>
                <a:path w="47621" h="73337">
                  <a:moveTo>
                    <a:pt x="0" y="67375"/>
                  </a:moveTo>
                  <a:lnTo>
                    <a:pt x="36001" y="0"/>
                  </a:lnTo>
                  <a:lnTo>
                    <a:pt x="47621" y="6273"/>
                  </a:lnTo>
                  <a:lnTo>
                    <a:pt x="11043" y="73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2" name="pg3771"/>
            <p:cNvSpPr/>
            <p:nvPr/>
          </p:nvSpPr>
          <p:spPr>
            <a:xfrm>
              <a:off x="3814370" y="2275293"/>
              <a:ext cx="47095" cy="73548"/>
            </a:xfrm>
            <a:custGeom>
              <a:avLst/>
              <a:pathLst>
                <a:path w="47095" h="73548">
                  <a:moveTo>
                    <a:pt x="0" y="67681"/>
                  </a:moveTo>
                  <a:lnTo>
                    <a:pt x="35422" y="0"/>
                  </a:lnTo>
                  <a:lnTo>
                    <a:pt x="47095" y="6173"/>
                  </a:lnTo>
                  <a:lnTo>
                    <a:pt x="11094" y="73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3" name="pg3772"/>
            <p:cNvSpPr/>
            <p:nvPr/>
          </p:nvSpPr>
          <p:spPr>
            <a:xfrm>
              <a:off x="3803225" y="2269220"/>
              <a:ext cx="46566" cy="73754"/>
            </a:xfrm>
            <a:custGeom>
              <a:avLst/>
              <a:pathLst>
                <a:path w="46566" h="73754">
                  <a:moveTo>
                    <a:pt x="0" y="67982"/>
                  </a:moveTo>
                  <a:lnTo>
                    <a:pt x="34840" y="0"/>
                  </a:lnTo>
                  <a:lnTo>
                    <a:pt x="46566" y="6073"/>
                  </a:lnTo>
                  <a:lnTo>
                    <a:pt x="11144" y="73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4" name="pg3773"/>
            <p:cNvSpPr/>
            <p:nvPr/>
          </p:nvSpPr>
          <p:spPr>
            <a:xfrm>
              <a:off x="3792032" y="2263247"/>
              <a:ext cx="46034" cy="73954"/>
            </a:xfrm>
            <a:custGeom>
              <a:avLst/>
              <a:pathLst>
                <a:path w="46034" h="73954">
                  <a:moveTo>
                    <a:pt x="0" y="68278"/>
                  </a:moveTo>
                  <a:lnTo>
                    <a:pt x="34256" y="0"/>
                  </a:lnTo>
                  <a:lnTo>
                    <a:pt x="46034" y="5972"/>
                  </a:lnTo>
                  <a:lnTo>
                    <a:pt x="11193" y="73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5" name="pg3774"/>
            <p:cNvSpPr/>
            <p:nvPr/>
          </p:nvSpPr>
          <p:spPr>
            <a:xfrm>
              <a:off x="3780790" y="2257376"/>
              <a:ext cx="45498" cy="74149"/>
            </a:xfrm>
            <a:custGeom>
              <a:avLst/>
              <a:pathLst>
                <a:path w="45498" h="74149">
                  <a:moveTo>
                    <a:pt x="0" y="68569"/>
                  </a:moveTo>
                  <a:lnTo>
                    <a:pt x="33670" y="0"/>
                  </a:lnTo>
                  <a:lnTo>
                    <a:pt x="45498" y="5871"/>
                  </a:lnTo>
                  <a:lnTo>
                    <a:pt x="11241" y="74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6" name="pg3775"/>
            <p:cNvSpPr/>
            <p:nvPr/>
          </p:nvSpPr>
          <p:spPr>
            <a:xfrm>
              <a:off x="3769501" y="2251606"/>
              <a:ext cx="44959" cy="74339"/>
            </a:xfrm>
            <a:custGeom>
              <a:avLst/>
              <a:pathLst>
                <a:path w="44959" h="74339">
                  <a:moveTo>
                    <a:pt x="0" y="68855"/>
                  </a:moveTo>
                  <a:lnTo>
                    <a:pt x="33081" y="0"/>
                  </a:lnTo>
                  <a:lnTo>
                    <a:pt x="44959" y="5769"/>
                  </a:lnTo>
                  <a:lnTo>
                    <a:pt x="11289" y="743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7" name="pg3776"/>
            <p:cNvSpPr/>
            <p:nvPr/>
          </p:nvSpPr>
          <p:spPr>
            <a:xfrm>
              <a:off x="3758165" y="2245939"/>
              <a:ext cx="44417" cy="74523"/>
            </a:xfrm>
            <a:custGeom>
              <a:avLst/>
              <a:pathLst>
                <a:path w="44417" h="74523">
                  <a:moveTo>
                    <a:pt x="0" y="69137"/>
                  </a:moveTo>
                  <a:lnTo>
                    <a:pt x="32489" y="0"/>
                  </a:lnTo>
                  <a:lnTo>
                    <a:pt x="44417" y="5667"/>
                  </a:lnTo>
                  <a:lnTo>
                    <a:pt x="11335" y="74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8" name="pg3777"/>
            <p:cNvSpPr/>
            <p:nvPr/>
          </p:nvSpPr>
          <p:spPr>
            <a:xfrm>
              <a:off x="3746783" y="2240374"/>
              <a:ext cx="43871" cy="74702"/>
            </a:xfrm>
            <a:custGeom>
              <a:avLst/>
              <a:pathLst>
                <a:path w="43871" h="74702">
                  <a:moveTo>
                    <a:pt x="0" y="69412"/>
                  </a:moveTo>
                  <a:lnTo>
                    <a:pt x="31896" y="0"/>
                  </a:lnTo>
                  <a:lnTo>
                    <a:pt x="43871" y="5565"/>
                  </a:lnTo>
                  <a:lnTo>
                    <a:pt x="11381" y="74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9" name="pg3778"/>
            <p:cNvSpPr/>
            <p:nvPr/>
          </p:nvSpPr>
          <p:spPr>
            <a:xfrm>
              <a:off x="3735357" y="2234911"/>
              <a:ext cx="43322" cy="74875"/>
            </a:xfrm>
            <a:custGeom>
              <a:avLst/>
              <a:pathLst>
                <a:path w="43322" h="74875">
                  <a:moveTo>
                    <a:pt x="0" y="69683"/>
                  </a:moveTo>
                  <a:lnTo>
                    <a:pt x="31300" y="0"/>
                  </a:lnTo>
                  <a:lnTo>
                    <a:pt x="43322" y="5462"/>
                  </a:lnTo>
                  <a:lnTo>
                    <a:pt x="11426" y="74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0" name="pg3779"/>
            <p:cNvSpPr/>
            <p:nvPr/>
          </p:nvSpPr>
          <p:spPr>
            <a:xfrm>
              <a:off x="3723886" y="2229552"/>
              <a:ext cx="42770" cy="75042"/>
            </a:xfrm>
            <a:custGeom>
              <a:avLst/>
              <a:pathLst>
                <a:path w="42770" h="75042">
                  <a:moveTo>
                    <a:pt x="0" y="69949"/>
                  </a:moveTo>
                  <a:lnTo>
                    <a:pt x="30701" y="0"/>
                  </a:lnTo>
                  <a:lnTo>
                    <a:pt x="42770" y="5359"/>
                  </a:lnTo>
                  <a:lnTo>
                    <a:pt x="11470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1" name="pg3780"/>
            <p:cNvSpPr/>
            <p:nvPr/>
          </p:nvSpPr>
          <p:spPr>
            <a:xfrm>
              <a:off x="3712373" y="2224297"/>
              <a:ext cx="42215" cy="75204"/>
            </a:xfrm>
            <a:custGeom>
              <a:avLst/>
              <a:pathLst>
                <a:path w="42215" h="75204">
                  <a:moveTo>
                    <a:pt x="0" y="70210"/>
                  </a:moveTo>
                  <a:lnTo>
                    <a:pt x="30100" y="0"/>
                  </a:lnTo>
                  <a:lnTo>
                    <a:pt x="42215" y="5255"/>
                  </a:lnTo>
                  <a:lnTo>
                    <a:pt x="11513" y="75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2" name="pg3781"/>
            <p:cNvSpPr/>
            <p:nvPr/>
          </p:nvSpPr>
          <p:spPr>
            <a:xfrm>
              <a:off x="3700816" y="2219146"/>
              <a:ext cx="41657" cy="75361"/>
            </a:xfrm>
            <a:custGeom>
              <a:avLst/>
              <a:pathLst>
                <a:path w="41657" h="75361">
                  <a:moveTo>
                    <a:pt x="0" y="70465"/>
                  </a:moveTo>
                  <a:lnTo>
                    <a:pt x="29497" y="0"/>
                  </a:lnTo>
                  <a:lnTo>
                    <a:pt x="41657" y="5151"/>
                  </a:lnTo>
                  <a:lnTo>
                    <a:pt x="11556" y="753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3" name="pg3782"/>
            <p:cNvSpPr/>
            <p:nvPr/>
          </p:nvSpPr>
          <p:spPr>
            <a:xfrm>
              <a:off x="3689219" y="2214099"/>
              <a:ext cx="41095" cy="75512"/>
            </a:xfrm>
            <a:custGeom>
              <a:avLst/>
              <a:pathLst>
                <a:path w="41095" h="75512">
                  <a:moveTo>
                    <a:pt x="0" y="70715"/>
                  </a:moveTo>
                  <a:lnTo>
                    <a:pt x="28892" y="0"/>
                  </a:lnTo>
                  <a:lnTo>
                    <a:pt x="41095" y="5046"/>
                  </a:lnTo>
                  <a:lnTo>
                    <a:pt x="11597" y="75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4" name="pg3783"/>
            <p:cNvSpPr/>
            <p:nvPr/>
          </p:nvSpPr>
          <p:spPr>
            <a:xfrm>
              <a:off x="3677580" y="2209157"/>
              <a:ext cx="40531" cy="75658"/>
            </a:xfrm>
            <a:custGeom>
              <a:avLst/>
              <a:pathLst>
                <a:path w="40531" h="75658">
                  <a:moveTo>
                    <a:pt x="0" y="70960"/>
                  </a:moveTo>
                  <a:lnTo>
                    <a:pt x="28285" y="0"/>
                  </a:lnTo>
                  <a:lnTo>
                    <a:pt x="40531" y="4942"/>
                  </a:lnTo>
                  <a:lnTo>
                    <a:pt x="11638" y="756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5" name="pg3784"/>
            <p:cNvSpPr/>
            <p:nvPr/>
          </p:nvSpPr>
          <p:spPr>
            <a:xfrm>
              <a:off x="3665902" y="2204320"/>
              <a:ext cx="39963" cy="75797"/>
            </a:xfrm>
            <a:custGeom>
              <a:avLst/>
              <a:pathLst>
                <a:path w="39963" h="75797">
                  <a:moveTo>
                    <a:pt x="0" y="71200"/>
                  </a:moveTo>
                  <a:lnTo>
                    <a:pt x="27676" y="0"/>
                  </a:lnTo>
                  <a:lnTo>
                    <a:pt x="39963" y="4836"/>
                  </a:lnTo>
                  <a:lnTo>
                    <a:pt x="11678" y="757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6" name="pg3785"/>
            <p:cNvSpPr/>
            <p:nvPr/>
          </p:nvSpPr>
          <p:spPr>
            <a:xfrm>
              <a:off x="3654185" y="2199588"/>
              <a:ext cx="39393" cy="75932"/>
            </a:xfrm>
            <a:custGeom>
              <a:avLst/>
              <a:pathLst>
                <a:path w="39393" h="75932">
                  <a:moveTo>
                    <a:pt x="0" y="71435"/>
                  </a:moveTo>
                  <a:lnTo>
                    <a:pt x="27064" y="0"/>
                  </a:lnTo>
                  <a:lnTo>
                    <a:pt x="39393" y="4731"/>
                  </a:lnTo>
                  <a:lnTo>
                    <a:pt x="11717" y="759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7" name="pg3786"/>
            <p:cNvSpPr/>
            <p:nvPr/>
          </p:nvSpPr>
          <p:spPr>
            <a:xfrm>
              <a:off x="3642429" y="2194963"/>
              <a:ext cx="38820" cy="76061"/>
            </a:xfrm>
            <a:custGeom>
              <a:avLst/>
              <a:pathLst>
                <a:path w="38820" h="76061">
                  <a:moveTo>
                    <a:pt x="0" y="71664"/>
                  </a:moveTo>
                  <a:lnTo>
                    <a:pt x="26451" y="0"/>
                  </a:lnTo>
                  <a:lnTo>
                    <a:pt x="38820" y="4625"/>
                  </a:lnTo>
                  <a:lnTo>
                    <a:pt x="11755" y="760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8" name="pg3787"/>
            <p:cNvSpPr/>
            <p:nvPr/>
          </p:nvSpPr>
          <p:spPr>
            <a:xfrm>
              <a:off x="3630637" y="2190443"/>
              <a:ext cx="38244" cy="76184"/>
            </a:xfrm>
            <a:custGeom>
              <a:avLst/>
              <a:pathLst>
                <a:path w="38244" h="76184">
                  <a:moveTo>
                    <a:pt x="0" y="71888"/>
                  </a:moveTo>
                  <a:lnTo>
                    <a:pt x="25836" y="0"/>
                  </a:lnTo>
                  <a:lnTo>
                    <a:pt x="38244" y="4519"/>
                  </a:lnTo>
                  <a:lnTo>
                    <a:pt x="11792" y="76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9" name="pg3788"/>
            <p:cNvSpPr/>
            <p:nvPr/>
          </p:nvSpPr>
          <p:spPr>
            <a:xfrm>
              <a:off x="3618808" y="2186030"/>
              <a:ext cx="37665" cy="76301"/>
            </a:xfrm>
            <a:custGeom>
              <a:avLst/>
              <a:pathLst>
                <a:path w="37665" h="76301">
                  <a:moveTo>
                    <a:pt x="0" y="72107"/>
                  </a:moveTo>
                  <a:lnTo>
                    <a:pt x="25219" y="0"/>
                  </a:lnTo>
                  <a:lnTo>
                    <a:pt x="37665" y="4412"/>
                  </a:lnTo>
                  <a:lnTo>
                    <a:pt x="11828" y="763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0" name="pg3789"/>
            <p:cNvSpPr/>
            <p:nvPr/>
          </p:nvSpPr>
          <p:spPr>
            <a:xfrm>
              <a:off x="3606943" y="2181724"/>
              <a:ext cx="37083" cy="76413"/>
            </a:xfrm>
            <a:custGeom>
              <a:avLst/>
              <a:pathLst>
                <a:path w="37083" h="76413">
                  <a:moveTo>
                    <a:pt x="0" y="72321"/>
                  </a:moveTo>
                  <a:lnTo>
                    <a:pt x="24600" y="0"/>
                  </a:lnTo>
                  <a:lnTo>
                    <a:pt x="37083" y="4306"/>
                  </a:lnTo>
                  <a:lnTo>
                    <a:pt x="11864" y="76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1" name="pg3790"/>
            <p:cNvSpPr/>
            <p:nvPr/>
          </p:nvSpPr>
          <p:spPr>
            <a:xfrm>
              <a:off x="3595044" y="2177525"/>
              <a:ext cx="36499" cy="76520"/>
            </a:xfrm>
            <a:custGeom>
              <a:avLst/>
              <a:pathLst>
                <a:path w="36499" h="76520">
                  <a:moveTo>
                    <a:pt x="0" y="72529"/>
                  </a:moveTo>
                  <a:lnTo>
                    <a:pt x="23979" y="0"/>
                  </a:lnTo>
                  <a:lnTo>
                    <a:pt x="36499" y="4198"/>
                  </a:lnTo>
                  <a:lnTo>
                    <a:pt x="11899" y="765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2" name="pg3791"/>
            <p:cNvSpPr/>
            <p:nvPr/>
          </p:nvSpPr>
          <p:spPr>
            <a:xfrm>
              <a:off x="3583111" y="2173434"/>
              <a:ext cx="35912" cy="76620"/>
            </a:xfrm>
            <a:custGeom>
              <a:avLst/>
              <a:pathLst>
                <a:path w="35912" h="76620">
                  <a:moveTo>
                    <a:pt x="0" y="72732"/>
                  </a:moveTo>
                  <a:lnTo>
                    <a:pt x="23356" y="0"/>
                  </a:lnTo>
                  <a:lnTo>
                    <a:pt x="35912" y="4091"/>
                  </a:lnTo>
                  <a:lnTo>
                    <a:pt x="11932" y="76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3" name="pg3792"/>
            <p:cNvSpPr/>
            <p:nvPr/>
          </p:nvSpPr>
          <p:spPr>
            <a:xfrm>
              <a:off x="3571145" y="2169450"/>
              <a:ext cx="35322" cy="76715"/>
            </a:xfrm>
            <a:custGeom>
              <a:avLst/>
              <a:pathLst>
                <a:path w="35322" h="76715">
                  <a:moveTo>
                    <a:pt x="0" y="72929"/>
                  </a:moveTo>
                  <a:lnTo>
                    <a:pt x="22732" y="0"/>
                  </a:lnTo>
                  <a:lnTo>
                    <a:pt x="35322" y="3983"/>
                  </a:lnTo>
                  <a:lnTo>
                    <a:pt x="11965" y="767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4" name="pg3793"/>
            <p:cNvSpPr/>
            <p:nvPr/>
          </p:nvSpPr>
          <p:spPr>
            <a:xfrm>
              <a:off x="3559148" y="2165575"/>
              <a:ext cx="34730" cy="76805"/>
            </a:xfrm>
            <a:custGeom>
              <a:avLst/>
              <a:pathLst>
                <a:path w="34730" h="76805">
                  <a:moveTo>
                    <a:pt x="0" y="73122"/>
                  </a:moveTo>
                  <a:lnTo>
                    <a:pt x="22106" y="0"/>
                  </a:lnTo>
                  <a:lnTo>
                    <a:pt x="34730" y="3875"/>
                  </a:lnTo>
                  <a:lnTo>
                    <a:pt x="11997" y="7680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5" name="pg3794"/>
            <p:cNvSpPr/>
            <p:nvPr/>
          </p:nvSpPr>
          <p:spPr>
            <a:xfrm>
              <a:off x="3547119" y="2161807"/>
              <a:ext cx="34135" cy="76889"/>
            </a:xfrm>
            <a:custGeom>
              <a:avLst/>
              <a:pathLst>
                <a:path w="34135" h="76889">
                  <a:moveTo>
                    <a:pt x="0" y="73308"/>
                  </a:moveTo>
                  <a:lnTo>
                    <a:pt x="21478" y="0"/>
                  </a:lnTo>
                  <a:lnTo>
                    <a:pt x="34135" y="3767"/>
                  </a:lnTo>
                  <a:lnTo>
                    <a:pt x="12028" y="768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6" name="pg3795"/>
            <p:cNvSpPr/>
            <p:nvPr/>
          </p:nvSpPr>
          <p:spPr>
            <a:xfrm>
              <a:off x="3535059" y="2158149"/>
              <a:ext cx="33538" cy="76967"/>
            </a:xfrm>
            <a:custGeom>
              <a:avLst/>
              <a:pathLst>
                <a:path w="33538" h="76967">
                  <a:moveTo>
                    <a:pt x="0" y="73490"/>
                  </a:moveTo>
                  <a:lnTo>
                    <a:pt x="20849" y="0"/>
                  </a:lnTo>
                  <a:lnTo>
                    <a:pt x="33538" y="3658"/>
                  </a:lnTo>
                  <a:lnTo>
                    <a:pt x="12059" y="769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7" name="pg3796"/>
            <p:cNvSpPr/>
            <p:nvPr/>
          </p:nvSpPr>
          <p:spPr>
            <a:xfrm>
              <a:off x="3522971" y="2154599"/>
              <a:ext cx="32938" cy="77039"/>
            </a:xfrm>
            <a:custGeom>
              <a:avLst/>
              <a:pathLst>
                <a:path w="32938" h="77039">
                  <a:moveTo>
                    <a:pt x="0" y="73666"/>
                  </a:moveTo>
                  <a:lnTo>
                    <a:pt x="20219" y="0"/>
                  </a:lnTo>
                  <a:lnTo>
                    <a:pt x="32938" y="3549"/>
                  </a:lnTo>
                  <a:lnTo>
                    <a:pt x="12088" y="770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8" name="pg3797"/>
            <p:cNvSpPr/>
            <p:nvPr/>
          </p:nvSpPr>
          <p:spPr>
            <a:xfrm>
              <a:off x="3510854" y="2151158"/>
              <a:ext cx="32336" cy="77106"/>
            </a:xfrm>
            <a:custGeom>
              <a:avLst/>
              <a:pathLst>
                <a:path w="32336" h="77106">
                  <a:moveTo>
                    <a:pt x="0" y="73836"/>
                  </a:moveTo>
                  <a:lnTo>
                    <a:pt x="19586" y="0"/>
                  </a:lnTo>
                  <a:lnTo>
                    <a:pt x="32336" y="3440"/>
                  </a:lnTo>
                  <a:lnTo>
                    <a:pt x="12117" y="771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9" name="pg3798"/>
            <p:cNvSpPr/>
            <p:nvPr/>
          </p:nvSpPr>
          <p:spPr>
            <a:xfrm>
              <a:off x="3498709" y="2147827"/>
              <a:ext cx="31731" cy="77168"/>
            </a:xfrm>
            <a:custGeom>
              <a:avLst/>
              <a:pathLst>
                <a:path w="31731" h="77168">
                  <a:moveTo>
                    <a:pt x="0" y="74002"/>
                  </a:moveTo>
                  <a:lnTo>
                    <a:pt x="18953" y="0"/>
                  </a:lnTo>
                  <a:lnTo>
                    <a:pt x="31731" y="3331"/>
                  </a:lnTo>
                  <a:lnTo>
                    <a:pt x="12144" y="77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0" name="pg3799"/>
            <p:cNvSpPr/>
            <p:nvPr/>
          </p:nvSpPr>
          <p:spPr>
            <a:xfrm>
              <a:off x="3486538" y="2144606"/>
              <a:ext cx="31124" cy="77223"/>
            </a:xfrm>
            <a:custGeom>
              <a:avLst/>
              <a:pathLst>
                <a:path w="31124" h="77223">
                  <a:moveTo>
                    <a:pt x="0" y="74161"/>
                  </a:moveTo>
                  <a:lnTo>
                    <a:pt x="18318" y="0"/>
                  </a:lnTo>
                  <a:lnTo>
                    <a:pt x="31124" y="3221"/>
                  </a:lnTo>
                  <a:lnTo>
                    <a:pt x="12171" y="772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1" name="pg3800"/>
            <p:cNvSpPr/>
            <p:nvPr/>
          </p:nvSpPr>
          <p:spPr>
            <a:xfrm>
              <a:off x="3474341" y="2141494"/>
              <a:ext cx="30515" cy="77273"/>
            </a:xfrm>
            <a:custGeom>
              <a:avLst/>
              <a:pathLst>
                <a:path w="30515" h="77273">
                  <a:moveTo>
                    <a:pt x="0" y="74316"/>
                  </a:moveTo>
                  <a:lnTo>
                    <a:pt x="17681" y="0"/>
                  </a:lnTo>
                  <a:lnTo>
                    <a:pt x="30515" y="3111"/>
                  </a:lnTo>
                  <a:lnTo>
                    <a:pt x="12197" y="772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2" name="pg3801"/>
            <p:cNvSpPr/>
            <p:nvPr/>
          </p:nvSpPr>
          <p:spPr>
            <a:xfrm>
              <a:off x="3462119" y="2138493"/>
              <a:ext cx="29903" cy="77317"/>
            </a:xfrm>
            <a:custGeom>
              <a:avLst/>
              <a:pathLst>
                <a:path w="29903" h="77317">
                  <a:moveTo>
                    <a:pt x="0" y="74464"/>
                  </a:moveTo>
                  <a:lnTo>
                    <a:pt x="17044" y="0"/>
                  </a:lnTo>
                  <a:lnTo>
                    <a:pt x="29903" y="3001"/>
                  </a:lnTo>
                  <a:lnTo>
                    <a:pt x="12222" y="773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3" name="pg3802"/>
            <p:cNvSpPr/>
            <p:nvPr/>
          </p:nvSpPr>
          <p:spPr>
            <a:xfrm>
              <a:off x="3449873" y="2135602"/>
              <a:ext cx="29290" cy="77356"/>
            </a:xfrm>
            <a:custGeom>
              <a:avLst/>
              <a:pathLst>
                <a:path w="29290" h="77356">
                  <a:moveTo>
                    <a:pt x="0" y="74608"/>
                  </a:moveTo>
                  <a:lnTo>
                    <a:pt x="16405" y="0"/>
                  </a:lnTo>
                  <a:lnTo>
                    <a:pt x="29290" y="2891"/>
                  </a:lnTo>
                  <a:lnTo>
                    <a:pt x="12246" y="773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4" name="pg3803"/>
            <p:cNvSpPr/>
            <p:nvPr/>
          </p:nvSpPr>
          <p:spPr>
            <a:xfrm>
              <a:off x="3437604" y="2132821"/>
              <a:ext cx="28674" cy="77388"/>
            </a:xfrm>
            <a:custGeom>
              <a:avLst/>
              <a:pathLst>
                <a:path w="28674" h="77388">
                  <a:moveTo>
                    <a:pt x="0" y="74746"/>
                  </a:moveTo>
                  <a:lnTo>
                    <a:pt x="15765" y="0"/>
                  </a:lnTo>
                  <a:lnTo>
                    <a:pt x="28674" y="2780"/>
                  </a:lnTo>
                  <a:lnTo>
                    <a:pt x="12269" y="77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5" name="pg3804"/>
            <p:cNvSpPr/>
            <p:nvPr/>
          </p:nvSpPr>
          <p:spPr>
            <a:xfrm>
              <a:off x="3425312" y="2130151"/>
              <a:ext cx="28056" cy="77416"/>
            </a:xfrm>
            <a:custGeom>
              <a:avLst/>
              <a:pathLst>
                <a:path w="28056" h="77416">
                  <a:moveTo>
                    <a:pt x="0" y="74878"/>
                  </a:moveTo>
                  <a:lnTo>
                    <a:pt x="15123" y="0"/>
                  </a:lnTo>
                  <a:lnTo>
                    <a:pt x="28056" y="2669"/>
                  </a:lnTo>
                  <a:lnTo>
                    <a:pt x="12291" y="77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6" name="pg3805"/>
            <p:cNvSpPr/>
            <p:nvPr/>
          </p:nvSpPr>
          <p:spPr>
            <a:xfrm>
              <a:off x="3413000" y="2127592"/>
              <a:ext cx="27436" cy="77437"/>
            </a:xfrm>
            <a:custGeom>
              <a:avLst/>
              <a:pathLst>
                <a:path w="27436" h="77437">
                  <a:moveTo>
                    <a:pt x="0" y="75005"/>
                  </a:moveTo>
                  <a:lnTo>
                    <a:pt x="14481" y="0"/>
                  </a:lnTo>
                  <a:lnTo>
                    <a:pt x="27436" y="2558"/>
                  </a:lnTo>
                  <a:lnTo>
                    <a:pt x="12312" y="77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7" name="pg3806"/>
            <p:cNvSpPr/>
            <p:nvPr/>
          </p:nvSpPr>
          <p:spPr>
            <a:xfrm>
              <a:off x="3400667" y="2125145"/>
              <a:ext cx="26814" cy="77453"/>
            </a:xfrm>
            <a:custGeom>
              <a:avLst/>
              <a:pathLst>
                <a:path w="26814" h="77453">
                  <a:moveTo>
                    <a:pt x="0" y="75126"/>
                  </a:moveTo>
                  <a:lnTo>
                    <a:pt x="13837" y="0"/>
                  </a:lnTo>
                  <a:lnTo>
                    <a:pt x="26814" y="2447"/>
                  </a:lnTo>
                  <a:lnTo>
                    <a:pt x="12333" y="77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8" name="pg3807"/>
            <p:cNvSpPr/>
            <p:nvPr/>
          </p:nvSpPr>
          <p:spPr>
            <a:xfrm>
              <a:off x="3388314" y="2122808"/>
              <a:ext cx="26190" cy="77463"/>
            </a:xfrm>
            <a:custGeom>
              <a:avLst/>
              <a:pathLst>
                <a:path w="26190" h="77463">
                  <a:moveTo>
                    <a:pt x="0" y="75242"/>
                  </a:moveTo>
                  <a:lnTo>
                    <a:pt x="13193" y="0"/>
                  </a:lnTo>
                  <a:lnTo>
                    <a:pt x="26190" y="2336"/>
                  </a:lnTo>
                  <a:lnTo>
                    <a:pt x="12352" y="77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9" name="pg3808"/>
            <p:cNvSpPr/>
            <p:nvPr/>
          </p:nvSpPr>
          <p:spPr>
            <a:xfrm>
              <a:off x="3375943" y="2120583"/>
              <a:ext cx="25564" cy="77467"/>
            </a:xfrm>
            <a:custGeom>
              <a:avLst/>
              <a:pathLst>
                <a:path w="25564" h="77467">
                  <a:moveTo>
                    <a:pt x="0" y="75353"/>
                  </a:moveTo>
                  <a:lnTo>
                    <a:pt x="12547" y="0"/>
                  </a:lnTo>
                  <a:lnTo>
                    <a:pt x="25564" y="2224"/>
                  </a:lnTo>
                  <a:lnTo>
                    <a:pt x="12371" y="774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0" name="pg3809"/>
            <p:cNvSpPr/>
            <p:nvPr/>
          </p:nvSpPr>
          <p:spPr>
            <a:xfrm>
              <a:off x="3363554" y="2118470"/>
              <a:ext cx="24936" cy="77466"/>
            </a:xfrm>
            <a:custGeom>
              <a:avLst/>
              <a:pathLst>
                <a:path w="24936" h="77466">
                  <a:moveTo>
                    <a:pt x="0" y="75457"/>
                  </a:moveTo>
                  <a:lnTo>
                    <a:pt x="11901" y="0"/>
                  </a:lnTo>
                  <a:lnTo>
                    <a:pt x="24936" y="2113"/>
                  </a:lnTo>
                  <a:lnTo>
                    <a:pt x="12388" y="77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1" name="pg3810"/>
            <p:cNvSpPr/>
            <p:nvPr/>
          </p:nvSpPr>
          <p:spPr>
            <a:xfrm>
              <a:off x="3351149" y="2116469"/>
              <a:ext cx="24307" cy="77459"/>
            </a:xfrm>
            <a:custGeom>
              <a:avLst/>
              <a:pathLst>
                <a:path w="24307" h="77459">
                  <a:moveTo>
                    <a:pt x="0" y="75557"/>
                  </a:moveTo>
                  <a:lnTo>
                    <a:pt x="11254" y="0"/>
                  </a:lnTo>
                  <a:lnTo>
                    <a:pt x="24307" y="2001"/>
                  </a:lnTo>
                  <a:lnTo>
                    <a:pt x="12405" y="77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2" name="pg3811"/>
            <p:cNvSpPr/>
            <p:nvPr/>
          </p:nvSpPr>
          <p:spPr>
            <a:xfrm>
              <a:off x="3338727" y="2114579"/>
              <a:ext cx="23675" cy="77446"/>
            </a:xfrm>
            <a:custGeom>
              <a:avLst/>
              <a:pathLst>
                <a:path w="23675" h="77446">
                  <a:moveTo>
                    <a:pt x="0" y="75650"/>
                  </a:moveTo>
                  <a:lnTo>
                    <a:pt x="10606" y="0"/>
                  </a:lnTo>
                  <a:lnTo>
                    <a:pt x="23675" y="1889"/>
                  </a:lnTo>
                  <a:lnTo>
                    <a:pt x="12421" y="774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3" name="pg3812"/>
            <p:cNvSpPr/>
            <p:nvPr/>
          </p:nvSpPr>
          <p:spPr>
            <a:xfrm>
              <a:off x="3326291" y="2112802"/>
              <a:ext cx="23042" cy="77428"/>
            </a:xfrm>
            <a:custGeom>
              <a:avLst/>
              <a:pathLst>
                <a:path w="23042" h="77428">
                  <a:moveTo>
                    <a:pt x="0" y="75738"/>
                  </a:moveTo>
                  <a:lnTo>
                    <a:pt x="9957" y="0"/>
                  </a:lnTo>
                  <a:lnTo>
                    <a:pt x="23042" y="1777"/>
                  </a:lnTo>
                  <a:lnTo>
                    <a:pt x="12436" y="774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4" name="pg3813"/>
            <p:cNvSpPr/>
            <p:nvPr/>
          </p:nvSpPr>
          <p:spPr>
            <a:xfrm>
              <a:off x="3313841" y="2111136"/>
              <a:ext cx="22407" cy="77404"/>
            </a:xfrm>
            <a:custGeom>
              <a:avLst/>
              <a:pathLst>
                <a:path w="22407" h="77404">
                  <a:moveTo>
                    <a:pt x="0" y="75821"/>
                  </a:moveTo>
                  <a:lnTo>
                    <a:pt x="9307" y="0"/>
                  </a:lnTo>
                  <a:lnTo>
                    <a:pt x="22407" y="1665"/>
                  </a:lnTo>
                  <a:lnTo>
                    <a:pt x="12450" y="774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5" name="pg3814"/>
            <p:cNvSpPr/>
            <p:nvPr/>
          </p:nvSpPr>
          <p:spPr>
            <a:xfrm>
              <a:off x="3301377" y="2109584"/>
              <a:ext cx="21771" cy="77374"/>
            </a:xfrm>
            <a:custGeom>
              <a:avLst/>
              <a:pathLst>
                <a:path w="21771" h="77374">
                  <a:moveTo>
                    <a:pt x="0" y="75898"/>
                  </a:moveTo>
                  <a:lnTo>
                    <a:pt x="8657" y="0"/>
                  </a:lnTo>
                  <a:lnTo>
                    <a:pt x="21771" y="1552"/>
                  </a:lnTo>
                  <a:lnTo>
                    <a:pt x="12463" y="77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6" name="pg3815"/>
            <p:cNvSpPr/>
            <p:nvPr/>
          </p:nvSpPr>
          <p:spPr>
            <a:xfrm>
              <a:off x="3288902" y="2108143"/>
              <a:ext cx="21133" cy="77338"/>
            </a:xfrm>
            <a:custGeom>
              <a:avLst/>
              <a:pathLst>
                <a:path w="21133" h="77338">
                  <a:moveTo>
                    <a:pt x="0" y="75969"/>
                  </a:moveTo>
                  <a:lnTo>
                    <a:pt x="8006" y="0"/>
                  </a:lnTo>
                  <a:lnTo>
                    <a:pt x="21133" y="1440"/>
                  </a:lnTo>
                  <a:lnTo>
                    <a:pt x="12475" y="77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7" name="pg3816"/>
            <p:cNvSpPr/>
            <p:nvPr/>
          </p:nvSpPr>
          <p:spPr>
            <a:xfrm>
              <a:off x="3276415" y="2106815"/>
              <a:ext cx="20493" cy="77297"/>
            </a:xfrm>
            <a:custGeom>
              <a:avLst/>
              <a:pathLst>
                <a:path w="20493" h="77297">
                  <a:moveTo>
                    <a:pt x="0" y="76035"/>
                  </a:moveTo>
                  <a:lnTo>
                    <a:pt x="7355" y="0"/>
                  </a:lnTo>
                  <a:lnTo>
                    <a:pt x="20493" y="1327"/>
                  </a:lnTo>
                  <a:lnTo>
                    <a:pt x="12486" y="77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8" name="pg3817"/>
            <p:cNvSpPr/>
            <p:nvPr/>
          </p:nvSpPr>
          <p:spPr>
            <a:xfrm>
              <a:off x="3263918" y="2105600"/>
              <a:ext cx="19852" cy="77250"/>
            </a:xfrm>
            <a:custGeom>
              <a:avLst/>
              <a:pathLst>
                <a:path w="19852" h="77250">
                  <a:moveTo>
                    <a:pt x="0" y="76095"/>
                  </a:moveTo>
                  <a:lnTo>
                    <a:pt x="6703" y="0"/>
                  </a:lnTo>
                  <a:lnTo>
                    <a:pt x="19852" y="1215"/>
                  </a:lnTo>
                  <a:lnTo>
                    <a:pt x="12497" y="77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9" name="pg3818"/>
            <p:cNvSpPr/>
            <p:nvPr/>
          </p:nvSpPr>
          <p:spPr>
            <a:xfrm>
              <a:off x="3251411" y="2104498"/>
              <a:ext cx="19209" cy="77198"/>
            </a:xfrm>
            <a:custGeom>
              <a:avLst/>
              <a:pathLst>
                <a:path w="19209" h="77198">
                  <a:moveTo>
                    <a:pt x="0" y="76150"/>
                  </a:moveTo>
                  <a:lnTo>
                    <a:pt x="6050" y="0"/>
                  </a:lnTo>
                  <a:lnTo>
                    <a:pt x="19209" y="1102"/>
                  </a:lnTo>
                  <a:lnTo>
                    <a:pt x="12506" y="77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0" name="pg3819"/>
            <p:cNvSpPr/>
            <p:nvPr/>
          </p:nvSpPr>
          <p:spPr>
            <a:xfrm>
              <a:off x="3238896" y="2103508"/>
              <a:ext cx="18565" cy="77140"/>
            </a:xfrm>
            <a:custGeom>
              <a:avLst/>
              <a:pathLst>
                <a:path w="18565" h="77140">
                  <a:moveTo>
                    <a:pt x="0" y="76199"/>
                  </a:moveTo>
                  <a:lnTo>
                    <a:pt x="5397" y="0"/>
                  </a:lnTo>
                  <a:lnTo>
                    <a:pt x="18565" y="989"/>
                  </a:lnTo>
                  <a:lnTo>
                    <a:pt x="12515" y="771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1" name="pg3820"/>
            <p:cNvSpPr/>
            <p:nvPr/>
          </p:nvSpPr>
          <p:spPr>
            <a:xfrm>
              <a:off x="3226373" y="2102632"/>
              <a:ext cx="17920" cy="77076"/>
            </a:xfrm>
            <a:custGeom>
              <a:avLst/>
              <a:pathLst>
                <a:path w="17920" h="77076">
                  <a:moveTo>
                    <a:pt x="0" y="76243"/>
                  </a:moveTo>
                  <a:lnTo>
                    <a:pt x="4744" y="0"/>
                  </a:lnTo>
                  <a:lnTo>
                    <a:pt x="17920" y="876"/>
                  </a:lnTo>
                  <a:lnTo>
                    <a:pt x="12522" y="77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2" name="pg3821"/>
            <p:cNvSpPr/>
            <p:nvPr/>
          </p:nvSpPr>
          <p:spPr>
            <a:xfrm>
              <a:off x="3213843" y="2101868"/>
              <a:ext cx="17273" cy="77006"/>
            </a:xfrm>
            <a:custGeom>
              <a:avLst/>
              <a:pathLst>
                <a:path w="17273" h="77006">
                  <a:moveTo>
                    <a:pt x="0" y="76281"/>
                  </a:moveTo>
                  <a:lnTo>
                    <a:pt x="4090" y="0"/>
                  </a:lnTo>
                  <a:lnTo>
                    <a:pt x="17273" y="763"/>
                  </a:lnTo>
                  <a:lnTo>
                    <a:pt x="12529" y="770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3" name="pg3822"/>
            <p:cNvSpPr/>
            <p:nvPr/>
          </p:nvSpPr>
          <p:spPr>
            <a:xfrm>
              <a:off x="3201308" y="2101218"/>
              <a:ext cx="16625" cy="76931"/>
            </a:xfrm>
            <a:custGeom>
              <a:avLst/>
              <a:pathLst>
                <a:path w="16625" h="76931">
                  <a:moveTo>
                    <a:pt x="0" y="76313"/>
                  </a:moveTo>
                  <a:lnTo>
                    <a:pt x="3436" y="0"/>
                  </a:lnTo>
                  <a:lnTo>
                    <a:pt x="16625" y="650"/>
                  </a:lnTo>
                  <a:lnTo>
                    <a:pt x="12535" y="769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4" name="pg3823"/>
            <p:cNvSpPr/>
            <p:nvPr/>
          </p:nvSpPr>
          <p:spPr>
            <a:xfrm>
              <a:off x="3188768" y="2100680"/>
              <a:ext cx="15976" cy="76850"/>
            </a:xfrm>
            <a:custGeom>
              <a:avLst/>
              <a:pathLst>
                <a:path w="15976" h="76850">
                  <a:moveTo>
                    <a:pt x="0" y="76339"/>
                  </a:moveTo>
                  <a:lnTo>
                    <a:pt x="2782" y="0"/>
                  </a:lnTo>
                  <a:lnTo>
                    <a:pt x="15976" y="537"/>
                  </a:lnTo>
                  <a:lnTo>
                    <a:pt x="12540" y="76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5" name="pg3824"/>
            <p:cNvSpPr/>
            <p:nvPr/>
          </p:nvSpPr>
          <p:spPr>
            <a:xfrm>
              <a:off x="3176224" y="2100256"/>
              <a:ext cx="15326" cy="76764"/>
            </a:xfrm>
            <a:custGeom>
              <a:avLst/>
              <a:pathLst>
                <a:path w="15326" h="76764">
                  <a:moveTo>
                    <a:pt x="0" y="76360"/>
                  </a:moveTo>
                  <a:lnTo>
                    <a:pt x="2127" y="0"/>
                  </a:lnTo>
                  <a:lnTo>
                    <a:pt x="15326" y="424"/>
                  </a:lnTo>
                  <a:lnTo>
                    <a:pt x="12544" y="767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6" name="pg3825"/>
            <p:cNvSpPr/>
            <p:nvPr/>
          </p:nvSpPr>
          <p:spPr>
            <a:xfrm>
              <a:off x="3163677" y="2099944"/>
              <a:ext cx="14674" cy="76672"/>
            </a:xfrm>
            <a:custGeom>
              <a:avLst/>
              <a:pathLst>
                <a:path w="14674" h="76672">
                  <a:moveTo>
                    <a:pt x="0" y="76376"/>
                  </a:moveTo>
                  <a:lnTo>
                    <a:pt x="1473" y="0"/>
                  </a:lnTo>
                  <a:lnTo>
                    <a:pt x="14674" y="311"/>
                  </a:lnTo>
                  <a:lnTo>
                    <a:pt x="12547" y="766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7" name="pg3826"/>
            <p:cNvSpPr/>
            <p:nvPr/>
          </p:nvSpPr>
          <p:spPr>
            <a:xfrm>
              <a:off x="3151128" y="2099746"/>
              <a:ext cx="14022" cy="76574"/>
            </a:xfrm>
            <a:custGeom>
              <a:avLst/>
              <a:pathLst>
                <a:path w="14022" h="76574">
                  <a:moveTo>
                    <a:pt x="0" y="76386"/>
                  </a:moveTo>
                  <a:lnTo>
                    <a:pt x="818" y="0"/>
                  </a:lnTo>
                  <a:lnTo>
                    <a:pt x="14022" y="198"/>
                  </a:lnTo>
                  <a:lnTo>
                    <a:pt x="12549" y="765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8" name="pg3827"/>
            <p:cNvSpPr/>
            <p:nvPr/>
          </p:nvSpPr>
          <p:spPr>
            <a:xfrm>
              <a:off x="3138578" y="2099661"/>
              <a:ext cx="13368" cy="76471"/>
            </a:xfrm>
            <a:custGeom>
              <a:avLst/>
              <a:pathLst>
                <a:path w="13368" h="76471">
                  <a:moveTo>
                    <a:pt x="0" y="76390"/>
                  </a:moveTo>
                  <a:lnTo>
                    <a:pt x="163" y="0"/>
                  </a:lnTo>
                  <a:lnTo>
                    <a:pt x="13368" y="84"/>
                  </a:lnTo>
                  <a:lnTo>
                    <a:pt x="12550" y="764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9" name="pg3828"/>
            <p:cNvSpPr/>
            <p:nvPr/>
          </p:nvSpPr>
          <p:spPr>
            <a:xfrm>
              <a:off x="3125536" y="2099661"/>
              <a:ext cx="13205" cy="76417"/>
            </a:xfrm>
            <a:custGeom>
              <a:avLst/>
              <a:pathLst>
                <a:path w="13205" h="76417">
                  <a:moveTo>
                    <a:pt x="491" y="76417"/>
                  </a:moveTo>
                  <a:lnTo>
                    <a:pt x="0" y="28"/>
                  </a:lnTo>
                  <a:lnTo>
                    <a:pt x="13205" y="0"/>
                  </a:lnTo>
                  <a:lnTo>
                    <a:pt x="13041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0" name="pg3829"/>
            <p:cNvSpPr/>
            <p:nvPr/>
          </p:nvSpPr>
          <p:spPr>
            <a:xfrm>
              <a:off x="3112332" y="2099690"/>
              <a:ext cx="13695" cy="76523"/>
            </a:xfrm>
            <a:custGeom>
              <a:avLst/>
              <a:pathLst>
                <a:path w="13695" h="76523">
                  <a:moveTo>
                    <a:pt x="1145" y="76523"/>
                  </a:moveTo>
                  <a:lnTo>
                    <a:pt x="0" y="141"/>
                  </a:lnTo>
                  <a:lnTo>
                    <a:pt x="13204" y="0"/>
                  </a:lnTo>
                  <a:lnTo>
                    <a:pt x="13695" y="76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1" name="pg3830"/>
            <p:cNvSpPr/>
            <p:nvPr/>
          </p:nvSpPr>
          <p:spPr>
            <a:xfrm>
              <a:off x="3099129" y="2099831"/>
              <a:ext cx="14348" cy="76624"/>
            </a:xfrm>
            <a:custGeom>
              <a:avLst/>
              <a:pathLst>
                <a:path w="14348" h="76624">
                  <a:moveTo>
                    <a:pt x="1800" y="76624"/>
                  </a:moveTo>
                  <a:lnTo>
                    <a:pt x="0" y="254"/>
                  </a:lnTo>
                  <a:lnTo>
                    <a:pt x="13202" y="0"/>
                  </a:lnTo>
                  <a:lnTo>
                    <a:pt x="14348" y="763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2" name="pg3831"/>
            <p:cNvSpPr/>
            <p:nvPr/>
          </p:nvSpPr>
          <p:spPr>
            <a:xfrm>
              <a:off x="3085928" y="2100086"/>
              <a:ext cx="15000" cy="76718"/>
            </a:xfrm>
            <a:custGeom>
              <a:avLst/>
              <a:pathLst>
                <a:path w="15000" h="76718">
                  <a:moveTo>
                    <a:pt x="2455" y="76718"/>
                  </a:moveTo>
                  <a:lnTo>
                    <a:pt x="0" y="367"/>
                  </a:lnTo>
                  <a:lnTo>
                    <a:pt x="13200" y="0"/>
                  </a:lnTo>
                  <a:lnTo>
                    <a:pt x="15000" y="763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3" name="pg3832"/>
            <p:cNvSpPr/>
            <p:nvPr/>
          </p:nvSpPr>
          <p:spPr>
            <a:xfrm>
              <a:off x="3072732" y="2100454"/>
              <a:ext cx="15651" cy="76808"/>
            </a:xfrm>
            <a:custGeom>
              <a:avLst/>
              <a:pathLst>
                <a:path w="15651" h="76808">
                  <a:moveTo>
                    <a:pt x="3109" y="76808"/>
                  </a:moveTo>
                  <a:lnTo>
                    <a:pt x="0" y="480"/>
                  </a:lnTo>
                  <a:lnTo>
                    <a:pt x="13196" y="0"/>
                  </a:lnTo>
                  <a:lnTo>
                    <a:pt x="15651" y="76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4" name="pg3833"/>
            <p:cNvSpPr/>
            <p:nvPr/>
          </p:nvSpPr>
          <p:spPr>
            <a:xfrm>
              <a:off x="3059540" y="2100935"/>
              <a:ext cx="16301" cy="76891"/>
            </a:xfrm>
            <a:custGeom>
              <a:avLst/>
              <a:pathLst>
                <a:path w="16301" h="76891">
                  <a:moveTo>
                    <a:pt x="3763" y="76891"/>
                  </a:moveTo>
                  <a:lnTo>
                    <a:pt x="0" y="594"/>
                  </a:lnTo>
                  <a:lnTo>
                    <a:pt x="13191" y="0"/>
                  </a:lnTo>
                  <a:lnTo>
                    <a:pt x="16301" y="763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5" name="pg3834"/>
            <p:cNvSpPr/>
            <p:nvPr/>
          </p:nvSpPr>
          <p:spPr>
            <a:xfrm>
              <a:off x="3046354" y="2101529"/>
              <a:ext cx="16950" cy="76969"/>
            </a:xfrm>
            <a:custGeom>
              <a:avLst/>
              <a:pathLst>
                <a:path w="16950" h="76969">
                  <a:moveTo>
                    <a:pt x="4417" y="76969"/>
                  </a:moveTo>
                  <a:lnTo>
                    <a:pt x="0" y="707"/>
                  </a:lnTo>
                  <a:lnTo>
                    <a:pt x="13186" y="0"/>
                  </a:lnTo>
                  <a:lnTo>
                    <a:pt x="16950" y="762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6" name="pg3835"/>
            <p:cNvSpPr/>
            <p:nvPr/>
          </p:nvSpPr>
          <p:spPr>
            <a:xfrm>
              <a:off x="3033174" y="2102236"/>
              <a:ext cx="17597" cy="77042"/>
            </a:xfrm>
            <a:custGeom>
              <a:avLst/>
              <a:pathLst>
                <a:path w="17597" h="77042">
                  <a:moveTo>
                    <a:pt x="5071" y="77042"/>
                  </a:moveTo>
                  <a:lnTo>
                    <a:pt x="0" y="820"/>
                  </a:lnTo>
                  <a:lnTo>
                    <a:pt x="13179" y="0"/>
                  </a:lnTo>
                  <a:lnTo>
                    <a:pt x="17597" y="76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7" name="pg3836"/>
            <p:cNvSpPr/>
            <p:nvPr/>
          </p:nvSpPr>
          <p:spPr>
            <a:xfrm>
              <a:off x="3020001" y="2103056"/>
              <a:ext cx="18243" cy="77108"/>
            </a:xfrm>
            <a:custGeom>
              <a:avLst/>
              <a:pathLst>
                <a:path w="18243" h="77108">
                  <a:moveTo>
                    <a:pt x="5724" y="77108"/>
                  </a:moveTo>
                  <a:lnTo>
                    <a:pt x="0" y="933"/>
                  </a:lnTo>
                  <a:lnTo>
                    <a:pt x="13172" y="0"/>
                  </a:lnTo>
                  <a:lnTo>
                    <a:pt x="18243" y="76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8" name="pg3837"/>
            <p:cNvSpPr/>
            <p:nvPr/>
          </p:nvSpPr>
          <p:spPr>
            <a:xfrm>
              <a:off x="3006838" y="2103989"/>
              <a:ext cx="18888" cy="77169"/>
            </a:xfrm>
            <a:custGeom>
              <a:avLst/>
              <a:pathLst>
                <a:path w="18888" h="77169">
                  <a:moveTo>
                    <a:pt x="6376" y="77169"/>
                  </a:moveTo>
                  <a:lnTo>
                    <a:pt x="0" y="1045"/>
                  </a:lnTo>
                  <a:lnTo>
                    <a:pt x="13163" y="0"/>
                  </a:lnTo>
                  <a:lnTo>
                    <a:pt x="18888" y="761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9" name="pg3838"/>
            <p:cNvSpPr/>
            <p:nvPr/>
          </p:nvSpPr>
          <p:spPr>
            <a:xfrm>
              <a:off x="2993683" y="2105035"/>
              <a:ext cx="19531" cy="77225"/>
            </a:xfrm>
            <a:custGeom>
              <a:avLst/>
              <a:pathLst>
                <a:path w="19531" h="77225">
                  <a:moveTo>
                    <a:pt x="7029" y="77225"/>
                  </a:moveTo>
                  <a:lnTo>
                    <a:pt x="0" y="1158"/>
                  </a:lnTo>
                  <a:lnTo>
                    <a:pt x="13154" y="0"/>
                  </a:lnTo>
                  <a:lnTo>
                    <a:pt x="19531" y="76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0" name="pg3839"/>
            <p:cNvSpPr/>
            <p:nvPr/>
          </p:nvSpPr>
          <p:spPr>
            <a:xfrm>
              <a:off x="2980539" y="2106194"/>
              <a:ext cx="20173" cy="77274"/>
            </a:xfrm>
            <a:custGeom>
              <a:avLst/>
              <a:pathLst>
                <a:path w="20173" h="77274">
                  <a:moveTo>
                    <a:pt x="7681" y="77274"/>
                  </a:moveTo>
                  <a:lnTo>
                    <a:pt x="0" y="1271"/>
                  </a:lnTo>
                  <a:lnTo>
                    <a:pt x="13143" y="0"/>
                  </a:lnTo>
                  <a:lnTo>
                    <a:pt x="20173" y="76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1" name="pg3840"/>
            <p:cNvSpPr/>
            <p:nvPr/>
          </p:nvSpPr>
          <p:spPr>
            <a:xfrm>
              <a:off x="2967407" y="2107465"/>
              <a:ext cx="20813" cy="77318"/>
            </a:xfrm>
            <a:custGeom>
              <a:avLst/>
              <a:pathLst>
                <a:path w="20813" h="77318">
                  <a:moveTo>
                    <a:pt x="8332" y="77318"/>
                  </a:moveTo>
                  <a:lnTo>
                    <a:pt x="0" y="1384"/>
                  </a:lnTo>
                  <a:lnTo>
                    <a:pt x="13132" y="0"/>
                  </a:lnTo>
                  <a:lnTo>
                    <a:pt x="20813" y="760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2" name="pg3841"/>
            <p:cNvSpPr/>
            <p:nvPr/>
          </p:nvSpPr>
          <p:spPr>
            <a:xfrm>
              <a:off x="2954286" y="2108849"/>
              <a:ext cx="21452" cy="77357"/>
            </a:xfrm>
            <a:custGeom>
              <a:avLst/>
              <a:pathLst>
                <a:path w="21452" h="77357">
                  <a:moveTo>
                    <a:pt x="8982" y="77357"/>
                  </a:moveTo>
                  <a:lnTo>
                    <a:pt x="0" y="1496"/>
                  </a:lnTo>
                  <a:lnTo>
                    <a:pt x="13120" y="0"/>
                  </a:lnTo>
                  <a:lnTo>
                    <a:pt x="21452" y="759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3" name="pg3842"/>
            <p:cNvSpPr/>
            <p:nvPr/>
          </p:nvSpPr>
          <p:spPr>
            <a:xfrm>
              <a:off x="2941180" y="2110346"/>
              <a:ext cx="22089" cy="77389"/>
            </a:xfrm>
            <a:custGeom>
              <a:avLst/>
              <a:pathLst>
                <a:path w="22089" h="77389">
                  <a:moveTo>
                    <a:pt x="9632" y="77389"/>
                  </a:moveTo>
                  <a:lnTo>
                    <a:pt x="0" y="1609"/>
                  </a:lnTo>
                  <a:lnTo>
                    <a:pt x="13106" y="0"/>
                  </a:lnTo>
                  <a:lnTo>
                    <a:pt x="22089" y="75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4" name="pg3843"/>
            <p:cNvSpPr/>
            <p:nvPr/>
          </p:nvSpPr>
          <p:spPr>
            <a:xfrm>
              <a:off x="2928087" y="2111955"/>
              <a:ext cx="22725" cy="77416"/>
            </a:xfrm>
            <a:custGeom>
              <a:avLst/>
              <a:pathLst>
                <a:path w="22725" h="77416">
                  <a:moveTo>
                    <a:pt x="10281" y="77416"/>
                  </a:moveTo>
                  <a:lnTo>
                    <a:pt x="0" y="1721"/>
                  </a:lnTo>
                  <a:lnTo>
                    <a:pt x="13092" y="0"/>
                  </a:lnTo>
                  <a:lnTo>
                    <a:pt x="22725" y="7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5" name="pg3844"/>
            <p:cNvSpPr/>
            <p:nvPr/>
          </p:nvSpPr>
          <p:spPr>
            <a:xfrm>
              <a:off x="2915010" y="2113676"/>
              <a:ext cx="23359" cy="77438"/>
            </a:xfrm>
            <a:custGeom>
              <a:avLst/>
              <a:pathLst>
                <a:path w="23359" h="77438">
                  <a:moveTo>
                    <a:pt x="10930" y="77438"/>
                  </a:moveTo>
                  <a:lnTo>
                    <a:pt x="0" y="1833"/>
                  </a:lnTo>
                  <a:lnTo>
                    <a:pt x="13077" y="0"/>
                  </a:lnTo>
                  <a:lnTo>
                    <a:pt x="23359" y="75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6" name="pg3845"/>
            <p:cNvSpPr/>
            <p:nvPr/>
          </p:nvSpPr>
          <p:spPr>
            <a:xfrm>
              <a:off x="2901948" y="2115510"/>
              <a:ext cx="23991" cy="77453"/>
            </a:xfrm>
            <a:custGeom>
              <a:avLst/>
              <a:pathLst>
                <a:path w="23991" h="77453">
                  <a:moveTo>
                    <a:pt x="11578" y="77453"/>
                  </a:moveTo>
                  <a:lnTo>
                    <a:pt x="0" y="1945"/>
                  </a:lnTo>
                  <a:lnTo>
                    <a:pt x="13061" y="0"/>
                  </a:lnTo>
                  <a:lnTo>
                    <a:pt x="23991" y="75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7" name="pg3846"/>
            <p:cNvSpPr/>
            <p:nvPr/>
          </p:nvSpPr>
          <p:spPr>
            <a:xfrm>
              <a:off x="2888904" y="2117455"/>
              <a:ext cx="24622" cy="77463"/>
            </a:xfrm>
            <a:custGeom>
              <a:avLst/>
              <a:pathLst>
                <a:path w="24622" h="77463">
                  <a:moveTo>
                    <a:pt x="12224" y="77463"/>
                  </a:moveTo>
                  <a:lnTo>
                    <a:pt x="0" y="2057"/>
                  </a:lnTo>
                  <a:lnTo>
                    <a:pt x="13044" y="0"/>
                  </a:lnTo>
                  <a:lnTo>
                    <a:pt x="24622" y="75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8" name="pg3847"/>
            <p:cNvSpPr/>
            <p:nvPr/>
          </p:nvSpPr>
          <p:spPr>
            <a:xfrm>
              <a:off x="2875878" y="2119513"/>
              <a:ext cx="25250" cy="77467"/>
            </a:xfrm>
            <a:custGeom>
              <a:avLst/>
              <a:pathLst>
                <a:path w="25250" h="77467">
                  <a:moveTo>
                    <a:pt x="12870" y="77467"/>
                  </a:moveTo>
                  <a:lnTo>
                    <a:pt x="0" y="2169"/>
                  </a:lnTo>
                  <a:lnTo>
                    <a:pt x="13025" y="0"/>
                  </a:lnTo>
                  <a:lnTo>
                    <a:pt x="25250" y="75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9" name="pg3848"/>
            <p:cNvSpPr/>
            <p:nvPr/>
          </p:nvSpPr>
          <p:spPr>
            <a:xfrm>
              <a:off x="2862871" y="2121682"/>
              <a:ext cx="25877" cy="77466"/>
            </a:xfrm>
            <a:custGeom>
              <a:avLst/>
              <a:pathLst>
                <a:path w="25877" h="77466">
                  <a:moveTo>
                    <a:pt x="13515" y="77466"/>
                  </a:moveTo>
                  <a:lnTo>
                    <a:pt x="0" y="2280"/>
                  </a:lnTo>
                  <a:lnTo>
                    <a:pt x="13006" y="0"/>
                  </a:lnTo>
                  <a:lnTo>
                    <a:pt x="25877" y="75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0" name="pg3849"/>
            <p:cNvSpPr/>
            <p:nvPr/>
          </p:nvSpPr>
          <p:spPr>
            <a:xfrm>
              <a:off x="2849885" y="2123962"/>
              <a:ext cx="26502" cy="77458"/>
            </a:xfrm>
            <a:custGeom>
              <a:avLst/>
              <a:pathLst>
                <a:path w="26502" h="77458">
                  <a:moveTo>
                    <a:pt x="14159" y="77458"/>
                  </a:moveTo>
                  <a:lnTo>
                    <a:pt x="0" y="2392"/>
                  </a:lnTo>
                  <a:lnTo>
                    <a:pt x="12986" y="0"/>
                  </a:lnTo>
                  <a:lnTo>
                    <a:pt x="26502" y="751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1" name="pg3850"/>
            <p:cNvSpPr/>
            <p:nvPr/>
          </p:nvSpPr>
          <p:spPr>
            <a:xfrm>
              <a:off x="2836919" y="2126355"/>
              <a:ext cx="27125" cy="77446"/>
            </a:xfrm>
            <a:custGeom>
              <a:avLst/>
              <a:pathLst>
                <a:path w="27125" h="77446">
                  <a:moveTo>
                    <a:pt x="14802" y="77446"/>
                  </a:moveTo>
                  <a:lnTo>
                    <a:pt x="0" y="2503"/>
                  </a:lnTo>
                  <a:lnTo>
                    <a:pt x="12965" y="0"/>
                  </a:lnTo>
                  <a:lnTo>
                    <a:pt x="27125" y="75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2" name="pg3851"/>
            <p:cNvSpPr/>
            <p:nvPr/>
          </p:nvSpPr>
          <p:spPr>
            <a:xfrm>
              <a:off x="2823975" y="2128858"/>
              <a:ext cx="27746" cy="77427"/>
            </a:xfrm>
            <a:custGeom>
              <a:avLst/>
              <a:pathLst>
                <a:path w="27746" h="77427">
                  <a:moveTo>
                    <a:pt x="15444" y="77427"/>
                  </a:moveTo>
                  <a:lnTo>
                    <a:pt x="0" y="2614"/>
                  </a:lnTo>
                  <a:lnTo>
                    <a:pt x="12943" y="0"/>
                  </a:lnTo>
                  <a:lnTo>
                    <a:pt x="27746" y="74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3" name="pg3852"/>
            <p:cNvSpPr/>
            <p:nvPr/>
          </p:nvSpPr>
          <p:spPr>
            <a:xfrm>
              <a:off x="2811054" y="2131472"/>
              <a:ext cx="28365" cy="77403"/>
            </a:xfrm>
            <a:custGeom>
              <a:avLst/>
              <a:pathLst>
                <a:path w="28365" h="77403">
                  <a:moveTo>
                    <a:pt x="16085" y="77403"/>
                  </a:moveTo>
                  <a:lnTo>
                    <a:pt x="0" y="2725"/>
                  </a:lnTo>
                  <a:lnTo>
                    <a:pt x="12921" y="0"/>
                  </a:lnTo>
                  <a:lnTo>
                    <a:pt x="28365" y="74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4" name="pg3853"/>
            <p:cNvSpPr/>
            <p:nvPr/>
          </p:nvSpPr>
          <p:spPr>
            <a:xfrm>
              <a:off x="2798157" y="2134197"/>
              <a:ext cx="28982" cy="77373"/>
            </a:xfrm>
            <a:custGeom>
              <a:avLst/>
              <a:pathLst>
                <a:path w="28982" h="77373">
                  <a:moveTo>
                    <a:pt x="16724" y="77373"/>
                  </a:moveTo>
                  <a:lnTo>
                    <a:pt x="0" y="2835"/>
                  </a:lnTo>
                  <a:lnTo>
                    <a:pt x="12897" y="0"/>
                  </a:lnTo>
                  <a:lnTo>
                    <a:pt x="28982" y="746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5" name="pg3854"/>
            <p:cNvSpPr/>
            <p:nvPr/>
          </p:nvSpPr>
          <p:spPr>
            <a:xfrm>
              <a:off x="2785284" y="2137033"/>
              <a:ext cx="29597" cy="77337"/>
            </a:xfrm>
            <a:custGeom>
              <a:avLst/>
              <a:pathLst>
                <a:path w="29597" h="77337">
                  <a:moveTo>
                    <a:pt x="17363" y="77337"/>
                  </a:moveTo>
                  <a:lnTo>
                    <a:pt x="0" y="2946"/>
                  </a:lnTo>
                  <a:lnTo>
                    <a:pt x="12872" y="0"/>
                  </a:lnTo>
                  <a:lnTo>
                    <a:pt x="29597" y="74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6" name="pg3855"/>
            <p:cNvSpPr/>
            <p:nvPr/>
          </p:nvSpPr>
          <p:spPr>
            <a:xfrm>
              <a:off x="2772437" y="2139980"/>
              <a:ext cx="30209" cy="77296"/>
            </a:xfrm>
            <a:custGeom>
              <a:avLst/>
              <a:pathLst>
                <a:path w="30209" h="77296">
                  <a:moveTo>
                    <a:pt x="18000" y="77296"/>
                  </a:moveTo>
                  <a:lnTo>
                    <a:pt x="0" y="3056"/>
                  </a:lnTo>
                  <a:lnTo>
                    <a:pt x="12846" y="0"/>
                  </a:lnTo>
                  <a:lnTo>
                    <a:pt x="30209" y="74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7" name="pg3856"/>
            <p:cNvSpPr/>
            <p:nvPr/>
          </p:nvSpPr>
          <p:spPr>
            <a:xfrm>
              <a:off x="2759617" y="2143036"/>
              <a:ext cx="30820" cy="77249"/>
            </a:xfrm>
            <a:custGeom>
              <a:avLst/>
              <a:pathLst>
                <a:path w="30820" h="77249">
                  <a:moveTo>
                    <a:pt x="18635" y="77249"/>
                  </a:moveTo>
                  <a:lnTo>
                    <a:pt x="0" y="3166"/>
                  </a:lnTo>
                  <a:lnTo>
                    <a:pt x="12820" y="0"/>
                  </a:lnTo>
                  <a:lnTo>
                    <a:pt x="30820" y="74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8" name="pg3857"/>
            <p:cNvSpPr/>
            <p:nvPr/>
          </p:nvSpPr>
          <p:spPr>
            <a:xfrm>
              <a:off x="2746825" y="2146203"/>
              <a:ext cx="31428" cy="77196"/>
            </a:xfrm>
            <a:custGeom>
              <a:avLst/>
              <a:pathLst>
                <a:path w="31428" h="77196">
                  <a:moveTo>
                    <a:pt x="19270" y="77196"/>
                  </a:moveTo>
                  <a:lnTo>
                    <a:pt x="0" y="3276"/>
                  </a:lnTo>
                  <a:lnTo>
                    <a:pt x="12792" y="0"/>
                  </a:lnTo>
                  <a:lnTo>
                    <a:pt x="31428" y="74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9" name="pg3858"/>
            <p:cNvSpPr/>
            <p:nvPr/>
          </p:nvSpPr>
          <p:spPr>
            <a:xfrm>
              <a:off x="2734061" y="2149479"/>
              <a:ext cx="32034" cy="77138"/>
            </a:xfrm>
            <a:custGeom>
              <a:avLst/>
              <a:pathLst>
                <a:path w="32034" h="77138">
                  <a:moveTo>
                    <a:pt x="19903" y="77138"/>
                  </a:moveTo>
                  <a:lnTo>
                    <a:pt x="0" y="3385"/>
                  </a:lnTo>
                  <a:lnTo>
                    <a:pt x="12763" y="0"/>
                  </a:lnTo>
                  <a:lnTo>
                    <a:pt x="32034" y="73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0" name="pg3859"/>
            <p:cNvSpPr/>
            <p:nvPr/>
          </p:nvSpPr>
          <p:spPr>
            <a:xfrm>
              <a:off x="2721327" y="2152865"/>
              <a:ext cx="32637" cy="77074"/>
            </a:xfrm>
            <a:custGeom>
              <a:avLst/>
              <a:pathLst>
                <a:path w="32637" h="77074">
                  <a:moveTo>
                    <a:pt x="20534" y="77074"/>
                  </a:moveTo>
                  <a:lnTo>
                    <a:pt x="0" y="3495"/>
                  </a:lnTo>
                  <a:lnTo>
                    <a:pt x="12734" y="0"/>
                  </a:lnTo>
                  <a:lnTo>
                    <a:pt x="32637" y="73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1" name="pg3860"/>
            <p:cNvSpPr/>
            <p:nvPr/>
          </p:nvSpPr>
          <p:spPr>
            <a:xfrm>
              <a:off x="2708623" y="2156360"/>
              <a:ext cx="33238" cy="77004"/>
            </a:xfrm>
            <a:custGeom>
              <a:avLst/>
              <a:pathLst>
                <a:path w="33238" h="77004">
                  <a:moveTo>
                    <a:pt x="21164" y="77004"/>
                  </a:moveTo>
                  <a:lnTo>
                    <a:pt x="0" y="3604"/>
                  </a:lnTo>
                  <a:lnTo>
                    <a:pt x="12703" y="0"/>
                  </a:lnTo>
                  <a:lnTo>
                    <a:pt x="33238" y="73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2" name="pg3861"/>
            <p:cNvSpPr/>
            <p:nvPr/>
          </p:nvSpPr>
          <p:spPr>
            <a:xfrm>
              <a:off x="2695950" y="2159964"/>
              <a:ext cx="33837" cy="76929"/>
            </a:xfrm>
            <a:custGeom>
              <a:avLst/>
              <a:pathLst>
                <a:path w="33837" h="76929">
                  <a:moveTo>
                    <a:pt x="21792" y="76929"/>
                  </a:moveTo>
                  <a:lnTo>
                    <a:pt x="0" y="3712"/>
                  </a:lnTo>
                  <a:lnTo>
                    <a:pt x="12672" y="0"/>
                  </a:lnTo>
                  <a:lnTo>
                    <a:pt x="33837" y="734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3" name="pg3862"/>
            <p:cNvSpPr/>
            <p:nvPr/>
          </p:nvSpPr>
          <p:spPr>
            <a:xfrm>
              <a:off x="2683310" y="2163677"/>
              <a:ext cx="34433" cy="76848"/>
            </a:xfrm>
            <a:custGeom>
              <a:avLst/>
              <a:pathLst>
                <a:path w="34433" h="76848">
                  <a:moveTo>
                    <a:pt x="22419" y="76848"/>
                  </a:moveTo>
                  <a:lnTo>
                    <a:pt x="0" y="3821"/>
                  </a:lnTo>
                  <a:lnTo>
                    <a:pt x="12640" y="0"/>
                  </a:lnTo>
                  <a:lnTo>
                    <a:pt x="34433" y="73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4" name="pg3863"/>
            <p:cNvSpPr/>
            <p:nvPr/>
          </p:nvSpPr>
          <p:spPr>
            <a:xfrm>
              <a:off x="2670703" y="2167499"/>
              <a:ext cx="35026" cy="76761"/>
            </a:xfrm>
            <a:custGeom>
              <a:avLst/>
              <a:pathLst>
                <a:path w="35026" h="76761">
                  <a:moveTo>
                    <a:pt x="23044" y="76761"/>
                  </a:moveTo>
                  <a:lnTo>
                    <a:pt x="0" y="3929"/>
                  </a:lnTo>
                  <a:lnTo>
                    <a:pt x="12607" y="0"/>
                  </a:lnTo>
                  <a:lnTo>
                    <a:pt x="35026" y="7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5" name="pg3864"/>
            <p:cNvSpPr/>
            <p:nvPr/>
          </p:nvSpPr>
          <p:spPr>
            <a:xfrm>
              <a:off x="2658130" y="2171429"/>
              <a:ext cx="35617" cy="76669"/>
            </a:xfrm>
            <a:custGeom>
              <a:avLst/>
              <a:pathLst>
                <a:path w="35617" h="76669">
                  <a:moveTo>
                    <a:pt x="23668" y="76669"/>
                  </a:moveTo>
                  <a:lnTo>
                    <a:pt x="0" y="4037"/>
                  </a:lnTo>
                  <a:lnTo>
                    <a:pt x="12572" y="0"/>
                  </a:lnTo>
                  <a:lnTo>
                    <a:pt x="35617" y="728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6" name="pg3865"/>
            <p:cNvSpPr/>
            <p:nvPr/>
          </p:nvSpPr>
          <p:spPr>
            <a:xfrm>
              <a:off x="2645592" y="2175466"/>
              <a:ext cx="36206" cy="76571"/>
            </a:xfrm>
            <a:custGeom>
              <a:avLst/>
              <a:pathLst>
                <a:path w="36206" h="76571">
                  <a:moveTo>
                    <a:pt x="24289" y="76571"/>
                  </a:moveTo>
                  <a:lnTo>
                    <a:pt x="0" y="4145"/>
                  </a:lnTo>
                  <a:lnTo>
                    <a:pt x="12537" y="0"/>
                  </a:lnTo>
                  <a:lnTo>
                    <a:pt x="36206" y="72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7" name="pg3866"/>
            <p:cNvSpPr/>
            <p:nvPr/>
          </p:nvSpPr>
          <p:spPr>
            <a:xfrm>
              <a:off x="2633090" y="2179611"/>
              <a:ext cx="36791" cy="76467"/>
            </a:xfrm>
            <a:custGeom>
              <a:avLst/>
              <a:pathLst>
                <a:path w="36791" h="76467">
                  <a:moveTo>
                    <a:pt x="24909" y="76467"/>
                  </a:moveTo>
                  <a:lnTo>
                    <a:pt x="0" y="4252"/>
                  </a:lnTo>
                  <a:lnTo>
                    <a:pt x="12501" y="0"/>
                  </a:lnTo>
                  <a:lnTo>
                    <a:pt x="36791" y="724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8" name="pg3867"/>
            <p:cNvSpPr/>
            <p:nvPr/>
          </p:nvSpPr>
          <p:spPr>
            <a:xfrm>
              <a:off x="2620625" y="2183864"/>
              <a:ext cx="37374" cy="76358"/>
            </a:xfrm>
            <a:custGeom>
              <a:avLst/>
              <a:pathLst>
                <a:path w="37374" h="76358">
                  <a:moveTo>
                    <a:pt x="25528" y="76358"/>
                  </a:moveTo>
                  <a:lnTo>
                    <a:pt x="0" y="4359"/>
                  </a:lnTo>
                  <a:lnTo>
                    <a:pt x="12464" y="0"/>
                  </a:lnTo>
                  <a:lnTo>
                    <a:pt x="37374" y="72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9" name="pg3868"/>
            <p:cNvSpPr/>
            <p:nvPr/>
          </p:nvSpPr>
          <p:spPr>
            <a:xfrm>
              <a:off x="2608198" y="2188223"/>
              <a:ext cx="37955" cy="76243"/>
            </a:xfrm>
            <a:custGeom>
              <a:avLst/>
              <a:pathLst>
                <a:path w="37955" h="76243">
                  <a:moveTo>
                    <a:pt x="26144" y="76243"/>
                  </a:moveTo>
                  <a:lnTo>
                    <a:pt x="0" y="4466"/>
                  </a:lnTo>
                  <a:lnTo>
                    <a:pt x="12427" y="0"/>
                  </a:lnTo>
                  <a:lnTo>
                    <a:pt x="37955" y="71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0" name="pg3869"/>
            <p:cNvSpPr/>
            <p:nvPr/>
          </p:nvSpPr>
          <p:spPr>
            <a:xfrm>
              <a:off x="2595810" y="2192690"/>
              <a:ext cx="38532" cy="76123"/>
            </a:xfrm>
            <a:custGeom>
              <a:avLst/>
              <a:pathLst>
                <a:path w="38532" h="76123">
                  <a:moveTo>
                    <a:pt x="26758" y="76123"/>
                  </a:moveTo>
                  <a:lnTo>
                    <a:pt x="0" y="4572"/>
                  </a:lnTo>
                  <a:lnTo>
                    <a:pt x="12388" y="0"/>
                  </a:lnTo>
                  <a:lnTo>
                    <a:pt x="38532" y="717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1" name="pg3870"/>
            <p:cNvSpPr/>
            <p:nvPr/>
          </p:nvSpPr>
          <p:spPr>
            <a:xfrm>
              <a:off x="2583461" y="2197262"/>
              <a:ext cx="39107" cy="75997"/>
            </a:xfrm>
            <a:custGeom>
              <a:avLst/>
              <a:pathLst>
                <a:path w="39107" h="75997">
                  <a:moveTo>
                    <a:pt x="27370" y="75997"/>
                  </a:moveTo>
                  <a:lnTo>
                    <a:pt x="0" y="4678"/>
                  </a:lnTo>
                  <a:lnTo>
                    <a:pt x="12348" y="0"/>
                  </a:lnTo>
                  <a:lnTo>
                    <a:pt x="39107" y="71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2" name="pg3871"/>
            <p:cNvSpPr/>
            <p:nvPr/>
          </p:nvSpPr>
          <p:spPr>
            <a:xfrm>
              <a:off x="2571153" y="2201941"/>
              <a:ext cx="39679" cy="75865"/>
            </a:xfrm>
            <a:custGeom>
              <a:avLst/>
              <a:pathLst>
                <a:path w="39679" h="75865">
                  <a:moveTo>
                    <a:pt x="27981" y="75865"/>
                  </a:moveTo>
                  <a:lnTo>
                    <a:pt x="0" y="4784"/>
                  </a:lnTo>
                  <a:lnTo>
                    <a:pt x="12308" y="0"/>
                  </a:lnTo>
                  <a:lnTo>
                    <a:pt x="39679" y="71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3" name="pg3872"/>
            <p:cNvSpPr/>
            <p:nvPr/>
          </p:nvSpPr>
          <p:spPr>
            <a:xfrm>
              <a:off x="2558886" y="2206725"/>
              <a:ext cx="40247" cy="75728"/>
            </a:xfrm>
            <a:custGeom>
              <a:avLst/>
              <a:pathLst>
                <a:path w="40247" h="75728">
                  <a:moveTo>
                    <a:pt x="28589" y="75728"/>
                  </a:moveTo>
                  <a:lnTo>
                    <a:pt x="0" y="4889"/>
                  </a:lnTo>
                  <a:lnTo>
                    <a:pt x="12266" y="0"/>
                  </a:lnTo>
                  <a:lnTo>
                    <a:pt x="40247" y="71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4" name="pg3873"/>
            <p:cNvSpPr/>
            <p:nvPr/>
          </p:nvSpPr>
          <p:spPr>
            <a:xfrm>
              <a:off x="2546662" y="2211615"/>
              <a:ext cx="40813" cy="75585"/>
            </a:xfrm>
            <a:custGeom>
              <a:avLst/>
              <a:pathLst>
                <a:path w="40813" h="75585">
                  <a:moveTo>
                    <a:pt x="29195" y="75585"/>
                  </a:moveTo>
                  <a:lnTo>
                    <a:pt x="0" y="4994"/>
                  </a:lnTo>
                  <a:lnTo>
                    <a:pt x="12224" y="0"/>
                  </a:lnTo>
                  <a:lnTo>
                    <a:pt x="40813" y="70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5" name="pg3874"/>
            <p:cNvSpPr/>
            <p:nvPr/>
          </p:nvSpPr>
          <p:spPr>
            <a:xfrm>
              <a:off x="2534481" y="2216609"/>
              <a:ext cx="41376" cy="75437"/>
            </a:xfrm>
            <a:custGeom>
              <a:avLst/>
              <a:pathLst>
                <a:path w="41376" h="75437">
                  <a:moveTo>
                    <a:pt x="29799" y="75437"/>
                  </a:moveTo>
                  <a:lnTo>
                    <a:pt x="0" y="5099"/>
                  </a:lnTo>
                  <a:lnTo>
                    <a:pt x="12181" y="0"/>
                  </a:lnTo>
                  <a:lnTo>
                    <a:pt x="41376" y="70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6" name="pg3875"/>
            <p:cNvSpPr/>
            <p:nvPr/>
          </p:nvSpPr>
          <p:spPr>
            <a:xfrm>
              <a:off x="2522344" y="2221708"/>
              <a:ext cx="41936" cy="75283"/>
            </a:xfrm>
            <a:custGeom>
              <a:avLst/>
              <a:pathLst>
                <a:path w="41936" h="75283">
                  <a:moveTo>
                    <a:pt x="30401" y="75283"/>
                  </a:moveTo>
                  <a:lnTo>
                    <a:pt x="0" y="5203"/>
                  </a:lnTo>
                  <a:lnTo>
                    <a:pt x="12136" y="0"/>
                  </a:lnTo>
                  <a:lnTo>
                    <a:pt x="41936" y="703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7" name="pg3876"/>
            <p:cNvSpPr/>
            <p:nvPr/>
          </p:nvSpPr>
          <p:spPr>
            <a:xfrm>
              <a:off x="2510252" y="2226912"/>
              <a:ext cx="42493" cy="75124"/>
            </a:xfrm>
            <a:custGeom>
              <a:avLst/>
              <a:pathLst>
                <a:path w="42493" h="75124">
                  <a:moveTo>
                    <a:pt x="31001" y="75124"/>
                  </a:moveTo>
                  <a:lnTo>
                    <a:pt x="0" y="5307"/>
                  </a:lnTo>
                  <a:lnTo>
                    <a:pt x="12091" y="0"/>
                  </a:lnTo>
                  <a:lnTo>
                    <a:pt x="42493" y="7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8" name="pg3877"/>
            <p:cNvSpPr/>
            <p:nvPr/>
          </p:nvSpPr>
          <p:spPr>
            <a:xfrm>
              <a:off x="2498206" y="2232219"/>
              <a:ext cx="43047" cy="74959"/>
            </a:xfrm>
            <a:custGeom>
              <a:avLst/>
              <a:pathLst>
                <a:path w="43047" h="74959">
                  <a:moveTo>
                    <a:pt x="31598" y="74959"/>
                  </a:moveTo>
                  <a:lnTo>
                    <a:pt x="0" y="5410"/>
                  </a:lnTo>
                  <a:lnTo>
                    <a:pt x="12045" y="0"/>
                  </a:lnTo>
                  <a:lnTo>
                    <a:pt x="43047" y="69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9" name="pg3878"/>
            <p:cNvSpPr/>
            <p:nvPr/>
          </p:nvSpPr>
          <p:spPr>
            <a:xfrm>
              <a:off x="2486207" y="2237630"/>
              <a:ext cx="43597" cy="74789"/>
            </a:xfrm>
            <a:custGeom>
              <a:avLst/>
              <a:pathLst>
                <a:path w="43597" h="74789">
                  <a:moveTo>
                    <a:pt x="32193" y="74789"/>
                  </a:moveTo>
                  <a:lnTo>
                    <a:pt x="0" y="5513"/>
                  </a:lnTo>
                  <a:lnTo>
                    <a:pt x="11999" y="0"/>
                  </a:lnTo>
                  <a:lnTo>
                    <a:pt x="43597" y="695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0" name="pg3879"/>
            <p:cNvSpPr/>
            <p:nvPr/>
          </p:nvSpPr>
          <p:spPr>
            <a:xfrm>
              <a:off x="2474255" y="2243144"/>
              <a:ext cx="44144" cy="74613"/>
            </a:xfrm>
            <a:custGeom>
              <a:avLst/>
              <a:pathLst>
                <a:path w="44144" h="74613">
                  <a:moveTo>
                    <a:pt x="32786" y="74613"/>
                  </a:moveTo>
                  <a:lnTo>
                    <a:pt x="0" y="5616"/>
                  </a:lnTo>
                  <a:lnTo>
                    <a:pt x="11951" y="0"/>
                  </a:lnTo>
                  <a:lnTo>
                    <a:pt x="44144" y="692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1" name="pg3880"/>
            <p:cNvSpPr/>
            <p:nvPr/>
          </p:nvSpPr>
          <p:spPr>
            <a:xfrm>
              <a:off x="2462353" y="2248760"/>
              <a:ext cx="44688" cy="74432"/>
            </a:xfrm>
            <a:custGeom>
              <a:avLst/>
              <a:pathLst>
                <a:path w="44688" h="74432">
                  <a:moveTo>
                    <a:pt x="33376" y="74432"/>
                  </a:moveTo>
                  <a:lnTo>
                    <a:pt x="0" y="5718"/>
                  </a:lnTo>
                  <a:lnTo>
                    <a:pt x="11902" y="0"/>
                  </a:lnTo>
                  <a:lnTo>
                    <a:pt x="44688" y="68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2" name="pg3881"/>
            <p:cNvSpPr/>
            <p:nvPr/>
          </p:nvSpPr>
          <p:spPr>
            <a:xfrm>
              <a:off x="2450499" y="2254479"/>
              <a:ext cx="45229" cy="74245"/>
            </a:xfrm>
            <a:custGeom>
              <a:avLst/>
              <a:pathLst>
                <a:path w="45229" h="74245">
                  <a:moveTo>
                    <a:pt x="33964" y="74245"/>
                  </a:moveTo>
                  <a:lnTo>
                    <a:pt x="0" y="5820"/>
                  </a:lnTo>
                  <a:lnTo>
                    <a:pt x="11853" y="0"/>
                  </a:lnTo>
                  <a:lnTo>
                    <a:pt x="45229" y="68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3" name="pg3882"/>
            <p:cNvSpPr/>
            <p:nvPr/>
          </p:nvSpPr>
          <p:spPr>
            <a:xfrm>
              <a:off x="2438696" y="2260299"/>
              <a:ext cx="45767" cy="74053"/>
            </a:xfrm>
            <a:custGeom>
              <a:avLst/>
              <a:pathLst>
                <a:path w="45767" h="74053">
                  <a:moveTo>
                    <a:pt x="34549" y="74053"/>
                  </a:moveTo>
                  <a:lnTo>
                    <a:pt x="0" y="5921"/>
                  </a:lnTo>
                  <a:lnTo>
                    <a:pt x="11803" y="0"/>
                  </a:lnTo>
                  <a:lnTo>
                    <a:pt x="45767" y="68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4" name="pg3883"/>
            <p:cNvSpPr/>
            <p:nvPr/>
          </p:nvSpPr>
          <p:spPr>
            <a:xfrm>
              <a:off x="2426944" y="2266221"/>
              <a:ext cx="46301" cy="73855"/>
            </a:xfrm>
            <a:custGeom>
              <a:avLst/>
              <a:pathLst>
                <a:path w="46301" h="73855">
                  <a:moveTo>
                    <a:pt x="35132" y="73855"/>
                  </a:moveTo>
                  <a:lnTo>
                    <a:pt x="0" y="6022"/>
                  </a:lnTo>
                  <a:lnTo>
                    <a:pt x="11751" y="0"/>
                  </a:lnTo>
                  <a:lnTo>
                    <a:pt x="46301" y="68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5" name="pg3884"/>
            <p:cNvSpPr/>
            <p:nvPr/>
          </p:nvSpPr>
          <p:spPr>
            <a:xfrm>
              <a:off x="2415245" y="2272244"/>
              <a:ext cx="46831" cy="73652"/>
            </a:xfrm>
            <a:custGeom>
              <a:avLst/>
              <a:pathLst>
                <a:path w="46831" h="73652">
                  <a:moveTo>
                    <a:pt x="35712" y="73652"/>
                  </a:moveTo>
                  <a:lnTo>
                    <a:pt x="0" y="6123"/>
                  </a:lnTo>
                  <a:lnTo>
                    <a:pt x="11699" y="0"/>
                  </a:lnTo>
                  <a:lnTo>
                    <a:pt x="46831" y="678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6" name="pg3885"/>
            <p:cNvSpPr/>
            <p:nvPr/>
          </p:nvSpPr>
          <p:spPr>
            <a:xfrm>
              <a:off x="2403598" y="2278367"/>
              <a:ext cx="47359" cy="73443"/>
            </a:xfrm>
            <a:custGeom>
              <a:avLst/>
              <a:pathLst>
                <a:path w="47359" h="73443">
                  <a:moveTo>
                    <a:pt x="36289" y="73443"/>
                  </a:moveTo>
                  <a:lnTo>
                    <a:pt x="0" y="6223"/>
                  </a:lnTo>
                  <a:lnTo>
                    <a:pt x="11646" y="0"/>
                  </a:lnTo>
                  <a:lnTo>
                    <a:pt x="47359" y="675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7" name="pg3886"/>
            <p:cNvSpPr/>
            <p:nvPr/>
          </p:nvSpPr>
          <p:spPr>
            <a:xfrm>
              <a:off x="2392005" y="2284590"/>
              <a:ext cx="47882" cy="73229"/>
            </a:xfrm>
            <a:custGeom>
              <a:avLst/>
              <a:pathLst>
                <a:path w="47882" h="73229">
                  <a:moveTo>
                    <a:pt x="36864" y="73229"/>
                  </a:moveTo>
                  <a:lnTo>
                    <a:pt x="0" y="6322"/>
                  </a:lnTo>
                  <a:lnTo>
                    <a:pt x="11593" y="0"/>
                  </a:lnTo>
                  <a:lnTo>
                    <a:pt x="47882" y="6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8" name="pg3887"/>
            <p:cNvSpPr/>
            <p:nvPr/>
          </p:nvSpPr>
          <p:spPr>
            <a:xfrm>
              <a:off x="2380466" y="2290913"/>
              <a:ext cx="48403" cy="73010"/>
            </a:xfrm>
            <a:custGeom>
              <a:avLst/>
              <a:pathLst>
                <a:path w="48403" h="73010">
                  <a:moveTo>
                    <a:pt x="37436" y="73010"/>
                  </a:moveTo>
                  <a:lnTo>
                    <a:pt x="0" y="6422"/>
                  </a:lnTo>
                  <a:lnTo>
                    <a:pt x="11538" y="0"/>
                  </a:lnTo>
                  <a:lnTo>
                    <a:pt x="48403" y="669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9" name="pg3888"/>
            <p:cNvSpPr/>
            <p:nvPr/>
          </p:nvSpPr>
          <p:spPr>
            <a:xfrm>
              <a:off x="2368983" y="2297335"/>
              <a:ext cx="48919" cy="72785"/>
            </a:xfrm>
            <a:custGeom>
              <a:avLst/>
              <a:pathLst>
                <a:path w="48919" h="72785">
                  <a:moveTo>
                    <a:pt x="38006" y="72785"/>
                  </a:moveTo>
                  <a:lnTo>
                    <a:pt x="0" y="6520"/>
                  </a:lnTo>
                  <a:lnTo>
                    <a:pt x="11483" y="0"/>
                  </a:lnTo>
                  <a:lnTo>
                    <a:pt x="48919" y="66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0" name="pg3889"/>
            <p:cNvSpPr/>
            <p:nvPr/>
          </p:nvSpPr>
          <p:spPr>
            <a:xfrm>
              <a:off x="2357556" y="2303856"/>
              <a:ext cx="49432" cy="72555"/>
            </a:xfrm>
            <a:custGeom>
              <a:avLst/>
              <a:pathLst>
                <a:path w="49432" h="72555">
                  <a:moveTo>
                    <a:pt x="38572" y="72555"/>
                  </a:moveTo>
                  <a:lnTo>
                    <a:pt x="0" y="6618"/>
                  </a:lnTo>
                  <a:lnTo>
                    <a:pt x="11426" y="0"/>
                  </a:lnTo>
                  <a:lnTo>
                    <a:pt x="49432" y="6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1" name="pg3890"/>
            <p:cNvSpPr/>
            <p:nvPr/>
          </p:nvSpPr>
          <p:spPr>
            <a:xfrm>
              <a:off x="2346187" y="2310475"/>
              <a:ext cx="49942" cy="72320"/>
            </a:xfrm>
            <a:custGeom>
              <a:avLst/>
              <a:pathLst>
                <a:path w="49942" h="72320">
                  <a:moveTo>
                    <a:pt x="39136" y="72320"/>
                  </a:moveTo>
                  <a:lnTo>
                    <a:pt x="0" y="6716"/>
                  </a:lnTo>
                  <a:lnTo>
                    <a:pt x="11369" y="0"/>
                  </a:lnTo>
                  <a:lnTo>
                    <a:pt x="49942" y="659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2" name="pg3891"/>
            <p:cNvSpPr/>
            <p:nvPr/>
          </p:nvSpPr>
          <p:spPr>
            <a:xfrm>
              <a:off x="2334875" y="2317192"/>
              <a:ext cx="50448" cy="72079"/>
            </a:xfrm>
            <a:custGeom>
              <a:avLst/>
              <a:pathLst>
                <a:path w="50448" h="72079">
                  <a:moveTo>
                    <a:pt x="39697" y="72079"/>
                  </a:moveTo>
                  <a:lnTo>
                    <a:pt x="0" y="6813"/>
                  </a:lnTo>
                  <a:lnTo>
                    <a:pt x="11311" y="0"/>
                  </a:lnTo>
                  <a:lnTo>
                    <a:pt x="50448" y="65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3" name="pg3892"/>
            <p:cNvSpPr/>
            <p:nvPr/>
          </p:nvSpPr>
          <p:spPr>
            <a:xfrm>
              <a:off x="2323623" y="2324006"/>
              <a:ext cx="50950" cy="71833"/>
            </a:xfrm>
            <a:custGeom>
              <a:avLst/>
              <a:pathLst>
                <a:path w="50950" h="71833">
                  <a:moveTo>
                    <a:pt x="40255" y="71833"/>
                  </a:moveTo>
                  <a:lnTo>
                    <a:pt x="0" y="6910"/>
                  </a:lnTo>
                  <a:lnTo>
                    <a:pt x="11252" y="0"/>
                  </a:lnTo>
                  <a:lnTo>
                    <a:pt x="50950" y="6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4" name="pg3893"/>
            <p:cNvSpPr/>
            <p:nvPr/>
          </p:nvSpPr>
          <p:spPr>
            <a:xfrm>
              <a:off x="2312429" y="2330916"/>
              <a:ext cx="51448" cy="71582"/>
            </a:xfrm>
            <a:custGeom>
              <a:avLst/>
              <a:pathLst>
                <a:path w="51448" h="71582">
                  <a:moveTo>
                    <a:pt x="40810" y="71582"/>
                  </a:moveTo>
                  <a:lnTo>
                    <a:pt x="0" y="7006"/>
                  </a:lnTo>
                  <a:lnTo>
                    <a:pt x="11193" y="0"/>
                  </a:lnTo>
                  <a:lnTo>
                    <a:pt x="51448" y="64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5" name="pg3894"/>
            <p:cNvSpPr/>
            <p:nvPr/>
          </p:nvSpPr>
          <p:spPr>
            <a:xfrm>
              <a:off x="2301297" y="2337923"/>
              <a:ext cx="51943" cy="71326"/>
            </a:xfrm>
            <a:custGeom>
              <a:avLst/>
              <a:pathLst>
                <a:path w="51943" h="71326">
                  <a:moveTo>
                    <a:pt x="41362" y="71326"/>
                  </a:moveTo>
                  <a:lnTo>
                    <a:pt x="0" y="7102"/>
                  </a:lnTo>
                  <a:lnTo>
                    <a:pt x="11132" y="0"/>
                  </a:lnTo>
                  <a:lnTo>
                    <a:pt x="51943" y="64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6" name="pg3895"/>
            <p:cNvSpPr/>
            <p:nvPr/>
          </p:nvSpPr>
          <p:spPr>
            <a:xfrm>
              <a:off x="2290226" y="2345026"/>
              <a:ext cx="52433" cy="71064"/>
            </a:xfrm>
            <a:custGeom>
              <a:avLst/>
              <a:pathLst>
                <a:path w="52433" h="71064">
                  <a:moveTo>
                    <a:pt x="41911" y="71064"/>
                  </a:moveTo>
                  <a:lnTo>
                    <a:pt x="0" y="7197"/>
                  </a:lnTo>
                  <a:lnTo>
                    <a:pt x="11071" y="0"/>
                  </a:lnTo>
                  <a:lnTo>
                    <a:pt x="52433" y="64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7" name="pg3896"/>
            <p:cNvSpPr/>
            <p:nvPr/>
          </p:nvSpPr>
          <p:spPr>
            <a:xfrm>
              <a:off x="2279216" y="2352223"/>
              <a:ext cx="52920" cy="70797"/>
            </a:xfrm>
            <a:custGeom>
              <a:avLst/>
              <a:pathLst>
                <a:path w="52920" h="70797">
                  <a:moveTo>
                    <a:pt x="42457" y="70797"/>
                  </a:moveTo>
                  <a:lnTo>
                    <a:pt x="0" y="7292"/>
                  </a:lnTo>
                  <a:lnTo>
                    <a:pt x="11009" y="0"/>
                  </a:lnTo>
                  <a:lnTo>
                    <a:pt x="52920" y="63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8" name="pg3897"/>
            <p:cNvSpPr/>
            <p:nvPr/>
          </p:nvSpPr>
          <p:spPr>
            <a:xfrm>
              <a:off x="2268270" y="2359516"/>
              <a:ext cx="53403" cy="70525"/>
            </a:xfrm>
            <a:custGeom>
              <a:avLst/>
              <a:pathLst>
                <a:path w="53403" h="70525">
                  <a:moveTo>
                    <a:pt x="43000" y="70525"/>
                  </a:moveTo>
                  <a:lnTo>
                    <a:pt x="0" y="7386"/>
                  </a:lnTo>
                  <a:lnTo>
                    <a:pt x="10946" y="0"/>
                  </a:lnTo>
                  <a:lnTo>
                    <a:pt x="53403" y="63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9" name="pg3898"/>
            <p:cNvSpPr/>
            <p:nvPr/>
          </p:nvSpPr>
          <p:spPr>
            <a:xfrm>
              <a:off x="2257387" y="2366902"/>
              <a:ext cx="53882" cy="70247"/>
            </a:xfrm>
            <a:custGeom>
              <a:avLst/>
              <a:pathLst>
                <a:path w="53882" h="70247">
                  <a:moveTo>
                    <a:pt x="43539" y="70247"/>
                  </a:moveTo>
                  <a:lnTo>
                    <a:pt x="0" y="7479"/>
                  </a:lnTo>
                  <a:lnTo>
                    <a:pt x="10882" y="0"/>
                  </a:lnTo>
                  <a:lnTo>
                    <a:pt x="53882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0" name="pg3899"/>
            <p:cNvSpPr/>
            <p:nvPr/>
          </p:nvSpPr>
          <p:spPr>
            <a:xfrm>
              <a:off x="2246569" y="2374382"/>
              <a:ext cx="54357" cy="69965"/>
            </a:xfrm>
            <a:custGeom>
              <a:avLst/>
              <a:pathLst>
                <a:path w="54357" h="69965">
                  <a:moveTo>
                    <a:pt x="44076" y="69965"/>
                  </a:moveTo>
                  <a:lnTo>
                    <a:pt x="0" y="7572"/>
                  </a:lnTo>
                  <a:lnTo>
                    <a:pt x="10818" y="0"/>
                  </a:lnTo>
                  <a:lnTo>
                    <a:pt x="54357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1" name="pg3900"/>
            <p:cNvSpPr/>
            <p:nvPr/>
          </p:nvSpPr>
          <p:spPr>
            <a:xfrm>
              <a:off x="2235817" y="2381955"/>
              <a:ext cx="54828" cy="69677"/>
            </a:xfrm>
            <a:custGeom>
              <a:avLst/>
              <a:pathLst>
                <a:path w="54828" h="69677">
                  <a:moveTo>
                    <a:pt x="44609" y="69677"/>
                  </a:moveTo>
                  <a:lnTo>
                    <a:pt x="0" y="7665"/>
                  </a:lnTo>
                  <a:lnTo>
                    <a:pt x="10752" y="0"/>
                  </a:lnTo>
                  <a:lnTo>
                    <a:pt x="54828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2" name="pg3901"/>
            <p:cNvSpPr/>
            <p:nvPr/>
          </p:nvSpPr>
          <p:spPr>
            <a:xfrm>
              <a:off x="2225130" y="2389621"/>
              <a:ext cx="55296" cy="69384"/>
            </a:xfrm>
            <a:custGeom>
              <a:avLst/>
              <a:pathLst>
                <a:path w="55296" h="69384">
                  <a:moveTo>
                    <a:pt x="45139" y="69384"/>
                  </a:moveTo>
                  <a:lnTo>
                    <a:pt x="0" y="7757"/>
                  </a:lnTo>
                  <a:lnTo>
                    <a:pt x="10686" y="0"/>
                  </a:lnTo>
                  <a:lnTo>
                    <a:pt x="55296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3" name="pg3902"/>
            <p:cNvSpPr/>
            <p:nvPr/>
          </p:nvSpPr>
          <p:spPr>
            <a:xfrm>
              <a:off x="2214510" y="2397378"/>
              <a:ext cx="55759" cy="69087"/>
            </a:xfrm>
            <a:custGeom>
              <a:avLst/>
              <a:pathLst>
                <a:path w="55759" h="69087">
                  <a:moveTo>
                    <a:pt x="45665" y="69087"/>
                  </a:moveTo>
                  <a:lnTo>
                    <a:pt x="0" y="7848"/>
                  </a:lnTo>
                  <a:lnTo>
                    <a:pt x="10619" y="0"/>
                  </a:lnTo>
                  <a:lnTo>
                    <a:pt x="55759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4" name="pg3903"/>
            <p:cNvSpPr/>
            <p:nvPr/>
          </p:nvSpPr>
          <p:spPr>
            <a:xfrm>
              <a:off x="2203958" y="2405226"/>
              <a:ext cx="56218" cy="68784"/>
            </a:xfrm>
            <a:custGeom>
              <a:avLst/>
              <a:pathLst>
                <a:path w="56218" h="68784">
                  <a:moveTo>
                    <a:pt x="46189" y="68784"/>
                  </a:moveTo>
                  <a:lnTo>
                    <a:pt x="0" y="7939"/>
                  </a:lnTo>
                  <a:lnTo>
                    <a:pt x="10552" y="0"/>
                  </a:lnTo>
                  <a:lnTo>
                    <a:pt x="56218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5" name="pg3904"/>
            <p:cNvSpPr/>
            <p:nvPr/>
          </p:nvSpPr>
          <p:spPr>
            <a:xfrm>
              <a:off x="2193475" y="2413166"/>
              <a:ext cx="56672" cy="68476"/>
            </a:xfrm>
            <a:custGeom>
              <a:avLst/>
              <a:pathLst>
                <a:path w="56672" h="68476">
                  <a:moveTo>
                    <a:pt x="46709" y="68476"/>
                  </a:moveTo>
                  <a:lnTo>
                    <a:pt x="0" y="8029"/>
                  </a:lnTo>
                  <a:lnTo>
                    <a:pt x="10483" y="0"/>
                  </a:lnTo>
                  <a:lnTo>
                    <a:pt x="56672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6" name="pg3905"/>
            <p:cNvSpPr/>
            <p:nvPr/>
          </p:nvSpPr>
          <p:spPr>
            <a:xfrm>
              <a:off x="2183060" y="2421195"/>
              <a:ext cx="57123" cy="68163"/>
            </a:xfrm>
            <a:custGeom>
              <a:avLst/>
              <a:pathLst>
                <a:path w="57123" h="68163">
                  <a:moveTo>
                    <a:pt x="47225" y="68163"/>
                  </a:moveTo>
                  <a:lnTo>
                    <a:pt x="0" y="8119"/>
                  </a:lnTo>
                  <a:lnTo>
                    <a:pt x="10414" y="0"/>
                  </a:lnTo>
                  <a:lnTo>
                    <a:pt x="57123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7" name="pg3906"/>
            <p:cNvSpPr/>
            <p:nvPr/>
          </p:nvSpPr>
          <p:spPr>
            <a:xfrm>
              <a:off x="2172716" y="2429314"/>
              <a:ext cx="57569" cy="67845"/>
            </a:xfrm>
            <a:custGeom>
              <a:avLst/>
              <a:pathLst>
                <a:path w="57569" h="67845">
                  <a:moveTo>
                    <a:pt x="47738" y="67845"/>
                  </a:moveTo>
                  <a:lnTo>
                    <a:pt x="0" y="8208"/>
                  </a:lnTo>
                  <a:lnTo>
                    <a:pt x="10344" y="0"/>
                  </a:lnTo>
                  <a:lnTo>
                    <a:pt x="57569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8" name="pg3907"/>
            <p:cNvSpPr/>
            <p:nvPr/>
          </p:nvSpPr>
          <p:spPr>
            <a:xfrm>
              <a:off x="2162442" y="2437523"/>
              <a:ext cx="58012" cy="67522"/>
            </a:xfrm>
            <a:custGeom>
              <a:avLst/>
              <a:pathLst>
                <a:path w="58012" h="67522">
                  <a:moveTo>
                    <a:pt x="48247" y="67522"/>
                  </a:moveTo>
                  <a:lnTo>
                    <a:pt x="0" y="8296"/>
                  </a:lnTo>
                  <a:lnTo>
                    <a:pt x="10273" y="0"/>
                  </a:lnTo>
                  <a:lnTo>
                    <a:pt x="58012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9" name="pg3908"/>
            <p:cNvSpPr/>
            <p:nvPr/>
          </p:nvSpPr>
          <p:spPr>
            <a:xfrm>
              <a:off x="2152240" y="2445819"/>
              <a:ext cx="58450" cy="67194"/>
            </a:xfrm>
            <a:custGeom>
              <a:avLst/>
              <a:pathLst>
                <a:path w="58450" h="67194">
                  <a:moveTo>
                    <a:pt x="48753" y="67194"/>
                  </a:moveTo>
                  <a:lnTo>
                    <a:pt x="0" y="8384"/>
                  </a:lnTo>
                  <a:lnTo>
                    <a:pt x="10202" y="0"/>
                  </a:lnTo>
                  <a:lnTo>
                    <a:pt x="58450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0" name="pg3909"/>
            <p:cNvSpPr/>
            <p:nvPr/>
          </p:nvSpPr>
          <p:spPr>
            <a:xfrm>
              <a:off x="2142110" y="2454203"/>
              <a:ext cx="58883" cy="66861"/>
            </a:xfrm>
            <a:custGeom>
              <a:avLst/>
              <a:pathLst>
                <a:path w="58883" h="66861">
                  <a:moveTo>
                    <a:pt x="49256" y="66861"/>
                  </a:moveTo>
                  <a:lnTo>
                    <a:pt x="0" y="8471"/>
                  </a:lnTo>
                  <a:lnTo>
                    <a:pt x="10129" y="0"/>
                  </a:lnTo>
                  <a:lnTo>
                    <a:pt x="58883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1" name="pg3910"/>
            <p:cNvSpPr/>
            <p:nvPr/>
          </p:nvSpPr>
          <p:spPr>
            <a:xfrm>
              <a:off x="2132053" y="2462675"/>
              <a:ext cx="59313" cy="66523"/>
            </a:xfrm>
            <a:custGeom>
              <a:avLst/>
              <a:pathLst>
                <a:path w="59313" h="66523">
                  <a:moveTo>
                    <a:pt x="49754" y="66523"/>
                  </a:moveTo>
                  <a:lnTo>
                    <a:pt x="0" y="8557"/>
                  </a:lnTo>
                  <a:lnTo>
                    <a:pt x="10057" y="0"/>
                  </a:lnTo>
                  <a:lnTo>
                    <a:pt x="59313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2" name="pg3911"/>
            <p:cNvSpPr/>
            <p:nvPr/>
          </p:nvSpPr>
          <p:spPr>
            <a:xfrm>
              <a:off x="2122069" y="2471232"/>
              <a:ext cx="59738" cy="66180"/>
            </a:xfrm>
            <a:custGeom>
              <a:avLst/>
              <a:pathLst>
                <a:path w="59738" h="66180">
                  <a:moveTo>
                    <a:pt x="50249" y="66180"/>
                  </a:moveTo>
                  <a:lnTo>
                    <a:pt x="0" y="8643"/>
                  </a:lnTo>
                  <a:lnTo>
                    <a:pt x="9983" y="0"/>
                  </a:lnTo>
                  <a:lnTo>
                    <a:pt x="59738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3" name="pg3912"/>
            <p:cNvSpPr/>
            <p:nvPr/>
          </p:nvSpPr>
          <p:spPr>
            <a:xfrm>
              <a:off x="2112161" y="2479876"/>
              <a:ext cx="60158" cy="65832"/>
            </a:xfrm>
            <a:custGeom>
              <a:avLst/>
              <a:pathLst>
                <a:path w="60158" h="65832">
                  <a:moveTo>
                    <a:pt x="50741" y="65832"/>
                  </a:moveTo>
                  <a:lnTo>
                    <a:pt x="0" y="8729"/>
                  </a:lnTo>
                  <a:lnTo>
                    <a:pt x="9908" y="0"/>
                  </a:lnTo>
                  <a:lnTo>
                    <a:pt x="60158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4" name="pg3913"/>
            <p:cNvSpPr/>
            <p:nvPr/>
          </p:nvSpPr>
          <p:spPr>
            <a:xfrm>
              <a:off x="2102327" y="2488605"/>
              <a:ext cx="60574" cy="65480"/>
            </a:xfrm>
            <a:custGeom>
              <a:avLst/>
              <a:pathLst>
                <a:path w="60574" h="65480">
                  <a:moveTo>
                    <a:pt x="51228" y="65480"/>
                  </a:moveTo>
                  <a:lnTo>
                    <a:pt x="0" y="8813"/>
                  </a:lnTo>
                  <a:lnTo>
                    <a:pt x="9833" y="0"/>
                  </a:lnTo>
                  <a:lnTo>
                    <a:pt x="60574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5" name="pg3914"/>
            <p:cNvSpPr/>
            <p:nvPr/>
          </p:nvSpPr>
          <p:spPr>
            <a:xfrm>
              <a:off x="2092569" y="2497419"/>
              <a:ext cx="60986" cy="65123"/>
            </a:xfrm>
            <a:custGeom>
              <a:avLst/>
              <a:pathLst>
                <a:path w="60986" h="65123">
                  <a:moveTo>
                    <a:pt x="51712" y="65123"/>
                  </a:moveTo>
                  <a:lnTo>
                    <a:pt x="0" y="8897"/>
                  </a:lnTo>
                  <a:lnTo>
                    <a:pt x="9757" y="0"/>
                  </a:lnTo>
                  <a:lnTo>
                    <a:pt x="60986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6" name="pg3915"/>
            <p:cNvSpPr/>
            <p:nvPr/>
          </p:nvSpPr>
          <p:spPr>
            <a:xfrm>
              <a:off x="2082888" y="2506316"/>
              <a:ext cx="61393" cy="64761"/>
            </a:xfrm>
            <a:custGeom>
              <a:avLst/>
              <a:pathLst>
                <a:path w="61393" h="64761">
                  <a:moveTo>
                    <a:pt x="52192" y="64761"/>
                  </a:moveTo>
                  <a:lnTo>
                    <a:pt x="0" y="8980"/>
                  </a:lnTo>
                  <a:lnTo>
                    <a:pt x="9681" y="0"/>
                  </a:lnTo>
                  <a:lnTo>
                    <a:pt x="6139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7" name="pg3916"/>
            <p:cNvSpPr/>
            <p:nvPr/>
          </p:nvSpPr>
          <p:spPr>
            <a:xfrm>
              <a:off x="2073284" y="2515297"/>
              <a:ext cx="61796" cy="64394"/>
            </a:xfrm>
            <a:custGeom>
              <a:avLst/>
              <a:pathLst>
                <a:path w="61796" h="64394">
                  <a:moveTo>
                    <a:pt x="52668" y="64394"/>
                  </a:moveTo>
                  <a:lnTo>
                    <a:pt x="0" y="9063"/>
                  </a:lnTo>
                  <a:lnTo>
                    <a:pt x="9603" y="0"/>
                  </a:lnTo>
                  <a:lnTo>
                    <a:pt x="61796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8" name="pg3917"/>
            <p:cNvSpPr/>
            <p:nvPr/>
          </p:nvSpPr>
          <p:spPr>
            <a:xfrm>
              <a:off x="2063759" y="2524361"/>
              <a:ext cx="62194" cy="64023"/>
            </a:xfrm>
            <a:custGeom>
              <a:avLst/>
              <a:pathLst>
                <a:path w="62194" h="64023">
                  <a:moveTo>
                    <a:pt x="53141" y="64023"/>
                  </a:moveTo>
                  <a:lnTo>
                    <a:pt x="0" y="9145"/>
                  </a:lnTo>
                  <a:lnTo>
                    <a:pt x="9525" y="0"/>
                  </a:lnTo>
                  <a:lnTo>
                    <a:pt x="62194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9" name="pg3918"/>
            <p:cNvSpPr/>
            <p:nvPr/>
          </p:nvSpPr>
          <p:spPr>
            <a:xfrm>
              <a:off x="2054312" y="2533506"/>
              <a:ext cx="62588" cy="63646"/>
            </a:xfrm>
            <a:custGeom>
              <a:avLst/>
              <a:pathLst>
                <a:path w="62588" h="63646">
                  <a:moveTo>
                    <a:pt x="53609" y="63646"/>
                  </a:moveTo>
                  <a:lnTo>
                    <a:pt x="0" y="9226"/>
                  </a:lnTo>
                  <a:lnTo>
                    <a:pt x="9446" y="0"/>
                  </a:lnTo>
                  <a:lnTo>
                    <a:pt x="62588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0" name="pg3919"/>
            <p:cNvSpPr/>
            <p:nvPr/>
          </p:nvSpPr>
          <p:spPr>
            <a:xfrm>
              <a:off x="2044944" y="2542733"/>
              <a:ext cx="62977" cy="63265"/>
            </a:xfrm>
            <a:custGeom>
              <a:avLst/>
              <a:pathLst>
                <a:path w="62977" h="63265">
                  <a:moveTo>
                    <a:pt x="54074" y="63265"/>
                  </a:moveTo>
                  <a:lnTo>
                    <a:pt x="0" y="9307"/>
                  </a:lnTo>
                  <a:lnTo>
                    <a:pt x="9367" y="0"/>
                  </a:lnTo>
                  <a:lnTo>
                    <a:pt x="62977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1" name="pg3920"/>
            <p:cNvSpPr/>
            <p:nvPr/>
          </p:nvSpPr>
          <p:spPr>
            <a:xfrm>
              <a:off x="2035657" y="2552041"/>
              <a:ext cx="63361" cy="62880"/>
            </a:xfrm>
            <a:custGeom>
              <a:avLst/>
              <a:pathLst>
                <a:path w="63361" h="62880">
                  <a:moveTo>
                    <a:pt x="54534" y="62880"/>
                  </a:moveTo>
                  <a:lnTo>
                    <a:pt x="0" y="9387"/>
                  </a:lnTo>
                  <a:lnTo>
                    <a:pt x="9287" y="0"/>
                  </a:lnTo>
                  <a:lnTo>
                    <a:pt x="63361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2" name="pg3921"/>
            <p:cNvSpPr/>
            <p:nvPr/>
          </p:nvSpPr>
          <p:spPr>
            <a:xfrm>
              <a:off x="2026450" y="2561428"/>
              <a:ext cx="63741" cy="62490"/>
            </a:xfrm>
            <a:custGeom>
              <a:avLst/>
              <a:pathLst>
                <a:path w="63741" h="62490">
                  <a:moveTo>
                    <a:pt x="54991" y="62490"/>
                  </a:moveTo>
                  <a:lnTo>
                    <a:pt x="0" y="9466"/>
                  </a:lnTo>
                  <a:lnTo>
                    <a:pt x="9206" y="0"/>
                  </a:lnTo>
                  <a:lnTo>
                    <a:pt x="63741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3" name="pg3922"/>
            <p:cNvSpPr/>
            <p:nvPr/>
          </p:nvSpPr>
          <p:spPr>
            <a:xfrm>
              <a:off x="2017325" y="2570895"/>
              <a:ext cx="64116" cy="62095"/>
            </a:xfrm>
            <a:custGeom>
              <a:avLst/>
              <a:pathLst>
                <a:path w="64116" h="62095">
                  <a:moveTo>
                    <a:pt x="55443" y="62095"/>
                  </a:moveTo>
                  <a:lnTo>
                    <a:pt x="0" y="9545"/>
                  </a:lnTo>
                  <a:lnTo>
                    <a:pt x="9125" y="0"/>
                  </a:lnTo>
                  <a:lnTo>
                    <a:pt x="64116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4" name="pg3923"/>
            <p:cNvSpPr/>
            <p:nvPr/>
          </p:nvSpPr>
          <p:spPr>
            <a:xfrm>
              <a:off x="2008282" y="2580440"/>
              <a:ext cx="64486" cy="61696"/>
            </a:xfrm>
            <a:custGeom>
              <a:avLst/>
              <a:pathLst>
                <a:path w="64486" h="61696">
                  <a:moveTo>
                    <a:pt x="55892" y="61696"/>
                  </a:moveTo>
                  <a:lnTo>
                    <a:pt x="0" y="9623"/>
                  </a:lnTo>
                  <a:lnTo>
                    <a:pt x="9042" y="0"/>
                  </a:lnTo>
                  <a:lnTo>
                    <a:pt x="64486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5" name="pg3924"/>
            <p:cNvSpPr/>
            <p:nvPr/>
          </p:nvSpPr>
          <p:spPr>
            <a:xfrm>
              <a:off x="1999322" y="2590063"/>
              <a:ext cx="64852" cy="61292"/>
            </a:xfrm>
            <a:custGeom>
              <a:avLst/>
              <a:pathLst>
                <a:path w="64852" h="61292">
                  <a:moveTo>
                    <a:pt x="56336" y="61292"/>
                  </a:moveTo>
                  <a:lnTo>
                    <a:pt x="0" y="9700"/>
                  </a:lnTo>
                  <a:lnTo>
                    <a:pt x="8960" y="0"/>
                  </a:lnTo>
                  <a:lnTo>
                    <a:pt x="64852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6" name="pg3925"/>
            <p:cNvSpPr/>
            <p:nvPr/>
          </p:nvSpPr>
          <p:spPr>
            <a:xfrm>
              <a:off x="1990445" y="2599764"/>
              <a:ext cx="65213" cy="60883"/>
            </a:xfrm>
            <a:custGeom>
              <a:avLst/>
              <a:pathLst>
                <a:path w="65213" h="60883">
                  <a:moveTo>
                    <a:pt x="56776" y="60883"/>
                  </a:moveTo>
                  <a:lnTo>
                    <a:pt x="0" y="9776"/>
                  </a:lnTo>
                  <a:lnTo>
                    <a:pt x="8876" y="0"/>
                  </a:lnTo>
                  <a:lnTo>
                    <a:pt x="65213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7" name="pg3926"/>
            <p:cNvSpPr/>
            <p:nvPr/>
          </p:nvSpPr>
          <p:spPr>
            <a:xfrm>
              <a:off x="1981653" y="2609540"/>
              <a:ext cx="65569" cy="60471"/>
            </a:xfrm>
            <a:custGeom>
              <a:avLst/>
              <a:pathLst>
                <a:path w="65569" h="60471">
                  <a:moveTo>
                    <a:pt x="57212" y="60471"/>
                  </a:moveTo>
                  <a:lnTo>
                    <a:pt x="0" y="9852"/>
                  </a:lnTo>
                  <a:lnTo>
                    <a:pt x="8792" y="0"/>
                  </a:lnTo>
                  <a:lnTo>
                    <a:pt x="65569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8" name="pg3927"/>
            <p:cNvSpPr/>
            <p:nvPr/>
          </p:nvSpPr>
          <p:spPr>
            <a:xfrm>
              <a:off x="1972945" y="2619393"/>
              <a:ext cx="65920" cy="60053"/>
            </a:xfrm>
            <a:custGeom>
              <a:avLst/>
              <a:pathLst>
                <a:path w="65920" h="60053">
                  <a:moveTo>
                    <a:pt x="57644" y="60053"/>
                  </a:moveTo>
                  <a:lnTo>
                    <a:pt x="0" y="9927"/>
                  </a:lnTo>
                  <a:lnTo>
                    <a:pt x="8707" y="0"/>
                  </a:lnTo>
                  <a:lnTo>
                    <a:pt x="65920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9" name="pg3928"/>
            <p:cNvSpPr/>
            <p:nvPr/>
          </p:nvSpPr>
          <p:spPr>
            <a:xfrm>
              <a:off x="1964323" y="2629320"/>
              <a:ext cx="66266" cy="59632"/>
            </a:xfrm>
            <a:custGeom>
              <a:avLst/>
              <a:pathLst>
                <a:path w="66266" h="59632">
                  <a:moveTo>
                    <a:pt x="58071" y="59632"/>
                  </a:moveTo>
                  <a:lnTo>
                    <a:pt x="0" y="10001"/>
                  </a:lnTo>
                  <a:lnTo>
                    <a:pt x="8622" y="0"/>
                  </a:lnTo>
                  <a:lnTo>
                    <a:pt x="66266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0" name="pg3929"/>
            <p:cNvSpPr/>
            <p:nvPr/>
          </p:nvSpPr>
          <p:spPr>
            <a:xfrm>
              <a:off x="1955786" y="2639322"/>
              <a:ext cx="66608" cy="59206"/>
            </a:xfrm>
            <a:custGeom>
              <a:avLst/>
              <a:pathLst>
                <a:path w="66608" h="59206">
                  <a:moveTo>
                    <a:pt x="58495" y="59206"/>
                  </a:moveTo>
                  <a:lnTo>
                    <a:pt x="0" y="10075"/>
                  </a:lnTo>
                  <a:lnTo>
                    <a:pt x="8536" y="0"/>
                  </a:lnTo>
                  <a:lnTo>
                    <a:pt x="66608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1" name="pg3930"/>
            <p:cNvSpPr/>
            <p:nvPr/>
          </p:nvSpPr>
          <p:spPr>
            <a:xfrm>
              <a:off x="1947337" y="2649398"/>
              <a:ext cx="66944" cy="58775"/>
            </a:xfrm>
            <a:custGeom>
              <a:avLst/>
              <a:pathLst>
                <a:path w="66944" h="58775">
                  <a:moveTo>
                    <a:pt x="58914" y="58775"/>
                  </a:moveTo>
                  <a:lnTo>
                    <a:pt x="0" y="10148"/>
                  </a:lnTo>
                  <a:lnTo>
                    <a:pt x="8449" y="0"/>
                  </a:lnTo>
                  <a:lnTo>
                    <a:pt x="66944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2" name="pg3931"/>
            <p:cNvSpPr/>
            <p:nvPr/>
          </p:nvSpPr>
          <p:spPr>
            <a:xfrm>
              <a:off x="1938974" y="2659546"/>
              <a:ext cx="67276" cy="58340"/>
            </a:xfrm>
            <a:custGeom>
              <a:avLst/>
              <a:pathLst>
                <a:path w="67276" h="58340">
                  <a:moveTo>
                    <a:pt x="59328" y="58340"/>
                  </a:moveTo>
                  <a:lnTo>
                    <a:pt x="0" y="10220"/>
                  </a:lnTo>
                  <a:lnTo>
                    <a:pt x="8362" y="0"/>
                  </a:lnTo>
                  <a:lnTo>
                    <a:pt x="67276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3" name="pg3932"/>
            <p:cNvSpPr/>
            <p:nvPr/>
          </p:nvSpPr>
          <p:spPr>
            <a:xfrm>
              <a:off x="1930700" y="2669766"/>
              <a:ext cx="67603" cy="57901"/>
            </a:xfrm>
            <a:custGeom>
              <a:avLst/>
              <a:pathLst>
                <a:path w="67603" h="57901">
                  <a:moveTo>
                    <a:pt x="59739" y="57901"/>
                  </a:moveTo>
                  <a:lnTo>
                    <a:pt x="0" y="10291"/>
                  </a:lnTo>
                  <a:lnTo>
                    <a:pt x="8274" y="0"/>
                  </a:lnTo>
                  <a:lnTo>
                    <a:pt x="67603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4" name="pg3933"/>
            <p:cNvSpPr/>
            <p:nvPr/>
          </p:nvSpPr>
          <p:spPr>
            <a:xfrm>
              <a:off x="1922514" y="2680057"/>
              <a:ext cx="67925" cy="57458"/>
            </a:xfrm>
            <a:custGeom>
              <a:avLst/>
              <a:pathLst>
                <a:path w="67925" h="57458">
                  <a:moveTo>
                    <a:pt x="60145" y="57458"/>
                  </a:moveTo>
                  <a:lnTo>
                    <a:pt x="0" y="10362"/>
                  </a:lnTo>
                  <a:lnTo>
                    <a:pt x="8185" y="0"/>
                  </a:lnTo>
                  <a:lnTo>
                    <a:pt x="67925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5" name="pg3934"/>
            <p:cNvSpPr/>
            <p:nvPr/>
          </p:nvSpPr>
          <p:spPr>
            <a:xfrm>
              <a:off x="1914417" y="2690419"/>
              <a:ext cx="68241" cy="57011"/>
            </a:xfrm>
            <a:custGeom>
              <a:avLst/>
              <a:pathLst>
                <a:path w="68241" h="57011">
                  <a:moveTo>
                    <a:pt x="60546" y="57011"/>
                  </a:moveTo>
                  <a:lnTo>
                    <a:pt x="0" y="10431"/>
                  </a:lnTo>
                  <a:lnTo>
                    <a:pt x="8096" y="0"/>
                  </a:lnTo>
                  <a:lnTo>
                    <a:pt x="68241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6" name="pg3935"/>
            <p:cNvSpPr/>
            <p:nvPr/>
          </p:nvSpPr>
          <p:spPr>
            <a:xfrm>
              <a:off x="1906410" y="2700851"/>
              <a:ext cx="68553" cy="56559"/>
            </a:xfrm>
            <a:custGeom>
              <a:avLst/>
              <a:pathLst>
                <a:path w="68553" h="56559">
                  <a:moveTo>
                    <a:pt x="60943" y="56559"/>
                  </a:moveTo>
                  <a:lnTo>
                    <a:pt x="0" y="10500"/>
                  </a:lnTo>
                  <a:lnTo>
                    <a:pt x="8007" y="0"/>
                  </a:lnTo>
                  <a:lnTo>
                    <a:pt x="68553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7" name="pg3936"/>
            <p:cNvSpPr/>
            <p:nvPr/>
          </p:nvSpPr>
          <p:spPr>
            <a:xfrm>
              <a:off x="1898494" y="2711352"/>
              <a:ext cx="68860" cy="56103"/>
            </a:xfrm>
            <a:custGeom>
              <a:avLst/>
              <a:pathLst>
                <a:path w="68860" h="56103">
                  <a:moveTo>
                    <a:pt x="61336" y="56103"/>
                  </a:moveTo>
                  <a:lnTo>
                    <a:pt x="0" y="10569"/>
                  </a:lnTo>
                  <a:lnTo>
                    <a:pt x="7916" y="0"/>
                  </a:lnTo>
                  <a:lnTo>
                    <a:pt x="68860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8" name="pg3937"/>
            <p:cNvSpPr/>
            <p:nvPr/>
          </p:nvSpPr>
          <p:spPr>
            <a:xfrm>
              <a:off x="1890668" y="2721921"/>
              <a:ext cx="69162" cy="55643"/>
            </a:xfrm>
            <a:custGeom>
              <a:avLst/>
              <a:pathLst>
                <a:path w="69162" h="55643">
                  <a:moveTo>
                    <a:pt x="61724" y="55643"/>
                  </a:moveTo>
                  <a:lnTo>
                    <a:pt x="0" y="10636"/>
                  </a:lnTo>
                  <a:lnTo>
                    <a:pt x="7825" y="0"/>
                  </a:lnTo>
                  <a:lnTo>
                    <a:pt x="69162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9" name="pg3938"/>
            <p:cNvSpPr/>
            <p:nvPr/>
          </p:nvSpPr>
          <p:spPr>
            <a:xfrm>
              <a:off x="1882933" y="2732558"/>
              <a:ext cx="69458" cy="55179"/>
            </a:xfrm>
            <a:custGeom>
              <a:avLst/>
              <a:pathLst>
                <a:path w="69458" h="55179">
                  <a:moveTo>
                    <a:pt x="62107" y="55179"/>
                  </a:moveTo>
                  <a:lnTo>
                    <a:pt x="0" y="10703"/>
                  </a:lnTo>
                  <a:lnTo>
                    <a:pt x="7734" y="0"/>
                  </a:lnTo>
                  <a:lnTo>
                    <a:pt x="69458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0" name="pg3939"/>
            <p:cNvSpPr/>
            <p:nvPr/>
          </p:nvSpPr>
          <p:spPr>
            <a:xfrm>
              <a:off x="1875291" y="2743261"/>
              <a:ext cx="69750" cy="54711"/>
            </a:xfrm>
            <a:custGeom>
              <a:avLst/>
              <a:pathLst>
                <a:path w="69750" h="54711">
                  <a:moveTo>
                    <a:pt x="62486" y="54711"/>
                  </a:moveTo>
                  <a:lnTo>
                    <a:pt x="0" y="10769"/>
                  </a:lnTo>
                  <a:lnTo>
                    <a:pt x="7642" y="0"/>
                  </a:lnTo>
                  <a:lnTo>
                    <a:pt x="69750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1" name="pg3940"/>
            <p:cNvSpPr/>
            <p:nvPr/>
          </p:nvSpPr>
          <p:spPr>
            <a:xfrm>
              <a:off x="1867741" y="2754030"/>
              <a:ext cx="70036" cy="54239"/>
            </a:xfrm>
            <a:custGeom>
              <a:avLst/>
              <a:pathLst>
                <a:path w="70036" h="54239">
                  <a:moveTo>
                    <a:pt x="62861" y="54239"/>
                  </a:moveTo>
                  <a:lnTo>
                    <a:pt x="0" y="10834"/>
                  </a:lnTo>
                  <a:lnTo>
                    <a:pt x="7549" y="0"/>
                  </a:lnTo>
                  <a:lnTo>
                    <a:pt x="70036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2" name="pg3941"/>
            <p:cNvSpPr/>
            <p:nvPr/>
          </p:nvSpPr>
          <p:spPr>
            <a:xfrm>
              <a:off x="1860285" y="2764864"/>
              <a:ext cx="70317" cy="53763"/>
            </a:xfrm>
            <a:custGeom>
              <a:avLst/>
              <a:pathLst>
                <a:path w="70317" h="53763">
                  <a:moveTo>
                    <a:pt x="63230" y="53763"/>
                  </a:moveTo>
                  <a:lnTo>
                    <a:pt x="0" y="10898"/>
                  </a:lnTo>
                  <a:lnTo>
                    <a:pt x="7456" y="0"/>
                  </a:lnTo>
                  <a:lnTo>
                    <a:pt x="70317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3" name="pg3942"/>
            <p:cNvSpPr/>
            <p:nvPr/>
          </p:nvSpPr>
          <p:spPr>
            <a:xfrm>
              <a:off x="1852922" y="2775763"/>
              <a:ext cx="70593" cy="53283"/>
            </a:xfrm>
            <a:custGeom>
              <a:avLst/>
              <a:pathLst>
                <a:path w="70593" h="53283">
                  <a:moveTo>
                    <a:pt x="63595" y="53283"/>
                  </a:moveTo>
                  <a:lnTo>
                    <a:pt x="0" y="10962"/>
                  </a:lnTo>
                  <a:lnTo>
                    <a:pt x="7362" y="0"/>
                  </a:lnTo>
                  <a:lnTo>
                    <a:pt x="70593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4" name="pg3943"/>
            <p:cNvSpPr/>
            <p:nvPr/>
          </p:nvSpPr>
          <p:spPr>
            <a:xfrm>
              <a:off x="1845653" y="2786725"/>
              <a:ext cx="70864" cy="52799"/>
            </a:xfrm>
            <a:custGeom>
              <a:avLst/>
              <a:pathLst>
                <a:path w="70864" h="52799">
                  <a:moveTo>
                    <a:pt x="63956" y="52799"/>
                  </a:moveTo>
                  <a:lnTo>
                    <a:pt x="0" y="11024"/>
                  </a:lnTo>
                  <a:lnTo>
                    <a:pt x="7268" y="0"/>
                  </a:lnTo>
                  <a:lnTo>
                    <a:pt x="70864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5" name="pg3944"/>
            <p:cNvSpPr/>
            <p:nvPr/>
          </p:nvSpPr>
          <p:spPr>
            <a:xfrm>
              <a:off x="1838479" y="2797750"/>
              <a:ext cx="71130" cy="52311"/>
            </a:xfrm>
            <a:custGeom>
              <a:avLst/>
              <a:pathLst>
                <a:path w="71130" h="52311">
                  <a:moveTo>
                    <a:pt x="64312" y="52311"/>
                  </a:moveTo>
                  <a:lnTo>
                    <a:pt x="0" y="11086"/>
                  </a:lnTo>
                  <a:lnTo>
                    <a:pt x="7173" y="0"/>
                  </a:lnTo>
                  <a:lnTo>
                    <a:pt x="71130" y="417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6" name="pg3945"/>
            <p:cNvSpPr/>
            <p:nvPr/>
          </p:nvSpPr>
          <p:spPr>
            <a:xfrm>
              <a:off x="1831400" y="2808837"/>
              <a:ext cx="71390" cy="51819"/>
            </a:xfrm>
            <a:custGeom>
              <a:avLst/>
              <a:pathLst>
                <a:path w="71390" h="51819">
                  <a:moveTo>
                    <a:pt x="64663" y="51819"/>
                  </a:moveTo>
                  <a:lnTo>
                    <a:pt x="0" y="11147"/>
                  </a:lnTo>
                  <a:lnTo>
                    <a:pt x="7078" y="0"/>
                  </a:lnTo>
                  <a:lnTo>
                    <a:pt x="71390" y="41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7" name="pg3946"/>
            <p:cNvSpPr/>
            <p:nvPr/>
          </p:nvSpPr>
          <p:spPr>
            <a:xfrm>
              <a:off x="1824418" y="2819984"/>
              <a:ext cx="71645" cy="51324"/>
            </a:xfrm>
            <a:custGeom>
              <a:avLst/>
              <a:pathLst>
                <a:path w="71645" h="51324">
                  <a:moveTo>
                    <a:pt x="65009" y="51324"/>
                  </a:moveTo>
                  <a:lnTo>
                    <a:pt x="0" y="11208"/>
                  </a:lnTo>
                  <a:lnTo>
                    <a:pt x="6982" y="0"/>
                  </a:lnTo>
                  <a:lnTo>
                    <a:pt x="71645" y="406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8" name="pg3947"/>
            <p:cNvSpPr/>
            <p:nvPr/>
          </p:nvSpPr>
          <p:spPr>
            <a:xfrm>
              <a:off x="1817531" y="2831192"/>
              <a:ext cx="71895" cy="50824"/>
            </a:xfrm>
            <a:custGeom>
              <a:avLst/>
              <a:pathLst>
                <a:path w="71895" h="50824">
                  <a:moveTo>
                    <a:pt x="65350" y="50824"/>
                  </a:moveTo>
                  <a:lnTo>
                    <a:pt x="0" y="11267"/>
                  </a:lnTo>
                  <a:lnTo>
                    <a:pt x="6886" y="0"/>
                  </a:lnTo>
                  <a:lnTo>
                    <a:pt x="71895" y="40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9" name="pg3948"/>
            <p:cNvSpPr/>
            <p:nvPr/>
          </p:nvSpPr>
          <p:spPr>
            <a:xfrm>
              <a:off x="1810741" y="2842460"/>
              <a:ext cx="72140" cy="50321"/>
            </a:xfrm>
            <a:custGeom>
              <a:avLst/>
              <a:pathLst>
                <a:path w="72140" h="50321">
                  <a:moveTo>
                    <a:pt x="65687" y="50321"/>
                  </a:moveTo>
                  <a:lnTo>
                    <a:pt x="0" y="11326"/>
                  </a:lnTo>
                  <a:lnTo>
                    <a:pt x="6789" y="0"/>
                  </a:lnTo>
                  <a:lnTo>
                    <a:pt x="72140" y="39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0" name="pg3949"/>
            <p:cNvSpPr/>
            <p:nvPr/>
          </p:nvSpPr>
          <p:spPr>
            <a:xfrm>
              <a:off x="1804049" y="2853786"/>
              <a:ext cx="72379" cy="49815"/>
            </a:xfrm>
            <a:custGeom>
              <a:avLst/>
              <a:pathLst>
                <a:path w="72379" h="49815">
                  <a:moveTo>
                    <a:pt x="66019" y="49815"/>
                  </a:moveTo>
                  <a:lnTo>
                    <a:pt x="0" y="11383"/>
                  </a:lnTo>
                  <a:lnTo>
                    <a:pt x="6692" y="0"/>
                  </a:lnTo>
                  <a:lnTo>
                    <a:pt x="72379" y="38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1" name="pg3950"/>
            <p:cNvSpPr/>
            <p:nvPr/>
          </p:nvSpPr>
          <p:spPr>
            <a:xfrm>
              <a:off x="1797455" y="2865170"/>
              <a:ext cx="72613" cy="49304"/>
            </a:xfrm>
            <a:custGeom>
              <a:avLst/>
              <a:pathLst>
                <a:path w="72613" h="49304">
                  <a:moveTo>
                    <a:pt x="66346" y="49304"/>
                  </a:moveTo>
                  <a:lnTo>
                    <a:pt x="0" y="11440"/>
                  </a:lnTo>
                  <a:lnTo>
                    <a:pt x="6594" y="0"/>
                  </a:lnTo>
                  <a:lnTo>
                    <a:pt x="72613" y="38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2" name="pg3951"/>
            <p:cNvSpPr/>
            <p:nvPr/>
          </p:nvSpPr>
          <p:spPr>
            <a:xfrm>
              <a:off x="1790958" y="2876611"/>
              <a:ext cx="72842" cy="48790"/>
            </a:xfrm>
            <a:custGeom>
              <a:avLst/>
              <a:pathLst>
                <a:path w="72842" h="48790">
                  <a:moveTo>
                    <a:pt x="66668" y="48790"/>
                  </a:moveTo>
                  <a:lnTo>
                    <a:pt x="0" y="11496"/>
                  </a:lnTo>
                  <a:lnTo>
                    <a:pt x="6496" y="0"/>
                  </a:lnTo>
                  <a:lnTo>
                    <a:pt x="72842" y="378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3" name="pg3952"/>
            <p:cNvSpPr/>
            <p:nvPr/>
          </p:nvSpPr>
          <p:spPr>
            <a:xfrm>
              <a:off x="1784561" y="2888108"/>
              <a:ext cx="73065" cy="48273"/>
            </a:xfrm>
            <a:custGeom>
              <a:avLst/>
              <a:pathLst>
                <a:path w="73065" h="48273">
                  <a:moveTo>
                    <a:pt x="66985" y="48273"/>
                  </a:moveTo>
                  <a:lnTo>
                    <a:pt x="0" y="11552"/>
                  </a:lnTo>
                  <a:lnTo>
                    <a:pt x="6397" y="0"/>
                  </a:lnTo>
                  <a:lnTo>
                    <a:pt x="73065" y="372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4" name="pg3953"/>
            <p:cNvSpPr/>
            <p:nvPr/>
          </p:nvSpPr>
          <p:spPr>
            <a:xfrm>
              <a:off x="1778263" y="2899660"/>
              <a:ext cx="73283" cy="47752"/>
            </a:xfrm>
            <a:custGeom>
              <a:avLst/>
              <a:pathLst>
                <a:path w="73283" h="47752">
                  <a:moveTo>
                    <a:pt x="67298" y="47752"/>
                  </a:moveTo>
                  <a:lnTo>
                    <a:pt x="0" y="11606"/>
                  </a:lnTo>
                  <a:lnTo>
                    <a:pt x="6298" y="0"/>
                  </a:lnTo>
                  <a:lnTo>
                    <a:pt x="73283" y="36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5" name="pg3954"/>
            <p:cNvSpPr/>
            <p:nvPr/>
          </p:nvSpPr>
          <p:spPr>
            <a:xfrm>
              <a:off x="1772065" y="2911267"/>
              <a:ext cx="73496" cy="47227"/>
            </a:xfrm>
            <a:custGeom>
              <a:avLst/>
              <a:pathLst>
                <a:path w="73496" h="47227">
                  <a:moveTo>
                    <a:pt x="67605" y="47227"/>
                  </a:moveTo>
                  <a:lnTo>
                    <a:pt x="0" y="11660"/>
                  </a:lnTo>
                  <a:lnTo>
                    <a:pt x="6198" y="0"/>
                  </a:lnTo>
                  <a:lnTo>
                    <a:pt x="73496" y="36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6" name="pg3955"/>
            <p:cNvSpPr/>
            <p:nvPr/>
          </p:nvSpPr>
          <p:spPr>
            <a:xfrm>
              <a:off x="1765966" y="2922927"/>
              <a:ext cx="73703" cy="46699"/>
            </a:xfrm>
            <a:custGeom>
              <a:avLst/>
              <a:pathLst>
                <a:path w="73703" h="46699">
                  <a:moveTo>
                    <a:pt x="67907" y="46699"/>
                  </a:moveTo>
                  <a:lnTo>
                    <a:pt x="0" y="11712"/>
                  </a:lnTo>
                  <a:lnTo>
                    <a:pt x="6098" y="0"/>
                  </a:lnTo>
                  <a:lnTo>
                    <a:pt x="73703" y="35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7" name="pg3956"/>
            <p:cNvSpPr/>
            <p:nvPr/>
          </p:nvSpPr>
          <p:spPr>
            <a:xfrm>
              <a:off x="1759969" y="2934640"/>
              <a:ext cx="73905" cy="46167"/>
            </a:xfrm>
            <a:custGeom>
              <a:avLst/>
              <a:pathLst>
                <a:path w="73905" h="46167">
                  <a:moveTo>
                    <a:pt x="68205" y="46167"/>
                  </a:moveTo>
                  <a:lnTo>
                    <a:pt x="0" y="11764"/>
                  </a:lnTo>
                  <a:lnTo>
                    <a:pt x="5997" y="0"/>
                  </a:lnTo>
                  <a:lnTo>
                    <a:pt x="73905" y="34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8" name="pg3957"/>
            <p:cNvSpPr/>
            <p:nvPr/>
          </p:nvSpPr>
          <p:spPr>
            <a:xfrm>
              <a:off x="1754072" y="2946404"/>
              <a:ext cx="74101" cy="45633"/>
            </a:xfrm>
            <a:custGeom>
              <a:avLst/>
              <a:pathLst>
                <a:path w="74101" h="45633">
                  <a:moveTo>
                    <a:pt x="68497" y="45633"/>
                  </a:moveTo>
                  <a:lnTo>
                    <a:pt x="0" y="11815"/>
                  </a:lnTo>
                  <a:lnTo>
                    <a:pt x="5896" y="0"/>
                  </a:lnTo>
                  <a:lnTo>
                    <a:pt x="74101" y="34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9" name="pg3958"/>
            <p:cNvSpPr/>
            <p:nvPr/>
          </p:nvSpPr>
          <p:spPr>
            <a:xfrm>
              <a:off x="1748277" y="2958220"/>
              <a:ext cx="74292" cy="45094"/>
            </a:xfrm>
            <a:custGeom>
              <a:avLst/>
              <a:pathLst>
                <a:path w="74292" h="45094">
                  <a:moveTo>
                    <a:pt x="68784" y="45094"/>
                  </a:moveTo>
                  <a:lnTo>
                    <a:pt x="0" y="11865"/>
                  </a:lnTo>
                  <a:lnTo>
                    <a:pt x="5795" y="0"/>
                  </a:lnTo>
                  <a:lnTo>
                    <a:pt x="74292" y="33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0" name="pg3959"/>
            <p:cNvSpPr/>
            <p:nvPr/>
          </p:nvSpPr>
          <p:spPr>
            <a:xfrm>
              <a:off x="1742584" y="2970086"/>
              <a:ext cx="74478" cy="44553"/>
            </a:xfrm>
            <a:custGeom>
              <a:avLst/>
              <a:pathLst>
                <a:path w="74478" h="44553">
                  <a:moveTo>
                    <a:pt x="69067" y="44553"/>
                  </a:moveTo>
                  <a:lnTo>
                    <a:pt x="0" y="11915"/>
                  </a:lnTo>
                  <a:lnTo>
                    <a:pt x="5693" y="0"/>
                  </a:lnTo>
                  <a:lnTo>
                    <a:pt x="74478" y="3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1" name="pg3960"/>
            <p:cNvSpPr/>
            <p:nvPr/>
          </p:nvSpPr>
          <p:spPr>
            <a:xfrm>
              <a:off x="1736993" y="2982001"/>
              <a:ext cx="74658" cy="44008"/>
            </a:xfrm>
            <a:custGeom>
              <a:avLst/>
              <a:pathLst>
                <a:path w="74658" h="44008">
                  <a:moveTo>
                    <a:pt x="69344" y="44008"/>
                  </a:moveTo>
                  <a:lnTo>
                    <a:pt x="0" y="11963"/>
                  </a:lnTo>
                  <a:lnTo>
                    <a:pt x="5590" y="0"/>
                  </a:lnTo>
                  <a:lnTo>
                    <a:pt x="74658" y="32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2" name="pg3961"/>
            <p:cNvSpPr/>
            <p:nvPr/>
          </p:nvSpPr>
          <p:spPr>
            <a:xfrm>
              <a:off x="1731505" y="2993964"/>
              <a:ext cx="74832" cy="43460"/>
            </a:xfrm>
            <a:custGeom>
              <a:avLst/>
              <a:pathLst>
                <a:path w="74832" h="43460">
                  <a:moveTo>
                    <a:pt x="69616" y="43460"/>
                  </a:moveTo>
                  <a:lnTo>
                    <a:pt x="0" y="12010"/>
                  </a:lnTo>
                  <a:lnTo>
                    <a:pt x="5488" y="0"/>
                  </a:lnTo>
                  <a:lnTo>
                    <a:pt x="74832" y="32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3" name="pg3962"/>
            <p:cNvSpPr/>
            <p:nvPr/>
          </p:nvSpPr>
          <p:spPr>
            <a:xfrm>
              <a:off x="1726120" y="3005975"/>
              <a:ext cx="75001" cy="42908"/>
            </a:xfrm>
            <a:custGeom>
              <a:avLst/>
              <a:pathLst>
                <a:path w="75001" h="42908">
                  <a:moveTo>
                    <a:pt x="69883" y="42908"/>
                  </a:moveTo>
                  <a:lnTo>
                    <a:pt x="0" y="12057"/>
                  </a:lnTo>
                  <a:lnTo>
                    <a:pt x="5384" y="0"/>
                  </a:lnTo>
                  <a:lnTo>
                    <a:pt x="75001" y="31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4" name="pg3963"/>
            <p:cNvSpPr/>
            <p:nvPr/>
          </p:nvSpPr>
          <p:spPr>
            <a:xfrm>
              <a:off x="1720839" y="3018033"/>
              <a:ext cx="75164" cy="42354"/>
            </a:xfrm>
            <a:custGeom>
              <a:avLst/>
              <a:pathLst>
                <a:path w="75164" h="42354">
                  <a:moveTo>
                    <a:pt x="70145" y="42354"/>
                  </a:moveTo>
                  <a:lnTo>
                    <a:pt x="0" y="12103"/>
                  </a:lnTo>
                  <a:lnTo>
                    <a:pt x="5281" y="0"/>
                  </a:lnTo>
                  <a:lnTo>
                    <a:pt x="75164" y="308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5" name="pg3964"/>
            <p:cNvSpPr/>
            <p:nvPr/>
          </p:nvSpPr>
          <p:spPr>
            <a:xfrm>
              <a:off x="1715662" y="3030136"/>
              <a:ext cx="75322" cy="41796"/>
            </a:xfrm>
            <a:custGeom>
              <a:avLst/>
              <a:pathLst>
                <a:path w="75322" h="41796">
                  <a:moveTo>
                    <a:pt x="70402" y="41796"/>
                  </a:moveTo>
                  <a:lnTo>
                    <a:pt x="0" y="12148"/>
                  </a:lnTo>
                  <a:lnTo>
                    <a:pt x="5177" y="0"/>
                  </a:lnTo>
                  <a:lnTo>
                    <a:pt x="75322" y="30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6" name="pg3965"/>
            <p:cNvSpPr/>
            <p:nvPr/>
          </p:nvSpPr>
          <p:spPr>
            <a:xfrm>
              <a:off x="1710589" y="3042284"/>
              <a:ext cx="75475" cy="41236"/>
            </a:xfrm>
            <a:custGeom>
              <a:avLst/>
              <a:pathLst>
                <a:path w="75475" h="41236">
                  <a:moveTo>
                    <a:pt x="70653" y="41236"/>
                  </a:moveTo>
                  <a:lnTo>
                    <a:pt x="0" y="12191"/>
                  </a:lnTo>
                  <a:lnTo>
                    <a:pt x="5073" y="0"/>
                  </a:lnTo>
                  <a:lnTo>
                    <a:pt x="75475" y="29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7" name="pg3966"/>
            <p:cNvSpPr/>
            <p:nvPr/>
          </p:nvSpPr>
          <p:spPr>
            <a:xfrm>
              <a:off x="1705620" y="3054476"/>
              <a:ext cx="75622" cy="40672"/>
            </a:xfrm>
            <a:custGeom>
              <a:avLst/>
              <a:pathLst>
                <a:path w="75622" h="40672">
                  <a:moveTo>
                    <a:pt x="70900" y="40672"/>
                  </a:moveTo>
                  <a:lnTo>
                    <a:pt x="0" y="12235"/>
                  </a:lnTo>
                  <a:lnTo>
                    <a:pt x="4968" y="0"/>
                  </a:lnTo>
                  <a:lnTo>
                    <a:pt x="75622" y="29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8" name="pg3967"/>
            <p:cNvSpPr/>
            <p:nvPr/>
          </p:nvSpPr>
          <p:spPr>
            <a:xfrm>
              <a:off x="1700757" y="3066711"/>
              <a:ext cx="75763" cy="40105"/>
            </a:xfrm>
            <a:custGeom>
              <a:avLst/>
              <a:pathLst>
                <a:path w="75763" h="40105">
                  <a:moveTo>
                    <a:pt x="71141" y="40105"/>
                  </a:moveTo>
                  <a:lnTo>
                    <a:pt x="0" y="12277"/>
                  </a:lnTo>
                  <a:lnTo>
                    <a:pt x="4863" y="0"/>
                  </a:lnTo>
                  <a:lnTo>
                    <a:pt x="75763" y="28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9" name="pg3968"/>
            <p:cNvSpPr/>
            <p:nvPr/>
          </p:nvSpPr>
          <p:spPr>
            <a:xfrm>
              <a:off x="1695999" y="3078988"/>
              <a:ext cx="75899" cy="39536"/>
            </a:xfrm>
            <a:custGeom>
              <a:avLst/>
              <a:pathLst>
                <a:path w="75899" h="39536">
                  <a:moveTo>
                    <a:pt x="71377" y="39536"/>
                  </a:moveTo>
                  <a:lnTo>
                    <a:pt x="0" y="12318"/>
                  </a:lnTo>
                  <a:lnTo>
                    <a:pt x="4757" y="0"/>
                  </a:lnTo>
                  <a:lnTo>
                    <a:pt x="75899" y="2782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0" name="pg3969"/>
            <p:cNvSpPr/>
            <p:nvPr/>
          </p:nvSpPr>
          <p:spPr>
            <a:xfrm>
              <a:off x="1691347" y="3091307"/>
              <a:ext cx="76029" cy="38963"/>
            </a:xfrm>
            <a:custGeom>
              <a:avLst/>
              <a:pathLst>
                <a:path w="76029" h="38963">
                  <a:moveTo>
                    <a:pt x="71607" y="38963"/>
                  </a:moveTo>
                  <a:lnTo>
                    <a:pt x="0" y="12358"/>
                  </a:lnTo>
                  <a:lnTo>
                    <a:pt x="4652" y="0"/>
                  </a:lnTo>
                  <a:lnTo>
                    <a:pt x="76029" y="27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1" name="pg3970"/>
            <p:cNvSpPr/>
            <p:nvPr/>
          </p:nvSpPr>
          <p:spPr>
            <a:xfrm>
              <a:off x="1686801" y="3103665"/>
              <a:ext cx="76153" cy="38388"/>
            </a:xfrm>
            <a:custGeom>
              <a:avLst/>
              <a:pathLst>
                <a:path w="76153" h="38388">
                  <a:moveTo>
                    <a:pt x="71833" y="38388"/>
                  </a:moveTo>
                  <a:lnTo>
                    <a:pt x="0" y="12398"/>
                  </a:lnTo>
                  <a:lnTo>
                    <a:pt x="4546" y="0"/>
                  </a:lnTo>
                  <a:lnTo>
                    <a:pt x="76153" y="26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2" name="pg3971"/>
            <p:cNvSpPr/>
            <p:nvPr/>
          </p:nvSpPr>
          <p:spPr>
            <a:xfrm>
              <a:off x="1682361" y="3116064"/>
              <a:ext cx="76272" cy="37810"/>
            </a:xfrm>
            <a:custGeom>
              <a:avLst/>
              <a:pathLst>
                <a:path w="76272" h="37810">
                  <a:moveTo>
                    <a:pt x="72053" y="37810"/>
                  </a:moveTo>
                  <a:lnTo>
                    <a:pt x="0" y="12436"/>
                  </a:lnTo>
                  <a:lnTo>
                    <a:pt x="4439" y="0"/>
                  </a:lnTo>
                  <a:lnTo>
                    <a:pt x="76272" y="259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3" name="pg3972"/>
            <p:cNvSpPr/>
            <p:nvPr/>
          </p:nvSpPr>
          <p:spPr>
            <a:xfrm>
              <a:off x="1678028" y="3128500"/>
              <a:ext cx="76386" cy="37229"/>
            </a:xfrm>
            <a:custGeom>
              <a:avLst/>
              <a:pathLst>
                <a:path w="76386" h="37229">
                  <a:moveTo>
                    <a:pt x="72268" y="37229"/>
                  </a:moveTo>
                  <a:lnTo>
                    <a:pt x="0" y="12474"/>
                  </a:lnTo>
                  <a:lnTo>
                    <a:pt x="4332" y="0"/>
                  </a:lnTo>
                  <a:lnTo>
                    <a:pt x="76386" y="25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4" name="pg3973"/>
            <p:cNvSpPr/>
            <p:nvPr/>
          </p:nvSpPr>
          <p:spPr>
            <a:xfrm>
              <a:off x="1673803" y="3140974"/>
              <a:ext cx="76494" cy="36645"/>
            </a:xfrm>
            <a:custGeom>
              <a:avLst/>
              <a:pathLst>
                <a:path w="76494" h="36645">
                  <a:moveTo>
                    <a:pt x="72477" y="36645"/>
                  </a:moveTo>
                  <a:lnTo>
                    <a:pt x="0" y="12510"/>
                  </a:lnTo>
                  <a:lnTo>
                    <a:pt x="4225" y="0"/>
                  </a:lnTo>
                  <a:lnTo>
                    <a:pt x="76494" y="24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5" name="pg3974"/>
            <p:cNvSpPr/>
            <p:nvPr/>
          </p:nvSpPr>
          <p:spPr>
            <a:xfrm>
              <a:off x="1669684" y="3153485"/>
              <a:ext cx="76596" cy="36059"/>
            </a:xfrm>
            <a:custGeom>
              <a:avLst/>
              <a:pathLst>
                <a:path w="76596" h="36059">
                  <a:moveTo>
                    <a:pt x="72682" y="36059"/>
                  </a:moveTo>
                  <a:lnTo>
                    <a:pt x="0" y="12546"/>
                  </a:lnTo>
                  <a:lnTo>
                    <a:pt x="4118" y="0"/>
                  </a:lnTo>
                  <a:lnTo>
                    <a:pt x="76596" y="241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6" name="pg3975"/>
            <p:cNvSpPr/>
            <p:nvPr/>
          </p:nvSpPr>
          <p:spPr>
            <a:xfrm>
              <a:off x="1665674" y="3166032"/>
              <a:ext cx="76692" cy="35470"/>
            </a:xfrm>
            <a:custGeom>
              <a:avLst/>
              <a:pathLst>
                <a:path w="76692" h="35470">
                  <a:moveTo>
                    <a:pt x="72880" y="35470"/>
                  </a:moveTo>
                  <a:lnTo>
                    <a:pt x="0" y="12581"/>
                  </a:lnTo>
                  <a:lnTo>
                    <a:pt x="4010" y="0"/>
                  </a:lnTo>
                  <a:lnTo>
                    <a:pt x="76692" y="23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7" name="pg3976"/>
            <p:cNvSpPr/>
            <p:nvPr/>
          </p:nvSpPr>
          <p:spPr>
            <a:xfrm>
              <a:off x="1661771" y="3178614"/>
              <a:ext cx="76783" cy="34878"/>
            </a:xfrm>
            <a:custGeom>
              <a:avLst/>
              <a:pathLst>
                <a:path w="76783" h="34878">
                  <a:moveTo>
                    <a:pt x="73074" y="34878"/>
                  </a:moveTo>
                  <a:lnTo>
                    <a:pt x="0" y="12615"/>
                  </a:lnTo>
                  <a:lnTo>
                    <a:pt x="3902" y="0"/>
                  </a:lnTo>
                  <a:lnTo>
                    <a:pt x="76783" y="22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8" name="pg3977"/>
            <p:cNvSpPr/>
            <p:nvPr/>
          </p:nvSpPr>
          <p:spPr>
            <a:xfrm>
              <a:off x="1657977" y="3191229"/>
              <a:ext cx="76868" cy="34284"/>
            </a:xfrm>
            <a:custGeom>
              <a:avLst/>
              <a:pathLst>
                <a:path w="76868" h="34284">
                  <a:moveTo>
                    <a:pt x="73262" y="34284"/>
                  </a:moveTo>
                  <a:lnTo>
                    <a:pt x="0" y="12648"/>
                  </a:lnTo>
                  <a:lnTo>
                    <a:pt x="3794" y="0"/>
                  </a:lnTo>
                  <a:lnTo>
                    <a:pt x="76868" y="22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9" name="pg3978"/>
            <p:cNvSpPr/>
            <p:nvPr/>
          </p:nvSpPr>
          <p:spPr>
            <a:xfrm>
              <a:off x="1654291" y="3203878"/>
              <a:ext cx="76948" cy="33687"/>
            </a:xfrm>
            <a:custGeom>
              <a:avLst/>
              <a:pathLst>
                <a:path w="76948" h="33687">
                  <a:moveTo>
                    <a:pt x="73445" y="33687"/>
                  </a:moveTo>
                  <a:lnTo>
                    <a:pt x="0" y="12680"/>
                  </a:lnTo>
                  <a:lnTo>
                    <a:pt x="3685" y="0"/>
                  </a:lnTo>
                  <a:lnTo>
                    <a:pt x="76948" y="216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0" name="pg3979"/>
            <p:cNvSpPr/>
            <p:nvPr/>
          </p:nvSpPr>
          <p:spPr>
            <a:xfrm>
              <a:off x="1650714" y="3216558"/>
              <a:ext cx="77022" cy="33088"/>
            </a:xfrm>
            <a:custGeom>
              <a:avLst/>
              <a:pathLst>
                <a:path w="77022" h="33088">
                  <a:moveTo>
                    <a:pt x="73622" y="33088"/>
                  </a:moveTo>
                  <a:lnTo>
                    <a:pt x="0" y="12711"/>
                  </a:lnTo>
                  <a:lnTo>
                    <a:pt x="3576" y="0"/>
                  </a:lnTo>
                  <a:lnTo>
                    <a:pt x="77022" y="21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1" name="pg3980"/>
            <p:cNvSpPr/>
            <p:nvPr/>
          </p:nvSpPr>
          <p:spPr>
            <a:xfrm>
              <a:off x="1647246" y="3229270"/>
              <a:ext cx="77090" cy="32486"/>
            </a:xfrm>
            <a:custGeom>
              <a:avLst/>
              <a:pathLst>
                <a:path w="77090" h="32486">
                  <a:moveTo>
                    <a:pt x="73794" y="32486"/>
                  </a:moveTo>
                  <a:lnTo>
                    <a:pt x="0" y="12741"/>
                  </a:lnTo>
                  <a:lnTo>
                    <a:pt x="3467" y="0"/>
                  </a:lnTo>
                  <a:lnTo>
                    <a:pt x="77090" y="20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2" name="pg3981"/>
            <p:cNvSpPr/>
            <p:nvPr/>
          </p:nvSpPr>
          <p:spPr>
            <a:xfrm>
              <a:off x="1643888" y="3242012"/>
              <a:ext cx="77153" cy="31882"/>
            </a:xfrm>
            <a:custGeom>
              <a:avLst/>
              <a:pathLst>
                <a:path w="77153" h="31882">
                  <a:moveTo>
                    <a:pt x="73961" y="31882"/>
                  </a:moveTo>
                  <a:lnTo>
                    <a:pt x="0" y="12771"/>
                  </a:lnTo>
                  <a:lnTo>
                    <a:pt x="3358" y="0"/>
                  </a:lnTo>
                  <a:lnTo>
                    <a:pt x="77153" y="197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3" name="pg3982"/>
            <p:cNvSpPr/>
            <p:nvPr/>
          </p:nvSpPr>
          <p:spPr>
            <a:xfrm>
              <a:off x="1640639" y="3254783"/>
              <a:ext cx="77210" cy="31276"/>
            </a:xfrm>
            <a:custGeom>
              <a:avLst/>
              <a:pathLst>
                <a:path w="77210" h="31276">
                  <a:moveTo>
                    <a:pt x="74122" y="31276"/>
                  </a:moveTo>
                  <a:lnTo>
                    <a:pt x="0" y="12799"/>
                  </a:lnTo>
                  <a:lnTo>
                    <a:pt x="3248" y="0"/>
                  </a:lnTo>
                  <a:lnTo>
                    <a:pt x="77210" y="19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4" name="pg3983"/>
            <p:cNvSpPr/>
            <p:nvPr/>
          </p:nvSpPr>
          <p:spPr>
            <a:xfrm>
              <a:off x="1637500" y="3267582"/>
              <a:ext cx="77261" cy="30667"/>
            </a:xfrm>
            <a:custGeom>
              <a:avLst/>
              <a:pathLst>
                <a:path w="77261" h="30667">
                  <a:moveTo>
                    <a:pt x="74278" y="30667"/>
                  </a:moveTo>
                  <a:lnTo>
                    <a:pt x="0" y="12826"/>
                  </a:lnTo>
                  <a:lnTo>
                    <a:pt x="3139" y="0"/>
                  </a:lnTo>
                  <a:lnTo>
                    <a:pt x="77261" y="18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5" name="pg3984"/>
            <p:cNvSpPr/>
            <p:nvPr/>
          </p:nvSpPr>
          <p:spPr>
            <a:xfrm>
              <a:off x="1634471" y="3280409"/>
              <a:ext cx="77307" cy="30056"/>
            </a:xfrm>
            <a:custGeom>
              <a:avLst/>
              <a:pathLst>
                <a:path w="77307" h="30056">
                  <a:moveTo>
                    <a:pt x="74428" y="30056"/>
                  </a:moveTo>
                  <a:lnTo>
                    <a:pt x="0" y="12853"/>
                  </a:lnTo>
                  <a:lnTo>
                    <a:pt x="3029" y="0"/>
                  </a:lnTo>
                  <a:lnTo>
                    <a:pt x="77307" y="17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6" name="pg3985"/>
            <p:cNvSpPr/>
            <p:nvPr/>
          </p:nvSpPr>
          <p:spPr>
            <a:xfrm>
              <a:off x="1631552" y="3293262"/>
              <a:ext cx="77346" cy="29443"/>
            </a:xfrm>
            <a:custGeom>
              <a:avLst/>
              <a:pathLst>
                <a:path w="77346" h="29443">
                  <a:moveTo>
                    <a:pt x="74572" y="29443"/>
                  </a:moveTo>
                  <a:lnTo>
                    <a:pt x="0" y="12878"/>
                  </a:lnTo>
                  <a:lnTo>
                    <a:pt x="2918" y="0"/>
                  </a:lnTo>
                  <a:lnTo>
                    <a:pt x="77346" y="1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7" name="pg3986"/>
            <p:cNvSpPr/>
            <p:nvPr/>
          </p:nvSpPr>
          <p:spPr>
            <a:xfrm>
              <a:off x="1628744" y="3306141"/>
              <a:ext cx="77381" cy="28828"/>
            </a:xfrm>
            <a:custGeom>
              <a:avLst/>
              <a:pathLst>
                <a:path w="77381" h="28828">
                  <a:moveTo>
                    <a:pt x="74712" y="28828"/>
                  </a:moveTo>
                  <a:lnTo>
                    <a:pt x="0" y="12903"/>
                  </a:lnTo>
                  <a:lnTo>
                    <a:pt x="2808" y="0"/>
                  </a:lnTo>
                  <a:lnTo>
                    <a:pt x="77381" y="16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8" name="pg3987"/>
            <p:cNvSpPr/>
            <p:nvPr/>
          </p:nvSpPr>
          <p:spPr>
            <a:xfrm>
              <a:off x="1626046" y="3319044"/>
              <a:ext cx="77409" cy="28211"/>
            </a:xfrm>
            <a:custGeom>
              <a:avLst/>
              <a:pathLst>
                <a:path w="77409" h="28211">
                  <a:moveTo>
                    <a:pt x="74845" y="28211"/>
                  </a:moveTo>
                  <a:lnTo>
                    <a:pt x="0" y="12926"/>
                  </a:lnTo>
                  <a:lnTo>
                    <a:pt x="2697" y="0"/>
                  </a:lnTo>
                  <a:lnTo>
                    <a:pt x="77409" y="15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9" name="pg3988"/>
            <p:cNvSpPr/>
            <p:nvPr/>
          </p:nvSpPr>
          <p:spPr>
            <a:xfrm>
              <a:off x="1623459" y="3331971"/>
              <a:ext cx="77432" cy="27591"/>
            </a:xfrm>
            <a:custGeom>
              <a:avLst/>
              <a:pathLst>
                <a:path w="77432" h="27591">
                  <a:moveTo>
                    <a:pt x="74974" y="27591"/>
                  </a:moveTo>
                  <a:lnTo>
                    <a:pt x="0" y="12949"/>
                  </a:lnTo>
                  <a:lnTo>
                    <a:pt x="2586" y="0"/>
                  </a:lnTo>
                  <a:lnTo>
                    <a:pt x="77432" y="152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0" name="pg3989"/>
            <p:cNvSpPr/>
            <p:nvPr/>
          </p:nvSpPr>
          <p:spPr>
            <a:xfrm>
              <a:off x="1620984" y="3344920"/>
              <a:ext cx="77449" cy="26970"/>
            </a:xfrm>
            <a:custGeom>
              <a:avLst/>
              <a:pathLst>
                <a:path w="77449" h="26970">
                  <a:moveTo>
                    <a:pt x="75096" y="26970"/>
                  </a:moveTo>
                  <a:lnTo>
                    <a:pt x="0" y="12971"/>
                  </a:lnTo>
                  <a:lnTo>
                    <a:pt x="2475" y="0"/>
                  </a:lnTo>
                  <a:lnTo>
                    <a:pt x="77449" y="1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1" name="pg3990"/>
            <p:cNvSpPr/>
            <p:nvPr/>
          </p:nvSpPr>
          <p:spPr>
            <a:xfrm>
              <a:off x="1618620" y="3357892"/>
              <a:ext cx="77461" cy="26346"/>
            </a:xfrm>
            <a:custGeom>
              <a:avLst/>
              <a:pathLst>
                <a:path w="77461" h="26346">
                  <a:moveTo>
                    <a:pt x="75214" y="26346"/>
                  </a:moveTo>
                  <a:lnTo>
                    <a:pt x="0" y="12991"/>
                  </a:lnTo>
                  <a:lnTo>
                    <a:pt x="2364" y="0"/>
                  </a:lnTo>
                  <a:lnTo>
                    <a:pt x="77461" y="13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2" name="pg3991"/>
            <p:cNvSpPr/>
            <p:nvPr/>
          </p:nvSpPr>
          <p:spPr>
            <a:xfrm>
              <a:off x="1616367" y="3370884"/>
              <a:ext cx="77467" cy="25721"/>
            </a:xfrm>
            <a:custGeom>
              <a:avLst/>
              <a:pathLst>
                <a:path w="77467" h="25721">
                  <a:moveTo>
                    <a:pt x="75325" y="25721"/>
                  </a:moveTo>
                  <a:lnTo>
                    <a:pt x="0" y="13011"/>
                  </a:lnTo>
                  <a:lnTo>
                    <a:pt x="2252" y="0"/>
                  </a:lnTo>
                  <a:lnTo>
                    <a:pt x="77467" y="13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3" name="pg3992"/>
            <p:cNvSpPr/>
            <p:nvPr/>
          </p:nvSpPr>
          <p:spPr>
            <a:xfrm>
              <a:off x="1614226" y="3383895"/>
              <a:ext cx="77467" cy="25093"/>
            </a:xfrm>
            <a:custGeom>
              <a:avLst/>
              <a:pathLst>
                <a:path w="77467" h="25093">
                  <a:moveTo>
                    <a:pt x="75432" y="25093"/>
                  </a:moveTo>
                  <a:lnTo>
                    <a:pt x="0" y="13030"/>
                  </a:lnTo>
                  <a:lnTo>
                    <a:pt x="2141" y="0"/>
                  </a:lnTo>
                  <a:lnTo>
                    <a:pt x="77467" y="12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4" name="pg3993"/>
            <p:cNvSpPr/>
            <p:nvPr/>
          </p:nvSpPr>
          <p:spPr>
            <a:xfrm>
              <a:off x="1612196" y="3396926"/>
              <a:ext cx="77461" cy="24464"/>
            </a:xfrm>
            <a:custGeom>
              <a:avLst/>
              <a:pathLst>
                <a:path w="77461" h="24464">
                  <a:moveTo>
                    <a:pt x="75532" y="24464"/>
                  </a:moveTo>
                  <a:lnTo>
                    <a:pt x="0" y="13048"/>
                  </a:lnTo>
                  <a:lnTo>
                    <a:pt x="2029" y="0"/>
                  </a:lnTo>
                  <a:lnTo>
                    <a:pt x="77461" y="120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5" name="pg3994"/>
            <p:cNvSpPr/>
            <p:nvPr/>
          </p:nvSpPr>
          <p:spPr>
            <a:xfrm>
              <a:off x="1610279" y="3409974"/>
              <a:ext cx="77450" cy="23833"/>
            </a:xfrm>
            <a:custGeom>
              <a:avLst/>
              <a:pathLst>
                <a:path w="77450" h="23833">
                  <a:moveTo>
                    <a:pt x="75627" y="23833"/>
                  </a:moveTo>
                  <a:lnTo>
                    <a:pt x="0" y="13065"/>
                  </a:lnTo>
                  <a:lnTo>
                    <a:pt x="1917" y="0"/>
                  </a:lnTo>
                  <a:lnTo>
                    <a:pt x="77450" y="11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6" name="pg3995"/>
            <p:cNvSpPr/>
            <p:nvPr/>
          </p:nvSpPr>
          <p:spPr>
            <a:xfrm>
              <a:off x="1608473" y="3423040"/>
              <a:ext cx="77433" cy="23201"/>
            </a:xfrm>
            <a:custGeom>
              <a:avLst/>
              <a:pathLst>
                <a:path w="77433" h="23201">
                  <a:moveTo>
                    <a:pt x="75717" y="23201"/>
                  </a:moveTo>
                  <a:lnTo>
                    <a:pt x="0" y="13081"/>
                  </a:lnTo>
                  <a:lnTo>
                    <a:pt x="1805" y="0"/>
                  </a:lnTo>
                  <a:lnTo>
                    <a:pt x="77433" y="107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7" name="pg3996"/>
            <p:cNvSpPr/>
            <p:nvPr/>
          </p:nvSpPr>
          <p:spPr>
            <a:xfrm>
              <a:off x="1606780" y="3436121"/>
              <a:ext cx="77410" cy="22566"/>
            </a:xfrm>
            <a:custGeom>
              <a:avLst/>
              <a:pathLst>
                <a:path w="77410" h="22566">
                  <a:moveTo>
                    <a:pt x="75801" y="22566"/>
                  </a:moveTo>
                  <a:lnTo>
                    <a:pt x="0" y="13096"/>
                  </a:lnTo>
                  <a:lnTo>
                    <a:pt x="1693" y="0"/>
                  </a:lnTo>
                  <a:lnTo>
                    <a:pt x="77410" y="10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8" name="pg3997"/>
            <p:cNvSpPr/>
            <p:nvPr/>
          </p:nvSpPr>
          <p:spPr>
            <a:xfrm>
              <a:off x="1605199" y="3449217"/>
              <a:ext cx="77382" cy="21930"/>
            </a:xfrm>
            <a:custGeom>
              <a:avLst/>
              <a:pathLst>
                <a:path w="77382" h="21930">
                  <a:moveTo>
                    <a:pt x="75879" y="21930"/>
                  </a:moveTo>
                  <a:lnTo>
                    <a:pt x="0" y="13110"/>
                  </a:lnTo>
                  <a:lnTo>
                    <a:pt x="1580" y="0"/>
                  </a:lnTo>
                  <a:lnTo>
                    <a:pt x="77382" y="9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9" name="pg3998"/>
            <p:cNvSpPr/>
            <p:nvPr/>
          </p:nvSpPr>
          <p:spPr>
            <a:xfrm>
              <a:off x="1603731" y="3462328"/>
              <a:ext cx="77348" cy="21292"/>
            </a:xfrm>
            <a:custGeom>
              <a:avLst/>
              <a:pathLst>
                <a:path w="77348" h="21292">
                  <a:moveTo>
                    <a:pt x="75952" y="21292"/>
                  </a:moveTo>
                  <a:lnTo>
                    <a:pt x="0" y="13123"/>
                  </a:lnTo>
                  <a:lnTo>
                    <a:pt x="1468" y="0"/>
                  </a:lnTo>
                  <a:lnTo>
                    <a:pt x="77348" y="8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0" name="pg3999"/>
            <p:cNvSpPr/>
            <p:nvPr/>
          </p:nvSpPr>
          <p:spPr>
            <a:xfrm>
              <a:off x="1602375" y="3475451"/>
              <a:ext cx="77308" cy="20653"/>
            </a:xfrm>
            <a:custGeom>
              <a:avLst/>
              <a:pathLst>
                <a:path w="77308" h="20653">
                  <a:moveTo>
                    <a:pt x="76019" y="20653"/>
                  </a:moveTo>
                  <a:lnTo>
                    <a:pt x="0" y="13135"/>
                  </a:lnTo>
                  <a:lnTo>
                    <a:pt x="1355" y="0"/>
                  </a:lnTo>
                  <a:lnTo>
                    <a:pt x="77308" y="8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1" name="pg4000"/>
            <p:cNvSpPr/>
            <p:nvPr/>
          </p:nvSpPr>
          <p:spPr>
            <a:xfrm>
              <a:off x="1601131" y="3488586"/>
              <a:ext cx="77263" cy="20012"/>
            </a:xfrm>
            <a:custGeom>
              <a:avLst/>
              <a:pathLst>
                <a:path w="77263" h="20012">
                  <a:moveTo>
                    <a:pt x="76081" y="20012"/>
                  </a:moveTo>
                  <a:lnTo>
                    <a:pt x="0" y="13146"/>
                  </a:lnTo>
                  <a:lnTo>
                    <a:pt x="1243" y="0"/>
                  </a:lnTo>
                  <a:lnTo>
                    <a:pt x="77263" y="75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2" name="pg4001"/>
            <p:cNvSpPr/>
            <p:nvPr/>
          </p:nvSpPr>
          <p:spPr>
            <a:xfrm>
              <a:off x="1600001" y="3501733"/>
              <a:ext cx="77211" cy="19370"/>
            </a:xfrm>
            <a:custGeom>
              <a:avLst/>
              <a:pathLst>
                <a:path w="77211" h="19370">
                  <a:moveTo>
                    <a:pt x="76137" y="19370"/>
                  </a:moveTo>
                  <a:lnTo>
                    <a:pt x="0" y="13156"/>
                  </a:lnTo>
                  <a:lnTo>
                    <a:pt x="1130" y="0"/>
                  </a:lnTo>
                  <a:lnTo>
                    <a:pt x="77211" y="6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3" name="pg4002"/>
            <p:cNvSpPr/>
            <p:nvPr/>
          </p:nvSpPr>
          <p:spPr>
            <a:xfrm>
              <a:off x="1598983" y="3514890"/>
              <a:ext cx="77155" cy="18727"/>
            </a:xfrm>
            <a:custGeom>
              <a:avLst/>
              <a:pathLst>
                <a:path w="77155" h="18727">
                  <a:moveTo>
                    <a:pt x="76187" y="18727"/>
                  </a:moveTo>
                  <a:lnTo>
                    <a:pt x="0" y="13166"/>
                  </a:lnTo>
                  <a:lnTo>
                    <a:pt x="1017" y="0"/>
                  </a:lnTo>
                  <a:lnTo>
                    <a:pt x="77155" y="6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4" name="pg4003"/>
            <p:cNvSpPr/>
            <p:nvPr/>
          </p:nvSpPr>
          <p:spPr>
            <a:xfrm>
              <a:off x="1598078" y="3528056"/>
              <a:ext cx="77092" cy="18081"/>
            </a:xfrm>
            <a:custGeom>
              <a:avLst/>
              <a:pathLst>
                <a:path w="77092" h="18081">
                  <a:moveTo>
                    <a:pt x="76232" y="18081"/>
                  </a:moveTo>
                  <a:lnTo>
                    <a:pt x="0" y="13174"/>
                  </a:lnTo>
                  <a:lnTo>
                    <a:pt x="904" y="0"/>
                  </a:lnTo>
                  <a:lnTo>
                    <a:pt x="77092" y="55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5" name="pg4004"/>
            <p:cNvSpPr/>
            <p:nvPr/>
          </p:nvSpPr>
          <p:spPr>
            <a:xfrm>
              <a:off x="1597286" y="3541230"/>
              <a:ext cx="77024" cy="17435"/>
            </a:xfrm>
            <a:custGeom>
              <a:avLst/>
              <a:pathLst>
                <a:path w="77024" h="17435">
                  <a:moveTo>
                    <a:pt x="76272" y="17435"/>
                  </a:moveTo>
                  <a:lnTo>
                    <a:pt x="0" y="13181"/>
                  </a:lnTo>
                  <a:lnTo>
                    <a:pt x="791" y="0"/>
                  </a:lnTo>
                  <a:lnTo>
                    <a:pt x="77024" y="4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6" name="pg4005"/>
            <p:cNvSpPr/>
            <p:nvPr/>
          </p:nvSpPr>
          <p:spPr>
            <a:xfrm>
              <a:off x="1596607" y="3554412"/>
              <a:ext cx="76950" cy="16787"/>
            </a:xfrm>
            <a:custGeom>
              <a:avLst/>
              <a:pathLst>
                <a:path w="76950" h="16787">
                  <a:moveTo>
                    <a:pt x="76305" y="16787"/>
                  </a:moveTo>
                  <a:lnTo>
                    <a:pt x="0" y="13187"/>
                  </a:lnTo>
                  <a:lnTo>
                    <a:pt x="678" y="0"/>
                  </a:lnTo>
                  <a:lnTo>
                    <a:pt x="76950" y="4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7" name="pg4006"/>
            <p:cNvSpPr/>
            <p:nvPr/>
          </p:nvSpPr>
          <p:spPr>
            <a:xfrm>
              <a:off x="1596042" y="3567600"/>
              <a:ext cx="76871" cy="16139"/>
            </a:xfrm>
            <a:custGeom>
              <a:avLst/>
              <a:pathLst>
                <a:path w="76871" h="16139">
                  <a:moveTo>
                    <a:pt x="76333" y="16139"/>
                  </a:moveTo>
                  <a:lnTo>
                    <a:pt x="0" y="13193"/>
                  </a:lnTo>
                  <a:lnTo>
                    <a:pt x="565" y="0"/>
                  </a:lnTo>
                  <a:lnTo>
                    <a:pt x="76871" y="3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8" name="pg4007"/>
            <p:cNvSpPr/>
            <p:nvPr/>
          </p:nvSpPr>
          <p:spPr>
            <a:xfrm>
              <a:off x="1595589" y="3580793"/>
              <a:ext cx="76786" cy="15489"/>
            </a:xfrm>
            <a:custGeom>
              <a:avLst/>
              <a:pathLst>
                <a:path w="76786" h="15489">
                  <a:moveTo>
                    <a:pt x="76356" y="15489"/>
                  </a:moveTo>
                  <a:lnTo>
                    <a:pt x="0" y="13197"/>
                  </a:lnTo>
                  <a:lnTo>
                    <a:pt x="452" y="0"/>
                  </a:lnTo>
                  <a:lnTo>
                    <a:pt x="76786" y="2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9" name="pg4008"/>
            <p:cNvSpPr/>
            <p:nvPr/>
          </p:nvSpPr>
          <p:spPr>
            <a:xfrm>
              <a:off x="1595249" y="3593990"/>
              <a:ext cx="76695" cy="14837"/>
            </a:xfrm>
            <a:custGeom>
              <a:avLst/>
              <a:pathLst>
                <a:path w="76695" h="14837">
                  <a:moveTo>
                    <a:pt x="76373" y="14837"/>
                  </a:moveTo>
                  <a:lnTo>
                    <a:pt x="0" y="13200"/>
                  </a:lnTo>
                  <a:lnTo>
                    <a:pt x="339" y="0"/>
                  </a:lnTo>
                  <a:lnTo>
                    <a:pt x="76695" y="22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0" name="pg4009"/>
            <p:cNvSpPr/>
            <p:nvPr/>
          </p:nvSpPr>
          <p:spPr>
            <a:xfrm>
              <a:off x="1595023" y="3607191"/>
              <a:ext cx="76599" cy="14185"/>
            </a:xfrm>
            <a:custGeom>
              <a:avLst/>
              <a:pathLst>
                <a:path w="76599" h="14185">
                  <a:moveTo>
                    <a:pt x="76384" y="14185"/>
                  </a:moveTo>
                  <a:lnTo>
                    <a:pt x="0" y="13203"/>
                  </a:lnTo>
                  <a:lnTo>
                    <a:pt x="226" y="0"/>
                  </a:lnTo>
                  <a:lnTo>
                    <a:pt x="76599" y="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1" name="pg4010"/>
            <p:cNvSpPr/>
            <p:nvPr/>
          </p:nvSpPr>
          <p:spPr>
            <a:xfrm>
              <a:off x="1594910" y="3620395"/>
              <a:ext cx="76497" cy="13532"/>
            </a:xfrm>
            <a:custGeom>
              <a:avLst/>
              <a:pathLst>
                <a:path w="76497" h="13532">
                  <a:moveTo>
                    <a:pt x="76389" y="13532"/>
                  </a:moveTo>
                  <a:lnTo>
                    <a:pt x="0" y="13204"/>
                  </a:lnTo>
                  <a:lnTo>
                    <a:pt x="113" y="0"/>
                  </a:lnTo>
                  <a:lnTo>
                    <a:pt x="76497" y="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2" name="pg4011"/>
            <p:cNvSpPr/>
            <p:nvPr/>
          </p:nvSpPr>
          <p:spPr>
            <a:xfrm>
              <a:off x="1594910" y="3633600"/>
              <a:ext cx="76389" cy="13205"/>
            </a:xfrm>
            <a:custGeom>
              <a:avLst/>
              <a:pathLst>
                <a:path w="76389" h="13205">
                  <a:moveTo>
                    <a:pt x="76389" y="12877"/>
                  </a:moveTo>
                  <a:lnTo>
                    <a:pt x="0" y="13205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3" name="pg4012"/>
            <p:cNvSpPr/>
            <p:nvPr/>
          </p:nvSpPr>
          <p:spPr>
            <a:xfrm>
              <a:off x="1594910" y="3646477"/>
              <a:ext cx="76497" cy="13532"/>
            </a:xfrm>
            <a:custGeom>
              <a:avLst/>
              <a:pathLst>
                <a:path w="76497" h="13532">
                  <a:moveTo>
                    <a:pt x="76497" y="12550"/>
                  </a:moveTo>
                  <a:lnTo>
                    <a:pt x="113" y="13532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4" name="pg4013"/>
            <p:cNvSpPr/>
            <p:nvPr/>
          </p:nvSpPr>
          <p:spPr>
            <a:xfrm>
              <a:off x="1595023" y="3659028"/>
              <a:ext cx="76599" cy="14185"/>
            </a:xfrm>
            <a:custGeom>
              <a:avLst/>
              <a:pathLst>
                <a:path w="76599" h="14185">
                  <a:moveTo>
                    <a:pt x="76599" y="12548"/>
                  </a:moveTo>
                  <a:lnTo>
                    <a:pt x="226" y="14185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5" name="pg4014"/>
            <p:cNvSpPr/>
            <p:nvPr/>
          </p:nvSpPr>
          <p:spPr>
            <a:xfrm>
              <a:off x="1595249" y="3671576"/>
              <a:ext cx="76695" cy="14837"/>
            </a:xfrm>
            <a:custGeom>
              <a:avLst/>
              <a:pathLst>
                <a:path w="76695" h="14837">
                  <a:moveTo>
                    <a:pt x="76695" y="12546"/>
                  </a:moveTo>
                  <a:lnTo>
                    <a:pt x="339" y="14837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6" name="pg4015"/>
            <p:cNvSpPr/>
            <p:nvPr/>
          </p:nvSpPr>
          <p:spPr>
            <a:xfrm>
              <a:off x="1595589" y="3684123"/>
              <a:ext cx="76786" cy="15489"/>
            </a:xfrm>
            <a:custGeom>
              <a:avLst/>
              <a:pathLst>
                <a:path w="76786" h="15489">
                  <a:moveTo>
                    <a:pt x="76786" y="12543"/>
                  </a:moveTo>
                  <a:lnTo>
                    <a:pt x="452" y="15489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7" name="pg4016"/>
            <p:cNvSpPr/>
            <p:nvPr/>
          </p:nvSpPr>
          <p:spPr>
            <a:xfrm>
              <a:off x="1596042" y="3696666"/>
              <a:ext cx="76871" cy="16139"/>
            </a:xfrm>
            <a:custGeom>
              <a:avLst/>
              <a:pathLst>
                <a:path w="76871" h="16139">
                  <a:moveTo>
                    <a:pt x="76871" y="12538"/>
                  </a:moveTo>
                  <a:lnTo>
                    <a:pt x="565" y="16139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8" name="pg4017"/>
            <p:cNvSpPr/>
            <p:nvPr/>
          </p:nvSpPr>
          <p:spPr>
            <a:xfrm>
              <a:off x="1596607" y="3709205"/>
              <a:ext cx="76950" cy="16787"/>
            </a:xfrm>
            <a:custGeom>
              <a:avLst/>
              <a:pathLst>
                <a:path w="76950" h="16787">
                  <a:moveTo>
                    <a:pt x="76950" y="12533"/>
                  </a:moveTo>
                  <a:lnTo>
                    <a:pt x="678" y="16787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9" name="pg4018"/>
            <p:cNvSpPr/>
            <p:nvPr/>
          </p:nvSpPr>
          <p:spPr>
            <a:xfrm>
              <a:off x="1597286" y="3721739"/>
              <a:ext cx="77024" cy="17435"/>
            </a:xfrm>
            <a:custGeom>
              <a:avLst/>
              <a:pathLst>
                <a:path w="77024" h="17435">
                  <a:moveTo>
                    <a:pt x="77024" y="12527"/>
                  </a:moveTo>
                  <a:lnTo>
                    <a:pt x="791" y="17435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0" name="pg4019"/>
            <p:cNvSpPr/>
            <p:nvPr/>
          </p:nvSpPr>
          <p:spPr>
            <a:xfrm>
              <a:off x="1598078" y="3734266"/>
              <a:ext cx="77092" cy="18081"/>
            </a:xfrm>
            <a:custGeom>
              <a:avLst/>
              <a:pathLst>
                <a:path w="77092" h="18081">
                  <a:moveTo>
                    <a:pt x="77092" y="12521"/>
                  </a:moveTo>
                  <a:lnTo>
                    <a:pt x="904" y="18081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1" name="pg4020"/>
            <p:cNvSpPr/>
            <p:nvPr/>
          </p:nvSpPr>
          <p:spPr>
            <a:xfrm>
              <a:off x="1598983" y="3746788"/>
              <a:ext cx="77155" cy="18727"/>
            </a:xfrm>
            <a:custGeom>
              <a:avLst/>
              <a:pathLst>
                <a:path w="77155" h="18727">
                  <a:moveTo>
                    <a:pt x="77155" y="12513"/>
                  </a:moveTo>
                  <a:lnTo>
                    <a:pt x="1017" y="18727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2" name="pg4021"/>
            <p:cNvSpPr/>
            <p:nvPr/>
          </p:nvSpPr>
          <p:spPr>
            <a:xfrm>
              <a:off x="1600001" y="3759301"/>
              <a:ext cx="77211" cy="19370"/>
            </a:xfrm>
            <a:custGeom>
              <a:avLst/>
              <a:pathLst>
                <a:path w="77211" h="19370">
                  <a:moveTo>
                    <a:pt x="77211" y="12504"/>
                  </a:moveTo>
                  <a:lnTo>
                    <a:pt x="1130" y="19370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3" name="pg4022"/>
            <p:cNvSpPr/>
            <p:nvPr/>
          </p:nvSpPr>
          <p:spPr>
            <a:xfrm>
              <a:off x="1601131" y="3771805"/>
              <a:ext cx="77263" cy="20012"/>
            </a:xfrm>
            <a:custGeom>
              <a:avLst/>
              <a:pathLst>
                <a:path w="77263" h="20012">
                  <a:moveTo>
                    <a:pt x="77263" y="12494"/>
                  </a:moveTo>
                  <a:lnTo>
                    <a:pt x="1243" y="20012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4" name="pg4023"/>
            <p:cNvSpPr/>
            <p:nvPr/>
          </p:nvSpPr>
          <p:spPr>
            <a:xfrm>
              <a:off x="1602375" y="3784300"/>
              <a:ext cx="77308" cy="20653"/>
            </a:xfrm>
            <a:custGeom>
              <a:avLst/>
              <a:pathLst>
                <a:path w="77308" h="20653">
                  <a:moveTo>
                    <a:pt x="77308" y="12484"/>
                  </a:moveTo>
                  <a:lnTo>
                    <a:pt x="1355" y="20653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5" name="pg4024"/>
            <p:cNvSpPr/>
            <p:nvPr/>
          </p:nvSpPr>
          <p:spPr>
            <a:xfrm>
              <a:off x="1603731" y="3796784"/>
              <a:ext cx="77348" cy="21292"/>
            </a:xfrm>
            <a:custGeom>
              <a:avLst/>
              <a:pathLst>
                <a:path w="77348" h="21292">
                  <a:moveTo>
                    <a:pt x="77348" y="12472"/>
                  </a:moveTo>
                  <a:lnTo>
                    <a:pt x="1468" y="21292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6" name="pg4025"/>
            <p:cNvSpPr/>
            <p:nvPr/>
          </p:nvSpPr>
          <p:spPr>
            <a:xfrm>
              <a:off x="1605199" y="3809257"/>
              <a:ext cx="77382" cy="21930"/>
            </a:xfrm>
            <a:custGeom>
              <a:avLst/>
              <a:pathLst>
                <a:path w="77382" h="21930">
                  <a:moveTo>
                    <a:pt x="77382" y="12460"/>
                  </a:moveTo>
                  <a:lnTo>
                    <a:pt x="1580" y="2193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7" name="pg4026"/>
            <p:cNvSpPr/>
            <p:nvPr/>
          </p:nvSpPr>
          <p:spPr>
            <a:xfrm>
              <a:off x="1606780" y="3821717"/>
              <a:ext cx="77410" cy="22566"/>
            </a:xfrm>
            <a:custGeom>
              <a:avLst/>
              <a:pathLst>
                <a:path w="77410" h="22566">
                  <a:moveTo>
                    <a:pt x="77410" y="12446"/>
                  </a:moveTo>
                  <a:lnTo>
                    <a:pt x="1693" y="22566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8" name="pg4027"/>
            <p:cNvSpPr/>
            <p:nvPr/>
          </p:nvSpPr>
          <p:spPr>
            <a:xfrm>
              <a:off x="1608473" y="3834164"/>
              <a:ext cx="77433" cy="23201"/>
            </a:xfrm>
            <a:custGeom>
              <a:avLst/>
              <a:pathLst>
                <a:path w="77433" h="23201">
                  <a:moveTo>
                    <a:pt x="77433" y="12432"/>
                  </a:moveTo>
                  <a:lnTo>
                    <a:pt x="1805" y="23201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9" name="pg4028"/>
            <p:cNvSpPr/>
            <p:nvPr/>
          </p:nvSpPr>
          <p:spPr>
            <a:xfrm>
              <a:off x="1610279" y="3846596"/>
              <a:ext cx="77450" cy="23833"/>
            </a:xfrm>
            <a:custGeom>
              <a:avLst/>
              <a:pathLst>
                <a:path w="77450" h="23833">
                  <a:moveTo>
                    <a:pt x="77450" y="12417"/>
                  </a:moveTo>
                  <a:lnTo>
                    <a:pt x="1917" y="23833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0" name="pg4029"/>
            <p:cNvSpPr/>
            <p:nvPr/>
          </p:nvSpPr>
          <p:spPr>
            <a:xfrm>
              <a:off x="1612196" y="3859014"/>
              <a:ext cx="77461" cy="24464"/>
            </a:xfrm>
            <a:custGeom>
              <a:avLst/>
              <a:pathLst>
                <a:path w="77461" h="24464">
                  <a:moveTo>
                    <a:pt x="77461" y="12401"/>
                  </a:moveTo>
                  <a:lnTo>
                    <a:pt x="2029" y="24464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1" name="pg4030"/>
            <p:cNvSpPr/>
            <p:nvPr/>
          </p:nvSpPr>
          <p:spPr>
            <a:xfrm>
              <a:off x="1614226" y="3871415"/>
              <a:ext cx="77467" cy="25093"/>
            </a:xfrm>
            <a:custGeom>
              <a:avLst/>
              <a:pathLst>
                <a:path w="77467" h="25093">
                  <a:moveTo>
                    <a:pt x="77467" y="12384"/>
                  </a:moveTo>
                  <a:lnTo>
                    <a:pt x="2141" y="25093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2" name="pg4031"/>
            <p:cNvSpPr/>
            <p:nvPr/>
          </p:nvSpPr>
          <p:spPr>
            <a:xfrm>
              <a:off x="1616367" y="3883800"/>
              <a:ext cx="77467" cy="25721"/>
            </a:xfrm>
            <a:custGeom>
              <a:avLst/>
              <a:pathLst>
                <a:path w="77467" h="25721">
                  <a:moveTo>
                    <a:pt x="77467" y="12366"/>
                  </a:moveTo>
                  <a:lnTo>
                    <a:pt x="2252" y="25721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3" name="pg4032"/>
            <p:cNvSpPr/>
            <p:nvPr/>
          </p:nvSpPr>
          <p:spPr>
            <a:xfrm>
              <a:off x="1618620" y="3896166"/>
              <a:ext cx="77461" cy="26346"/>
            </a:xfrm>
            <a:custGeom>
              <a:avLst/>
              <a:pathLst>
                <a:path w="77461" h="26346">
                  <a:moveTo>
                    <a:pt x="77461" y="12347"/>
                  </a:moveTo>
                  <a:lnTo>
                    <a:pt x="2364" y="26346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4" name="pg4033"/>
            <p:cNvSpPr/>
            <p:nvPr/>
          </p:nvSpPr>
          <p:spPr>
            <a:xfrm>
              <a:off x="1620984" y="3908514"/>
              <a:ext cx="77449" cy="26970"/>
            </a:xfrm>
            <a:custGeom>
              <a:avLst/>
              <a:pathLst>
                <a:path w="77449" h="26970">
                  <a:moveTo>
                    <a:pt x="77449" y="12328"/>
                  </a:moveTo>
                  <a:lnTo>
                    <a:pt x="2475" y="26970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5" name="pg4034"/>
            <p:cNvSpPr/>
            <p:nvPr/>
          </p:nvSpPr>
          <p:spPr>
            <a:xfrm>
              <a:off x="1623459" y="3920842"/>
              <a:ext cx="77432" cy="27591"/>
            </a:xfrm>
            <a:custGeom>
              <a:avLst/>
              <a:pathLst>
                <a:path w="77432" h="27591">
                  <a:moveTo>
                    <a:pt x="77432" y="12307"/>
                  </a:moveTo>
                  <a:lnTo>
                    <a:pt x="2586" y="27591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6" name="pg4035"/>
            <p:cNvSpPr/>
            <p:nvPr/>
          </p:nvSpPr>
          <p:spPr>
            <a:xfrm>
              <a:off x="1626046" y="3933149"/>
              <a:ext cx="77409" cy="28211"/>
            </a:xfrm>
            <a:custGeom>
              <a:avLst/>
              <a:pathLst>
                <a:path w="77409" h="28211">
                  <a:moveTo>
                    <a:pt x="77409" y="12285"/>
                  </a:moveTo>
                  <a:lnTo>
                    <a:pt x="2697" y="28211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7" name="pg4036"/>
            <p:cNvSpPr/>
            <p:nvPr/>
          </p:nvSpPr>
          <p:spPr>
            <a:xfrm>
              <a:off x="1628744" y="3945435"/>
              <a:ext cx="77381" cy="28828"/>
            </a:xfrm>
            <a:custGeom>
              <a:avLst/>
              <a:pathLst>
                <a:path w="77381" h="28828">
                  <a:moveTo>
                    <a:pt x="77381" y="12263"/>
                  </a:moveTo>
                  <a:lnTo>
                    <a:pt x="2808" y="2882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8" name="pg4037"/>
            <p:cNvSpPr/>
            <p:nvPr/>
          </p:nvSpPr>
          <p:spPr>
            <a:xfrm>
              <a:off x="1631552" y="3957699"/>
              <a:ext cx="77346" cy="29443"/>
            </a:xfrm>
            <a:custGeom>
              <a:avLst/>
              <a:pathLst>
                <a:path w="77346" h="29443">
                  <a:moveTo>
                    <a:pt x="77346" y="12240"/>
                  </a:moveTo>
                  <a:lnTo>
                    <a:pt x="2918" y="29443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9" name="pg4038"/>
            <p:cNvSpPr/>
            <p:nvPr/>
          </p:nvSpPr>
          <p:spPr>
            <a:xfrm>
              <a:off x="1634471" y="3969939"/>
              <a:ext cx="77307" cy="30056"/>
            </a:xfrm>
            <a:custGeom>
              <a:avLst/>
              <a:pathLst>
                <a:path w="77307" h="30056">
                  <a:moveTo>
                    <a:pt x="77307" y="12215"/>
                  </a:moveTo>
                  <a:lnTo>
                    <a:pt x="3029" y="30056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0" name="pg4039"/>
            <p:cNvSpPr/>
            <p:nvPr/>
          </p:nvSpPr>
          <p:spPr>
            <a:xfrm>
              <a:off x="1637500" y="3982155"/>
              <a:ext cx="77261" cy="30667"/>
            </a:xfrm>
            <a:custGeom>
              <a:avLst/>
              <a:pathLst>
                <a:path w="77261" h="30667">
                  <a:moveTo>
                    <a:pt x="77261" y="12190"/>
                  </a:moveTo>
                  <a:lnTo>
                    <a:pt x="3139" y="30667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1" name="pg4040"/>
            <p:cNvSpPr/>
            <p:nvPr/>
          </p:nvSpPr>
          <p:spPr>
            <a:xfrm>
              <a:off x="1640639" y="3994345"/>
              <a:ext cx="77210" cy="31276"/>
            </a:xfrm>
            <a:custGeom>
              <a:avLst/>
              <a:pathLst>
                <a:path w="77210" h="31276">
                  <a:moveTo>
                    <a:pt x="77210" y="12164"/>
                  </a:moveTo>
                  <a:lnTo>
                    <a:pt x="3248" y="31276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2" name="pg4041"/>
            <p:cNvSpPr/>
            <p:nvPr/>
          </p:nvSpPr>
          <p:spPr>
            <a:xfrm>
              <a:off x="1643888" y="4006510"/>
              <a:ext cx="77153" cy="31882"/>
            </a:xfrm>
            <a:custGeom>
              <a:avLst/>
              <a:pathLst>
                <a:path w="77153" h="31882">
                  <a:moveTo>
                    <a:pt x="77153" y="12137"/>
                  </a:moveTo>
                  <a:lnTo>
                    <a:pt x="3358" y="31882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3" name="pg4042"/>
            <p:cNvSpPr/>
            <p:nvPr/>
          </p:nvSpPr>
          <p:spPr>
            <a:xfrm>
              <a:off x="1647246" y="4018648"/>
              <a:ext cx="77090" cy="32486"/>
            </a:xfrm>
            <a:custGeom>
              <a:avLst/>
              <a:pathLst>
                <a:path w="77090" h="32486">
                  <a:moveTo>
                    <a:pt x="77090" y="12110"/>
                  </a:moveTo>
                  <a:lnTo>
                    <a:pt x="3467" y="32486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4" name="pg4043"/>
            <p:cNvSpPr/>
            <p:nvPr/>
          </p:nvSpPr>
          <p:spPr>
            <a:xfrm>
              <a:off x="1650714" y="4030758"/>
              <a:ext cx="77022" cy="33088"/>
            </a:xfrm>
            <a:custGeom>
              <a:avLst/>
              <a:pathLst>
                <a:path w="77022" h="33088">
                  <a:moveTo>
                    <a:pt x="77022" y="12081"/>
                  </a:moveTo>
                  <a:lnTo>
                    <a:pt x="3576" y="33088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5" name="pg4044"/>
            <p:cNvSpPr/>
            <p:nvPr/>
          </p:nvSpPr>
          <p:spPr>
            <a:xfrm>
              <a:off x="1654291" y="4042839"/>
              <a:ext cx="76948" cy="33687"/>
            </a:xfrm>
            <a:custGeom>
              <a:avLst/>
              <a:pathLst>
                <a:path w="76948" h="33687">
                  <a:moveTo>
                    <a:pt x="76948" y="12051"/>
                  </a:moveTo>
                  <a:lnTo>
                    <a:pt x="3685" y="33687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6" name="pg4045"/>
            <p:cNvSpPr/>
            <p:nvPr/>
          </p:nvSpPr>
          <p:spPr>
            <a:xfrm>
              <a:off x="1657977" y="4054891"/>
              <a:ext cx="76868" cy="34284"/>
            </a:xfrm>
            <a:custGeom>
              <a:avLst/>
              <a:pathLst>
                <a:path w="76868" h="34284">
                  <a:moveTo>
                    <a:pt x="76868" y="12021"/>
                  </a:moveTo>
                  <a:lnTo>
                    <a:pt x="3794" y="34284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7" name="pg4046"/>
            <p:cNvSpPr/>
            <p:nvPr/>
          </p:nvSpPr>
          <p:spPr>
            <a:xfrm>
              <a:off x="1661771" y="4066912"/>
              <a:ext cx="76783" cy="34878"/>
            </a:xfrm>
            <a:custGeom>
              <a:avLst/>
              <a:pathLst>
                <a:path w="76783" h="34878">
                  <a:moveTo>
                    <a:pt x="76783" y="11989"/>
                  </a:moveTo>
                  <a:lnTo>
                    <a:pt x="3902" y="34878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8" name="pg4047"/>
            <p:cNvSpPr/>
            <p:nvPr/>
          </p:nvSpPr>
          <p:spPr>
            <a:xfrm>
              <a:off x="1665674" y="4078902"/>
              <a:ext cx="76692" cy="35470"/>
            </a:xfrm>
            <a:custGeom>
              <a:avLst/>
              <a:pathLst>
                <a:path w="76692" h="35470">
                  <a:moveTo>
                    <a:pt x="76692" y="11957"/>
                  </a:moveTo>
                  <a:lnTo>
                    <a:pt x="4010" y="35470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9" name="pg4048"/>
            <p:cNvSpPr/>
            <p:nvPr/>
          </p:nvSpPr>
          <p:spPr>
            <a:xfrm>
              <a:off x="1669684" y="4090860"/>
              <a:ext cx="76596" cy="36059"/>
            </a:xfrm>
            <a:custGeom>
              <a:avLst/>
              <a:pathLst>
                <a:path w="76596" h="36059">
                  <a:moveTo>
                    <a:pt x="76596" y="11924"/>
                  </a:moveTo>
                  <a:lnTo>
                    <a:pt x="4118" y="36059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0" name="pg4049"/>
            <p:cNvSpPr/>
            <p:nvPr/>
          </p:nvSpPr>
          <p:spPr>
            <a:xfrm>
              <a:off x="1673803" y="4102784"/>
              <a:ext cx="76494" cy="36645"/>
            </a:xfrm>
            <a:custGeom>
              <a:avLst/>
              <a:pathLst>
                <a:path w="76494" h="36645">
                  <a:moveTo>
                    <a:pt x="76494" y="11890"/>
                  </a:moveTo>
                  <a:lnTo>
                    <a:pt x="4225" y="36645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1" name="pg4050"/>
            <p:cNvSpPr/>
            <p:nvPr/>
          </p:nvSpPr>
          <p:spPr>
            <a:xfrm>
              <a:off x="1678028" y="4114675"/>
              <a:ext cx="76386" cy="37229"/>
            </a:xfrm>
            <a:custGeom>
              <a:avLst/>
              <a:pathLst>
                <a:path w="76386" h="37229">
                  <a:moveTo>
                    <a:pt x="76386" y="11855"/>
                  </a:moveTo>
                  <a:lnTo>
                    <a:pt x="4332" y="37229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2" name="pg4051"/>
            <p:cNvSpPr/>
            <p:nvPr/>
          </p:nvSpPr>
          <p:spPr>
            <a:xfrm>
              <a:off x="1682361" y="4126531"/>
              <a:ext cx="76272" cy="37810"/>
            </a:xfrm>
            <a:custGeom>
              <a:avLst/>
              <a:pathLst>
                <a:path w="76272" h="37810">
                  <a:moveTo>
                    <a:pt x="76272" y="11819"/>
                  </a:moveTo>
                  <a:lnTo>
                    <a:pt x="4439" y="37810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3" name="pg4052"/>
            <p:cNvSpPr/>
            <p:nvPr/>
          </p:nvSpPr>
          <p:spPr>
            <a:xfrm>
              <a:off x="1686801" y="4138351"/>
              <a:ext cx="76153" cy="38388"/>
            </a:xfrm>
            <a:custGeom>
              <a:avLst/>
              <a:pathLst>
                <a:path w="76153" h="38388">
                  <a:moveTo>
                    <a:pt x="76153" y="11783"/>
                  </a:moveTo>
                  <a:lnTo>
                    <a:pt x="4546" y="38388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4" name="pg4053"/>
            <p:cNvSpPr/>
            <p:nvPr/>
          </p:nvSpPr>
          <p:spPr>
            <a:xfrm>
              <a:off x="1691347" y="4150134"/>
              <a:ext cx="76029" cy="38963"/>
            </a:xfrm>
            <a:custGeom>
              <a:avLst/>
              <a:pathLst>
                <a:path w="76029" h="38963">
                  <a:moveTo>
                    <a:pt x="76029" y="11745"/>
                  </a:moveTo>
                  <a:lnTo>
                    <a:pt x="4652" y="38963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5" name="pg4054"/>
            <p:cNvSpPr/>
            <p:nvPr/>
          </p:nvSpPr>
          <p:spPr>
            <a:xfrm>
              <a:off x="1695999" y="4161880"/>
              <a:ext cx="75899" cy="39536"/>
            </a:xfrm>
            <a:custGeom>
              <a:avLst/>
              <a:pathLst>
                <a:path w="75899" h="39536">
                  <a:moveTo>
                    <a:pt x="75899" y="11707"/>
                  </a:moveTo>
                  <a:lnTo>
                    <a:pt x="4757" y="39536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6" name="pg4055"/>
            <p:cNvSpPr/>
            <p:nvPr/>
          </p:nvSpPr>
          <p:spPr>
            <a:xfrm>
              <a:off x="1700757" y="4173587"/>
              <a:ext cx="75763" cy="40105"/>
            </a:xfrm>
            <a:custGeom>
              <a:avLst/>
              <a:pathLst>
                <a:path w="75763" h="40105">
                  <a:moveTo>
                    <a:pt x="75763" y="11668"/>
                  </a:moveTo>
                  <a:lnTo>
                    <a:pt x="4863" y="40105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7" name="pg4056"/>
            <p:cNvSpPr/>
            <p:nvPr/>
          </p:nvSpPr>
          <p:spPr>
            <a:xfrm>
              <a:off x="1705620" y="4185256"/>
              <a:ext cx="75622" cy="40672"/>
            </a:xfrm>
            <a:custGeom>
              <a:avLst/>
              <a:pathLst>
                <a:path w="75622" h="40672">
                  <a:moveTo>
                    <a:pt x="75622" y="11628"/>
                  </a:moveTo>
                  <a:lnTo>
                    <a:pt x="4968" y="40672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8" name="pg4057"/>
            <p:cNvSpPr/>
            <p:nvPr/>
          </p:nvSpPr>
          <p:spPr>
            <a:xfrm>
              <a:off x="1710589" y="4196884"/>
              <a:ext cx="75475" cy="41236"/>
            </a:xfrm>
            <a:custGeom>
              <a:avLst/>
              <a:pathLst>
                <a:path w="75475" h="41236">
                  <a:moveTo>
                    <a:pt x="75475" y="11587"/>
                  </a:moveTo>
                  <a:lnTo>
                    <a:pt x="5073" y="41236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9" name="pg4058"/>
            <p:cNvSpPr/>
            <p:nvPr/>
          </p:nvSpPr>
          <p:spPr>
            <a:xfrm>
              <a:off x="1715662" y="4208472"/>
              <a:ext cx="75322" cy="41796"/>
            </a:xfrm>
            <a:custGeom>
              <a:avLst/>
              <a:pathLst>
                <a:path w="75322" h="41796">
                  <a:moveTo>
                    <a:pt x="75322" y="11545"/>
                  </a:moveTo>
                  <a:lnTo>
                    <a:pt x="5177" y="41796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0" name="pg4059"/>
            <p:cNvSpPr/>
            <p:nvPr/>
          </p:nvSpPr>
          <p:spPr>
            <a:xfrm>
              <a:off x="1720839" y="4220017"/>
              <a:ext cx="75164" cy="42354"/>
            </a:xfrm>
            <a:custGeom>
              <a:avLst/>
              <a:pathLst>
                <a:path w="75164" h="42354">
                  <a:moveTo>
                    <a:pt x="75164" y="11503"/>
                  </a:moveTo>
                  <a:lnTo>
                    <a:pt x="5281" y="423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1" name="pg4060"/>
            <p:cNvSpPr/>
            <p:nvPr/>
          </p:nvSpPr>
          <p:spPr>
            <a:xfrm>
              <a:off x="1726120" y="4231520"/>
              <a:ext cx="75001" cy="42908"/>
            </a:xfrm>
            <a:custGeom>
              <a:avLst/>
              <a:pathLst>
                <a:path w="75001" h="42908">
                  <a:moveTo>
                    <a:pt x="75001" y="11459"/>
                  </a:moveTo>
                  <a:lnTo>
                    <a:pt x="5384" y="42908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2" name="pg4061"/>
            <p:cNvSpPr/>
            <p:nvPr/>
          </p:nvSpPr>
          <p:spPr>
            <a:xfrm>
              <a:off x="1731505" y="4242980"/>
              <a:ext cx="74832" cy="43460"/>
            </a:xfrm>
            <a:custGeom>
              <a:avLst/>
              <a:pathLst>
                <a:path w="74832" h="43460">
                  <a:moveTo>
                    <a:pt x="74832" y="11415"/>
                  </a:moveTo>
                  <a:lnTo>
                    <a:pt x="5488" y="43460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3" name="pg4062"/>
            <p:cNvSpPr/>
            <p:nvPr/>
          </p:nvSpPr>
          <p:spPr>
            <a:xfrm>
              <a:off x="1736993" y="4254395"/>
              <a:ext cx="74658" cy="44008"/>
            </a:xfrm>
            <a:custGeom>
              <a:avLst/>
              <a:pathLst>
                <a:path w="74658" h="44008">
                  <a:moveTo>
                    <a:pt x="74658" y="11370"/>
                  </a:moveTo>
                  <a:lnTo>
                    <a:pt x="5590" y="44008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4" name="pg4063"/>
            <p:cNvSpPr/>
            <p:nvPr/>
          </p:nvSpPr>
          <p:spPr>
            <a:xfrm>
              <a:off x="1742584" y="4265765"/>
              <a:ext cx="74478" cy="44553"/>
            </a:xfrm>
            <a:custGeom>
              <a:avLst/>
              <a:pathLst>
                <a:path w="74478" h="44553">
                  <a:moveTo>
                    <a:pt x="74478" y="11324"/>
                  </a:moveTo>
                  <a:lnTo>
                    <a:pt x="5693" y="44553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5" name="pg4064"/>
            <p:cNvSpPr/>
            <p:nvPr/>
          </p:nvSpPr>
          <p:spPr>
            <a:xfrm>
              <a:off x="1748277" y="4277090"/>
              <a:ext cx="74292" cy="45094"/>
            </a:xfrm>
            <a:custGeom>
              <a:avLst/>
              <a:pathLst>
                <a:path w="74292" h="45094">
                  <a:moveTo>
                    <a:pt x="74292" y="11277"/>
                  </a:moveTo>
                  <a:lnTo>
                    <a:pt x="5795" y="45094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6" name="pg4065"/>
            <p:cNvSpPr/>
            <p:nvPr/>
          </p:nvSpPr>
          <p:spPr>
            <a:xfrm>
              <a:off x="1754072" y="4288367"/>
              <a:ext cx="74101" cy="45633"/>
            </a:xfrm>
            <a:custGeom>
              <a:avLst/>
              <a:pathLst>
                <a:path w="74101" h="45633">
                  <a:moveTo>
                    <a:pt x="74101" y="11229"/>
                  </a:moveTo>
                  <a:lnTo>
                    <a:pt x="5896" y="45633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7" name="pg4066"/>
            <p:cNvSpPr/>
            <p:nvPr/>
          </p:nvSpPr>
          <p:spPr>
            <a:xfrm>
              <a:off x="1759969" y="4299597"/>
              <a:ext cx="73905" cy="46167"/>
            </a:xfrm>
            <a:custGeom>
              <a:avLst/>
              <a:pathLst>
                <a:path w="73905" h="46167">
                  <a:moveTo>
                    <a:pt x="73905" y="11181"/>
                  </a:moveTo>
                  <a:lnTo>
                    <a:pt x="5997" y="46167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8" name="pg4067"/>
            <p:cNvSpPr/>
            <p:nvPr/>
          </p:nvSpPr>
          <p:spPr>
            <a:xfrm>
              <a:off x="1765966" y="4310778"/>
              <a:ext cx="73703" cy="46699"/>
            </a:xfrm>
            <a:custGeom>
              <a:avLst/>
              <a:pathLst>
                <a:path w="73703" h="46699">
                  <a:moveTo>
                    <a:pt x="73703" y="11132"/>
                  </a:moveTo>
                  <a:lnTo>
                    <a:pt x="6098" y="46699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9" name="pg4068"/>
            <p:cNvSpPr/>
            <p:nvPr/>
          </p:nvSpPr>
          <p:spPr>
            <a:xfrm>
              <a:off x="1772065" y="4321910"/>
              <a:ext cx="73496" cy="47227"/>
            </a:xfrm>
            <a:custGeom>
              <a:avLst/>
              <a:pathLst>
                <a:path w="73496" h="47227">
                  <a:moveTo>
                    <a:pt x="73496" y="11082"/>
                  </a:moveTo>
                  <a:lnTo>
                    <a:pt x="6198" y="47227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0" name="pg4069"/>
            <p:cNvSpPr/>
            <p:nvPr/>
          </p:nvSpPr>
          <p:spPr>
            <a:xfrm>
              <a:off x="1778263" y="4332992"/>
              <a:ext cx="73283" cy="47752"/>
            </a:xfrm>
            <a:custGeom>
              <a:avLst/>
              <a:pathLst>
                <a:path w="73283" h="47752">
                  <a:moveTo>
                    <a:pt x="73283" y="11031"/>
                  </a:moveTo>
                  <a:lnTo>
                    <a:pt x="6298" y="47752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1" name="pg4070"/>
            <p:cNvSpPr/>
            <p:nvPr/>
          </p:nvSpPr>
          <p:spPr>
            <a:xfrm>
              <a:off x="1784561" y="4344023"/>
              <a:ext cx="73065" cy="48273"/>
            </a:xfrm>
            <a:custGeom>
              <a:avLst/>
              <a:pathLst>
                <a:path w="73065" h="48273">
                  <a:moveTo>
                    <a:pt x="73065" y="10979"/>
                  </a:moveTo>
                  <a:lnTo>
                    <a:pt x="6397" y="48273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2" name="pg4071"/>
            <p:cNvSpPr/>
            <p:nvPr/>
          </p:nvSpPr>
          <p:spPr>
            <a:xfrm>
              <a:off x="1790958" y="4355003"/>
              <a:ext cx="72842" cy="48790"/>
            </a:xfrm>
            <a:custGeom>
              <a:avLst/>
              <a:pathLst>
                <a:path w="72842" h="48790">
                  <a:moveTo>
                    <a:pt x="72842" y="10926"/>
                  </a:moveTo>
                  <a:lnTo>
                    <a:pt x="6496" y="48790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3" name="pg4072"/>
            <p:cNvSpPr/>
            <p:nvPr/>
          </p:nvSpPr>
          <p:spPr>
            <a:xfrm>
              <a:off x="1797455" y="4365930"/>
              <a:ext cx="72613" cy="49304"/>
            </a:xfrm>
            <a:custGeom>
              <a:avLst/>
              <a:pathLst>
                <a:path w="72613" h="49304">
                  <a:moveTo>
                    <a:pt x="72613" y="10873"/>
                  </a:moveTo>
                  <a:lnTo>
                    <a:pt x="6594" y="49304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4" name="pg4073"/>
            <p:cNvSpPr/>
            <p:nvPr/>
          </p:nvSpPr>
          <p:spPr>
            <a:xfrm>
              <a:off x="1804049" y="4376803"/>
              <a:ext cx="72379" cy="49815"/>
            </a:xfrm>
            <a:custGeom>
              <a:avLst/>
              <a:pathLst>
                <a:path w="72379" h="49815">
                  <a:moveTo>
                    <a:pt x="72379" y="10819"/>
                  </a:moveTo>
                  <a:lnTo>
                    <a:pt x="6692" y="49815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5" name="pg4074"/>
            <p:cNvSpPr/>
            <p:nvPr/>
          </p:nvSpPr>
          <p:spPr>
            <a:xfrm>
              <a:off x="1810741" y="4387623"/>
              <a:ext cx="72140" cy="50321"/>
            </a:xfrm>
            <a:custGeom>
              <a:avLst/>
              <a:pathLst>
                <a:path w="72140" h="50321">
                  <a:moveTo>
                    <a:pt x="72140" y="10764"/>
                  </a:moveTo>
                  <a:lnTo>
                    <a:pt x="6789" y="50321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6" name="pg4075"/>
            <p:cNvSpPr/>
            <p:nvPr/>
          </p:nvSpPr>
          <p:spPr>
            <a:xfrm>
              <a:off x="1817531" y="4398387"/>
              <a:ext cx="71895" cy="50824"/>
            </a:xfrm>
            <a:custGeom>
              <a:avLst/>
              <a:pathLst>
                <a:path w="71895" h="50824">
                  <a:moveTo>
                    <a:pt x="71895" y="10708"/>
                  </a:moveTo>
                  <a:lnTo>
                    <a:pt x="6886" y="50824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7" name="pg4076"/>
            <p:cNvSpPr/>
            <p:nvPr/>
          </p:nvSpPr>
          <p:spPr>
            <a:xfrm>
              <a:off x="1824418" y="4409096"/>
              <a:ext cx="71645" cy="51324"/>
            </a:xfrm>
            <a:custGeom>
              <a:avLst/>
              <a:pathLst>
                <a:path w="71645" h="51324">
                  <a:moveTo>
                    <a:pt x="71645" y="10652"/>
                  </a:moveTo>
                  <a:lnTo>
                    <a:pt x="6982" y="51324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8" name="pg4077"/>
            <p:cNvSpPr/>
            <p:nvPr/>
          </p:nvSpPr>
          <p:spPr>
            <a:xfrm>
              <a:off x="1831400" y="4419748"/>
              <a:ext cx="71390" cy="51819"/>
            </a:xfrm>
            <a:custGeom>
              <a:avLst/>
              <a:pathLst>
                <a:path w="71390" h="51819">
                  <a:moveTo>
                    <a:pt x="71390" y="10595"/>
                  </a:moveTo>
                  <a:lnTo>
                    <a:pt x="7078" y="51819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9" name="pg4078"/>
            <p:cNvSpPr/>
            <p:nvPr/>
          </p:nvSpPr>
          <p:spPr>
            <a:xfrm>
              <a:off x="1838479" y="4430343"/>
              <a:ext cx="71130" cy="52311"/>
            </a:xfrm>
            <a:custGeom>
              <a:avLst/>
              <a:pathLst>
                <a:path w="71130" h="52311">
                  <a:moveTo>
                    <a:pt x="71130" y="10536"/>
                  </a:moveTo>
                  <a:lnTo>
                    <a:pt x="7173" y="52311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0" name="pg4079"/>
            <p:cNvSpPr/>
            <p:nvPr/>
          </p:nvSpPr>
          <p:spPr>
            <a:xfrm>
              <a:off x="1845653" y="4440880"/>
              <a:ext cx="70864" cy="52799"/>
            </a:xfrm>
            <a:custGeom>
              <a:avLst/>
              <a:pathLst>
                <a:path w="70864" h="52799">
                  <a:moveTo>
                    <a:pt x="70864" y="10478"/>
                  </a:moveTo>
                  <a:lnTo>
                    <a:pt x="7268" y="52799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1" name="pg4080"/>
            <p:cNvSpPr/>
            <p:nvPr/>
          </p:nvSpPr>
          <p:spPr>
            <a:xfrm>
              <a:off x="1852922" y="4451358"/>
              <a:ext cx="70593" cy="53283"/>
            </a:xfrm>
            <a:custGeom>
              <a:avLst/>
              <a:pathLst>
                <a:path w="70593" h="53283">
                  <a:moveTo>
                    <a:pt x="70593" y="10418"/>
                  </a:moveTo>
                  <a:lnTo>
                    <a:pt x="7362" y="53283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2" name="pg4081"/>
            <p:cNvSpPr/>
            <p:nvPr/>
          </p:nvSpPr>
          <p:spPr>
            <a:xfrm>
              <a:off x="1860285" y="4461777"/>
              <a:ext cx="70317" cy="53763"/>
            </a:xfrm>
            <a:custGeom>
              <a:avLst/>
              <a:pathLst>
                <a:path w="70317" h="53763">
                  <a:moveTo>
                    <a:pt x="70317" y="10358"/>
                  </a:moveTo>
                  <a:lnTo>
                    <a:pt x="7456" y="53763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3" name="pg4082"/>
            <p:cNvSpPr/>
            <p:nvPr/>
          </p:nvSpPr>
          <p:spPr>
            <a:xfrm>
              <a:off x="1867741" y="4472135"/>
              <a:ext cx="70036" cy="54239"/>
            </a:xfrm>
            <a:custGeom>
              <a:avLst/>
              <a:pathLst>
                <a:path w="70036" h="54239">
                  <a:moveTo>
                    <a:pt x="70036" y="10297"/>
                  </a:moveTo>
                  <a:lnTo>
                    <a:pt x="7549" y="54239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4" name="pg4083"/>
            <p:cNvSpPr/>
            <p:nvPr/>
          </p:nvSpPr>
          <p:spPr>
            <a:xfrm>
              <a:off x="1875291" y="4482432"/>
              <a:ext cx="69750" cy="54711"/>
            </a:xfrm>
            <a:custGeom>
              <a:avLst/>
              <a:pathLst>
                <a:path w="69750" h="54711">
                  <a:moveTo>
                    <a:pt x="69750" y="10235"/>
                  </a:moveTo>
                  <a:lnTo>
                    <a:pt x="7642" y="54711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5" name="pg4084"/>
            <p:cNvSpPr/>
            <p:nvPr/>
          </p:nvSpPr>
          <p:spPr>
            <a:xfrm>
              <a:off x="1882933" y="4492667"/>
              <a:ext cx="69458" cy="55179"/>
            </a:xfrm>
            <a:custGeom>
              <a:avLst/>
              <a:pathLst>
                <a:path w="69458" h="55179">
                  <a:moveTo>
                    <a:pt x="69458" y="10172"/>
                  </a:moveTo>
                  <a:lnTo>
                    <a:pt x="7734" y="55179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6" name="pg4085"/>
            <p:cNvSpPr/>
            <p:nvPr/>
          </p:nvSpPr>
          <p:spPr>
            <a:xfrm>
              <a:off x="1890668" y="4502840"/>
              <a:ext cx="69162" cy="55643"/>
            </a:xfrm>
            <a:custGeom>
              <a:avLst/>
              <a:pathLst>
                <a:path w="69162" h="55643">
                  <a:moveTo>
                    <a:pt x="69162" y="10109"/>
                  </a:moveTo>
                  <a:lnTo>
                    <a:pt x="7825" y="55643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7" name="pg4086"/>
            <p:cNvSpPr/>
            <p:nvPr/>
          </p:nvSpPr>
          <p:spPr>
            <a:xfrm>
              <a:off x="1898494" y="4512949"/>
              <a:ext cx="68860" cy="56103"/>
            </a:xfrm>
            <a:custGeom>
              <a:avLst/>
              <a:pathLst>
                <a:path w="68860" h="56103">
                  <a:moveTo>
                    <a:pt x="68860" y="10044"/>
                  </a:moveTo>
                  <a:lnTo>
                    <a:pt x="7916" y="56103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8" name="pg4087"/>
            <p:cNvSpPr/>
            <p:nvPr/>
          </p:nvSpPr>
          <p:spPr>
            <a:xfrm>
              <a:off x="1906410" y="4522994"/>
              <a:ext cx="68553" cy="56559"/>
            </a:xfrm>
            <a:custGeom>
              <a:avLst/>
              <a:pathLst>
                <a:path w="68553" h="56559">
                  <a:moveTo>
                    <a:pt x="68553" y="9980"/>
                  </a:moveTo>
                  <a:lnTo>
                    <a:pt x="8007" y="56559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9" name="pg4088"/>
            <p:cNvSpPr/>
            <p:nvPr/>
          </p:nvSpPr>
          <p:spPr>
            <a:xfrm>
              <a:off x="1914417" y="4532974"/>
              <a:ext cx="68241" cy="57011"/>
            </a:xfrm>
            <a:custGeom>
              <a:avLst/>
              <a:pathLst>
                <a:path w="68241" h="57011">
                  <a:moveTo>
                    <a:pt x="68241" y="9914"/>
                  </a:moveTo>
                  <a:lnTo>
                    <a:pt x="8096" y="57011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0" name="pg4089"/>
            <p:cNvSpPr/>
            <p:nvPr/>
          </p:nvSpPr>
          <p:spPr>
            <a:xfrm>
              <a:off x="1922514" y="4542888"/>
              <a:ext cx="67925" cy="57458"/>
            </a:xfrm>
            <a:custGeom>
              <a:avLst/>
              <a:pathLst>
                <a:path w="67925" h="57458">
                  <a:moveTo>
                    <a:pt x="67925" y="9848"/>
                  </a:moveTo>
                  <a:lnTo>
                    <a:pt x="8185" y="57458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1" name="pg4090"/>
            <p:cNvSpPr/>
            <p:nvPr/>
          </p:nvSpPr>
          <p:spPr>
            <a:xfrm>
              <a:off x="1930700" y="4552737"/>
              <a:ext cx="67603" cy="57901"/>
            </a:xfrm>
            <a:custGeom>
              <a:avLst/>
              <a:pathLst>
                <a:path w="67603" h="57901">
                  <a:moveTo>
                    <a:pt x="67603" y="9781"/>
                  </a:moveTo>
                  <a:lnTo>
                    <a:pt x="8274" y="57901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2" name="pg4091"/>
            <p:cNvSpPr/>
            <p:nvPr/>
          </p:nvSpPr>
          <p:spPr>
            <a:xfrm>
              <a:off x="1938974" y="4562518"/>
              <a:ext cx="67276" cy="58340"/>
            </a:xfrm>
            <a:custGeom>
              <a:avLst/>
              <a:pathLst>
                <a:path w="67276" h="58340">
                  <a:moveTo>
                    <a:pt x="67276" y="9713"/>
                  </a:moveTo>
                  <a:lnTo>
                    <a:pt x="8362" y="58340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3" name="pg4092"/>
            <p:cNvSpPr/>
            <p:nvPr/>
          </p:nvSpPr>
          <p:spPr>
            <a:xfrm>
              <a:off x="1947337" y="4572231"/>
              <a:ext cx="66944" cy="58775"/>
            </a:xfrm>
            <a:custGeom>
              <a:avLst/>
              <a:pathLst>
                <a:path w="66944" h="58775">
                  <a:moveTo>
                    <a:pt x="66944" y="9644"/>
                  </a:moveTo>
                  <a:lnTo>
                    <a:pt x="8449" y="58775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4" name="pg4093"/>
            <p:cNvSpPr/>
            <p:nvPr/>
          </p:nvSpPr>
          <p:spPr>
            <a:xfrm>
              <a:off x="1955786" y="4581876"/>
              <a:ext cx="66608" cy="59206"/>
            </a:xfrm>
            <a:custGeom>
              <a:avLst/>
              <a:pathLst>
                <a:path w="66608" h="59206">
                  <a:moveTo>
                    <a:pt x="66608" y="9575"/>
                  </a:moveTo>
                  <a:lnTo>
                    <a:pt x="8536" y="59206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5" name="pg4094"/>
            <p:cNvSpPr/>
            <p:nvPr/>
          </p:nvSpPr>
          <p:spPr>
            <a:xfrm>
              <a:off x="1964323" y="4591452"/>
              <a:ext cx="66266" cy="59632"/>
            </a:xfrm>
            <a:custGeom>
              <a:avLst/>
              <a:pathLst>
                <a:path w="66266" h="59632">
                  <a:moveTo>
                    <a:pt x="66266" y="9505"/>
                  </a:moveTo>
                  <a:lnTo>
                    <a:pt x="8622" y="59632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6" name="pg4095"/>
            <p:cNvSpPr/>
            <p:nvPr/>
          </p:nvSpPr>
          <p:spPr>
            <a:xfrm>
              <a:off x="1972945" y="4600958"/>
              <a:ext cx="65920" cy="60053"/>
            </a:xfrm>
            <a:custGeom>
              <a:avLst/>
              <a:pathLst>
                <a:path w="65920" h="60053">
                  <a:moveTo>
                    <a:pt x="65920" y="9435"/>
                  </a:moveTo>
                  <a:lnTo>
                    <a:pt x="8707" y="60053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7" name="pg4096"/>
            <p:cNvSpPr/>
            <p:nvPr/>
          </p:nvSpPr>
          <p:spPr>
            <a:xfrm>
              <a:off x="1981653" y="4610393"/>
              <a:ext cx="65569" cy="60471"/>
            </a:xfrm>
            <a:custGeom>
              <a:avLst/>
              <a:pathLst>
                <a:path w="65569" h="60471">
                  <a:moveTo>
                    <a:pt x="65569" y="9363"/>
                  </a:moveTo>
                  <a:lnTo>
                    <a:pt x="8792" y="60471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8" name="pg4097"/>
            <p:cNvSpPr/>
            <p:nvPr/>
          </p:nvSpPr>
          <p:spPr>
            <a:xfrm>
              <a:off x="1990445" y="4619757"/>
              <a:ext cx="65213" cy="60883"/>
            </a:xfrm>
            <a:custGeom>
              <a:avLst/>
              <a:pathLst>
                <a:path w="65213" h="60883">
                  <a:moveTo>
                    <a:pt x="65213" y="9291"/>
                  </a:moveTo>
                  <a:lnTo>
                    <a:pt x="8876" y="60883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9" name="pg4098"/>
            <p:cNvSpPr/>
            <p:nvPr/>
          </p:nvSpPr>
          <p:spPr>
            <a:xfrm>
              <a:off x="1999322" y="4629049"/>
              <a:ext cx="64852" cy="61292"/>
            </a:xfrm>
            <a:custGeom>
              <a:avLst/>
              <a:pathLst>
                <a:path w="64852" h="61292">
                  <a:moveTo>
                    <a:pt x="64852" y="9219"/>
                  </a:moveTo>
                  <a:lnTo>
                    <a:pt x="8960" y="61292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0" name="pg4099"/>
            <p:cNvSpPr/>
            <p:nvPr/>
          </p:nvSpPr>
          <p:spPr>
            <a:xfrm>
              <a:off x="2008282" y="4638268"/>
              <a:ext cx="64486" cy="61696"/>
            </a:xfrm>
            <a:custGeom>
              <a:avLst/>
              <a:pathLst>
                <a:path w="64486" h="61696">
                  <a:moveTo>
                    <a:pt x="64486" y="9145"/>
                  </a:moveTo>
                  <a:lnTo>
                    <a:pt x="9042" y="61696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1" name="pg4100"/>
            <p:cNvSpPr/>
            <p:nvPr/>
          </p:nvSpPr>
          <p:spPr>
            <a:xfrm>
              <a:off x="2017325" y="4647414"/>
              <a:ext cx="64116" cy="62095"/>
            </a:xfrm>
            <a:custGeom>
              <a:avLst/>
              <a:pathLst>
                <a:path w="64116" h="62095">
                  <a:moveTo>
                    <a:pt x="64116" y="9071"/>
                  </a:moveTo>
                  <a:lnTo>
                    <a:pt x="9125" y="62095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2" name="pg4101"/>
            <p:cNvSpPr/>
            <p:nvPr/>
          </p:nvSpPr>
          <p:spPr>
            <a:xfrm>
              <a:off x="2026450" y="4656486"/>
              <a:ext cx="63741" cy="62490"/>
            </a:xfrm>
            <a:custGeom>
              <a:avLst/>
              <a:pathLst>
                <a:path w="63741" h="62490">
                  <a:moveTo>
                    <a:pt x="63741" y="8997"/>
                  </a:moveTo>
                  <a:lnTo>
                    <a:pt x="9206" y="62490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3" name="pg4102"/>
            <p:cNvSpPr/>
            <p:nvPr/>
          </p:nvSpPr>
          <p:spPr>
            <a:xfrm>
              <a:off x="2035657" y="4665483"/>
              <a:ext cx="63361" cy="62880"/>
            </a:xfrm>
            <a:custGeom>
              <a:avLst/>
              <a:pathLst>
                <a:path w="63361" h="62880">
                  <a:moveTo>
                    <a:pt x="63361" y="8921"/>
                  </a:moveTo>
                  <a:lnTo>
                    <a:pt x="9287" y="62880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4" name="pg4103"/>
            <p:cNvSpPr/>
            <p:nvPr/>
          </p:nvSpPr>
          <p:spPr>
            <a:xfrm>
              <a:off x="2044944" y="4674405"/>
              <a:ext cx="62977" cy="63265"/>
            </a:xfrm>
            <a:custGeom>
              <a:avLst/>
              <a:pathLst>
                <a:path w="62977" h="63265">
                  <a:moveTo>
                    <a:pt x="62977" y="8845"/>
                  </a:moveTo>
                  <a:lnTo>
                    <a:pt x="9367" y="63265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5" name="pg4104"/>
            <p:cNvSpPr/>
            <p:nvPr/>
          </p:nvSpPr>
          <p:spPr>
            <a:xfrm>
              <a:off x="2054312" y="4683251"/>
              <a:ext cx="62588" cy="63646"/>
            </a:xfrm>
            <a:custGeom>
              <a:avLst/>
              <a:pathLst>
                <a:path w="62588" h="63646">
                  <a:moveTo>
                    <a:pt x="62588" y="8769"/>
                  </a:moveTo>
                  <a:lnTo>
                    <a:pt x="9446" y="63646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6" name="pg4105"/>
            <p:cNvSpPr/>
            <p:nvPr/>
          </p:nvSpPr>
          <p:spPr>
            <a:xfrm>
              <a:off x="2063759" y="4692021"/>
              <a:ext cx="62194" cy="64023"/>
            </a:xfrm>
            <a:custGeom>
              <a:avLst/>
              <a:pathLst>
                <a:path w="62194" h="64023">
                  <a:moveTo>
                    <a:pt x="62194" y="8692"/>
                  </a:moveTo>
                  <a:lnTo>
                    <a:pt x="9525" y="64023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7" name="pg4106"/>
            <p:cNvSpPr/>
            <p:nvPr/>
          </p:nvSpPr>
          <p:spPr>
            <a:xfrm>
              <a:off x="2073284" y="4700713"/>
              <a:ext cx="61796" cy="64394"/>
            </a:xfrm>
            <a:custGeom>
              <a:avLst/>
              <a:pathLst>
                <a:path w="61796" h="64394">
                  <a:moveTo>
                    <a:pt x="61796" y="8614"/>
                  </a:moveTo>
                  <a:lnTo>
                    <a:pt x="9603" y="64394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8" name="pg4107"/>
            <p:cNvSpPr/>
            <p:nvPr/>
          </p:nvSpPr>
          <p:spPr>
            <a:xfrm>
              <a:off x="2082888" y="4709327"/>
              <a:ext cx="61393" cy="64761"/>
            </a:xfrm>
            <a:custGeom>
              <a:avLst/>
              <a:pathLst>
                <a:path w="61393" h="64761">
                  <a:moveTo>
                    <a:pt x="61393" y="8535"/>
                  </a:moveTo>
                  <a:lnTo>
                    <a:pt x="9681" y="64761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9" name="pg4108"/>
            <p:cNvSpPr/>
            <p:nvPr/>
          </p:nvSpPr>
          <p:spPr>
            <a:xfrm>
              <a:off x="2092569" y="4717862"/>
              <a:ext cx="60986" cy="65123"/>
            </a:xfrm>
            <a:custGeom>
              <a:avLst/>
              <a:pathLst>
                <a:path w="60986" h="65123">
                  <a:moveTo>
                    <a:pt x="60986" y="8456"/>
                  </a:moveTo>
                  <a:lnTo>
                    <a:pt x="9757" y="65123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0" name="pg4109"/>
            <p:cNvSpPr/>
            <p:nvPr/>
          </p:nvSpPr>
          <p:spPr>
            <a:xfrm>
              <a:off x="2102327" y="4726319"/>
              <a:ext cx="60574" cy="65480"/>
            </a:xfrm>
            <a:custGeom>
              <a:avLst/>
              <a:pathLst>
                <a:path w="60574" h="65480">
                  <a:moveTo>
                    <a:pt x="60574" y="8376"/>
                  </a:moveTo>
                  <a:lnTo>
                    <a:pt x="9833" y="65480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1" name="pg4110"/>
            <p:cNvSpPr/>
            <p:nvPr/>
          </p:nvSpPr>
          <p:spPr>
            <a:xfrm>
              <a:off x="2112161" y="4734695"/>
              <a:ext cx="60158" cy="65832"/>
            </a:xfrm>
            <a:custGeom>
              <a:avLst/>
              <a:pathLst>
                <a:path w="60158" h="65832">
                  <a:moveTo>
                    <a:pt x="60158" y="8296"/>
                  </a:moveTo>
                  <a:lnTo>
                    <a:pt x="9908" y="65832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2" name="pg4111"/>
            <p:cNvSpPr/>
            <p:nvPr/>
          </p:nvSpPr>
          <p:spPr>
            <a:xfrm>
              <a:off x="2122069" y="4742992"/>
              <a:ext cx="59738" cy="66180"/>
            </a:xfrm>
            <a:custGeom>
              <a:avLst/>
              <a:pathLst>
                <a:path w="59738" h="66180">
                  <a:moveTo>
                    <a:pt x="59738" y="8215"/>
                  </a:moveTo>
                  <a:lnTo>
                    <a:pt x="9983" y="66180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3" name="pg4112"/>
            <p:cNvSpPr/>
            <p:nvPr/>
          </p:nvSpPr>
          <p:spPr>
            <a:xfrm>
              <a:off x="2132053" y="4751207"/>
              <a:ext cx="59313" cy="66523"/>
            </a:xfrm>
            <a:custGeom>
              <a:avLst/>
              <a:pathLst>
                <a:path w="59313" h="66523">
                  <a:moveTo>
                    <a:pt x="59313" y="8133"/>
                  </a:moveTo>
                  <a:lnTo>
                    <a:pt x="10057" y="66523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4" name="pg4113"/>
            <p:cNvSpPr/>
            <p:nvPr/>
          </p:nvSpPr>
          <p:spPr>
            <a:xfrm>
              <a:off x="2142110" y="4759340"/>
              <a:ext cx="58883" cy="66861"/>
            </a:xfrm>
            <a:custGeom>
              <a:avLst/>
              <a:pathLst>
                <a:path w="58883" h="66861">
                  <a:moveTo>
                    <a:pt x="58883" y="8051"/>
                  </a:moveTo>
                  <a:lnTo>
                    <a:pt x="10129" y="6686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5" name="pg4114"/>
            <p:cNvSpPr/>
            <p:nvPr/>
          </p:nvSpPr>
          <p:spPr>
            <a:xfrm>
              <a:off x="2152240" y="4767391"/>
              <a:ext cx="58450" cy="67194"/>
            </a:xfrm>
            <a:custGeom>
              <a:avLst/>
              <a:pathLst>
                <a:path w="58450" h="67194">
                  <a:moveTo>
                    <a:pt x="58450" y="7968"/>
                  </a:moveTo>
                  <a:lnTo>
                    <a:pt x="10202" y="67194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6" name="pg4115"/>
            <p:cNvSpPr/>
            <p:nvPr/>
          </p:nvSpPr>
          <p:spPr>
            <a:xfrm>
              <a:off x="2162442" y="4775360"/>
              <a:ext cx="58012" cy="67522"/>
            </a:xfrm>
            <a:custGeom>
              <a:avLst/>
              <a:pathLst>
                <a:path w="58012" h="67522">
                  <a:moveTo>
                    <a:pt x="58012" y="7885"/>
                  </a:moveTo>
                  <a:lnTo>
                    <a:pt x="10273" y="67522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7" name="pg4116"/>
            <p:cNvSpPr/>
            <p:nvPr/>
          </p:nvSpPr>
          <p:spPr>
            <a:xfrm>
              <a:off x="2172716" y="4783245"/>
              <a:ext cx="57569" cy="67845"/>
            </a:xfrm>
            <a:custGeom>
              <a:avLst/>
              <a:pathLst>
                <a:path w="57569" h="67845">
                  <a:moveTo>
                    <a:pt x="57569" y="7801"/>
                  </a:moveTo>
                  <a:lnTo>
                    <a:pt x="10344" y="67845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8" name="pg4117"/>
            <p:cNvSpPr/>
            <p:nvPr/>
          </p:nvSpPr>
          <p:spPr>
            <a:xfrm>
              <a:off x="2183060" y="4791046"/>
              <a:ext cx="57123" cy="68163"/>
            </a:xfrm>
            <a:custGeom>
              <a:avLst/>
              <a:pathLst>
                <a:path w="57123" h="68163">
                  <a:moveTo>
                    <a:pt x="57123" y="7716"/>
                  </a:moveTo>
                  <a:lnTo>
                    <a:pt x="10414" y="68163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9" name="pg4118"/>
            <p:cNvSpPr/>
            <p:nvPr/>
          </p:nvSpPr>
          <p:spPr>
            <a:xfrm>
              <a:off x="2193475" y="4798762"/>
              <a:ext cx="56672" cy="68476"/>
            </a:xfrm>
            <a:custGeom>
              <a:avLst/>
              <a:pathLst>
                <a:path w="56672" h="68476">
                  <a:moveTo>
                    <a:pt x="56672" y="7631"/>
                  </a:moveTo>
                  <a:lnTo>
                    <a:pt x="10483" y="68476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0" name="pg4119"/>
            <p:cNvSpPr/>
            <p:nvPr/>
          </p:nvSpPr>
          <p:spPr>
            <a:xfrm>
              <a:off x="2203958" y="4806394"/>
              <a:ext cx="56218" cy="68784"/>
            </a:xfrm>
            <a:custGeom>
              <a:avLst/>
              <a:pathLst>
                <a:path w="56218" h="68784">
                  <a:moveTo>
                    <a:pt x="56218" y="7545"/>
                  </a:moveTo>
                  <a:lnTo>
                    <a:pt x="10552" y="68784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1" name="pg4120"/>
            <p:cNvSpPr/>
            <p:nvPr/>
          </p:nvSpPr>
          <p:spPr>
            <a:xfrm>
              <a:off x="2214510" y="4813940"/>
              <a:ext cx="55759" cy="69087"/>
            </a:xfrm>
            <a:custGeom>
              <a:avLst/>
              <a:pathLst>
                <a:path w="55759" h="69087">
                  <a:moveTo>
                    <a:pt x="55759" y="7459"/>
                  </a:moveTo>
                  <a:lnTo>
                    <a:pt x="10619" y="69087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2" name="pg4121"/>
            <p:cNvSpPr/>
            <p:nvPr/>
          </p:nvSpPr>
          <p:spPr>
            <a:xfrm>
              <a:off x="2225130" y="4821399"/>
              <a:ext cx="55296" cy="69384"/>
            </a:xfrm>
            <a:custGeom>
              <a:avLst/>
              <a:pathLst>
                <a:path w="55296" h="69384">
                  <a:moveTo>
                    <a:pt x="55296" y="7372"/>
                  </a:moveTo>
                  <a:lnTo>
                    <a:pt x="10686" y="69384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3" name="pg4122"/>
            <p:cNvSpPr/>
            <p:nvPr/>
          </p:nvSpPr>
          <p:spPr>
            <a:xfrm>
              <a:off x="2235817" y="4828772"/>
              <a:ext cx="54828" cy="69677"/>
            </a:xfrm>
            <a:custGeom>
              <a:avLst/>
              <a:pathLst>
                <a:path w="54828" h="69677">
                  <a:moveTo>
                    <a:pt x="54828" y="7285"/>
                  </a:moveTo>
                  <a:lnTo>
                    <a:pt x="10752" y="6967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4" name="pg4123"/>
            <p:cNvSpPr/>
            <p:nvPr/>
          </p:nvSpPr>
          <p:spPr>
            <a:xfrm>
              <a:off x="2246569" y="4836057"/>
              <a:ext cx="54357" cy="69965"/>
            </a:xfrm>
            <a:custGeom>
              <a:avLst/>
              <a:pathLst>
                <a:path w="54357" h="69965">
                  <a:moveTo>
                    <a:pt x="54357" y="7197"/>
                  </a:moveTo>
                  <a:lnTo>
                    <a:pt x="10818" y="69965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5" name="pg4124"/>
            <p:cNvSpPr/>
            <p:nvPr/>
          </p:nvSpPr>
          <p:spPr>
            <a:xfrm>
              <a:off x="2257387" y="4843254"/>
              <a:ext cx="53882" cy="70247"/>
            </a:xfrm>
            <a:custGeom>
              <a:avLst/>
              <a:pathLst>
                <a:path w="53882" h="70247">
                  <a:moveTo>
                    <a:pt x="53882" y="7109"/>
                  </a:moveTo>
                  <a:lnTo>
                    <a:pt x="10882" y="70247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6" name="pg4125"/>
            <p:cNvSpPr/>
            <p:nvPr/>
          </p:nvSpPr>
          <p:spPr>
            <a:xfrm>
              <a:off x="2268270" y="4850363"/>
              <a:ext cx="53403" cy="70525"/>
            </a:xfrm>
            <a:custGeom>
              <a:avLst/>
              <a:pathLst>
                <a:path w="53403" h="70525">
                  <a:moveTo>
                    <a:pt x="53403" y="7020"/>
                  </a:moveTo>
                  <a:lnTo>
                    <a:pt x="10946" y="70525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7" name="pg4126"/>
            <p:cNvSpPr/>
            <p:nvPr/>
          </p:nvSpPr>
          <p:spPr>
            <a:xfrm>
              <a:off x="2279216" y="4857384"/>
              <a:ext cx="52920" cy="70797"/>
            </a:xfrm>
            <a:custGeom>
              <a:avLst/>
              <a:pathLst>
                <a:path w="52920" h="70797">
                  <a:moveTo>
                    <a:pt x="52920" y="6930"/>
                  </a:moveTo>
                  <a:lnTo>
                    <a:pt x="11009" y="70797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8" name="pg4127"/>
            <p:cNvSpPr/>
            <p:nvPr/>
          </p:nvSpPr>
          <p:spPr>
            <a:xfrm>
              <a:off x="2290226" y="4864314"/>
              <a:ext cx="52433" cy="71064"/>
            </a:xfrm>
            <a:custGeom>
              <a:avLst/>
              <a:pathLst>
                <a:path w="52433" h="71064">
                  <a:moveTo>
                    <a:pt x="52433" y="6840"/>
                  </a:moveTo>
                  <a:lnTo>
                    <a:pt x="11071" y="71064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9" name="pg4128"/>
            <p:cNvSpPr/>
            <p:nvPr/>
          </p:nvSpPr>
          <p:spPr>
            <a:xfrm>
              <a:off x="2301297" y="4871155"/>
              <a:ext cx="51943" cy="71326"/>
            </a:xfrm>
            <a:custGeom>
              <a:avLst/>
              <a:pathLst>
                <a:path w="51943" h="71326">
                  <a:moveTo>
                    <a:pt x="51943" y="6750"/>
                  </a:moveTo>
                  <a:lnTo>
                    <a:pt x="11132" y="71326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0" name="pg4129"/>
            <p:cNvSpPr/>
            <p:nvPr/>
          </p:nvSpPr>
          <p:spPr>
            <a:xfrm>
              <a:off x="2312429" y="4877905"/>
              <a:ext cx="51448" cy="71582"/>
            </a:xfrm>
            <a:custGeom>
              <a:avLst/>
              <a:pathLst>
                <a:path w="51448" h="71582">
                  <a:moveTo>
                    <a:pt x="51448" y="6659"/>
                  </a:moveTo>
                  <a:lnTo>
                    <a:pt x="11193" y="71582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1" name="pg4130"/>
            <p:cNvSpPr/>
            <p:nvPr/>
          </p:nvSpPr>
          <p:spPr>
            <a:xfrm>
              <a:off x="2323623" y="4884565"/>
              <a:ext cx="50950" cy="71833"/>
            </a:xfrm>
            <a:custGeom>
              <a:avLst/>
              <a:pathLst>
                <a:path w="50950" h="71833">
                  <a:moveTo>
                    <a:pt x="50950" y="6567"/>
                  </a:moveTo>
                  <a:lnTo>
                    <a:pt x="11252" y="71833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2" name="pg4131"/>
            <p:cNvSpPr/>
            <p:nvPr/>
          </p:nvSpPr>
          <p:spPr>
            <a:xfrm>
              <a:off x="2334875" y="4891133"/>
              <a:ext cx="50448" cy="72079"/>
            </a:xfrm>
            <a:custGeom>
              <a:avLst/>
              <a:pathLst>
                <a:path w="50448" h="72079">
                  <a:moveTo>
                    <a:pt x="50448" y="6476"/>
                  </a:moveTo>
                  <a:lnTo>
                    <a:pt x="11311" y="72079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3" name="pg4132"/>
            <p:cNvSpPr/>
            <p:nvPr/>
          </p:nvSpPr>
          <p:spPr>
            <a:xfrm>
              <a:off x="2346187" y="4897609"/>
              <a:ext cx="49942" cy="72320"/>
            </a:xfrm>
            <a:custGeom>
              <a:avLst/>
              <a:pathLst>
                <a:path w="49942" h="72320">
                  <a:moveTo>
                    <a:pt x="49942" y="6383"/>
                  </a:moveTo>
                  <a:lnTo>
                    <a:pt x="11369" y="72320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4" name="pg4133"/>
            <p:cNvSpPr/>
            <p:nvPr/>
          </p:nvSpPr>
          <p:spPr>
            <a:xfrm>
              <a:off x="2357556" y="4903992"/>
              <a:ext cx="49432" cy="72555"/>
            </a:xfrm>
            <a:custGeom>
              <a:avLst/>
              <a:pathLst>
                <a:path w="49432" h="72555">
                  <a:moveTo>
                    <a:pt x="49432" y="6290"/>
                  </a:moveTo>
                  <a:lnTo>
                    <a:pt x="11426" y="72555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5" name="pg4134"/>
            <p:cNvSpPr/>
            <p:nvPr/>
          </p:nvSpPr>
          <p:spPr>
            <a:xfrm>
              <a:off x="2368983" y="4910283"/>
              <a:ext cx="48919" cy="72785"/>
            </a:xfrm>
            <a:custGeom>
              <a:avLst/>
              <a:pathLst>
                <a:path w="48919" h="72785">
                  <a:moveTo>
                    <a:pt x="48919" y="6197"/>
                  </a:moveTo>
                  <a:lnTo>
                    <a:pt x="11483" y="72785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6" name="pg4135"/>
            <p:cNvSpPr/>
            <p:nvPr/>
          </p:nvSpPr>
          <p:spPr>
            <a:xfrm>
              <a:off x="2380466" y="4916481"/>
              <a:ext cx="48403" cy="73010"/>
            </a:xfrm>
            <a:custGeom>
              <a:avLst/>
              <a:pathLst>
                <a:path w="48403" h="73010">
                  <a:moveTo>
                    <a:pt x="48403" y="6103"/>
                  </a:moveTo>
                  <a:lnTo>
                    <a:pt x="11538" y="73010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7" name="pg4136"/>
            <p:cNvSpPr/>
            <p:nvPr/>
          </p:nvSpPr>
          <p:spPr>
            <a:xfrm>
              <a:off x="2392005" y="4922584"/>
              <a:ext cx="47882" cy="73229"/>
            </a:xfrm>
            <a:custGeom>
              <a:avLst/>
              <a:pathLst>
                <a:path w="47882" h="73229">
                  <a:moveTo>
                    <a:pt x="47882" y="6009"/>
                  </a:moveTo>
                  <a:lnTo>
                    <a:pt x="11593" y="73229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8" name="pg4137"/>
            <p:cNvSpPr/>
            <p:nvPr/>
          </p:nvSpPr>
          <p:spPr>
            <a:xfrm>
              <a:off x="2403598" y="4928594"/>
              <a:ext cx="47359" cy="73443"/>
            </a:xfrm>
            <a:custGeom>
              <a:avLst/>
              <a:pathLst>
                <a:path w="47359" h="73443">
                  <a:moveTo>
                    <a:pt x="47359" y="5914"/>
                  </a:moveTo>
                  <a:lnTo>
                    <a:pt x="11646" y="73443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9" name="pg4138"/>
            <p:cNvSpPr/>
            <p:nvPr/>
          </p:nvSpPr>
          <p:spPr>
            <a:xfrm>
              <a:off x="2415245" y="4934508"/>
              <a:ext cx="46831" cy="73652"/>
            </a:xfrm>
            <a:custGeom>
              <a:avLst/>
              <a:pathLst>
                <a:path w="46831" h="73652">
                  <a:moveTo>
                    <a:pt x="46831" y="5819"/>
                  </a:moveTo>
                  <a:lnTo>
                    <a:pt x="11699" y="73652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0" name="pg4139"/>
            <p:cNvSpPr/>
            <p:nvPr/>
          </p:nvSpPr>
          <p:spPr>
            <a:xfrm>
              <a:off x="2426944" y="4940328"/>
              <a:ext cx="46301" cy="73855"/>
            </a:xfrm>
            <a:custGeom>
              <a:avLst/>
              <a:pathLst>
                <a:path w="46301" h="73855">
                  <a:moveTo>
                    <a:pt x="46301" y="5724"/>
                  </a:moveTo>
                  <a:lnTo>
                    <a:pt x="11751" y="73855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1" name="pg4140"/>
            <p:cNvSpPr/>
            <p:nvPr/>
          </p:nvSpPr>
          <p:spPr>
            <a:xfrm>
              <a:off x="2438696" y="4946052"/>
              <a:ext cx="45767" cy="74053"/>
            </a:xfrm>
            <a:custGeom>
              <a:avLst/>
              <a:pathLst>
                <a:path w="45767" h="74053">
                  <a:moveTo>
                    <a:pt x="45767" y="5628"/>
                  </a:moveTo>
                  <a:lnTo>
                    <a:pt x="11803" y="74053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2" name="pg4141"/>
            <p:cNvSpPr/>
            <p:nvPr/>
          </p:nvSpPr>
          <p:spPr>
            <a:xfrm>
              <a:off x="2450499" y="4951681"/>
              <a:ext cx="45229" cy="74245"/>
            </a:xfrm>
            <a:custGeom>
              <a:avLst/>
              <a:pathLst>
                <a:path w="45229" h="74245">
                  <a:moveTo>
                    <a:pt x="45229" y="5531"/>
                  </a:moveTo>
                  <a:lnTo>
                    <a:pt x="11853" y="74245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3" name="pg4142"/>
            <p:cNvSpPr/>
            <p:nvPr/>
          </p:nvSpPr>
          <p:spPr>
            <a:xfrm>
              <a:off x="2462353" y="4957212"/>
              <a:ext cx="44688" cy="74432"/>
            </a:xfrm>
            <a:custGeom>
              <a:avLst/>
              <a:pathLst>
                <a:path w="44688" h="74432">
                  <a:moveTo>
                    <a:pt x="44688" y="5435"/>
                  </a:moveTo>
                  <a:lnTo>
                    <a:pt x="11902" y="74432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4" name="pg4143"/>
            <p:cNvSpPr/>
            <p:nvPr/>
          </p:nvSpPr>
          <p:spPr>
            <a:xfrm>
              <a:off x="2474255" y="4962647"/>
              <a:ext cx="44144" cy="74613"/>
            </a:xfrm>
            <a:custGeom>
              <a:avLst/>
              <a:pathLst>
                <a:path w="44144" h="74613">
                  <a:moveTo>
                    <a:pt x="44144" y="5337"/>
                  </a:moveTo>
                  <a:lnTo>
                    <a:pt x="11951" y="74613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5" name="pg4144"/>
            <p:cNvSpPr/>
            <p:nvPr/>
          </p:nvSpPr>
          <p:spPr>
            <a:xfrm>
              <a:off x="2486207" y="4967985"/>
              <a:ext cx="43597" cy="74789"/>
            </a:xfrm>
            <a:custGeom>
              <a:avLst/>
              <a:pathLst>
                <a:path w="43597" h="74789">
                  <a:moveTo>
                    <a:pt x="43597" y="5240"/>
                  </a:moveTo>
                  <a:lnTo>
                    <a:pt x="11999" y="74789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6" name="pg4145"/>
            <p:cNvSpPr/>
            <p:nvPr/>
          </p:nvSpPr>
          <p:spPr>
            <a:xfrm>
              <a:off x="2498206" y="4973226"/>
              <a:ext cx="43047" cy="74959"/>
            </a:xfrm>
            <a:custGeom>
              <a:avLst/>
              <a:pathLst>
                <a:path w="43047" h="74959">
                  <a:moveTo>
                    <a:pt x="43047" y="5142"/>
                  </a:moveTo>
                  <a:lnTo>
                    <a:pt x="12045" y="74959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7" name="pg4146"/>
            <p:cNvSpPr/>
            <p:nvPr/>
          </p:nvSpPr>
          <p:spPr>
            <a:xfrm>
              <a:off x="2510252" y="4978368"/>
              <a:ext cx="42493" cy="75124"/>
            </a:xfrm>
            <a:custGeom>
              <a:avLst/>
              <a:pathLst>
                <a:path w="42493" h="75124">
                  <a:moveTo>
                    <a:pt x="42493" y="5044"/>
                  </a:moveTo>
                  <a:lnTo>
                    <a:pt x="12091" y="75124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8" name="pg4147"/>
            <p:cNvSpPr/>
            <p:nvPr/>
          </p:nvSpPr>
          <p:spPr>
            <a:xfrm>
              <a:off x="2522344" y="4983412"/>
              <a:ext cx="41936" cy="75283"/>
            </a:xfrm>
            <a:custGeom>
              <a:avLst/>
              <a:pathLst>
                <a:path w="41936" h="75283">
                  <a:moveTo>
                    <a:pt x="41936" y="4945"/>
                  </a:moveTo>
                  <a:lnTo>
                    <a:pt x="12136" y="75283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9" name="pg4148"/>
            <p:cNvSpPr/>
            <p:nvPr/>
          </p:nvSpPr>
          <p:spPr>
            <a:xfrm>
              <a:off x="2534481" y="4988358"/>
              <a:ext cx="41376" cy="75437"/>
            </a:xfrm>
            <a:custGeom>
              <a:avLst/>
              <a:pathLst>
                <a:path w="41376" h="75437">
                  <a:moveTo>
                    <a:pt x="41376" y="4846"/>
                  </a:moveTo>
                  <a:lnTo>
                    <a:pt x="12181" y="75437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0" name="pg4149"/>
            <p:cNvSpPr/>
            <p:nvPr/>
          </p:nvSpPr>
          <p:spPr>
            <a:xfrm>
              <a:off x="2546662" y="4993204"/>
              <a:ext cx="40813" cy="75585"/>
            </a:xfrm>
            <a:custGeom>
              <a:avLst/>
              <a:pathLst>
                <a:path w="40813" h="75585">
                  <a:moveTo>
                    <a:pt x="40813" y="4746"/>
                  </a:moveTo>
                  <a:lnTo>
                    <a:pt x="12224" y="75585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1" name="pg4150"/>
            <p:cNvSpPr/>
            <p:nvPr/>
          </p:nvSpPr>
          <p:spPr>
            <a:xfrm>
              <a:off x="2558886" y="4997951"/>
              <a:ext cx="40247" cy="75728"/>
            </a:xfrm>
            <a:custGeom>
              <a:avLst/>
              <a:pathLst>
                <a:path w="40247" h="75728">
                  <a:moveTo>
                    <a:pt x="40247" y="4647"/>
                  </a:moveTo>
                  <a:lnTo>
                    <a:pt x="12266" y="75728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2" name="pg4151"/>
            <p:cNvSpPr/>
            <p:nvPr/>
          </p:nvSpPr>
          <p:spPr>
            <a:xfrm>
              <a:off x="2571153" y="5002598"/>
              <a:ext cx="39679" cy="75865"/>
            </a:xfrm>
            <a:custGeom>
              <a:avLst/>
              <a:pathLst>
                <a:path w="39679" h="75865">
                  <a:moveTo>
                    <a:pt x="39679" y="4547"/>
                  </a:moveTo>
                  <a:lnTo>
                    <a:pt x="12308" y="75865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3" name="pg4152"/>
            <p:cNvSpPr/>
            <p:nvPr/>
          </p:nvSpPr>
          <p:spPr>
            <a:xfrm>
              <a:off x="2583461" y="5007145"/>
              <a:ext cx="39107" cy="75997"/>
            </a:xfrm>
            <a:custGeom>
              <a:avLst/>
              <a:pathLst>
                <a:path w="39107" h="75997">
                  <a:moveTo>
                    <a:pt x="39107" y="4446"/>
                  </a:moveTo>
                  <a:lnTo>
                    <a:pt x="12348" y="75997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4" name="pg4153"/>
            <p:cNvSpPr/>
            <p:nvPr/>
          </p:nvSpPr>
          <p:spPr>
            <a:xfrm>
              <a:off x="2595810" y="5011592"/>
              <a:ext cx="38532" cy="76123"/>
            </a:xfrm>
            <a:custGeom>
              <a:avLst/>
              <a:pathLst>
                <a:path w="38532" h="76123">
                  <a:moveTo>
                    <a:pt x="38532" y="4345"/>
                  </a:moveTo>
                  <a:lnTo>
                    <a:pt x="12388" y="76123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5" name="pg4154"/>
            <p:cNvSpPr/>
            <p:nvPr/>
          </p:nvSpPr>
          <p:spPr>
            <a:xfrm>
              <a:off x="2608198" y="5015937"/>
              <a:ext cx="37955" cy="76243"/>
            </a:xfrm>
            <a:custGeom>
              <a:avLst/>
              <a:pathLst>
                <a:path w="37955" h="76243">
                  <a:moveTo>
                    <a:pt x="37955" y="4244"/>
                  </a:moveTo>
                  <a:lnTo>
                    <a:pt x="12427" y="76243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6" name="pg4155"/>
            <p:cNvSpPr/>
            <p:nvPr/>
          </p:nvSpPr>
          <p:spPr>
            <a:xfrm>
              <a:off x="2620625" y="5020182"/>
              <a:ext cx="37374" cy="76358"/>
            </a:xfrm>
            <a:custGeom>
              <a:avLst/>
              <a:pathLst>
                <a:path w="37374" h="76358">
                  <a:moveTo>
                    <a:pt x="37374" y="4143"/>
                  </a:moveTo>
                  <a:lnTo>
                    <a:pt x="12464" y="76358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7" name="pg4156"/>
            <p:cNvSpPr/>
            <p:nvPr/>
          </p:nvSpPr>
          <p:spPr>
            <a:xfrm>
              <a:off x="2633090" y="5024325"/>
              <a:ext cx="36791" cy="76467"/>
            </a:xfrm>
            <a:custGeom>
              <a:avLst/>
              <a:pathLst>
                <a:path w="36791" h="76467">
                  <a:moveTo>
                    <a:pt x="36791" y="4041"/>
                  </a:moveTo>
                  <a:lnTo>
                    <a:pt x="12501" y="76467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8" name="pg4157"/>
            <p:cNvSpPr/>
            <p:nvPr/>
          </p:nvSpPr>
          <p:spPr>
            <a:xfrm>
              <a:off x="2645592" y="5028367"/>
              <a:ext cx="36206" cy="76571"/>
            </a:xfrm>
            <a:custGeom>
              <a:avLst/>
              <a:pathLst>
                <a:path w="36206" h="76571">
                  <a:moveTo>
                    <a:pt x="36206" y="3939"/>
                  </a:moveTo>
                  <a:lnTo>
                    <a:pt x="12537" y="76571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9" name="pg4158"/>
            <p:cNvSpPr/>
            <p:nvPr/>
          </p:nvSpPr>
          <p:spPr>
            <a:xfrm>
              <a:off x="2658130" y="5032307"/>
              <a:ext cx="35617" cy="76669"/>
            </a:xfrm>
            <a:custGeom>
              <a:avLst/>
              <a:pathLst>
                <a:path w="35617" h="76669">
                  <a:moveTo>
                    <a:pt x="35617" y="3837"/>
                  </a:moveTo>
                  <a:lnTo>
                    <a:pt x="12572" y="76669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0" name="pg4159"/>
            <p:cNvSpPr/>
            <p:nvPr/>
          </p:nvSpPr>
          <p:spPr>
            <a:xfrm>
              <a:off x="2670703" y="5036144"/>
              <a:ext cx="35026" cy="76761"/>
            </a:xfrm>
            <a:custGeom>
              <a:avLst/>
              <a:pathLst>
                <a:path w="35026" h="76761">
                  <a:moveTo>
                    <a:pt x="35026" y="3734"/>
                  </a:moveTo>
                  <a:lnTo>
                    <a:pt x="12607" y="76761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1" name="pg4160"/>
            <p:cNvSpPr/>
            <p:nvPr/>
          </p:nvSpPr>
          <p:spPr>
            <a:xfrm>
              <a:off x="2683310" y="5039879"/>
              <a:ext cx="34433" cy="76848"/>
            </a:xfrm>
            <a:custGeom>
              <a:avLst/>
              <a:pathLst>
                <a:path w="34433" h="76848">
                  <a:moveTo>
                    <a:pt x="34433" y="3631"/>
                  </a:moveTo>
                  <a:lnTo>
                    <a:pt x="12640" y="76848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2" name="pg4161"/>
            <p:cNvSpPr/>
            <p:nvPr/>
          </p:nvSpPr>
          <p:spPr>
            <a:xfrm>
              <a:off x="2695950" y="5043511"/>
              <a:ext cx="33837" cy="76929"/>
            </a:xfrm>
            <a:custGeom>
              <a:avLst/>
              <a:pathLst>
                <a:path w="33837" h="76929">
                  <a:moveTo>
                    <a:pt x="33837" y="3528"/>
                  </a:moveTo>
                  <a:lnTo>
                    <a:pt x="12672" y="76929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3" name="pg4162"/>
            <p:cNvSpPr/>
            <p:nvPr/>
          </p:nvSpPr>
          <p:spPr>
            <a:xfrm>
              <a:off x="2708623" y="5047040"/>
              <a:ext cx="33238" cy="77004"/>
            </a:xfrm>
            <a:custGeom>
              <a:avLst/>
              <a:pathLst>
                <a:path w="33238" h="77004">
                  <a:moveTo>
                    <a:pt x="33238" y="3425"/>
                  </a:moveTo>
                  <a:lnTo>
                    <a:pt x="12703" y="77004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4" name="pg4163"/>
            <p:cNvSpPr/>
            <p:nvPr/>
          </p:nvSpPr>
          <p:spPr>
            <a:xfrm>
              <a:off x="2721327" y="5050465"/>
              <a:ext cx="32637" cy="77074"/>
            </a:xfrm>
            <a:custGeom>
              <a:avLst/>
              <a:pathLst>
                <a:path w="32637" h="77074">
                  <a:moveTo>
                    <a:pt x="32637" y="3321"/>
                  </a:moveTo>
                  <a:lnTo>
                    <a:pt x="12734" y="77074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5" name="pg4164"/>
            <p:cNvSpPr/>
            <p:nvPr/>
          </p:nvSpPr>
          <p:spPr>
            <a:xfrm>
              <a:off x="2734061" y="5053787"/>
              <a:ext cx="32034" cy="77138"/>
            </a:xfrm>
            <a:custGeom>
              <a:avLst/>
              <a:pathLst>
                <a:path w="32034" h="77138">
                  <a:moveTo>
                    <a:pt x="32034" y="3217"/>
                  </a:moveTo>
                  <a:lnTo>
                    <a:pt x="12763" y="77138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6" name="pg4165"/>
            <p:cNvSpPr/>
            <p:nvPr/>
          </p:nvSpPr>
          <p:spPr>
            <a:xfrm>
              <a:off x="2746825" y="5057005"/>
              <a:ext cx="31428" cy="77196"/>
            </a:xfrm>
            <a:custGeom>
              <a:avLst/>
              <a:pathLst>
                <a:path w="31428" h="77196">
                  <a:moveTo>
                    <a:pt x="31428" y="3113"/>
                  </a:moveTo>
                  <a:lnTo>
                    <a:pt x="12792" y="77196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7" name="pg4166"/>
            <p:cNvSpPr/>
            <p:nvPr/>
          </p:nvSpPr>
          <p:spPr>
            <a:xfrm>
              <a:off x="2759617" y="5060119"/>
              <a:ext cx="30820" cy="77249"/>
            </a:xfrm>
            <a:custGeom>
              <a:avLst/>
              <a:pathLst>
                <a:path w="30820" h="77249">
                  <a:moveTo>
                    <a:pt x="30820" y="3009"/>
                  </a:moveTo>
                  <a:lnTo>
                    <a:pt x="12820" y="77249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8" name="pg4167"/>
            <p:cNvSpPr/>
            <p:nvPr/>
          </p:nvSpPr>
          <p:spPr>
            <a:xfrm>
              <a:off x="2772437" y="5063129"/>
              <a:ext cx="30209" cy="77296"/>
            </a:xfrm>
            <a:custGeom>
              <a:avLst/>
              <a:pathLst>
                <a:path w="30209" h="77296">
                  <a:moveTo>
                    <a:pt x="30209" y="2905"/>
                  </a:moveTo>
                  <a:lnTo>
                    <a:pt x="12846" y="77296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9" name="pg4168"/>
            <p:cNvSpPr/>
            <p:nvPr/>
          </p:nvSpPr>
          <p:spPr>
            <a:xfrm>
              <a:off x="2785284" y="5066034"/>
              <a:ext cx="29597" cy="77337"/>
            </a:xfrm>
            <a:custGeom>
              <a:avLst/>
              <a:pathLst>
                <a:path w="29597" h="77337">
                  <a:moveTo>
                    <a:pt x="29597" y="2800"/>
                  </a:moveTo>
                  <a:lnTo>
                    <a:pt x="12872" y="77337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0" name="pg4169"/>
            <p:cNvSpPr/>
            <p:nvPr/>
          </p:nvSpPr>
          <p:spPr>
            <a:xfrm>
              <a:off x="2798157" y="5068834"/>
              <a:ext cx="28982" cy="77373"/>
            </a:xfrm>
            <a:custGeom>
              <a:avLst/>
              <a:pathLst>
                <a:path w="28982" h="77373">
                  <a:moveTo>
                    <a:pt x="28982" y="2695"/>
                  </a:moveTo>
                  <a:lnTo>
                    <a:pt x="12897" y="77373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1" name="pg4170"/>
            <p:cNvSpPr/>
            <p:nvPr/>
          </p:nvSpPr>
          <p:spPr>
            <a:xfrm>
              <a:off x="2811054" y="5071529"/>
              <a:ext cx="28365" cy="77403"/>
            </a:xfrm>
            <a:custGeom>
              <a:avLst/>
              <a:pathLst>
                <a:path w="28365" h="77403">
                  <a:moveTo>
                    <a:pt x="28365" y="2590"/>
                  </a:moveTo>
                  <a:lnTo>
                    <a:pt x="12921" y="77403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2" name="pg4171"/>
            <p:cNvSpPr/>
            <p:nvPr/>
          </p:nvSpPr>
          <p:spPr>
            <a:xfrm>
              <a:off x="2823975" y="5074119"/>
              <a:ext cx="27746" cy="77427"/>
            </a:xfrm>
            <a:custGeom>
              <a:avLst/>
              <a:pathLst>
                <a:path w="27746" h="77427">
                  <a:moveTo>
                    <a:pt x="27746" y="2484"/>
                  </a:moveTo>
                  <a:lnTo>
                    <a:pt x="12943" y="77427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3" name="pg4172"/>
            <p:cNvSpPr/>
            <p:nvPr/>
          </p:nvSpPr>
          <p:spPr>
            <a:xfrm>
              <a:off x="2836919" y="5076604"/>
              <a:ext cx="27125" cy="77446"/>
            </a:xfrm>
            <a:custGeom>
              <a:avLst/>
              <a:pathLst>
                <a:path w="27125" h="77446">
                  <a:moveTo>
                    <a:pt x="27125" y="2379"/>
                  </a:moveTo>
                  <a:lnTo>
                    <a:pt x="12965" y="77446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4" name="pg4173"/>
            <p:cNvSpPr/>
            <p:nvPr/>
          </p:nvSpPr>
          <p:spPr>
            <a:xfrm>
              <a:off x="2849885" y="5078983"/>
              <a:ext cx="26502" cy="77458"/>
            </a:xfrm>
            <a:custGeom>
              <a:avLst/>
              <a:pathLst>
                <a:path w="26502" h="77458">
                  <a:moveTo>
                    <a:pt x="26502" y="2273"/>
                  </a:moveTo>
                  <a:lnTo>
                    <a:pt x="12986" y="77458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5" name="pg4174"/>
            <p:cNvSpPr/>
            <p:nvPr/>
          </p:nvSpPr>
          <p:spPr>
            <a:xfrm>
              <a:off x="2862871" y="5081257"/>
              <a:ext cx="25877" cy="77466"/>
            </a:xfrm>
            <a:custGeom>
              <a:avLst/>
              <a:pathLst>
                <a:path w="25877" h="77466">
                  <a:moveTo>
                    <a:pt x="25877" y="2167"/>
                  </a:moveTo>
                  <a:lnTo>
                    <a:pt x="13006" y="77466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6" name="pg4175"/>
            <p:cNvSpPr/>
            <p:nvPr/>
          </p:nvSpPr>
          <p:spPr>
            <a:xfrm>
              <a:off x="2875878" y="5083424"/>
              <a:ext cx="25250" cy="77467"/>
            </a:xfrm>
            <a:custGeom>
              <a:avLst/>
              <a:pathLst>
                <a:path w="25250" h="77467">
                  <a:moveTo>
                    <a:pt x="25250" y="2061"/>
                  </a:moveTo>
                  <a:lnTo>
                    <a:pt x="13025" y="77467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7" name="pg4176"/>
            <p:cNvSpPr/>
            <p:nvPr/>
          </p:nvSpPr>
          <p:spPr>
            <a:xfrm>
              <a:off x="2888904" y="5085486"/>
              <a:ext cx="24622" cy="77463"/>
            </a:xfrm>
            <a:custGeom>
              <a:avLst/>
              <a:pathLst>
                <a:path w="24622" h="77463">
                  <a:moveTo>
                    <a:pt x="24622" y="1955"/>
                  </a:moveTo>
                  <a:lnTo>
                    <a:pt x="13044" y="77463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8" name="pg4177"/>
            <p:cNvSpPr/>
            <p:nvPr/>
          </p:nvSpPr>
          <p:spPr>
            <a:xfrm>
              <a:off x="2901948" y="5087441"/>
              <a:ext cx="23991" cy="77453"/>
            </a:xfrm>
            <a:custGeom>
              <a:avLst/>
              <a:pathLst>
                <a:path w="23991" h="77453">
                  <a:moveTo>
                    <a:pt x="23991" y="1849"/>
                  </a:moveTo>
                  <a:lnTo>
                    <a:pt x="13061" y="77453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9" name="pg4178"/>
            <p:cNvSpPr/>
            <p:nvPr/>
          </p:nvSpPr>
          <p:spPr>
            <a:xfrm>
              <a:off x="2915010" y="5089290"/>
              <a:ext cx="23359" cy="77438"/>
            </a:xfrm>
            <a:custGeom>
              <a:avLst/>
              <a:pathLst>
                <a:path w="23359" h="77438">
                  <a:moveTo>
                    <a:pt x="23359" y="1742"/>
                  </a:moveTo>
                  <a:lnTo>
                    <a:pt x="13077" y="77438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0" name="pg4179"/>
            <p:cNvSpPr/>
            <p:nvPr/>
          </p:nvSpPr>
          <p:spPr>
            <a:xfrm>
              <a:off x="2928087" y="5091033"/>
              <a:ext cx="22725" cy="77416"/>
            </a:xfrm>
            <a:custGeom>
              <a:avLst/>
              <a:pathLst>
                <a:path w="22725" h="77416">
                  <a:moveTo>
                    <a:pt x="22725" y="1635"/>
                  </a:moveTo>
                  <a:lnTo>
                    <a:pt x="13092" y="77416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1" name="pg4180"/>
            <p:cNvSpPr/>
            <p:nvPr/>
          </p:nvSpPr>
          <p:spPr>
            <a:xfrm>
              <a:off x="2941180" y="5092669"/>
              <a:ext cx="22089" cy="77389"/>
            </a:xfrm>
            <a:custGeom>
              <a:avLst/>
              <a:pathLst>
                <a:path w="22089" h="77389">
                  <a:moveTo>
                    <a:pt x="22089" y="1529"/>
                  </a:moveTo>
                  <a:lnTo>
                    <a:pt x="13106" y="77389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2" name="pg4181"/>
            <p:cNvSpPr/>
            <p:nvPr/>
          </p:nvSpPr>
          <p:spPr>
            <a:xfrm>
              <a:off x="2954286" y="5094198"/>
              <a:ext cx="21452" cy="77357"/>
            </a:xfrm>
            <a:custGeom>
              <a:avLst/>
              <a:pathLst>
                <a:path w="21452" h="77357">
                  <a:moveTo>
                    <a:pt x="21452" y="1422"/>
                  </a:moveTo>
                  <a:lnTo>
                    <a:pt x="13120" y="77357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3" name="pg4182"/>
            <p:cNvSpPr/>
            <p:nvPr/>
          </p:nvSpPr>
          <p:spPr>
            <a:xfrm>
              <a:off x="2967407" y="5095620"/>
              <a:ext cx="20813" cy="77318"/>
            </a:xfrm>
            <a:custGeom>
              <a:avLst/>
              <a:pathLst>
                <a:path w="20813" h="77318">
                  <a:moveTo>
                    <a:pt x="20813" y="1315"/>
                  </a:moveTo>
                  <a:lnTo>
                    <a:pt x="13132" y="77318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4" name="pg4183"/>
            <p:cNvSpPr/>
            <p:nvPr/>
          </p:nvSpPr>
          <p:spPr>
            <a:xfrm>
              <a:off x="2980539" y="5096936"/>
              <a:ext cx="20173" cy="77274"/>
            </a:xfrm>
            <a:custGeom>
              <a:avLst/>
              <a:pathLst>
                <a:path w="20173" h="77274">
                  <a:moveTo>
                    <a:pt x="20173" y="1208"/>
                  </a:moveTo>
                  <a:lnTo>
                    <a:pt x="13143" y="77274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5" name="pg4184"/>
            <p:cNvSpPr/>
            <p:nvPr/>
          </p:nvSpPr>
          <p:spPr>
            <a:xfrm>
              <a:off x="2993683" y="5098144"/>
              <a:ext cx="19531" cy="77225"/>
            </a:xfrm>
            <a:custGeom>
              <a:avLst/>
              <a:pathLst>
                <a:path w="19531" h="77225">
                  <a:moveTo>
                    <a:pt x="19531" y="1101"/>
                  </a:moveTo>
                  <a:lnTo>
                    <a:pt x="13154" y="77225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6" name="pg4185"/>
            <p:cNvSpPr/>
            <p:nvPr/>
          </p:nvSpPr>
          <p:spPr>
            <a:xfrm>
              <a:off x="3006838" y="5099245"/>
              <a:ext cx="18888" cy="77169"/>
            </a:xfrm>
            <a:custGeom>
              <a:avLst/>
              <a:pathLst>
                <a:path w="18888" h="77169">
                  <a:moveTo>
                    <a:pt x="18888" y="994"/>
                  </a:moveTo>
                  <a:lnTo>
                    <a:pt x="13163" y="77169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7" name="pg4186"/>
            <p:cNvSpPr/>
            <p:nvPr/>
          </p:nvSpPr>
          <p:spPr>
            <a:xfrm>
              <a:off x="3020001" y="5100239"/>
              <a:ext cx="18243" cy="77108"/>
            </a:xfrm>
            <a:custGeom>
              <a:avLst/>
              <a:pathLst>
                <a:path w="18243" h="77108">
                  <a:moveTo>
                    <a:pt x="18243" y="886"/>
                  </a:moveTo>
                  <a:lnTo>
                    <a:pt x="13172" y="77108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8" name="pg4187"/>
            <p:cNvSpPr/>
            <p:nvPr/>
          </p:nvSpPr>
          <p:spPr>
            <a:xfrm>
              <a:off x="3033174" y="5101126"/>
              <a:ext cx="17597" cy="77042"/>
            </a:xfrm>
            <a:custGeom>
              <a:avLst/>
              <a:pathLst>
                <a:path w="17597" h="77042">
                  <a:moveTo>
                    <a:pt x="17597" y="779"/>
                  </a:moveTo>
                  <a:lnTo>
                    <a:pt x="13179" y="77042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9" name="pg4188"/>
            <p:cNvSpPr/>
            <p:nvPr/>
          </p:nvSpPr>
          <p:spPr>
            <a:xfrm>
              <a:off x="3046354" y="5101906"/>
              <a:ext cx="16950" cy="76969"/>
            </a:xfrm>
            <a:custGeom>
              <a:avLst/>
              <a:pathLst>
                <a:path w="16950" h="76969">
                  <a:moveTo>
                    <a:pt x="16950" y="672"/>
                  </a:moveTo>
                  <a:lnTo>
                    <a:pt x="13186" y="76969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0" name="pg4189"/>
            <p:cNvSpPr/>
            <p:nvPr/>
          </p:nvSpPr>
          <p:spPr>
            <a:xfrm>
              <a:off x="3059540" y="5102578"/>
              <a:ext cx="16301" cy="76891"/>
            </a:xfrm>
            <a:custGeom>
              <a:avLst/>
              <a:pathLst>
                <a:path w="16301" h="76891">
                  <a:moveTo>
                    <a:pt x="16301" y="564"/>
                  </a:moveTo>
                  <a:lnTo>
                    <a:pt x="13191" y="76891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1" name="pg4190"/>
            <p:cNvSpPr/>
            <p:nvPr/>
          </p:nvSpPr>
          <p:spPr>
            <a:xfrm>
              <a:off x="3072732" y="5103142"/>
              <a:ext cx="15651" cy="76808"/>
            </a:xfrm>
            <a:custGeom>
              <a:avLst/>
              <a:pathLst>
                <a:path w="15651" h="76808">
                  <a:moveTo>
                    <a:pt x="15651" y="457"/>
                  </a:moveTo>
                  <a:lnTo>
                    <a:pt x="13196" y="76808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2" name="pg4191"/>
            <p:cNvSpPr/>
            <p:nvPr/>
          </p:nvSpPr>
          <p:spPr>
            <a:xfrm>
              <a:off x="3085928" y="5103600"/>
              <a:ext cx="15000" cy="76718"/>
            </a:xfrm>
            <a:custGeom>
              <a:avLst/>
              <a:pathLst>
                <a:path w="15000" h="76718">
                  <a:moveTo>
                    <a:pt x="15000" y="349"/>
                  </a:moveTo>
                  <a:lnTo>
                    <a:pt x="13200" y="76718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3" name="pg4192"/>
            <p:cNvSpPr/>
            <p:nvPr/>
          </p:nvSpPr>
          <p:spPr>
            <a:xfrm>
              <a:off x="3099129" y="5103949"/>
              <a:ext cx="14348" cy="76624"/>
            </a:xfrm>
            <a:custGeom>
              <a:avLst/>
              <a:pathLst>
                <a:path w="14348" h="76624">
                  <a:moveTo>
                    <a:pt x="14348" y="242"/>
                  </a:moveTo>
                  <a:lnTo>
                    <a:pt x="13202" y="76624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4" name="pg4193"/>
            <p:cNvSpPr/>
            <p:nvPr/>
          </p:nvSpPr>
          <p:spPr>
            <a:xfrm>
              <a:off x="3112332" y="5104191"/>
              <a:ext cx="13695" cy="76523"/>
            </a:xfrm>
            <a:custGeom>
              <a:avLst/>
              <a:pathLst>
                <a:path w="13695" h="76523">
                  <a:moveTo>
                    <a:pt x="13695" y="134"/>
                  </a:moveTo>
                  <a:lnTo>
                    <a:pt x="13204" y="76523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5" name="pg4194"/>
            <p:cNvSpPr/>
            <p:nvPr/>
          </p:nvSpPr>
          <p:spPr>
            <a:xfrm>
              <a:off x="3125536" y="5104326"/>
              <a:ext cx="13205" cy="76417"/>
            </a:xfrm>
            <a:custGeom>
              <a:avLst/>
              <a:pathLst>
                <a:path w="13205" h="76417">
                  <a:moveTo>
                    <a:pt x="13041" y="26"/>
                  </a:moveTo>
                  <a:lnTo>
                    <a:pt x="13205" y="76417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6" name="pg4195"/>
            <p:cNvSpPr/>
            <p:nvPr/>
          </p:nvSpPr>
          <p:spPr>
            <a:xfrm>
              <a:off x="3138578" y="5104272"/>
              <a:ext cx="13368" cy="76471"/>
            </a:xfrm>
            <a:custGeom>
              <a:avLst/>
              <a:pathLst>
                <a:path w="13368" h="76471">
                  <a:moveTo>
                    <a:pt x="12550" y="0"/>
                  </a:moveTo>
                  <a:lnTo>
                    <a:pt x="13368" y="76386"/>
                  </a:lnTo>
                  <a:lnTo>
                    <a:pt x="163" y="76471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7" name="pg4196"/>
            <p:cNvSpPr/>
            <p:nvPr/>
          </p:nvSpPr>
          <p:spPr>
            <a:xfrm>
              <a:off x="3151128" y="5104084"/>
              <a:ext cx="14022" cy="76574"/>
            </a:xfrm>
            <a:custGeom>
              <a:avLst/>
              <a:pathLst>
                <a:path w="14022" h="76574">
                  <a:moveTo>
                    <a:pt x="12549" y="0"/>
                  </a:moveTo>
                  <a:lnTo>
                    <a:pt x="14022" y="76376"/>
                  </a:lnTo>
                  <a:lnTo>
                    <a:pt x="818" y="76574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8" name="pg4197"/>
            <p:cNvSpPr/>
            <p:nvPr/>
          </p:nvSpPr>
          <p:spPr>
            <a:xfrm>
              <a:off x="3163677" y="5103788"/>
              <a:ext cx="14674" cy="76672"/>
            </a:xfrm>
            <a:custGeom>
              <a:avLst/>
              <a:pathLst>
                <a:path w="14674" h="76672">
                  <a:moveTo>
                    <a:pt x="12547" y="0"/>
                  </a:moveTo>
                  <a:lnTo>
                    <a:pt x="14674" y="76360"/>
                  </a:lnTo>
                  <a:lnTo>
                    <a:pt x="1473" y="76672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9" name="pg4198"/>
            <p:cNvSpPr/>
            <p:nvPr/>
          </p:nvSpPr>
          <p:spPr>
            <a:xfrm>
              <a:off x="3176224" y="5103384"/>
              <a:ext cx="15326" cy="76764"/>
            </a:xfrm>
            <a:custGeom>
              <a:avLst/>
              <a:pathLst>
                <a:path w="15326" h="76764">
                  <a:moveTo>
                    <a:pt x="12544" y="0"/>
                  </a:moveTo>
                  <a:lnTo>
                    <a:pt x="15326" y="76339"/>
                  </a:lnTo>
                  <a:lnTo>
                    <a:pt x="2127" y="76764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0" name="pg4199"/>
            <p:cNvSpPr/>
            <p:nvPr/>
          </p:nvSpPr>
          <p:spPr>
            <a:xfrm>
              <a:off x="3188768" y="5102874"/>
              <a:ext cx="15976" cy="76850"/>
            </a:xfrm>
            <a:custGeom>
              <a:avLst/>
              <a:pathLst>
                <a:path w="15976" h="76850">
                  <a:moveTo>
                    <a:pt x="12540" y="0"/>
                  </a:moveTo>
                  <a:lnTo>
                    <a:pt x="15976" y="76313"/>
                  </a:lnTo>
                  <a:lnTo>
                    <a:pt x="2782" y="76850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1" name="pg4200"/>
            <p:cNvSpPr/>
            <p:nvPr/>
          </p:nvSpPr>
          <p:spPr>
            <a:xfrm>
              <a:off x="3201308" y="5102255"/>
              <a:ext cx="16625" cy="76931"/>
            </a:xfrm>
            <a:custGeom>
              <a:avLst/>
              <a:pathLst>
                <a:path w="16625" h="76931">
                  <a:moveTo>
                    <a:pt x="12535" y="0"/>
                  </a:moveTo>
                  <a:lnTo>
                    <a:pt x="16625" y="76281"/>
                  </a:lnTo>
                  <a:lnTo>
                    <a:pt x="3436" y="76931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2" name="pg4201"/>
            <p:cNvSpPr/>
            <p:nvPr/>
          </p:nvSpPr>
          <p:spPr>
            <a:xfrm>
              <a:off x="3213843" y="5101529"/>
              <a:ext cx="17273" cy="77006"/>
            </a:xfrm>
            <a:custGeom>
              <a:avLst/>
              <a:pathLst>
                <a:path w="17273" h="77006">
                  <a:moveTo>
                    <a:pt x="12529" y="0"/>
                  </a:moveTo>
                  <a:lnTo>
                    <a:pt x="17273" y="76243"/>
                  </a:lnTo>
                  <a:lnTo>
                    <a:pt x="4090" y="77006"/>
                  </a:lnTo>
                  <a:lnTo>
                    <a:pt x="0" y="7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3" name="pg4202"/>
            <p:cNvSpPr/>
            <p:nvPr/>
          </p:nvSpPr>
          <p:spPr>
            <a:xfrm>
              <a:off x="3226373" y="5100696"/>
              <a:ext cx="17920" cy="77076"/>
            </a:xfrm>
            <a:custGeom>
              <a:avLst/>
              <a:pathLst>
                <a:path w="17920" h="77076">
                  <a:moveTo>
                    <a:pt x="12522" y="0"/>
                  </a:moveTo>
                  <a:lnTo>
                    <a:pt x="17920" y="76199"/>
                  </a:lnTo>
                  <a:lnTo>
                    <a:pt x="4744" y="7707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4" name="pg4203"/>
            <p:cNvSpPr/>
            <p:nvPr/>
          </p:nvSpPr>
          <p:spPr>
            <a:xfrm>
              <a:off x="3238896" y="5099756"/>
              <a:ext cx="18565" cy="77140"/>
            </a:xfrm>
            <a:custGeom>
              <a:avLst/>
              <a:pathLst>
                <a:path w="18565" h="77140">
                  <a:moveTo>
                    <a:pt x="12515" y="0"/>
                  </a:moveTo>
                  <a:lnTo>
                    <a:pt x="18565" y="76150"/>
                  </a:lnTo>
                  <a:lnTo>
                    <a:pt x="5397" y="77140"/>
                  </a:lnTo>
                  <a:lnTo>
                    <a:pt x="0" y="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5" name="pg4204"/>
            <p:cNvSpPr/>
            <p:nvPr/>
          </p:nvSpPr>
          <p:spPr>
            <a:xfrm>
              <a:off x="3251411" y="5098708"/>
              <a:ext cx="19209" cy="77198"/>
            </a:xfrm>
            <a:custGeom>
              <a:avLst/>
              <a:pathLst>
                <a:path w="19209" h="77198">
                  <a:moveTo>
                    <a:pt x="12506" y="0"/>
                  </a:moveTo>
                  <a:lnTo>
                    <a:pt x="19209" y="76095"/>
                  </a:lnTo>
                  <a:lnTo>
                    <a:pt x="6050" y="77198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6" name="pg4205"/>
            <p:cNvSpPr/>
            <p:nvPr/>
          </p:nvSpPr>
          <p:spPr>
            <a:xfrm>
              <a:off x="3263918" y="5097553"/>
              <a:ext cx="19852" cy="77250"/>
            </a:xfrm>
            <a:custGeom>
              <a:avLst/>
              <a:pathLst>
                <a:path w="19852" h="77250">
                  <a:moveTo>
                    <a:pt x="12497" y="0"/>
                  </a:moveTo>
                  <a:lnTo>
                    <a:pt x="19852" y="76035"/>
                  </a:lnTo>
                  <a:lnTo>
                    <a:pt x="6703" y="77250"/>
                  </a:lnTo>
                  <a:lnTo>
                    <a:pt x="0" y="1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7" name="pg4206"/>
            <p:cNvSpPr/>
            <p:nvPr/>
          </p:nvSpPr>
          <p:spPr>
            <a:xfrm>
              <a:off x="3276415" y="5096291"/>
              <a:ext cx="20493" cy="77297"/>
            </a:xfrm>
            <a:custGeom>
              <a:avLst/>
              <a:pathLst>
                <a:path w="20493" h="77297">
                  <a:moveTo>
                    <a:pt x="12486" y="0"/>
                  </a:moveTo>
                  <a:lnTo>
                    <a:pt x="20493" y="75969"/>
                  </a:lnTo>
                  <a:lnTo>
                    <a:pt x="7355" y="77297"/>
                  </a:lnTo>
                  <a:lnTo>
                    <a:pt x="0" y="1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8" name="pg4207"/>
            <p:cNvSpPr/>
            <p:nvPr/>
          </p:nvSpPr>
          <p:spPr>
            <a:xfrm>
              <a:off x="3288902" y="5094922"/>
              <a:ext cx="21133" cy="77338"/>
            </a:xfrm>
            <a:custGeom>
              <a:avLst/>
              <a:pathLst>
                <a:path w="21133" h="77338">
                  <a:moveTo>
                    <a:pt x="12475" y="0"/>
                  </a:moveTo>
                  <a:lnTo>
                    <a:pt x="21133" y="75898"/>
                  </a:lnTo>
                  <a:lnTo>
                    <a:pt x="8006" y="77338"/>
                  </a:lnTo>
                  <a:lnTo>
                    <a:pt x="0" y="1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9" name="pg4208"/>
            <p:cNvSpPr/>
            <p:nvPr/>
          </p:nvSpPr>
          <p:spPr>
            <a:xfrm>
              <a:off x="3301377" y="5093447"/>
              <a:ext cx="21771" cy="77374"/>
            </a:xfrm>
            <a:custGeom>
              <a:avLst/>
              <a:pathLst>
                <a:path w="21771" h="77374">
                  <a:moveTo>
                    <a:pt x="12463" y="0"/>
                  </a:moveTo>
                  <a:lnTo>
                    <a:pt x="21771" y="75821"/>
                  </a:lnTo>
                  <a:lnTo>
                    <a:pt x="8657" y="77374"/>
                  </a:lnTo>
                  <a:lnTo>
                    <a:pt x="0" y="1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0" name="pg4209"/>
            <p:cNvSpPr/>
            <p:nvPr/>
          </p:nvSpPr>
          <p:spPr>
            <a:xfrm>
              <a:off x="3313841" y="5091864"/>
              <a:ext cx="22407" cy="77404"/>
            </a:xfrm>
            <a:custGeom>
              <a:avLst/>
              <a:pathLst>
                <a:path w="22407" h="77404">
                  <a:moveTo>
                    <a:pt x="12450" y="0"/>
                  </a:moveTo>
                  <a:lnTo>
                    <a:pt x="22407" y="75738"/>
                  </a:lnTo>
                  <a:lnTo>
                    <a:pt x="9307" y="77404"/>
                  </a:lnTo>
                  <a:lnTo>
                    <a:pt x="0" y="1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1" name="pg4210"/>
            <p:cNvSpPr/>
            <p:nvPr/>
          </p:nvSpPr>
          <p:spPr>
            <a:xfrm>
              <a:off x="3326291" y="5090175"/>
              <a:ext cx="23042" cy="77428"/>
            </a:xfrm>
            <a:custGeom>
              <a:avLst/>
              <a:pathLst>
                <a:path w="23042" h="77428">
                  <a:moveTo>
                    <a:pt x="12436" y="0"/>
                  </a:moveTo>
                  <a:lnTo>
                    <a:pt x="23042" y="75650"/>
                  </a:lnTo>
                  <a:lnTo>
                    <a:pt x="9957" y="77428"/>
                  </a:lnTo>
                  <a:lnTo>
                    <a:pt x="0" y="1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2" name="pg4211"/>
            <p:cNvSpPr/>
            <p:nvPr/>
          </p:nvSpPr>
          <p:spPr>
            <a:xfrm>
              <a:off x="3338727" y="5088379"/>
              <a:ext cx="23675" cy="77446"/>
            </a:xfrm>
            <a:custGeom>
              <a:avLst/>
              <a:pathLst>
                <a:path w="23675" h="77446">
                  <a:moveTo>
                    <a:pt x="12421" y="0"/>
                  </a:moveTo>
                  <a:lnTo>
                    <a:pt x="23675" y="75557"/>
                  </a:lnTo>
                  <a:lnTo>
                    <a:pt x="10606" y="77446"/>
                  </a:lnTo>
                  <a:lnTo>
                    <a:pt x="0" y="1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3" name="pg4212"/>
            <p:cNvSpPr/>
            <p:nvPr/>
          </p:nvSpPr>
          <p:spPr>
            <a:xfrm>
              <a:off x="3351149" y="5086477"/>
              <a:ext cx="24307" cy="77459"/>
            </a:xfrm>
            <a:custGeom>
              <a:avLst/>
              <a:pathLst>
                <a:path w="24307" h="77459">
                  <a:moveTo>
                    <a:pt x="12405" y="0"/>
                  </a:moveTo>
                  <a:lnTo>
                    <a:pt x="24307" y="75457"/>
                  </a:lnTo>
                  <a:lnTo>
                    <a:pt x="11254" y="77459"/>
                  </a:lnTo>
                  <a:lnTo>
                    <a:pt x="0" y="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4" name="pg4213"/>
            <p:cNvSpPr/>
            <p:nvPr/>
          </p:nvSpPr>
          <p:spPr>
            <a:xfrm>
              <a:off x="3363554" y="5084468"/>
              <a:ext cx="24936" cy="77466"/>
            </a:xfrm>
            <a:custGeom>
              <a:avLst/>
              <a:pathLst>
                <a:path w="24936" h="77466">
                  <a:moveTo>
                    <a:pt x="12388" y="0"/>
                  </a:moveTo>
                  <a:lnTo>
                    <a:pt x="24936" y="75353"/>
                  </a:lnTo>
                  <a:lnTo>
                    <a:pt x="11901" y="77466"/>
                  </a:lnTo>
                  <a:lnTo>
                    <a:pt x="0" y="20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5" name="pg4214"/>
            <p:cNvSpPr/>
            <p:nvPr/>
          </p:nvSpPr>
          <p:spPr>
            <a:xfrm>
              <a:off x="3375943" y="5082354"/>
              <a:ext cx="25564" cy="77467"/>
            </a:xfrm>
            <a:custGeom>
              <a:avLst/>
              <a:pathLst>
                <a:path w="25564" h="77467">
                  <a:moveTo>
                    <a:pt x="12371" y="0"/>
                  </a:moveTo>
                  <a:lnTo>
                    <a:pt x="25564" y="75242"/>
                  </a:lnTo>
                  <a:lnTo>
                    <a:pt x="12547" y="77467"/>
                  </a:lnTo>
                  <a:lnTo>
                    <a:pt x="0" y="2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6" name="pg4215"/>
            <p:cNvSpPr/>
            <p:nvPr/>
          </p:nvSpPr>
          <p:spPr>
            <a:xfrm>
              <a:off x="3388314" y="5080133"/>
              <a:ext cx="26190" cy="77463"/>
            </a:xfrm>
            <a:custGeom>
              <a:avLst/>
              <a:pathLst>
                <a:path w="26190" h="77463">
                  <a:moveTo>
                    <a:pt x="12352" y="0"/>
                  </a:moveTo>
                  <a:lnTo>
                    <a:pt x="26190" y="75126"/>
                  </a:lnTo>
                  <a:lnTo>
                    <a:pt x="13193" y="77463"/>
                  </a:lnTo>
                  <a:lnTo>
                    <a:pt x="0" y="22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7" name="pg4216"/>
            <p:cNvSpPr/>
            <p:nvPr/>
          </p:nvSpPr>
          <p:spPr>
            <a:xfrm>
              <a:off x="3400667" y="5077807"/>
              <a:ext cx="26814" cy="77453"/>
            </a:xfrm>
            <a:custGeom>
              <a:avLst/>
              <a:pathLst>
                <a:path w="26814" h="77453">
                  <a:moveTo>
                    <a:pt x="12333" y="0"/>
                  </a:moveTo>
                  <a:lnTo>
                    <a:pt x="26814" y="75005"/>
                  </a:lnTo>
                  <a:lnTo>
                    <a:pt x="13837" y="77453"/>
                  </a:lnTo>
                  <a:lnTo>
                    <a:pt x="0" y="2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8" name="pg4217"/>
            <p:cNvSpPr/>
            <p:nvPr/>
          </p:nvSpPr>
          <p:spPr>
            <a:xfrm>
              <a:off x="3413000" y="5075375"/>
              <a:ext cx="27436" cy="77437"/>
            </a:xfrm>
            <a:custGeom>
              <a:avLst/>
              <a:pathLst>
                <a:path w="27436" h="77437">
                  <a:moveTo>
                    <a:pt x="12312" y="0"/>
                  </a:moveTo>
                  <a:lnTo>
                    <a:pt x="27436" y="74878"/>
                  </a:lnTo>
                  <a:lnTo>
                    <a:pt x="14481" y="77437"/>
                  </a:lnTo>
                  <a:lnTo>
                    <a:pt x="0" y="2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9" name="pg4218"/>
            <p:cNvSpPr/>
            <p:nvPr/>
          </p:nvSpPr>
          <p:spPr>
            <a:xfrm>
              <a:off x="3425312" y="5072837"/>
              <a:ext cx="28056" cy="77416"/>
            </a:xfrm>
            <a:custGeom>
              <a:avLst/>
              <a:pathLst>
                <a:path w="28056" h="77416">
                  <a:moveTo>
                    <a:pt x="12291" y="0"/>
                  </a:moveTo>
                  <a:lnTo>
                    <a:pt x="28056" y="74746"/>
                  </a:lnTo>
                  <a:lnTo>
                    <a:pt x="15123" y="77416"/>
                  </a:lnTo>
                  <a:lnTo>
                    <a:pt x="0" y="25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0" name="pg4219"/>
            <p:cNvSpPr/>
            <p:nvPr/>
          </p:nvSpPr>
          <p:spPr>
            <a:xfrm>
              <a:off x="3437604" y="5070195"/>
              <a:ext cx="28674" cy="77388"/>
            </a:xfrm>
            <a:custGeom>
              <a:avLst/>
              <a:pathLst>
                <a:path w="28674" h="77388">
                  <a:moveTo>
                    <a:pt x="12269" y="0"/>
                  </a:moveTo>
                  <a:lnTo>
                    <a:pt x="28674" y="74608"/>
                  </a:lnTo>
                  <a:lnTo>
                    <a:pt x="15765" y="77388"/>
                  </a:lnTo>
                  <a:lnTo>
                    <a:pt x="0" y="2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1" name="pg4220"/>
            <p:cNvSpPr/>
            <p:nvPr/>
          </p:nvSpPr>
          <p:spPr>
            <a:xfrm>
              <a:off x="3449873" y="5067447"/>
              <a:ext cx="29290" cy="77356"/>
            </a:xfrm>
            <a:custGeom>
              <a:avLst/>
              <a:pathLst>
                <a:path w="29290" h="77356">
                  <a:moveTo>
                    <a:pt x="12246" y="0"/>
                  </a:moveTo>
                  <a:lnTo>
                    <a:pt x="29290" y="74464"/>
                  </a:lnTo>
                  <a:lnTo>
                    <a:pt x="16405" y="77356"/>
                  </a:lnTo>
                  <a:lnTo>
                    <a:pt x="0" y="27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2" name="pg4221"/>
            <p:cNvSpPr/>
            <p:nvPr/>
          </p:nvSpPr>
          <p:spPr>
            <a:xfrm>
              <a:off x="3462119" y="5064594"/>
              <a:ext cx="29903" cy="77317"/>
            </a:xfrm>
            <a:custGeom>
              <a:avLst/>
              <a:pathLst>
                <a:path w="29903" h="77317">
                  <a:moveTo>
                    <a:pt x="12222" y="0"/>
                  </a:moveTo>
                  <a:lnTo>
                    <a:pt x="29903" y="74316"/>
                  </a:lnTo>
                  <a:lnTo>
                    <a:pt x="17044" y="77317"/>
                  </a:lnTo>
                  <a:lnTo>
                    <a:pt x="0" y="28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3" name="pg4222"/>
            <p:cNvSpPr/>
            <p:nvPr/>
          </p:nvSpPr>
          <p:spPr>
            <a:xfrm>
              <a:off x="3474341" y="5061637"/>
              <a:ext cx="30515" cy="77273"/>
            </a:xfrm>
            <a:custGeom>
              <a:avLst/>
              <a:pathLst>
                <a:path w="30515" h="77273">
                  <a:moveTo>
                    <a:pt x="12197" y="0"/>
                  </a:moveTo>
                  <a:lnTo>
                    <a:pt x="30515" y="74161"/>
                  </a:lnTo>
                  <a:lnTo>
                    <a:pt x="17681" y="77273"/>
                  </a:lnTo>
                  <a:lnTo>
                    <a:pt x="0" y="29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4" name="pg4223"/>
            <p:cNvSpPr/>
            <p:nvPr/>
          </p:nvSpPr>
          <p:spPr>
            <a:xfrm>
              <a:off x="3486538" y="5058575"/>
              <a:ext cx="31124" cy="77223"/>
            </a:xfrm>
            <a:custGeom>
              <a:avLst/>
              <a:pathLst>
                <a:path w="31124" h="77223">
                  <a:moveTo>
                    <a:pt x="12171" y="0"/>
                  </a:moveTo>
                  <a:lnTo>
                    <a:pt x="31124" y="74002"/>
                  </a:lnTo>
                  <a:lnTo>
                    <a:pt x="18318" y="77223"/>
                  </a:lnTo>
                  <a:lnTo>
                    <a:pt x="0" y="30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5" name="pg4224"/>
            <p:cNvSpPr/>
            <p:nvPr/>
          </p:nvSpPr>
          <p:spPr>
            <a:xfrm>
              <a:off x="3498709" y="5055409"/>
              <a:ext cx="31731" cy="77168"/>
            </a:xfrm>
            <a:custGeom>
              <a:avLst/>
              <a:pathLst>
                <a:path w="31731" h="77168">
                  <a:moveTo>
                    <a:pt x="12144" y="0"/>
                  </a:moveTo>
                  <a:lnTo>
                    <a:pt x="31731" y="73836"/>
                  </a:lnTo>
                  <a:lnTo>
                    <a:pt x="18953" y="77168"/>
                  </a:lnTo>
                  <a:lnTo>
                    <a:pt x="0" y="3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6" name="pg4225"/>
            <p:cNvSpPr/>
            <p:nvPr/>
          </p:nvSpPr>
          <p:spPr>
            <a:xfrm>
              <a:off x="3510854" y="5052139"/>
              <a:ext cx="32336" cy="77106"/>
            </a:xfrm>
            <a:custGeom>
              <a:avLst/>
              <a:pathLst>
                <a:path w="32336" h="77106">
                  <a:moveTo>
                    <a:pt x="12117" y="0"/>
                  </a:moveTo>
                  <a:lnTo>
                    <a:pt x="32336" y="73666"/>
                  </a:lnTo>
                  <a:lnTo>
                    <a:pt x="19586" y="77106"/>
                  </a:lnTo>
                  <a:lnTo>
                    <a:pt x="0" y="32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7" name="pg4226"/>
            <p:cNvSpPr/>
            <p:nvPr/>
          </p:nvSpPr>
          <p:spPr>
            <a:xfrm>
              <a:off x="3522971" y="5048765"/>
              <a:ext cx="32938" cy="77039"/>
            </a:xfrm>
            <a:custGeom>
              <a:avLst/>
              <a:pathLst>
                <a:path w="32938" h="77039">
                  <a:moveTo>
                    <a:pt x="12088" y="0"/>
                  </a:moveTo>
                  <a:lnTo>
                    <a:pt x="32938" y="73490"/>
                  </a:lnTo>
                  <a:lnTo>
                    <a:pt x="20219" y="77039"/>
                  </a:lnTo>
                  <a:lnTo>
                    <a:pt x="0" y="3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8" name="pg4227"/>
            <p:cNvSpPr/>
            <p:nvPr/>
          </p:nvSpPr>
          <p:spPr>
            <a:xfrm>
              <a:off x="3535059" y="5045288"/>
              <a:ext cx="33538" cy="76967"/>
            </a:xfrm>
            <a:custGeom>
              <a:avLst/>
              <a:pathLst>
                <a:path w="33538" h="76967">
                  <a:moveTo>
                    <a:pt x="12059" y="0"/>
                  </a:moveTo>
                  <a:lnTo>
                    <a:pt x="33538" y="73308"/>
                  </a:lnTo>
                  <a:lnTo>
                    <a:pt x="20849" y="76967"/>
                  </a:lnTo>
                  <a:lnTo>
                    <a:pt x="0" y="3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9" name="pg4228"/>
            <p:cNvSpPr/>
            <p:nvPr/>
          </p:nvSpPr>
          <p:spPr>
            <a:xfrm>
              <a:off x="3547119" y="5041708"/>
              <a:ext cx="34135" cy="76889"/>
            </a:xfrm>
            <a:custGeom>
              <a:avLst/>
              <a:pathLst>
                <a:path w="34135" h="76889">
                  <a:moveTo>
                    <a:pt x="12028" y="0"/>
                  </a:moveTo>
                  <a:lnTo>
                    <a:pt x="34135" y="73122"/>
                  </a:lnTo>
                  <a:lnTo>
                    <a:pt x="21478" y="76889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0" name="pg4229"/>
            <p:cNvSpPr/>
            <p:nvPr/>
          </p:nvSpPr>
          <p:spPr>
            <a:xfrm>
              <a:off x="3559148" y="5038024"/>
              <a:ext cx="34730" cy="76805"/>
            </a:xfrm>
            <a:custGeom>
              <a:avLst/>
              <a:pathLst>
                <a:path w="34730" h="76805">
                  <a:moveTo>
                    <a:pt x="11997" y="0"/>
                  </a:moveTo>
                  <a:lnTo>
                    <a:pt x="34730" y="72929"/>
                  </a:lnTo>
                  <a:lnTo>
                    <a:pt x="22106" y="76805"/>
                  </a:lnTo>
                  <a:lnTo>
                    <a:pt x="0" y="36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1" name="pg4230"/>
            <p:cNvSpPr/>
            <p:nvPr/>
          </p:nvSpPr>
          <p:spPr>
            <a:xfrm>
              <a:off x="3571145" y="5034238"/>
              <a:ext cx="35322" cy="76715"/>
            </a:xfrm>
            <a:custGeom>
              <a:avLst/>
              <a:pathLst>
                <a:path w="35322" h="76715">
                  <a:moveTo>
                    <a:pt x="11965" y="0"/>
                  </a:moveTo>
                  <a:lnTo>
                    <a:pt x="35322" y="72732"/>
                  </a:lnTo>
                  <a:lnTo>
                    <a:pt x="22732" y="76715"/>
                  </a:lnTo>
                  <a:lnTo>
                    <a:pt x="0" y="3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2" name="pg4231"/>
            <p:cNvSpPr/>
            <p:nvPr/>
          </p:nvSpPr>
          <p:spPr>
            <a:xfrm>
              <a:off x="3583111" y="5030350"/>
              <a:ext cx="35912" cy="76620"/>
            </a:xfrm>
            <a:custGeom>
              <a:avLst/>
              <a:pathLst>
                <a:path w="35912" h="76620">
                  <a:moveTo>
                    <a:pt x="11932" y="0"/>
                  </a:moveTo>
                  <a:lnTo>
                    <a:pt x="35912" y="72529"/>
                  </a:lnTo>
                  <a:lnTo>
                    <a:pt x="23356" y="76620"/>
                  </a:lnTo>
                  <a:lnTo>
                    <a:pt x="0" y="3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3" name="pg4232"/>
            <p:cNvSpPr/>
            <p:nvPr/>
          </p:nvSpPr>
          <p:spPr>
            <a:xfrm>
              <a:off x="3595044" y="5026359"/>
              <a:ext cx="36499" cy="76520"/>
            </a:xfrm>
            <a:custGeom>
              <a:avLst/>
              <a:pathLst>
                <a:path w="36499" h="76520">
                  <a:moveTo>
                    <a:pt x="11899" y="0"/>
                  </a:moveTo>
                  <a:lnTo>
                    <a:pt x="36499" y="72321"/>
                  </a:lnTo>
                  <a:lnTo>
                    <a:pt x="23979" y="76520"/>
                  </a:lnTo>
                  <a:lnTo>
                    <a:pt x="0" y="39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4" name="pg4233"/>
            <p:cNvSpPr/>
            <p:nvPr/>
          </p:nvSpPr>
          <p:spPr>
            <a:xfrm>
              <a:off x="3606943" y="5022266"/>
              <a:ext cx="37083" cy="76413"/>
            </a:xfrm>
            <a:custGeom>
              <a:avLst/>
              <a:pathLst>
                <a:path w="37083" h="76413">
                  <a:moveTo>
                    <a:pt x="11864" y="0"/>
                  </a:moveTo>
                  <a:lnTo>
                    <a:pt x="37083" y="72107"/>
                  </a:lnTo>
                  <a:lnTo>
                    <a:pt x="24600" y="76413"/>
                  </a:lnTo>
                  <a:lnTo>
                    <a:pt x="0" y="4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5" name="pg4234"/>
            <p:cNvSpPr/>
            <p:nvPr/>
          </p:nvSpPr>
          <p:spPr>
            <a:xfrm>
              <a:off x="3618808" y="5018072"/>
              <a:ext cx="37665" cy="76301"/>
            </a:xfrm>
            <a:custGeom>
              <a:avLst/>
              <a:pathLst>
                <a:path w="37665" h="76301">
                  <a:moveTo>
                    <a:pt x="11828" y="0"/>
                  </a:moveTo>
                  <a:lnTo>
                    <a:pt x="37665" y="71888"/>
                  </a:lnTo>
                  <a:lnTo>
                    <a:pt x="25219" y="76301"/>
                  </a:lnTo>
                  <a:lnTo>
                    <a:pt x="0" y="41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6" name="pg4235"/>
            <p:cNvSpPr/>
            <p:nvPr/>
          </p:nvSpPr>
          <p:spPr>
            <a:xfrm>
              <a:off x="3630637" y="5013777"/>
              <a:ext cx="38244" cy="76184"/>
            </a:xfrm>
            <a:custGeom>
              <a:avLst/>
              <a:pathLst>
                <a:path w="38244" h="76184">
                  <a:moveTo>
                    <a:pt x="11792" y="0"/>
                  </a:moveTo>
                  <a:lnTo>
                    <a:pt x="38244" y="71664"/>
                  </a:lnTo>
                  <a:lnTo>
                    <a:pt x="25836" y="76184"/>
                  </a:lnTo>
                  <a:lnTo>
                    <a:pt x="0" y="4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7" name="pg4236"/>
            <p:cNvSpPr/>
            <p:nvPr/>
          </p:nvSpPr>
          <p:spPr>
            <a:xfrm>
              <a:off x="3642429" y="5009381"/>
              <a:ext cx="38820" cy="76061"/>
            </a:xfrm>
            <a:custGeom>
              <a:avLst/>
              <a:pathLst>
                <a:path w="38820" h="76061">
                  <a:moveTo>
                    <a:pt x="11755" y="0"/>
                  </a:moveTo>
                  <a:lnTo>
                    <a:pt x="38820" y="71435"/>
                  </a:lnTo>
                  <a:lnTo>
                    <a:pt x="26451" y="76061"/>
                  </a:lnTo>
                  <a:lnTo>
                    <a:pt x="0" y="43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8" name="pg4237"/>
            <p:cNvSpPr/>
            <p:nvPr/>
          </p:nvSpPr>
          <p:spPr>
            <a:xfrm>
              <a:off x="3654185" y="5004884"/>
              <a:ext cx="39393" cy="75932"/>
            </a:xfrm>
            <a:custGeom>
              <a:avLst/>
              <a:pathLst>
                <a:path w="39393" h="75932">
                  <a:moveTo>
                    <a:pt x="11717" y="0"/>
                  </a:moveTo>
                  <a:lnTo>
                    <a:pt x="39393" y="71200"/>
                  </a:lnTo>
                  <a:lnTo>
                    <a:pt x="27064" y="75932"/>
                  </a:lnTo>
                  <a:lnTo>
                    <a:pt x="0" y="44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9" name="pg4238"/>
            <p:cNvSpPr/>
            <p:nvPr/>
          </p:nvSpPr>
          <p:spPr>
            <a:xfrm>
              <a:off x="3665902" y="5000287"/>
              <a:ext cx="39963" cy="75797"/>
            </a:xfrm>
            <a:custGeom>
              <a:avLst/>
              <a:pathLst>
                <a:path w="39963" h="75797">
                  <a:moveTo>
                    <a:pt x="11678" y="0"/>
                  </a:moveTo>
                  <a:lnTo>
                    <a:pt x="39963" y="70960"/>
                  </a:lnTo>
                  <a:lnTo>
                    <a:pt x="27676" y="75797"/>
                  </a:lnTo>
                  <a:lnTo>
                    <a:pt x="0" y="45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0" name="pg4239"/>
            <p:cNvSpPr/>
            <p:nvPr/>
          </p:nvSpPr>
          <p:spPr>
            <a:xfrm>
              <a:off x="3677580" y="4995590"/>
              <a:ext cx="40531" cy="75658"/>
            </a:xfrm>
            <a:custGeom>
              <a:avLst/>
              <a:pathLst>
                <a:path w="40531" h="75658">
                  <a:moveTo>
                    <a:pt x="11638" y="0"/>
                  </a:moveTo>
                  <a:lnTo>
                    <a:pt x="40531" y="70715"/>
                  </a:lnTo>
                  <a:lnTo>
                    <a:pt x="28285" y="75658"/>
                  </a:lnTo>
                  <a:lnTo>
                    <a:pt x="0" y="46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1" name="pg4240"/>
            <p:cNvSpPr/>
            <p:nvPr/>
          </p:nvSpPr>
          <p:spPr>
            <a:xfrm>
              <a:off x="3689219" y="4990793"/>
              <a:ext cx="41095" cy="75512"/>
            </a:xfrm>
            <a:custGeom>
              <a:avLst/>
              <a:pathLst>
                <a:path w="41095" h="75512">
                  <a:moveTo>
                    <a:pt x="11597" y="0"/>
                  </a:moveTo>
                  <a:lnTo>
                    <a:pt x="41095" y="70465"/>
                  </a:lnTo>
                  <a:lnTo>
                    <a:pt x="28892" y="75512"/>
                  </a:lnTo>
                  <a:lnTo>
                    <a:pt x="0" y="47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2" name="pg4241"/>
            <p:cNvSpPr/>
            <p:nvPr/>
          </p:nvSpPr>
          <p:spPr>
            <a:xfrm>
              <a:off x="3700816" y="4985897"/>
              <a:ext cx="41657" cy="75361"/>
            </a:xfrm>
            <a:custGeom>
              <a:avLst/>
              <a:pathLst>
                <a:path w="41657" h="75361">
                  <a:moveTo>
                    <a:pt x="11556" y="0"/>
                  </a:moveTo>
                  <a:lnTo>
                    <a:pt x="41657" y="70210"/>
                  </a:lnTo>
                  <a:lnTo>
                    <a:pt x="29497" y="75361"/>
                  </a:lnTo>
                  <a:lnTo>
                    <a:pt x="0" y="4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3" name="pg4242"/>
            <p:cNvSpPr/>
            <p:nvPr/>
          </p:nvSpPr>
          <p:spPr>
            <a:xfrm>
              <a:off x="3712373" y="4980902"/>
              <a:ext cx="42215" cy="75204"/>
            </a:xfrm>
            <a:custGeom>
              <a:avLst/>
              <a:pathLst>
                <a:path w="42215" h="75204">
                  <a:moveTo>
                    <a:pt x="11513" y="0"/>
                  </a:moveTo>
                  <a:lnTo>
                    <a:pt x="42215" y="69949"/>
                  </a:lnTo>
                  <a:lnTo>
                    <a:pt x="30100" y="75204"/>
                  </a:lnTo>
                  <a:lnTo>
                    <a:pt x="0" y="4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4" name="pg4243"/>
            <p:cNvSpPr/>
            <p:nvPr/>
          </p:nvSpPr>
          <p:spPr>
            <a:xfrm>
              <a:off x="3723886" y="4975809"/>
              <a:ext cx="42770" cy="75042"/>
            </a:xfrm>
            <a:custGeom>
              <a:avLst/>
              <a:pathLst>
                <a:path w="42770" h="75042">
                  <a:moveTo>
                    <a:pt x="11470" y="0"/>
                  </a:moveTo>
                  <a:lnTo>
                    <a:pt x="42770" y="69683"/>
                  </a:lnTo>
                  <a:lnTo>
                    <a:pt x="30701" y="75042"/>
                  </a:lnTo>
                  <a:lnTo>
                    <a:pt x="0" y="5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5" name="pg4244"/>
            <p:cNvSpPr/>
            <p:nvPr/>
          </p:nvSpPr>
          <p:spPr>
            <a:xfrm>
              <a:off x="3735357" y="4970618"/>
              <a:ext cx="43322" cy="74875"/>
            </a:xfrm>
            <a:custGeom>
              <a:avLst/>
              <a:pathLst>
                <a:path w="43322" h="74875">
                  <a:moveTo>
                    <a:pt x="11426" y="0"/>
                  </a:moveTo>
                  <a:lnTo>
                    <a:pt x="43322" y="69412"/>
                  </a:lnTo>
                  <a:lnTo>
                    <a:pt x="31300" y="74875"/>
                  </a:lnTo>
                  <a:lnTo>
                    <a:pt x="0" y="5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6" name="pg4245"/>
            <p:cNvSpPr/>
            <p:nvPr/>
          </p:nvSpPr>
          <p:spPr>
            <a:xfrm>
              <a:off x="3746783" y="4965329"/>
              <a:ext cx="43871" cy="74702"/>
            </a:xfrm>
            <a:custGeom>
              <a:avLst/>
              <a:pathLst>
                <a:path w="43871" h="74702">
                  <a:moveTo>
                    <a:pt x="11381" y="0"/>
                  </a:moveTo>
                  <a:lnTo>
                    <a:pt x="43871" y="69137"/>
                  </a:lnTo>
                  <a:lnTo>
                    <a:pt x="31896" y="74702"/>
                  </a:lnTo>
                  <a:lnTo>
                    <a:pt x="0" y="5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7" name="pg4246"/>
            <p:cNvSpPr/>
            <p:nvPr/>
          </p:nvSpPr>
          <p:spPr>
            <a:xfrm>
              <a:off x="3758165" y="4959942"/>
              <a:ext cx="44417" cy="74523"/>
            </a:xfrm>
            <a:custGeom>
              <a:avLst/>
              <a:pathLst>
                <a:path w="44417" h="74523">
                  <a:moveTo>
                    <a:pt x="11335" y="0"/>
                  </a:moveTo>
                  <a:lnTo>
                    <a:pt x="44417" y="68855"/>
                  </a:lnTo>
                  <a:lnTo>
                    <a:pt x="32489" y="74523"/>
                  </a:lnTo>
                  <a:lnTo>
                    <a:pt x="0" y="53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8" name="pg4247"/>
            <p:cNvSpPr/>
            <p:nvPr/>
          </p:nvSpPr>
          <p:spPr>
            <a:xfrm>
              <a:off x="3769501" y="4954459"/>
              <a:ext cx="44959" cy="74339"/>
            </a:xfrm>
            <a:custGeom>
              <a:avLst/>
              <a:pathLst>
                <a:path w="44959" h="74339">
                  <a:moveTo>
                    <a:pt x="11289" y="0"/>
                  </a:moveTo>
                  <a:lnTo>
                    <a:pt x="44959" y="68569"/>
                  </a:lnTo>
                  <a:lnTo>
                    <a:pt x="33081" y="74339"/>
                  </a:lnTo>
                  <a:lnTo>
                    <a:pt x="0" y="5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9" name="pg4248"/>
            <p:cNvSpPr/>
            <p:nvPr/>
          </p:nvSpPr>
          <p:spPr>
            <a:xfrm>
              <a:off x="3780790" y="4948878"/>
              <a:ext cx="45498" cy="74149"/>
            </a:xfrm>
            <a:custGeom>
              <a:avLst/>
              <a:pathLst>
                <a:path w="45498" h="74149">
                  <a:moveTo>
                    <a:pt x="11241" y="0"/>
                  </a:moveTo>
                  <a:lnTo>
                    <a:pt x="45498" y="68278"/>
                  </a:lnTo>
                  <a:lnTo>
                    <a:pt x="33670" y="74149"/>
                  </a:lnTo>
                  <a:lnTo>
                    <a:pt x="0" y="5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0" name="pg4249"/>
            <p:cNvSpPr/>
            <p:nvPr/>
          </p:nvSpPr>
          <p:spPr>
            <a:xfrm>
              <a:off x="3792032" y="4943202"/>
              <a:ext cx="46034" cy="73954"/>
            </a:xfrm>
            <a:custGeom>
              <a:avLst/>
              <a:pathLst>
                <a:path w="46034" h="73954">
                  <a:moveTo>
                    <a:pt x="11193" y="0"/>
                  </a:moveTo>
                  <a:lnTo>
                    <a:pt x="46034" y="67982"/>
                  </a:lnTo>
                  <a:lnTo>
                    <a:pt x="34256" y="73954"/>
                  </a:lnTo>
                  <a:lnTo>
                    <a:pt x="0" y="56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1" name="pg4250"/>
            <p:cNvSpPr/>
            <p:nvPr/>
          </p:nvSpPr>
          <p:spPr>
            <a:xfrm>
              <a:off x="3803225" y="4937430"/>
              <a:ext cx="46566" cy="73754"/>
            </a:xfrm>
            <a:custGeom>
              <a:avLst/>
              <a:pathLst>
                <a:path w="46566" h="73754">
                  <a:moveTo>
                    <a:pt x="11144" y="0"/>
                  </a:moveTo>
                  <a:lnTo>
                    <a:pt x="46566" y="67681"/>
                  </a:lnTo>
                  <a:lnTo>
                    <a:pt x="34840" y="73754"/>
                  </a:lnTo>
                  <a:lnTo>
                    <a:pt x="0" y="5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2" name="pg4251"/>
            <p:cNvSpPr/>
            <p:nvPr/>
          </p:nvSpPr>
          <p:spPr>
            <a:xfrm>
              <a:off x="3814370" y="4931563"/>
              <a:ext cx="47095" cy="73548"/>
            </a:xfrm>
            <a:custGeom>
              <a:avLst/>
              <a:pathLst>
                <a:path w="47095" h="73548">
                  <a:moveTo>
                    <a:pt x="11094" y="0"/>
                  </a:moveTo>
                  <a:lnTo>
                    <a:pt x="47095" y="67375"/>
                  </a:lnTo>
                  <a:lnTo>
                    <a:pt x="35422" y="73548"/>
                  </a:lnTo>
                  <a:lnTo>
                    <a:pt x="0" y="58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3" name="pg4252"/>
            <p:cNvSpPr/>
            <p:nvPr/>
          </p:nvSpPr>
          <p:spPr>
            <a:xfrm>
              <a:off x="3825464" y="4925601"/>
              <a:ext cx="47621" cy="73337"/>
            </a:xfrm>
            <a:custGeom>
              <a:avLst/>
              <a:pathLst>
                <a:path w="47621" h="73337">
                  <a:moveTo>
                    <a:pt x="11043" y="0"/>
                  </a:moveTo>
                  <a:lnTo>
                    <a:pt x="47621" y="67064"/>
                  </a:lnTo>
                  <a:lnTo>
                    <a:pt x="36001" y="73337"/>
                  </a:lnTo>
                  <a:lnTo>
                    <a:pt x="0" y="5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4" name="pg4253"/>
            <p:cNvSpPr/>
            <p:nvPr/>
          </p:nvSpPr>
          <p:spPr>
            <a:xfrm>
              <a:off x="3836508" y="4919544"/>
              <a:ext cx="48143" cy="73120"/>
            </a:xfrm>
            <a:custGeom>
              <a:avLst/>
              <a:pathLst>
                <a:path w="48143" h="73120">
                  <a:moveTo>
                    <a:pt x="10992" y="0"/>
                  </a:moveTo>
                  <a:lnTo>
                    <a:pt x="48143" y="66748"/>
                  </a:lnTo>
                  <a:lnTo>
                    <a:pt x="36577" y="73120"/>
                  </a:lnTo>
                  <a:lnTo>
                    <a:pt x="0" y="6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5" name="pg4254"/>
            <p:cNvSpPr/>
            <p:nvPr/>
          </p:nvSpPr>
          <p:spPr>
            <a:xfrm>
              <a:off x="3847501" y="4913394"/>
              <a:ext cx="48661" cy="72898"/>
            </a:xfrm>
            <a:custGeom>
              <a:avLst/>
              <a:pathLst>
                <a:path w="48661" h="72898">
                  <a:moveTo>
                    <a:pt x="10940" y="0"/>
                  </a:moveTo>
                  <a:lnTo>
                    <a:pt x="48661" y="66427"/>
                  </a:lnTo>
                  <a:lnTo>
                    <a:pt x="37150" y="72898"/>
                  </a:lnTo>
                  <a:lnTo>
                    <a:pt x="0" y="6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6" name="pg4255"/>
            <p:cNvSpPr/>
            <p:nvPr/>
          </p:nvSpPr>
          <p:spPr>
            <a:xfrm>
              <a:off x="3858441" y="4907149"/>
              <a:ext cx="49176" cy="72671"/>
            </a:xfrm>
            <a:custGeom>
              <a:avLst/>
              <a:pathLst>
                <a:path w="49176" h="72671">
                  <a:moveTo>
                    <a:pt x="10886" y="0"/>
                  </a:moveTo>
                  <a:lnTo>
                    <a:pt x="49176" y="66101"/>
                  </a:lnTo>
                  <a:lnTo>
                    <a:pt x="37721" y="72671"/>
                  </a:lnTo>
                  <a:lnTo>
                    <a:pt x="0" y="62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7" name="pg4256"/>
            <p:cNvSpPr/>
            <p:nvPr/>
          </p:nvSpPr>
          <p:spPr>
            <a:xfrm>
              <a:off x="3869328" y="4900812"/>
              <a:ext cx="49688" cy="72438"/>
            </a:xfrm>
            <a:custGeom>
              <a:avLst/>
              <a:pathLst>
                <a:path w="49688" h="72438">
                  <a:moveTo>
                    <a:pt x="10833" y="0"/>
                  </a:moveTo>
                  <a:lnTo>
                    <a:pt x="49688" y="65770"/>
                  </a:lnTo>
                  <a:lnTo>
                    <a:pt x="38289" y="72438"/>
                  </a:lnTo>
                  <a:lnTo>
                    <a:pt x="0" y="6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8" name="pg4257"/>
            <p:cNvSpPr/>
            <p:nvPr/>
          </p:nvSpPr>
          <p:spPr>
            <a:xfrm>
              <a:off x="3880161" y="4894382"/>
              <a:ext cx="50195" cy="72200"/>
            </a:xfrm>
            <a:custGeom>
              <a:avLst/>
              <a:pathLst>
                <a:path w="50195" h="72200">
                  <a:moveTo>
                    <a:pt x="10778" y="0"/>
                  </a:moveTo>
                  <a:lnTo>
                    <a:pt x="50195" y="65435"/>
                  </a:lnTo>
                  <a:lnTo>
                    <a:pt x="38854" y="72200"/>
                  </a:lnTo>
                  <a:lnTo>
                    <a:pt x="0" y="6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9" name="pg4258"/>
            <p:cNvSpPr/>
            <p:nvPr/>
          </p:nvSpPr>
          <p:spPr>
            <a:xfrm>
              <a:off x="3890939" y="4887860"/>
              <a:ext cx="50699" cy="71957"/>
            </a:xfrm>
            <a:custGeom>
              <a:avLst/>
              <a:pathLst>
                <a:path w="50699" h="71957">
                  <a:moveTo>
                    <a:pt x="10722" y="0"/>
                  </a:moveTo>
                  <a:lnTo>
                    <a:pt x="50699" y="65095"/>
                  </a:lnTo>
                  <a:lnTo>
                    <a:pt x="39417" y="71957"/>
                  </a:lnTo>
                  <a:lnTo>
                    <a:pt x="0" y="65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0" name="pg4259"/>
            <p:cNvSpPr/>
            <p:nvPr/>
          </p:nvSpPr>
          <p:spPr>
            <a:xfrm>
              <a:off x="3901662" y="4881246"/>
              <a:ext cx="51199" cy="71708"/>
            </a:xfrm>
            <a:custGeom>
              <a:avLst/>
              <a:pathLst>
                <a:path w="51199" h="71708">
                  <a:moveTo>
                    <a:pt x="10666" y="0"/>
                  </a:moveTo>
                  <a:lnTo>
                    <a:pt x="51199" y="64750"/>
                  </a:lnTo>
                  <a:lnTo>
                    <a:pt x="39976" y="71708"/>
                  </a:lnTo>
                  <a:lnTo>
                    <a:pt x="0" y="66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1" name="pg4260"/>
            <p:cNvSpPr/>
            <p:nvPr/>
          </p:nvSpPr>
          <p:spPr>
            <a:xfrm>
              <a:off x="3912328" y="4874542"/>
              <a:ext cx="51696" cy="71455"/>
            </a:xfrm>
            <a:custGeom>
              <a:avLst/>
              <a:pathLst>
                <a:path w="51696" h="71455">
                  <a:moveTo>
                    <a:pt x="10609" y="0"/>
                  </a:moveTo>
                  <a:lnTo>
                    <a:pt x="51696" y="64400"/>
                  </a:lnTo>
                  <a:lnTo>
                    <a:pt x="40533" y="71455"/>
                  </a:lnTo>
                  <a:lnTo>
                    <a:pt x="0" y="6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2" name="pg4261"/>
            <p:cNvSpPr/>
            <p:nvPr/>
          </p:nvSpPr>
          <p:spPr>
            <a:xfrm>
              <a:off x="3922938" y="4867746"/>
              <a:ext cx="52188" cy="71195"/>
            </a:xfrm>
            <a:custGeom>
              <a:avLst/>
              <a:pathLst>
                <a:path w="52188" h="71195">
                  <a:moveTo>
                    <a:pt x="10551" y="0"/>
                  </a:moveTo>
                  <a:lnTo>
                    <a:pt x="52188" y="64045"/>
                  </a:lnTo>
                  <a:lnTo>
                    <a:pt x="41086" y="71195"/>
                  </a:lnTo>
                  <a:lnTo>
                    <a:pt x="0" y="6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3" name="pg4262"/>
            <p:cNvSpPr/>
            <p:nvPr/>
          </p:nvSpPr>
          <p:spPr>
            <a:xfrm>
              <a:off x="3933489" y="4860860"/>
              <a:ext cx="52677" cy="70931"/>
            </a:xfrm>
            <a:custGeom>
              <a:avLst/>
              <a:pathLst>
                <a:path w="52677" h="70931">
                  <a:moveTo>
                    <a:pt x="10492" y="0"/>
                  </a:moveTo>
                  <a:lnTo>
                    <a:pt x="52677" y="63686"/>
                  </a:lnTo>
                  <a:lnTo>
                    <a:pt x="41637" y="70931"/>
                  </a:lnTo>
                  <a:lnTo>
                    <a:pt x="0" y="68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4" name="pg4263"/>
            <p:cNvSpPr/>
            <p:nvPr/>
          </p:nvSpPr>
          <p:spPr>
            <a:xfrm>
              <a:off x="3943982" y="4853885"/>
              <a:ext cx="53162" cy="70661"/>
            </a:xfrm>
            <a:custGeom>
              <a:avLst/>
              <a:pathLst>
                <a:path w="53162" h="70661">
                  <a:moveTo>
                    <a:pt x="10433" y="0"/>
                  </a:moveTo>
                  <a:lnTo>
                    <a:pt x="53162" y="63322"/>
                  </a:lnTo>
                  <a:lnTo>
                    <a:pt x="42184" y="70661"/>
                  </a:lnTo>
                  <a:lnTo>
                    <a:pt x="0" y="6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5" name="pg4264"/>
            <p:cNvSpPr/>
            <p:nvPr/>
          </p:nvSpPr>
          <p:spPr>
            <a:xfrm>
              <a:off x="3954416" y="4846820"/>
              <a:ext cx="53643" cy="70387"/>
            </a:xfrm>
            <a:custGeom>
              <a:avLst/>
              <a:pathLst>
                <a:path w="53643" h="70387">
                  <a:moveTo>
                    <a:pt x="10373" y="0"/>
                  </a:moveTo>
                  <a:lnTo>
                    <a:pt x="53643" y="62953"/>
                  </a:lnTo>
                  <a:lnTo>
                    <a:pt x="42729" y="70387"/>
                  </a:lnTo>
                  <a:lnTo>
                    <a:pt x="0" y="70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6" name="pg4265"/>
            <p:cNvSpPr/>
            <p:nvPr/>
          </p:nvSpPr>
          <p:spPr>
            <a:xfrm>
              <a:off x="3964789" y="4839667"/>
              <a:ext cx="54120" cy="70107"/>
            </a:xfrm>
            <a:custGeom>
              <a:avLst/>
              <a:pathLst>
                <a:path w="54120" h="70107">
                  <a:moveTo>
                    <a:pt x="10312" y="0"/>
                  </a:moveTo>
                  <a:lnTo>
                    <a:pt x="54120" y="62580"/>
                  </a:lnTo>
                  <a:lnTo>
                    <a:pt x="43270" y="70107"/>
                  </a:lnTo>
                  <a:lnTo>
                    <a:pt x="0" y="7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7" name="pg4266"/>
            <p:cNvSpPr/>
            <p:nvPr/>
          </p:nvSpPr>
          <p:spPr>
            <a:xfrm>
              <a:off x="3975101" y="4832425"/>
              <a:ext cx="54593" cy="69822"/>
            </a:xfrm>
            <a:custGeom>
              <a:avLst/>
              <a:pathLst>
                <a:path w="54593" h="69822">
                  <a:moveTo>
                    <a:pt x="10250" y="0"/>
                  </a:moveTo>
                  <a:lnTo>
                    <a:pt x="54593" y="62202"/>
                  </a:lnTo>
                  <a:lnTo>
                    <a:pt x="43808" y="69822"/>
                  </a:lnTo>
                  <a:lnTo>
                    <a:pt x="0" y="72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8" name="pg4267"/>
            <p:cNvSpPr/>
            <p:nvPr/>
          </p:nvSpPr>
          <p:spPr>
            <a:xfrm>
              <a:off x="3985352" y="4825096"/>
              <a:ext cx="55063" cy="69531"/>
            </a:xfrm>
            <a:custGeom>
              <a:avLst/>
              <a:pathLst>
                <a:path w="55063" h="69531">
                  <a:moveTo>
                    <a:pt x="10188" y="0"/>
                  </a:moveTo>
                  <a:lnTo>
                    <a:pt x="55063" y="61820"/>
                  </a:lnTo>
                  <a:lnTo>
                    <a:pt x="44343" y="69531"/>
                  </a:lnTo>
                  <a:lnTo>
                    <a:pt x="0" y="732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9" name="pg4268"/>
            <p:cNvSpPr/>
            <p:nvPr/>
          </p:nvSpPr>
          <p:spPr>
            <a:xfrm>
              <a:off x="3995540" y="4817680"/>
              <a:ext cx="55528" cy="69236"/>
            </a:xfrm>
            <a:custGeom>
              <a:avLst/>
              <a:pathLst>
                <a:path w="55528" h="69236">
                  <a:moveTo>
                    <a:pt x="10125" y="0"/>
                  </a:moveTo>
                  <a:lnTo>
                    <a:pt x="55528" y="61433"/>
                  </a:lnTo>
                  <a:lnTo>
                    <a:pt x="44874" y="69236"/>
                  </a:lnTo>
                  <a:lnTo>
                    <a:pt x="0" y="7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0" name="pg4269"/>
            <p:cNvSpPr/>
            <p:nvPr/>
          </p:nvSpPr>
          <p:spPr>
            <a:xfrm>
              <a:off x="4005665" y="4810177"/>
              <a:ext cx="55989" cy="68936"/>
            </a:xfrm>
            <a:custGeom>
              <a:avLst/>
              <a:pathLst>
                <a:path w="55989" h="68936">
                  <a:moveTo>
                    <a:pt x="10061" y="0"/>
                  </a:moveTo>
                  <a:lnTo>
                    <a:pt x="55989" y="61042"/>
                  </a:lnTo>
                  <a:lnTo>
                    <a:pt x="45403" y="68936"/>
                  </a:lnTo>
                  <a:lnTo>
                    <a:pt x="0" y="7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1" name="pg4270"/>
            <p:cNvSpPr/>
            <p:nvPr/>
          </p:nvSpPr>
          <p:spPr>
            <a:xfrm>
              <a:off x="4015726" y="4802589"/>
              <a:ext cx="56445" cy="68630"/>
            </a:xfrm>
            <a:custGeom>
              <a:avLst/>
              <a:pathLst>
                <a:path w="56445" h="68630">
                  <a:moveTo>
                    <a:pt x="9996" y="0"/>
                  </a:moveTo>
                  <a:lnTo>
                    <a:pt x="56445" y="60646"/>
                  </a:lnTo>
                  <a:lnTo>
                    <a:pt x="45927" y="68630"/>
                  </a:lnTo>
                  <a:lnTo>
                    <a:pt x="0" y="75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2" name="pg4271"/>
            <p:cNvSpPr/>
            <p:nvPr/>
          </p:nvSpPr>
          <p:spPr>
            <a:xfrm>
              <a:off x="4025723" y="4794915"/>
              <a:ext cx="56898" cy="68320"/>
            </a:xfrm>
            <a:custGeom>
              <a:avLst/>
              <a:pathLst>
                <a:path w="56898" h="68320">
                  <a:moveTo>
                    <a:pt x="9931" y="0"/>
                  </a:moveTo>
                  <a:lnTo>
                    <a:pt x="56898" y="60245"/>
                  </a:lnTo>
                  <a:lnTo>
                    <a:pt x="46449" y="68320"/>
                  </a:lnTo>
                  <a:lnTo>
                    <a:pt x="0" y="7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3" name="pg4272"/>
            <p:cNvSpPr/>
            <p:nvPr/>
          </p:nvSpPr>
          <p:spPr>
            <a:xfrm>
              <a:off x="4035654" y="4787156"/>
              <a:ext cx="57347" cy="68004"/>
            </a:xfrm>
            <a:custGeom>
              <a:avLst/>
              <a:pathLst>
                <a:path w="57347" h="68004">
                  <a:moveTo>
                    <a:pt x="9864" y="0"/>
                  </a:moveTo>
                  <a:lnTo>
                    <a:pt x="57347" y="59841"/>
                  </a:lnTo>
                  <a:lnTo>
                    <a:pt x="46967" y="68004"/>
                  </a:lnTo>
                  <a:lnTo>
                    <a:pt x="0" y="77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4" name="pg4273"/>
            <p:cNvSpPr/>
            <p:nvPr/>
          </p:nvSpPr>
          <p:spPr>
            <a:xfrm>
              <a:off x="4045519" y="4779313"/>
              <a:ext cx="57791" cy="67684"/>
            </a:xfrm>
            <a:custGeom>
              <a:avLst/>
              <a:pathLst>
                <a:path w="57791" h="67684">
                  <a:moveTo>
                    <a:pt x="9797" y="0"/>
                  </a:moveTo>
                  <a:lnTo>
                    <a:pt x="57791" y="59431"/>
                  </a:lnTo>
                  <a:lnTo>
                    <a:pt x="47482" y="67684"/>
                  </a:lnTo>
                  <a:lnTo>
                    <a:pt x="0" y="7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5" name="pg4274"/>
            <p:cNvSpPr/>
            <p:nvPr/>
          </p:nvSpPr>
          <p:spPr>
            <a:xfrm>
              <a:off x="4055317" y="4771386"/>
              <a:ext cx="58231" cy="67358"/>
            </a:xfrm>
            <a:custGeom>
              <a:avLst/>
              <a:pathLst>
                <a:path w="58231" h="67358">
                  <a:moveTo>
                    <a:pt x="9730" y="0"/>
                  </a:moveTo>
                  <a:lnTo>
                    <a:pt x="58231" y="59018"/>
                  </a:lnTo>
                  <a:lnTo>
                    <a:pt x="47993" y="67358"/>
                  </a:lnTo>
                  <a:lnTo>
                    <a:pt x="0" y="79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6" name="pg4275"/>
            <p:cNvSpPr/>
            <p:nvPr/>
          </p:nvSpPr>
          <p:spPr>
            <a:xfrm>
              <a:off x="4065047" y="4763376"/>
              <a:ext cx="58667" cy="67028"/>
            </a:xfrm>
            <a:custGeom>
              <a:avLst/>
              <a:pathLst>
                <a:path w="58667" h="67028">
                  <a:moveTo>
                    <a:pt x="9662" y="0"/>
                  </a:moveTo>
                  <a:lnTo>
                    <a:pt x="58667" y="58600"/>
                  </a:lnTo>
                  <a:lnTo>
                    <a:pt x="48501" y="67028"/>
                  </a:lnTo>
                  <a:lnTo>
                    <a:pt x="0" y="8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7" name="pg4276"/>
            <p:cNvSpPr/>
            <p:nvPr/>
          </p:nvSpPr>
          <p:spPr>
            <a:xfrm>
              <a:off x="4074709" y="4755284"/>
              <a:ext cx="59098" cy="66692"/>
            </a:xfrm>
            <a:custGeom>
              <a:avLst/>
              <a:pathLst>
                <a:path w="59098" h="66692">
                  <a:moveTo>
                    <a:pt x="9593" y="0"/>
                  </a:moveTo>
                  <a:lnTo>
                    <a:pt x="59098" y="58178"/>
                  </a:lnTo>
                  <a:lnTo>
                    <a:pt x="49005" y="66692"/>
                  </a:lnTo>
                  <a:lnTo>
                    <a:pt x="0" y="8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8" name="pg4277"/>
            <p:cNvSpPr/>
            <p:nvPr/>
          </p:nvSpPr>
          <p:spPr>
            <a:xfrm>
              <a:off x="4084302" y="4747109"/>
              <a:ext cx="59526" cy="66352"/>
            </a:xfrm>
            <a:custGeom>
              <a:avLst/>
              <a:pathLst>
                <a:path w="59526" h="66352">
                  <a:moveTo>
                    <a:pt x="9523" y="0"/>
                  </a:moveTo>
                  <a:lnTo>
                    <a:pt x="59526" y="57751"/>
                  </a:lnTo>
                  <a:lnTo>
                    <a:pt x="49505" y="66352"/>
                  </a:lnTo>
                  <a:lnTo>
                    <a:pt x="0" y="81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9" name="pg4278"/>
            <p:cNvSpPr/>
            <p:nvPr/>
          </p:nvSpPr>
          <p:spPr>
            <a:xfrm>
              <a:off x="4093826" y="4738854"/>
              <a:ext cx="59948" cy="66007"/>
            </a:xfrm>
            <a:custGeom>
              <a:avLst/>
              <a:pathLst>
                <a:path w="59948" h="66007">
                  <a:moveTo>
                    <a:pt x="9452" y="0"/>
                  </a:moveTo>
                  <a:lnTo>
                    <a:pt x="59948" y="57320"/>
                  </a:lnTo>
                  <a:lnTo>
                    <a:pt x="50002" y="66007"/>
                  </a:lnTo>
                  <a:lnTo>
                    <a:pt x="0" y="82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0" name="pg4279"/>
            <p:cNvSpPr/>
            <p:nvPr/>
          </p:nvSpPr>
          <p:spPr>
            <a:xfrm>
              <a:off x="4103279" y="4730517"/>
              <a:ext cx="60367" cy="65657"/>
            </a:xfrm>
            <a:custGeom>
              <a:avLst/>
              <a:pathLst>
                <a:path w="60367" h="65657">
                  <a:moveTo>
                    <a:pt x="9381" y="0"/>
                  </a:moveTo>
                  <a:lnTo>
                    <a:pt x="60367" y="56885"/>
                  </a:lnTo>
                  <a:lnTo>
                    <a:pt x="50495" y="65657"/>
                  </a:lnTo>
                  <a:lnTo>
                    <a:pt x="0" y="83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1" name="pg4280"/>
            <p:cNvSpPr/>
            <p:nvPr/>
          </p:nvSpPr>
          <p:spPr>
            <a:xfrm>
              <a:off x="4112660" y="4722101"/>
              <a:ext cx="60781" cy="65302"/>
            </a:xfrm>
            <a:custGeom>
              <a:avLst/>
              <a:pathLst>
                <a:path w="60781" h="65302">
                  <a:moveTo>
                    <a:pt x="9310" y="0"/>
                  </a:moveTo>
                  <a:lnTo>
                    <a:pt x="60781" y="56446"/>
                  </a:lnTo>
                  <a:lnTo>
                    <a:pt x="50985" y="65302"/>
                  </a:lnTo>
                  <a:lnTo>
                    <a:pt x="0" y="8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2" name="pg4281"/>
            <p:cNvSpPr/>
            <p:nvPr/>
          </p:nvSpPr>
          <p:spPr>
            <a:xfrm>
              <a:off x="4121970" y="4713604"/>
              <a:ext cx="61190" cy="64942"/>
            </a:xfrm>
            <a:custGeom>
              <a:avLst/>
              <a:pathLst>
                <a:path w="61190" h="64942">
                  <a:moveTo>
                    <a:pt x="9237" y="0"/>
                  </a:moveTo>
                  <a:lnTo>
                    <a:pt x="61190" y="56003"/>
                  </a:lnTo>
                  <a:lnTo>
                    <a:pt x="51471" y="64942"/>
                  </a:lnTo>
                  <a:lnTo>
                    <a:pt x="0" y="84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3" name="pg4282"/>
            <p:cNvSpPr/>
            <p:nvPr/>
          </p:nvSpPr>
          <p:spPr>
            <a:xfrm>
              <a:off x="4131208" y="4705030"/>
              <a:ext cx="61595" cy="64578"/>
            </a:xfrm>
            <a:custGeom>
              <a:avLst/>
              <a:pathLst>
                <a:path w="61595" h="64578">
                  <a:moveTo>
                    <a:pt x="9164" y="0"/>
                  </a:moveTo>
                  <a:lnTo>
                    <a:pt x="61595" y="55556"/>
                  </a:lnTo>
                  <a:lnTo>
                    <a:pt x="51953" y="64578"/>
                  </a:lnTo>
                  <a:lnTo>
                    <a:pt x="0" y="85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4" name="pg4283"/>
            <p:cNvSpPr/>
            <p:nvPr/>
          </p:nvSpPr>
          <p:spPr>
            <a:xfrm>
              <a:off x="4140372" y="4696376"/>
              <a:ext cx="61996" cy="64209"/>
            </a:xfrm>
            <a:custGeom>
              <a:avLst/>
              <a:pathLst>
                <a:path w="61996" h="64209">
                  <a:moveTo>
                    <a:pt x="9090" y="0"/>
                  </a:moveTo>
                  <a:lnTo>
                    <a:pt x="61996" y="55104"/>
                  </a:lnTo>
                  <a:lnTo>
                    <a:pt x="52431" y="64209"/>
                  </a:lnTo>
                  <a:lnTo>
                    <a:pt x="0" y="86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5" name="pg4284"/>
            <p:cNvSpPr/>
            <p:nvPr/>
          </p:nvSpPr>
          <p:spPr>
            <a:xfrm>
              <a:off x="4149463" y="4687646"/>
              <a:ext cx="62391" cy="63835"/>
            </a:xfrm>
            <a:custGeom>
              <a:avLst/>
              <a:pathLst>
                <a:path w="62391" h="63835">
                  <a:moveTo>
                    <a:pt x="9016" y="0"/>
                  </a:moveTo>
                  <a:lnTo>
                    <a:pt x="62391" y="54649"/>
                  </a:lnTo>
                  <a:lnTo>
                    <a:pt x="52905" y="63835"/>
                  </a:lnTo>
                  <a:lnTo>
                    <a:pt x="0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6" name="pg4285"/>
            <p:cNvSpPr/>
            <p:nvPr/>
          </p:nvSpPr>
          <p:spPr>
            <a:xfrm>
              <a:off x="4158479" y="4678838"/>
              <a:ext cx="62783" cy="63456"/>
            </a:xfrm>
            <a:custGeom>
              <a:avLst/>
              <a:pathLst>
                <a:path w="62783" h="63456">
                  <a:moveTo>
                    <a:pt x="8940" y="0"/>
                  </a:moveTo>
                  <a:lnTo>
                    <a:pt x="62783" y="54189"/>
                  </a:lnTo>
                  <a:lnTo>
                    <a:pt x="53375" y="63456"/>
                  </a:lnTo>
                  <a:lnTo>
                    <a:pt x="0" y="8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7" name="pg4286"/>
            <p:cNvSpPr/>
            <p:nvPr/>
          </p:nvSpPr>
          <p:spPr>
            <a:xfrm>
              <a:off x="4167420" y="4669954"/>
              <a:ext cx="63169" cy="63073"/>
            </a:xfrm>
            <a:custGeom>
              <a:avLst/>
              <a:pathLst>
                <a:path w="63169" h="63073">
                  <a:moveTo>
                    <a:pt x="8865" y="0"/>
                  </a:moveTo>
                  <a:lnTo>
                    <a:pt x="63169" y="53726"/>
                  </a:lnTo>
                  <a:lnTo>
                    <a:pt x="53842" y="63073"/>
                  </a:lnTo>
                  <a:lnTo>
                    <a:pt x="0" y="8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8" name="pg4287"/>
            <p:cNvSpPr/>
            <p:nvPr/>
          </p:nvSpPr>
          <p:spPr>
            <a:xfrm>
              <a:off x="4176285" y="4660994"/>
              <a:ext cx="63552" cy="62685"/>
            </a:xfrm>
            <a:custGeom>
              <a:avLst/>
              <a:pathLst>
                <a:path w="63552" h="62685">
                  <a:moveTo>
                    <a:pt x="8788" y="0"/>
                  </a:moveTo>
                  <a:lnTo>
                    <a:pt x="63552" y="53258"/>
                  </a:lnTo>
                  <a:lnTo>
                    <a:pt x="54304" y="62685"/>
                  </a:lnTo>
                  <a:lnTo>
                    <a:pt x="0" y="89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9" name="pg4288"/>
            <p:cNvSpPr/>
            <p:nvPr/>
          </p:nvSpPr>
          <p:spPr>
            <a:xfrm>
              <a:off x="4185073" y="4651959"/>
              <a:ext cx="63929" cy="62293"/>
            </a:xfrm>
            <a:custGeom>
              <a:avLst/>
              <a:pathLst>
                <a:path w="63929" h="62293">
                  <a:moveTo>
                    <a:pt x="8711" y="0"/>
                  </a:moveTo>
                  <a:lnTo>
                    <a:pt x="63929" y="52787"/>
                  </a:lnTo>
                  <a:lnTo>
                    <a:pt x="54763" y="62293"/>
                  </a:lnTo>
                  <a:lnTo>
                    <a:pt x="0" y="9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0" name="pg4289"/>
            <p:cNvSpPr/>
            <p:nvPr/>
          </p:nvSpPr>
          <p:spPr>
            <a:xfrm>
              <a:off x="4193785" y="4642850"/>
              <a:ext cx="64302" cy="61896"/>
            </a:xfrm>
            <a:custGeom>
              <a:avLst/>
              <a:pathLst>
                <a:path w="64302" h="61896">
                  <a:moveTo>
                    <a:pt x="8633" y="0"/>
                  </a:moveTo>
                  <a:lnTo>
                    <a:pt x="64302" y="52312"/>
                  </a:lnTo>
                  <a:lnTo>
                    <a:pt x="55217" y="61896"/>
                  </a:lnTo>
                  <a:lnTo>
                    <a:pt x="0" y="9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1" name="pg4290"/>
            <p:cNvSpPr/>
            <p:nvPr/>
          </p:nvSpPr>
          <p:spPr>
            <a:xfrm>
              <a:off x="4202418" y="4633668"/>
              <a:ext cx="64670" cy="61494"/>
            </a:xfrm>
            <a:custGeom>
              <a:avLst/>
              <a:pathLst>
                <a:path w="64670" h="61494">
                  <a:moveTo>
                    <a:pt x="8555" y="0"/>
                  </a:moveTo>
                  <a:lnTo>
                    <a:pt x="64670" y="51832"/>
                  </a:lnTo>
                  <a:lnTo>
                    <a:pt x="55668" y="61494"/>
                  </a:lnTo>
                  <a:lnTo>
                    <a:pt x="0" y="91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2" name="pg4291"/>
            <p:cNvSpPr/>
            <p:nvPr/>
          </p:nvSpPr>
          <p:spPr>
            <a:xfrm>
              <a:off x="4210974" y="4624412"/>
              <a:ext cx="65033" cy="61088"/>
            </a:xfrm>
            <a:custGeom>
              <a:avLst/>
              <a:pathLst>
                <a:path w="65033" h="61088">
                  <a:moveTo>
                    <a:pt x="8476" y="0"/>
                  </a:moveTo>
                  <a:lnTo>
                    <a:pt x="65033" y="51350"/>
                  </a:lnTo>
                  <a:lnTo>
                    <a:pt x="56114" y="61088"/>
                  </a:lnTo>
                  <a:lnTo>
                    <a:pt x="0" y="92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3" name="pg4292"/>
            <p:cNvSpPr/>
            <p:nvPr/>
          </p:nvSpPr>
          <p:spPr>
            <a:xfrm>
              <a:off x="4219450" y="4615084"/>
              <a:ext cx="65391" cy="60678"/>
            </a:xfrm>
            <a:custGeom>
              <a:avLst/>
              <a:pathLst>
                <a:path w="65391" h="60678">
                  <a:moveTo>
                    <a:pt x="8396" y="0"/>
                  </a:moveTo>
                  <a:lnTo>
                    <a:pt x="65391" y="50863"/>
                  </a:lnTo>
                  <a:lnTo>
                    <a:pt x="56557" y="60678"/>
                  </a:lnTo>
                  <a:lnTo>
                    <a:pt x="0" y="9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4" name="pg4293"/>
            <p:cNvSpPr/>
            <p:nvPr/>
          </p:nvSpPr>
          <p:spPr>
            <a:xfrm>
              <a:off x="4227847" y="4605684"/>
              <a:ext cx="65745" cy="60263"/>
            </a:xfrm>
            <a:custGeom>
              <a:avLst/>
              <a:pathLst>
                <a:path w="65745" h="60263">
                  <a:moveTo>
                    <a:pt x="8316" y="0"/>
                  </a:moveTo>
                  <a:lnTo>
                    <a:pt x="65745" y="50372"/>
                  </a:lnTo>
                  <a:lnTo>
                    <a:pt x="56995" y="60263"/>
                  </a:lnTo>
                  <a:lnTo>
                    <a:pt x="0" y="9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5" name="pg4294"/>
            <p:cNvSpPr/>
            <p:nvPr/>
          </p:nvSpPr>
          <p:spPr>
            <a:xfrm>
              <a:off x="4236163" y="4596214"/>
              <a:ext cx="66094" cy="59843"/>
            </a:xfrm>
            <a:custGeom>
              <a:avLst/>
              <a:pathLst>
                <a:path w="66094" h="59843">
                  <a:moveTo>
                    <a:pt x="8235" y="0"/>
                  </a:moveTo>
                  <a:lnTo>
                    <a:pt x="66094" y="49878"/>
                  </a:lnTo>
                  <a:lnTo>
                    <a:pt x="57429" y="59843"/>
                  </a:lnTo>
                  <a:lnTo>
                    <a:pt x="0" y="9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6" name="pg4295"/>
            <p:cNvSpPr/>
            <p:nvPr/>
          </p:nvSpPr>
          <p:spPr>
            <a:xfrm>
              <a:off x="4244398" y="4586673"/>
              <a:ext cx="66438" cy="59419"/>
            </a:xfrm>
            <a:custGeom>
              <a:avLst/>
              <a:pathLst>
                <a:path w="66438" h="59419">
                  <a:moveTo>
                    <a:pt x="8153" y="0"/>
                  </a:moveTo>
                  <a:lnTo>
                    <a:pt x="66438" y="49381"/>
                  </a:lnTo>
                  <a:lnTo>
                    <a:pt x="57858" y="59419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7" name="pg4296"/>
            <p:cNvSpPr/>
            <p:nvPr/>
          </p:nvSpPr>
          <p:spPr>
            <a:xfrm>
              <a:off x="4252552" y="4577062"/>
              <a:ext cx="66777" cy="58991"/>
            </a:xfrm>
            <a:custGeom>
              <a:avLst/>
              <a:pathLst>
                <a:path w="66777" h="58991">
                  <a:moveTo>
                    <a:pt x="8071" y="0"/>
                  </a:moveTo>
                  <a:lnTo>
                    <a:pt x="66777" y="48879"/>
                  </a:lnTo>
                  <a:lnTo>
                    <a:pt x="58284" y="58991"/>
                  </a:lnTo>
                  <a:lnTo>
                    <a:pt x="0" y="9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8" name="pg4297"/>
            <p:cNvSpPr/>
            <p:nvPr/>
          </p:nvSpPr>
          <p:spPr>
            <a:xfrm>
              <a:off x="4260624" y="4567383"/>
              <a:ext cx="67111" cy="58558"/>
            </a:xfrm>
            <a:custGeom>
              <a:avLst/>
              <a:pathLst>
                <a:path w="67111" h="58558">
                  <a:moveTo>
                    <a:pt x="7989" y="0"/>
                  </a:moveTo>
                  <a:lnTo>
                    <a:pt x="67111" y="48374"/>
                  </a:lnTo>
                  <a:lnTo>
                    <a:pt x="58705" y="58558"/>
                  </a:lnTo>
                  <a:lnTo>
                    <a:pt x="0" y="96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9" name="pg4298"/>
            <p:cNvSpPr/>
            <p:nvPr/>
          </p:nvSpPr>
          <p:spPr>
            <a:xfrm>
              <a:off x="4268613" y="4557636"/>
              <a:ext cx="67440" cy="58122"/>
            </a:xfrm>
            <a:custGeom>
              <a:avLst/>
              <a:pathLst>
                <a:path w="67440" h="58122">
                  <a:moveTo>
                    <a:pt x="7905" y="0"/>
                  </a:moveTo>
                  <a:lnTo>
                    <a:pt x="67440" y="47866"/>
                  </a:lnTo>
                  <a:lnTo>
                    <a:pt x="59122" y="58122"/>
                  </a:lnTo>
                  <a:lnTo>
                    <a:pt x="0" y="97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0" name="pg4299"/>
            <p:cNvSpPr/>
            <p:nvPr/>
          </p:nvSpPr>
          <p:spPr>
            <a:xfrm>
              <a:off x="4276519" y="4547821"/>
              <a:ext cx="67764" cy="57680"/>
            </a:xfrm>
            <a:custGeom>
              <a:avLst/>
              <a:pathLst>
                <a:path w="67764" h="57680">
                  <a:moveTo>
                    <a:pt x="7822" y="0"/>
                  </a:moveTo>
                  <a:lnTo>
                    <a:pt x="67764" y="47354"/>
                  </a:lnTo>
                  <a:lnTo>
                    <a:pt x="59534" y="57680"/>
                  </a:lnTo>
                  <a:lnTo>
                    <a:pt x="0" y="9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1" name="pg4300"/>
            <p:cNvSpPr/>
            <p:nvPr/>
          </p:nvSpPr>
          <p:spPr>
            <a:xfrm>
              <a:off x="4284341" y="4537939"/>
              <a:ext cx="68084" cy="57235"/>
            </a:xfrm>
            <a:custGeom>
              <a:avLst/>
              <a:pathLst>
                <a:path w="68084" h="57235">
                  <a:moveTo>
                    <a:pt x="7737" y="0"/>
                  </a:moveTo>
                  <a:lnTo>
                    <a:pt x="68084" y="46838"/>
                  </a:lnTo>
                  <a:lnTo>
                    <a:pt x="59942" y="57235"/>
                  </a:lnTo>
                  <a:lnTo>
                    <a:pt x="0" y="98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2" name="pg4301"/>
            <p:cNvSpPr/>
            <p:nvPr/>
          </p:nvSpPr>
          <p:spPr>
            <a:xfrm>
              <a:off x="4292079" y="4527992"/>
              <a:ext cx="68398" cy="56785"/>
            </a:xfrm>
            <a:custGeom>
              <a:avLst/>
              <a:pathLst>
                <a:path w="68398" h="56785">
                  <a:moveTo>
                    <a:pt x="7652" y="0"/>
                  </a:moveTo>
                  <a:lnTo>
                    <a:pt x="68398" y="46319"/>
                  </a:lnTo>
                  <a:lnTo>
                    <a:pt x="60346" y="56785"/>
                  </a:lnTo>
                  <a:lnTo>
                    <a:pt x="0" y="99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3" name="pg4302"/>
            <p:cNvSpPr/>
            <p:nvPr/>
          </p:nvSpPr>
          <p:spPr>
            <a:xfrm>
              <a:off x="4299732" y="4517979"/>
              <a:ext cx="68707" cy="56332"/>
            </a:xfrm>
            <a:custGeom>
              <a:avLst/>
              <a:pathLst>
                <a:path w="68707" h="56332">
                  <a:moveTo>
                    <a:pt x="7567" y="0"/>
                  </a:moveTo>
                  <a:lnTo>
                    <a:pt x="68707" y="45797"/>
                  </a:lnTo>
                  <a:lnTo>
                    <a:pt x="60745" y="56332"/>
                  </a:lnTo>
                  <a:lnTo>
                    <a:pt x="0" y="10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4" name="pg4303"/>
            <p:cNvSpPr/>
            <p:nvPr/>
          </p:nvSpPr>
          <p:spPr>
            <a:xfrm>
              <a:off x="4307299" y="4507902"/>
              <a:ext cx="69011" cy="55874"/>
            </a:xfrm>
            <a:custGeom>
              <a:avLst/>
              <a:pathLst>
                <a:path w="69011" h="55874">
                  <a:moveTo>
                    <a:pt x="7481" y="0"/>
                  </a:moveTo>
                  <a:lnTo>
                    <a:pt x="69011" y="45271"/>
                  </a:lnTo>
                  <a:lnTo>
                    <a:pt x="61140" y="55874"/>
                  </a:lnTo>
                  <a:lnTo>
                    <a:pt x="0" y="10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5" name="pg4304"/>
            <p:cNvSpPr/>
            <p:nvPr/>
          </p:nvSpPr>
          <p:spPr>
            <a:xfrm>
              <a:off x="4314780" y="4497761"/>
              <a:ext cx="69310" cy="55412"/>
            </a:xfrm>
            <a:custGeom>
              <a:avLst/>
              <a:pathLst>
                <a:path w="69310" h="55412">
                  <a:moveTo>
                    <a:pt x="7394" y="0"/>
                  </a:moveTo>
                  <a:lnTo>
                    <a:pt x="69310" y="44742"/>
                  </a:lnTo>
                  <a:lnTo>
                    <a:pt x="61530" y="55412"/>
                  </a:lnTo>
                  <a:lnTo>
                    <a:pt x="0" y="101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6" name="pg4305"/>
            <p:cNvSpPr/>
            <p:nvPr/>
          </p:nvSpPr>
          <p:spPr>
            <a:xfrm>
              <a:off x="4322174" y="4487557"/>
              <a:ext cx="69605" cy="54946"/>
            </a:xfrm>
            <a:custGeom>
              <a:avLst/>
              <a:pathLst>
                <a:path w="69605" h="54946">
                  <a:moveTo>
                    <a:pt x="7307" y="0"/>
                  </a:moveTo>
                  <a:lnTo>
                    <a:pt x="69605" y="44209"/>
                  </a:lnTo>
                  <a:lnTo>
                    <a:pt x="61916" y="54946"/>
                  </a:lnTo>
                  <a:lnTo>
                    <a:pt x="0" y="10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7" name="pg4306"/>
            <p:cNvSpPr/>
            <p:nvPr/>
          </p:nvSpPr>
          <p:spPr>
            <a:xfrm>
              <a:off x="4329482" y="4477291"/>
              <a:ext cx="69893" cy="54476"/>
            </a:xfrm>
            <a:custGeom>
              <a:avLst/>
              <a:pathLst>
                <a:path w="69893" h="54476">
                  <a:moveTo>
                    <a:pt x="7219" y="0"/>
                  </a:moveTo>
                  <a:lnTo>
                    <a:pt x="69893" y="43674"/>
                  </a:lnTo>
                  <a:lnTo>
                    <a:pt x="62297" y="54476"/>
                  </a:lnTo>
                  <a:lnTo>
                    <a:pt x="0" y="10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8" name="pg4307"/>
            <p:cNvSpPr/>
            <p:nvPr/>
          </p:nvSpPr>
          <p:spPr>
            <a:xfrm>
              <a:off x="4336701" y="4466963"/>
              <a:ext cx="70177" cy="54001"/>
            </a:xfrm>
            <a:custGeom>
              <a:avLst/>
              <a:pathLst>
                <a:path w="70177" h="54001">
                  <a:moveTo>
                    <a:pt x="7131" y="0"/>
                  </a:moveTo>
                  <a:lnTo>
                    <a:pt x="70177" y="43135"/>
                  </a:lnTo>
                  <a:lnTo>
                    <a:pt x="62674" y="54001"/>
                  </a:lnTo>
                  <a:lnTo>
                    <a:pt x="0" y="10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9" name="pg4308"/>
            <p:cNvSpPr/>
            <p:nvPr/>
          </p:nvSpPr>
          <p:spPr>
            <a:xfrm>
              <a:off x="4343832" y="4456575"/>
              <a:ext cx="70456" cy="53523"/>
            </a:xfrm>
            <a:custGeom>
              <a:avLst/>
              <a:pathLst>
                <a:path w="70456" h="53523">
                  <a:moveTo>
                    <a:pt x="7042" y="0"/>
                  </a:moveTo>
                  <a:lnTo>
                    <a:pt x="70456" y="42593"/>
                  </a:lnTo>
                  <a:lnTo>
                    <a:pt x="63046" y="53523"/>
                  </a:lnTo>
                  <a:lnTo>
                    <a:pt x="0" y="10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0" name="pg4309"/>
            <p:cNvSpPr/>
            <p:nvPr/>
          </p:nvSpPr>
          <p:spPr>
            <a:xfrm>
              <a:off x="4350875" y="4446127"/>
              <a:ext cx="70729" cy="53041"/>
            </a:xfrm>
            <a:custGeom>
              <a:avLst/>
              <a:pathLst>
                <a:path w="70729" h="53041">
                  <a:moveTo>
                    <a:pt x="6953" y="0"/>
                  </a:moveTo>
                  <a:lnTo>
                    <a:pt x="70729" y="42048"/>
                  </a:lnTo>
                  <a:lnTo>
                    <a:pt x="63413" y="53041"/>
                  </a:lnTo>
                  <a:lnTo>
                    <a:pt x="0" y="10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1" name="pg4310"/>
            <p:cNvSpPr/>
            <p:nvPr/>
          </p:nvSpPr>
          <p:spPr>
            <a:xfrm>
              <a:off x="4357828" y="4435619"/>
              <a:ext cx="70998" cy="52555"/>
            </a:xfrm>
            <a:custGeom>
              <a:avLst/>
              <a:pathLst>
                <a:path w="70998" h="52555">
                  <a:moveTo>
                    <a:pt x="6863" y="0"/>
                  </a:moveTo>
                  <a:lnTo>
                    <a:pt x="70998" y="41500"/>
                  </a:lnTo>
                  <a:lnTo>
                    <a:pt x="63776" y="52555"/>
                  </a:lnTo>
                  <a:lnTo>
                    <a:pt x="0" y="10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2" name="pg4311"/>
            <p:cNvSpPr/>
            <p:nvPr/>
          </p:nvSpPr>
          <p:spPr>
            <a:xfrm>
              <a:off x="4364691" y="4425053"/>
              <a:ext cx="71261" cy="52066"/>
            </a:xfrm>
            <a:custGeom>
              <a:avLst/>
              <a:pathLst>
                <a:path w="71261" h="52066">
                  <a:moveTo>
                    <a:pt x="6772" y="0"/>
                  </a:moveTo>
                  <a:lnTo>
                    <a:pt x="71261" y="40948"/>
                  </a:lnTo>
                  <a:lnTo>
                    <a:pt x="64134" y="52066"/>
                  </a:lnTo>
                  <a:lnTo>
                    <a:pt x="0" y="10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3" name="pg4312"/>
            <p:cNvSpPr/>
            <p:nvPr/>
          </p:nvSpPr>
          <p:spPr>
            <a:xfrm>
              <a:off x="4371464" y="4414429"/>
              <a:ext cx="71518" cy="51572"/>
            </a:xfrm>
            <a:custGeom>
              <a:avLst/>
              <a:pathLst>
                <a:path w="71518" h="51572">
                  <a:moveTo>
                    <a:pt x="6682" y="0"/>
                  </a:moveTo>
                  <a:lnTo>
                    <a:pt x="71518" y="40394"/>
                  </a:lnTo>
                  <a:lnTo>
                    <a:pt x="64488" y="51572"/>
                  </a:lnTo>
                  <a:lnTo>
                    <a:pt x="0" y="106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4" name="pg4313"/>
            <p:cNvSpPr/>
            <p:nvPr/>
          </p:nvSpPr>
          <p:spPr>
            <a:xfrm>
              <a:off x="4378146" y="4403749"/>
              <a:ext cx="71771" cy="51075"/>
            </a:xfrm>
            <a:custGeom>
              <a:avLst/>
              <a:pathLst>
                <a:path w="71771" h="51075">
                  <a:moveTo>
                    <a:pt x="6590" y="0"/>
                  </a:moveTo>
                  <a:lnTo>
                    <a:pt x="71771" y="39837"/>
                  </a:lnTo>
                  <a:lnTo>
                    <a:pt x="64836" y="51075"/>
                  </a:lnTo>
                  <a:lnTo>
                    <a:pt x="0" y="106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5" name="pg4314"/>
            <p:cNvSpPr/>
            <p:nvPr/>
          </p:nvSpPr>
          <p:spPr>
            <a:xfrm>
              <a:off x="4384737" y="4393012"/>
              <a:ext cx="72018" cy="50573"/>
            </a:xfrm>
            <a:custGeom>
              <a:avLst/>
              <a:pathLst>
                <a:path w="72018" h="50573">
                  <a:moveTo>
                    <a:pt x="6499" y="0"/>
                  </a:moveTo>
                  <a:lnTo>
                    <a:pt x="72018" y="39277"/>
                  </a:lnTo>
                  <a:lnTo>
                    <a:pt x="65180" y="50573"/>
                  </a:lnTo>
                  <a:lnTo>
                    <a:pt x="0" y="107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6" name="pg4315"/>
            <p:cNvSpPr/>
            <p:nvPr/>
          </p:nvSpPr>
          <p:spPr>
            <a:xfrm>
              <a:off x="4391236" y="4382220"/>
              <a:ext cx="72260" cy="50069"/>
            </a:xfrm>
            <a:custGeom>
              <a:avLst/>
              <a:pathLst>
                <a:path w="72260" h="50069">
                  <a:moveTo>
                    <a:pt x="6406" y="0"/>
                  </a:moveTo>
                  <a:lnTo>
                    <a:pt x="72260" y="38713"/>
                  </a:lnTo>
                  <a:lnTo>
                    <a:pt x="65519" y="50069"/>
                  </a:lnTo>
                  <a:lnTo>
                    <a:pt x="0" y="107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7" name="pg4316"/>
            <p:cNvSpPr/>
            <p:nvPr/>
          </p:nvSpPr>
          <p:spPr>
            <a:xfrm>
              <a:off x="4397643" y="4371373"/>
              <a:ext cx="72497" cy="49560"/>
            </a:xfrm>
            <a:custGeom>
              <a:avLst/>
              <a:pathLst>
                <a:path w="72497" h="49560">
                  <a:moveTo>
                    <a:pt x="6314" y="0"/>
                  </a:moveTo>
                  <a:lnTo>
                    <a:pt x="72497" y="38148"/>
                  </a:lnTo>
                  <a:lnTo>
                    <a:pt x="65854" y="49560"/>
                  </a:lnTo>
                  <a:lnTo>
                    <a:pt x="0" y="108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8" name="pg4317"/>
            <p:cNvSpPr/>
            <p:nvPr/>
          </p:nvSpPr>
          <p:spPr>
            <a:xfrm>
              <a:off x="4403957" y="4360473"/>
              <a:ext cx="72728" cy="49048"/>
            </a:xfrm>
            <a:custGeom>
              <a:avLst/>
              <a:pathLst>
                <a:path w="72728" h="49048">
                  <a:moveTo>
                    <a:pt x="6220" y="0"/>
                  </a:moveTo>
                  <a:lnTo>
                    <a:pt x="72728" y="37579"/>
                  </a:lnTo>
                  <a:lnTo>
                    <a:pt x="66183" y="49048"/>
                  </a:lnTo>
                  <a:lnTo>
                    <a:pt x="0" y="109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9" name="pg4318"/>
            <p:cNvSpPr/>
            <p:nvPr/>
          </p:nvSpPr>
          <p:spPr>
            <a:xfrm>
              <a:off x="4410178" y="4349520"/>
              <a:ext cx="72954" cy="48532"/>
            </a:xfrm>
            <a:custGeom>
              <a:avLst/>
              <a:pathLst>
                <a:path w="72954" h="48532">
                  <a:moveTo>
                    <a:pt x="6127" y="0"/>
                  </a:moveTo>
                  <a:lnTo>
                    <a:pt x="72954" y="37007"/>
                  </a:lnTo>
                  <a:lnTo>
                    <a:pt x="66508" y="48532"/>
                  </a:lnTo>
                  <a:lnTo>
                    <a:pt x="0" y="109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0" name="pg4319"/>
            <p:cNvSpPr/>
            <p:nvPr/>
          </p:nvSpPr>
          <p:spPr>
            <a:xfrm>
              <a:off x="4416305" y="4338514"/>
              <a:ext cx="73175" cy="48013"/>
            </a:xfrm>
            <a:custGeom>
              <a:avLst/>
              <a:pathLst>
                <a:path w="73175" h="48013">
                  <a:moveTo>
                    <a:pt x="6033" y="0"/>
                  </a:moveTo>
                  <a:lnTo>
                    <a:pt x="73175" y="36433"/>
                  </a:lnTo>
                  <a:lnTo>
                    <a:pt x="66827" y="48013"/>
                  </a:lnTo>
                  <a:lnTo>
                    <a:pt x="0" y="110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1" name="pg4320"/>
            <p:cNvSpPr/>
            <p:nvPr/>
          </p:nvSpPr>
          <p:spPr>
            <a:xfrm>
              <a:off x="4422338" y="4327458"/>
              <a:ext cx="73390" cy="47490"/>
            </a:xfrm>
            <a:custGeom>
              <a:avLst/>
              <a:pathLst>
                <a:path w="73390" h="47490">
                  <a:moveTo>
                    <a:pt x="5938" y="0"/>
                  </a:moveTo>
                  <a:lnTo>
                    <a:pt x="73390" y="35856"/>
                  </a:lnTo>
                  <a:lnTo>
                    <a:pt x="67142" y="47490"/>
                  </a:lnTo>
                  <a:lnTo>
                    <a:pt x="0" y="11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2" name="pg4321"/>
            <p:cNvSpPr/>
            <p:nvPr/>
          </p:nvSpPr>
          <p:spPr>
            <a:xfrm>
              <a:off x="4428276" y="4316350"/>
              <a:ext cx="73600" cy="46963"/>
            </a:xfrm>
            <a:custGeom>
              <a:avLst/>
              <a:pathLst>
                <a:path w="73600" h="46963">
                  <a:moveTo>
                    <a:pt x="5843" y="0"/>
                  </a:moveTo>
                  <a:lnTo>
                    <a:pt x="73600" y="35277"/>
                  </a:lnTo>
                  <a:lnTo>
                    <a:pt x="67452" y="46963"/>
                  </a:lnTo>
                  <a:lnTo>
                    <a:pt x="0" y="111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3" name="pg4322"/>
            <p:cNvSpPr/>
            <p:nvPr/>
          </p:nvSpPr>
          <p:spPr>
            <a:xfrm>
              <a:off x="4434120" y="4305194"/>
              <a:ext cx="73805" cy="46434"/>
            </a:xfrm>
            <a:custGeom>
              <a:avLst/>
              <a:pathLst>
                <a:path w="73805" h="46434">
                  <a:moveTo>
                    <a:pt x="5748" y="0"/>
                  </a:moveTo>
                  <a:lnTo>
                    <a:pt x="73805" y="34695"/>
                  </a:lnTo>
                  <a:lnTo>
                    <a:pt x="67757" y="46434"/>
                  </a:lnTo>
                  <a:lnTo>
                    <a:pt x="0" y="11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4" name="pg4323"/>
            <p:cNvSpPr/>
            <p:nvPr/>
          </p:nvSpPr>
          <p:spPr>
            <a:xfrm>
              <a:off x="4439868" y="4293988"/>
              <a:ext cx="74004" cy="45900"/>
            </a:xfrm>
            <a:custGeom>
              <a:avLst/>
              <a:pathLst>
                <a:path w="74004" h="45900">
                  <a:moveTo>
                    <a:pt x="5652" y="0"/>
                  </a:moveTo>
                  <a:lnTo>
                    <a:pt x="74004" y="34110"/>
                  </a:lnTo>
                  <a:lnTo>
                    <a:pt x="68057" y="45900"/>
                  </a:lnTo>
                  <a:lnTo>
                    <a:pt x="0" y="11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5" name="pg4324"/>
            <p:cNvSpPr/>
            <p:nvPr/>
          </p:nvSpPr>
          <p:spPr>
            <a:xfrm>
              <a:off x="4445520" y="4282734"/>
              <a:ext cx="74197" cy="45364"/>
            </a:xfrm>
            <a:custGeom>
              <a:avLst/>
              <a:pathLst>
                <a:path w="74197" h="45364">
                  <a:moveTo>
                    <a:pt x="5555" y="0"/>
                  </a:moveTo>
                  <a:lnTo>
                    <a:pt x="74197" y="33523"/>
                  </a:lnTo>
                  <a:lnTo>
                    <a:pt x="68352" y="45364"/>
                  </a:lnTo>
                  <a:lnTo>
                    <a:pt x="0" y="11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6" name="pg4325"/>
            <p:cNvSpPr/>
            <p:nvPr/>
          </p:nvSpPr>
          <p:spPr>
            <a:xfrm>
              <a:off x="4451076" y="4271433"/>
              <a:ext cx="74386" cy="44824"/>
            </a:xfrm>
            <a:custGeom>
              <a:avLst/>
              <a:pathLst>
                <a:path w="74386" h="44824">
                  <a:moveTo>
                    <a:pt x="5459" y="0"/>
                  </a:moveTo>
                  <a:lnTo>
                    <a:pt x="74386" y="32933"/>
                  </a:lnTo>
                  <a:lnTo>
                    <a:pt x="68641" y="44824"/>
                  </a:lnTo>
                  <a:lnTo>
                    <a:pt x="0" y="113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7" name="pg4326"/>
            <p:cNvSpPr/>
            <p:nvPr/>
          </p:nvSpPr>
          <p:spPr>
            <a:xfrm>
              <a:off x="4456536" y="4260086"/>
              <a:ext cx="74568" cy="44281"/>
            </a:xfrm>
            <a:custGeom>
              <a:avLst/>
              <a:pathLst>
                <a:path w="74568" h="44281">
                  <a:moveTo>
                    <a:pt x="5362" y="0"/>
                  </a:moveTo>
                  <a:lnTo>
                    <a:pt x="74568" y="32341"/>
                  </a:lnTo>
                  <a:lnTo>
                    <a:pt x="68926" y="44281"/>
                  </a:lnTo>
                  <a:lnTo>
                    <a:pt x="0" y="113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8" name="pg4327"/>
            <p:cNvSpPr/>
            <p:nvPr/>
          </p:nvSpPr>
          <p:spPr>
            <a:xfrm>
              <a:off x="4461898" y="4248693"/>
              <a:ext cx="74745" cy="43734"/>
            </a:xfrm>
            <a:custGeom>
              <a:avLst/>
              <a:pathLst>
                <a:path w="74745" h="43734">
                  <a:moveTo>
                    <a:pt x="5264" y="0"/>
                  </a:moveTo>
                  <a:lnTo>
                    <a:pt x="74745" y="31747"/>
                  </a:lnTo>
                  <a:lnTo>
                    <a:pt x="69206" y="43734"/>
                  </a:lnTo>
                  <a:lnTo>
                    <a:pt x="0" y="11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9" name="pg4328"/>
            <p:cNvSpPr/>
            <p:nvPr/>
          </p:nvSpPr>
          <p:spPr>
            <a:xfrm>
              <a:off x="4467163" y="4237256"/>
              <a:ext cx="74917" cy="43184"/>
            </a:xfrm>
            <a:custGeom>
              <a:avLst/>
              <a:pathLst>
                <a:path w="74917" h="43184">
                  <a:moveTo>
                    <a:pt x="5166" y="0"/>
                  </a:moveTo>
                  <a:lnTo>
                    <a:pt x="74917" y="31150"/>
                  </a:lnTo>
                  <a:lnTo>
                    <a:pt x="69481" y="43184"/>
                  </a:lnTo>
                  <a:lnTo>
                    <a:pt x="0" y="11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0" name="pg4329"/>
            <p:cNvSpPr/>
            <p:nvPr/>
          </p:nvSpPr>
          <p:spPr>
            <a:xfrm>
              <a:off x="4472329" y="4225774"/>
              <a:ext cx="75083" cy="42632"/>
            </a:xfrm>
            <a:custGeom>
              <a:avLst/>
              <a:pathLst>
                <a:path w="75083" h="42632">
                  <a:moveTo>
                    <a:pt x="5068" y="0"/>
                  </a:moveTo>
                  <a:lnTo>
                    <a:pt x="75083" y="30551"/>
                  </a:lnTo>
                  <a:lnTo>
                    <a:pt x="69750" y="42632"/>
                  </a:lnTo>
                  <a:lnTo>
                    <a:pt x="0" y="114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1" name="pg4330"/>
            <p:cNvSpPr/>
            <p:nvPr/>
          </p:nvSpPr>
          <p:spPr>
            <a:xfrm>
              <a:off x="4477398" y="4214250"/>
              <a:ext cx="75244" cy="42076"/>
            </a:xfrm>
            <a:custGeom>
              <a:avLst/>
              <a:pathLst>
                <a:path w="75244" h="42076">
                  <a:moveTo>
                    <a:pt x="4970" y="0"/>
                  </a:moveTo>
                  <a:lnTo>
                    <a:pt x="75244" y="29950"/>
                  </a:lnTo>
                  <a:lnTo>
                    <a:pt x="70015" y="42076"/>
                  </a:lnTo>
                  <a:lnTo>
                    <a:pt x="0" y="11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2" name="pg4331"/>
            <p:cNvSpPr/>
            <p:nvPr/>
          </p:nvSpPr>
          <p:spPr>
            <a:xfrm>
              <a:off x="4482368" y="4202683"/>
              <a:ext cx="75399" cy="41516"/>
            </a:xfrm>
            <a:custGeom>
              <a:avLst/>
              <a:pathLst>
                <a:path w="75399" h="41516">
                  <a:moveTo>
                    <a:pt x="4871" y="0"/>
                  </a:moveTo>
                  <a:lnTo>
                    <a:pt x="75399" y="29346"/>
                  </a:lnTo>
                  <a:lnTo>
                    <a:pt x="70274" y="41516"/>
                  </a:lnTo>
                  <a:lnTo>
                    <a:pt x="0" y="11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3" name="pg4332"/>
            <p:cNvSpPr/>
            <p:nvPr/>
          </p:nvSpPr>
          <p:spPr>
            <a:xfrm>
              <a:off x="4487239" y="4191075"/>
              <a:ext cx="75549" cy="40954"/>
            </a:xfrm>
            <a:custGeom>
              <a:avLst/>
              <a:pathLst>
                <a:path w="75549" h="40954">
                  <a:moveTo>
                    <a:pt x="4771" y="0"/>
                  </a:moveTo>
                  <a:lnTo>
                    <a:pt x="75549" y="28741"/>
                  </a:lnTo>
                  <a:lnTo>
                    <a:pt x="70528" y="40954"/>
                  </a:lnTo>
                  <a:lnTo>
                    <a:pt x="0" y="11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4" name="pg4333"/>
            <p:cNvSpPr/>
            <p:nvPr/>
          </p:nvSpPr>
          <p:spPr>
            <a:xfrm>
              <a:off x="4492011" y="4179427"/>
              <a:ext cx="75693" cy="40389"/>
            </a:xfrm>
            <a:custGeom>
              <a:avLst/>
              <a:pathLst>
                <a:path w="75693" h="40389">
                  <a:moveTo>
                    <a:pt x="4672" y="0"/>
                  </a:moveTo>
                  <a:lnTo>
                    <a:pt x="75693" y="28133"/>
                  </a:lnTo>
                  <a:lnTo>
                    <a:pt x="70777" y="40389"/>
                  </a:lnTo>
                  <a:lnTo>
                    <a:pt x="0" y="11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5" name="pg4334"/>
            <p:cNvSpPr/>
            <p:nvPr/>
          </p:nvSpPr>
          <p:spPr>
            <a:xfrm>
              <a:off x="4496683" y="4167738"/>
              <a:ext cx="75832" cy="39821"/>
            </a:xfrm>
            <a:custGeom>
              <a:avLst/>
              <a:pathLst>
                <a:path w="75832" h="39821">
                  <a:moveTo>
                    <a:pt x="4572" y="0"/>
                  </a:moveTo>
                  <a:lnTo>
                    <a:pt x="75832" y="27523"/>
                  </a:lnTo>
                  <a:lnTo>
                    <a:pt x="71021" y="39821"/>
                  </a:lnTo>
                  <a:lnTo>
                    <a:pt x="0" y="11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6" name="pg4335"/>
            <p:cNvSpPr/>
            <p:nvPr/>
          </p:nvSpPr>
          <p:spPr>
            <a:xfrm>
              <a:off x="4501255" y="4156012"/>
              <a:ext cx="75964" cy="39250"/>
            </a:xfrm>
            <a:custGeom>
              <a:avLst/>
              <a:pathLst>
                <a:path w="75964" h="39250">
                  <a:moveTo>
                    <a:pt x="4471" y="0"/>
                  </a:moveTo>
                  <a:lnTo>
                    <a:pt x="75964" y="26911"/>
                  </a:lnTo>
                  <a:lnTo>
                    <a:pt x="71259" y="39250"/>
                  </a:lnTo>
                  <a:lnTo>
                    <a:pt x="0" y="117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7" name="pg4336"/>
            <p:cNvSpPr/>
            <p:nvPr/>
          </p:nvSpPr>
          <p:spPr>
            <a:xfrm>
              <a:off x="4505727" y="4144247"/>
              <a:ext cx="76092" cy="38676"/>
            </a:xfrm>
            <a:custGeom>
              <a:avLst/>
              <a:pathLst>
                <a:path w="76092" h="38676">
                  <a:moveTo>
                    <a:pt x="4371" y="0"/>
                  </a:moveTo>
                  <a:lnTo>
                    <a:pt x="76092" y="26297"/>
                  </a:lnTo>
                  <a:lnTo>
                    <a:pt x="71493" y="38676"/>
                  </a:lnTo>
                  <a:lnTo>
                    <a:pt x="0" y="11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8" name="pg4337"/>
            <p:cNvSpPr/>
            <p:nvPr/>
          </p:nvSpPr>
          <p:spPr>
            <a:xfrm>
              <a:off x="4510098" y="4132445"/>
              <a:ext cx="76214" cy="38099"/>
            </a:xfrm>
            <a:custGeom>
              <a:avLst/>
              <a:pathLst>
                <a:path w="76214" h="38099">
                  <a:moveTo>
                    <a:pt x="4270" y="0"/>
                  </a:moveTo>
                  <a:lnTo>
                    <a:pt x="76214" y="25682"/>
                  </a:lnTo>
                  <a:lnTo>
                    <a:pt x="71721" y="38099"/>
                  </a:lnTo>
                  <a:lnTo>
                    <a:pt x="0" y="11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9" name="pg4338"/>
            <p:cNvSpPr/>
            <p:nvPr/>
          </p:nvSpPr>
          <p:spPr>
            <a:xfrm>
              <a:off x="4514368" y="4120607"/>
              <a:ext cx="76330" cy="37520"/>
            </a:xfrm>
            <a:custGeom>
              <a:avLst/>
              <a:pathLst>
                <a:path w="76330" h="37520">
                  <a:moveTo>
                    <a:pt x="4168" y="0"/>
                  </a:moveTo>
                  <a:lnTo>
                    <a:pt x="76330" y="25064"/>
                  </a:lnTo>
                  <a:lnTo>
                    <a:pt x="71944" y="37520"/>
                  </a:lnTo>
                  <a:lnTo>
                    <a:pt x="0" y="11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0" name="pg4339"/>
            <p:cNvSpPr/>
            <p:nvPr/>
          </p:nvSpPr>
          <p:spPr>
            <a:xfrm>
              <a:off x="4518537" y="4108734"/>
              <a:ext cx="76440" cy="36937"/>
            </a:xfrm>
            <a:custGeom>
              <a:avLst/>
              <a:pathLst>
                <a:path w="76440" h="36937">
                  <a:moveTo>
                    <a:pt x="4067" y="0"/>
                  </a:moveTo>
                  <a:lnTo>
                    <a:pt x="76440" y="24445"/>
                  </a:lnTo>
                  <a:lnTo>
                    <a:pt x="72161" y="36937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1" name="pg4340"/>
            <p:cNvSpPr/>
            <p:nvPr/>
          </p:nvSpPr>
          <p:spPr>
            <a:xfrm>
              <a:off x="4522604" y="4096826"/>
              <a:ext cx="76545" cy="36352"/>
            </a:xfrm>
            <a:custGeom>
              <a:avLst/>
              <a:pathLst>
                <a:path w="76545" h="36352">
                  <a:moveTo>
                    <a:pt x="3965" y="0"/>
                  </a:moveTo>
                  <a:lnTo>
                    <a:pt x="76545" y="23823"/>
                  </a:lnTo>
                  <a:lnTo>
                    <a:pt x="72373" y="36352"/>
                  </a:lnTo>
                  <a:lnTo>
                    <a:pt x="0" y="11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2" name="pg4341"/>
            <p:cNvSpPr/>
            <p:nvPr/>
          </p:nvSpPr>
          <p:spPr>
            <a:xfrm>
              <a:off x="4526569" y="4084885"/>
              <a:ext cx="76645" cy="35765"/>
            </a:xfrm>
            <a:custGeom>
              <a:avLst/>
              <a:pathLst>
                <a:path w="76645" h="35765">
                  <a:moveTo>
                    <a:pt x="3862" y="0"/>
                  </a:moveTo>
                  <a:lnTo>
                    <a:pt x="76645" y="23200"/>
                  </a:lnTo>
                  <a:lnTo>
                    <a:pt x="72580" y="35765"/>
                  </a:lnTo>
                  <a:lnTo>
                    <a:pt x="0" y="119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3" name="pg4342"/>
            <p:cNvSpPr/>
            <p:nvPr/>
          </p:nvSpPr>
          <p:spPr>
            <a:xfrm>
              <a:off x="4530432" y="4072911"/>
              <a:ext cx="76738" cy="35174"/>
            </a:xfrm>
            <a:custGeom>
              <a:avLst/>
              <a:pathLst>
                <a:path w="76738" h="35174">
                  <a:moveTo>
                    <a:pt x="3760" y="0"/>
                  </a:moveTo>
                  <a:lnTo>
                    <a:pt x="76738" y="22576"/>
                  </a:lnTo>
                  <a:lnTo>
                    <a:pt x="72782" y="35174"/>
                  </a:lnTo>
                  <a:lnTo>
                    <a:pt x="0" y="11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4" name="pg4343"/>
            <p:cNvSpPr/>
            <p:nvPr/>
          </p:nvSpPr>
          <p:spPr>
            <a:xfrm>
              <a:off x="4534193" y="4060905"/>
              <a:ext cx="76826" cy="34581"/>
            </a:xfrm>
            <a:custGeom>
              <a:avLst/>
              <a:pathLst>
                <a:path w="76826" h="34581">
                  <a:moveTo>
                    <a:pt x="3657" y="0"/>
                  </a:moveTo>
                  <a:lnTo>
                    <a:pt x="76826" y="21949"/>
                  </a:lnTo>
                  <a:lnTo>
                    <a:pt x="72978" y="34581"/>
                  </a:lnTo>
                  <a:lnTo>
                    <a:pt x="0" y="120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5" name="pg4344"/>
            <p:cNvSpPr/>
            <p:nvPr/>
          </p:nvSpPr>
          <p:spPr>
            <a:xfrm>
              <a:off x="4537850" y="4048869"/>
              <a:ext cx="76909" cy="33986"/>
            </a:xfrm>
            <a:custGeom>
              <a:avLst/>
              <a:pathLst>
                <a:path w="76909" h="33986">
                  <a:moveTo>
                    <a:pt x="3554" y="0"/>
                  </a:moveTo>
                  <a:lnTo>
                    <a:pt x="76909" y="21321"/>
                  </a:lnTo>
                  <a:lnTo>
                    <a:pt x="73169" y="33986"/>
                  </a:lnTo>
                  <a:lnTo>
                    <a:pt x="0" y="12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6" name="pg4345"/>
            <p:cNvSpPr/>
            <p:nvPr/>
          </p:nvSpPr>
          <p:spPr>
            <a:xfrm>
              <a:off x="4541405" y="4036802"/>
              <a:ext cx="76986" cy="33388"/>
            </a:xfrm>
            <a:custGeom>
              <a:avLst/>
              <a:pathLst>
                <a:path w="76986" h="33388">
                  <a:moveTo>
                    <a:pt x="3451" y="0"/>
                  </a:moveTo>
                  <a:lnTo>
                    <a:pt x="76986" y="20692"/>
                  </a:lnTo>
                  <a:lnTo>
                    <a:pt x="73354" y="33388"/>
                  </a:lnTo>
                  <a:lnTo>
                    <a:pt x="0" y="12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7" name="pg4346"/>
            <p:cNvSpPr/>
            <p:nvPr/>
          </p:nvSpPr>
          <p:spPr>
            <a:xfrm>
              <a:off x="4544856" y="4024706"/>
              <a:ext cx="77057" cy="32787"/>
            </a:xfrm>
            <a:custGeom>
              <a:avLst/>
              <a:pathLst>
                <a:path w="77057" h="32787">
                  <a:moveTo>
                    <a:pt x="3347" y="0"/>
                  </a:moveTo>
                  <a:lnTo>
                    <a:pt x="77057" y="20061"/>
                  </a:lnTo>
                  <a:lnTo>
                    <a:pt x="73534" y="32787"/>
                  </a:lnTo>
                  <a:lnTo>
                    <a:pt x="0" y="120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8" name="pg4347"/>
            <p:cNvSpPr/>
            <p:nvPr/>
          </p:nvSpPr>
          <p:spPr>
            <a:xfrm>
              <a:off x="4548204" y="4012582"/>
              <a:ext cx="77122" cy="32185"/>
            </a:xfrm>
            <a:custGeom>
              <a:avLst/>
              <a:pathLst>
                <a:path w="77122" h="32185">
                  <a:moveTo>
                    <a:pt x="3243" y="0"/>
                  </a:moveTo>
                  <a:lnTo>
                    <a:pt x="77122" y="19428"/>
                  </a:lnTo>
                  <a:lnTo>
                    <a:pt x="73709" y="32185"/>
                  </a:lnTo>
                  <a:lnTo>
                    <a:pt x="0" y="121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9" name="pg4348"/>
            <p:cNvSpPr/>
            <p:nvPr/>
          </p:nvSpPr>
          <p:spPr>
            <a:xfrm>
              <a:off x="4551448" y="4000431"/>
              <a:ext cx="77182" cy="31579"/>
            </a:xfrm>
            <a:custGeom>
              <a:avLst/>
              <a:pathLst>
                <a:path w="77182" h="31579">
                  <a:moveTo>
                    <a:pt x="3139" y="0"/>
                  </a:moveTo>
                  <a:lnTo>
                    <a:pt x="77182" y="18794"/>
                  </a:lnTo>
                  <a:lnTo>
                    <a:pt x="73878" y="31579"/>
                  </a:lnTo>
                  <a:lnTo>
                    <a:pt x="0" y="121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0" name="pg4349"/>
            <p:cNvSpPr/>
            <p:nvPr/>
          </p:nvSpPr>
          <p:spPr>
            <a:xfrm>
              <a:off x="4554588" y="3988253"/>
              <a:ext cx="77236" cy="30972"/>
            </a:xfrm>
            <a:custGeom>
              <a:avLst/>
              <a:pathLst>
                <a:path w="77236" h="30972">
                  <a:moveTo>
                    <a:pt x="3035" y="0"/>
                  </a:moveTo>
                  <a:lnTo>
                    <a:pt x="77236" y="18159"/>
                  </a:lnTo>
                  <a:lnTo>
                    <a:pt x="74042" y="30972"/>
                  </a:lnTo>
                  <a:lnTo>
                    <a:pt x="0" y="121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1" name="pg4350"/>
            <p:cNvSpPr/>
            <p:nvPr/>
          </p:nvSpPr>
          <p:spPr>
            <a:xfrm>
              <a:off x="4557624" y="3976050"/>
              <a:ext cx="77284" cy="30362"/>
            </a:xfrm>
            <a:custGeom>
              <a:avLst/>
              <a:pathLst>
                <a:path w="77284" h="30362">
                  <a:moveTo>
                    <a:pt x="2931" y="0"/>
                  </a:moveTo>
                  <a:lnTo>
                    <a:pt x="77284" y="17522"/>
                  </a:lnTo>
                  <a:lnTo>
                    <a:pt x="74200" y="30362"/>
                  </a:lnTo>
                  <a:lnTo>
                    <a:pt x="0" y="12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2" name="pg4351"/>
            <p:cNvSpPr/>
            <p:nvPr/>
          </p:nvSpPr>
          <p:spPr>
            <a:xfrm>
              <a:off x="4560555" y="3963822"/>
              <a:ext cx="77327" cy="29750"/>
            </a:xfrm>
            <a:custGeom>
              <a:avLst/>
              <a:pathLst>
                <a:path w="77327" h="29750">
                  <a:moveTo>
                    <a:pt x="2826" y="0"/>
                  </a:moveTo>
                  <a:lnTo>
                    <a:pt x="77327" y="16884"/>
                  </a:lnTo>
                  <a:lnTo>
                    <a:pt x="74353" y="29750"/>
                  </a:lnTo>
                  <a:lnTo>
                    <a:pt x="0" y="12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3" name="pg4352"/>
            <p:cNvSpPr/>
            <p:nvPr/>
          </p:nvSpPr>
          <p:spPr>
            <a:xfrm>
              <a:off x="4563381" y="3951570"/>
              <a:ext cx="77364" cy="29136"/>
            </a:xfrm>
            <a:custGeom>
              <a:avLst/>
              <a:pathLst>
                <a:path w="77364" h="29136">
                  <a:moveTo>
                    <a:pt x="2721" y="0"/>
                  </a:moveTo>
                  <a:lnTo>
                    <a:pt x="77364" y="16245"/>
                  </a:lnTo>
                  <a:lnTo>
                    <a:pt x="74501" y="29136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4" name="pg4353"/>
            <p:cNvSpPr/>
            <p:nvPr/>
          </p:nvSpPr>
          <p:spPr>
            <a:xfrm>
              <a:off x="4566103" y="3939295"/>
              <a:ext cx="77396" cy="28520"/>
            </a:xfrm>
            <a:custGeom>
              <a:avLst/>
              <a:pathLst>
                <a:path w="77396" h="28520">
                  <a:moveTo>
                    <a:pt x="2616" y="0"/>
                  </a:moveTo>
                  <a:lnTo>
                    <a:pt x="77396" y="15604"/>
                  </a:lnTo>
                  <a:lnTo>
                    <a:pt x="74643" y="28520"/>
                  </a:lnTo>
                  <a:lnTo>
                    <a:pt x="0" y="122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5" name="pg4354"/>
            <p:cNvSpPr/>
            <p:nvPr/>
          </p:nvSpPr>
          <p:spPr>
            <a:xfrm>
              <a:off x="4568719" y="3926998"/>
              <a:ext cx="77421" cy="27901"/>
            </a:xfrm>
            <a:custGeom>
              <a:avLst/>
              <a:pathLst>
                <a:path w="77421" h="27901">
                  <a:moveTo>
                    <a:pt x="2511" y="0"/>
                  </a:moveTo>
                  <a:lnTo>
                    <a:pt x="77421" y="14963"/>
                  </a:lnTo>
                  <a:lnTo>
                    <a:pt x="74779" y="27901"/>
                  </a:lnTo>
                  <a:lnTo>
                    <a:pt x="0" y="122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6" name="pg4355"/>
            <p:cNvSpPr/>
            <p:nvPr/>
          </p:nvSpPr>
          <p:spPr>
            <a:xfrm>
              <a:off x="4571230" y="3914681"/>
              <a:ext cx="77441" cy="27281"/>
            </a:xfrm>
            <a:custGeom>
              <a:avLst/>
              <a:pathLst>
                <a:path w="77441" h="27281">
                  <a:moveTo>
                    <a:pt x="2405" y="0"/>
                  </a:moveTo>
                  <a:lnTo>
                    <a:pt x="77441" y="14320"/>
                  </a:lnTo>
                  <a:lnTo>
                    <a:pt x="74910" y="27281"/>
                  </a:lnTo>
                  <a:lnTo>
                    <a:pt x="0" y="123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7" name="pg4356"/>
            <p:cNvSpPr/>
            <p:nvPr/>
          </p:nvSpPr>
          <p:spPr>
            <a:xfrm>
              <a:off x="4573636" y="3902343"/>
              <a:ext cx="77456" cy="26658"/>
            </a:xfrm>
            <a:custGeom>
              <a:avLst/>
              <a:pathLst>
                <a:path w="77456" h="26658">
                  <a:moveTo>
                    <a:pt x="2299" y="0"/>
                  </a:moveTo>
                  <a:lnTo>
                    <a:pt x="77456" y="13676"/>
                  </a:lnTo>
                  <a:lnTo>
                    <a:pt x="75036" y="26658"/>
                  </a:lnTo>
                  <a:lnTo>
                    <a:pt x="0" y="12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8" name="pg4357"/>
            <p:cNvSpPr/>
            <p:nvPr/>
          </p:nvSpPr>
          <p:spPr>
            <a:xfrm>
              <a:off x="4575936" y="3889985"/>
              <a:ext cx="77464" cy="26034"/>
            </a:xfrm>
            <a:custGeom>
              <a:avLst/>
              <a:pathLst>
                <a:path w="77464" h="26034">
                  <a:moveTo>
                    <a:pt x="2194" y="0"/>
                  </a:moveTo>
                  <a:lnTo>
                    <a:pt x="77464" y="13032"/>
                  </a:lnTo>
                  <a:lnTo>
                    <a:pt x="75156" y="26034"/>
                  </a:lnTo>
                  <a:lnTo>
                    <a:pt x="0" y="123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9" name="pg4358"/>
            <p:cNvSpPr/>
            <p:nvPr/>
          </p:nvSpPr>
          <p:spPr>
            <a:xfrm>
              <a:off x="4578130" y="3877610"/>
              <a:ext cx="77467" cy="25407"/>
            </a:xfrm>
            <a:custGeom>
              <a:avLst/>
              <a:pathLst>
                <a:path w="77467" h="25407">
                  <a:moveTo>
                    <a:pt x="2088" y="0"/>
                  </a:moveTo>
                  <a:lnTo>
                    <a:pt x="77467" y="12386"/>
                  </a:lnTo>
                  <a:lnTo>
                    <a:pt x="75270" y="25407"/>
                  </a:lnTo>
                  <a:lnTo>
                    <a:pt x="0" y="123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0" name="pg4359"/>
            <p:cNvSpPr/>
            <p:nvPr/>
          </p:nvSpPr>
          <p:spPr>
            <a:xfrm>
              <a:off x="4580218" y="3865217"/>
              <a:ext cx="77465" cy="24779"/>
            </a:xfrm>
            <a:custGeom>
              <a:avLst/>
              <a:pathLst>
                <a:path w="77465" h="24779">
                  <a:moveTo>
                    <a:pt x="1981" y="0"/>
                  </a:moveTo>
                  <a:lnTo>
                    <a:pt x="77465" y="11739"/>
                  </a:lnTo>
                  <a:lnTo>
                    <a:pt x="75379" y="24779"/>
                  </a:lnTo>
                  <a:lnTo>
                    <a:pt x="0" y="123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1" name="pg4360"/>
            <p:cNvSpPr/>
            <p:nvPr/>
          </p:nvSpPr>
          <p:spPr>
            <a:xfrm>
              <a:off x="4582200" y="3852807"/>
              <a:ext cx="77456" cy="24149"/>
            </a:xfrm>
            <a:custGeom>
              <a:avLst/>
              <a:pathLst>
                <a:path w="77456" h="24149">
                  <a:moveTo>
                    <a:pt x="1875" y="0"/>
                  </a:moveTo>
                  <a:lnTo>
                    <a:pt x="77456" y="11092"/>
                  </a:lnTo>
                  <a:lnTo>
                    <a:pt x="75483" y="24149"/>
                  </a:lnTo>
                  <a:lnTo>
                    <a:pt x="0" y="12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2" name="pg4361"/>
            <p:cNvSpPr/>
            <p:nvPr/>
          </p:nvSpPr>
          <p:spPr>
            <a:xfrm>
              <a:off x="4584076" y="3840382"/>
              <a:ext cx="77442" cy="23517"/>
            </a:xfrm>
            <a:custGeom>
              <a:avLst/>
              <a:pathLst>
                <a:path w="77442" h="23517">
                  <a:moveTo>
                    <a:pt x="1769" y="0"/>
                  </a:moveTo>
                  <a:lnTo>
                    <a:pt x="77442" y="10444"/>
                  </a:lnTo>
                  <a:lnTo>
                    <a:pt x="75580" y="23517"/>
                  </a:lnTo>
                  <a:lnTo>
                    <a:pt x="0" y="12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3" name="pg4362"/>
            <p:cNvSpPr/>
            <p:nvPr/>
          </p:nvSpPr>
          <p:spPr>
            <a:xfrm>
              <a:off x="4585845" y="3827942"/>
              <a:ext cx="77422" cy="22884"/>
            </a:xfrm>
            <a:custGeom>
              <a:avLst/>
              <a:pathLst>
                <a:path w="77422" h="22884">
                  <a:moveTo>
                    <a:pt x="1662" y="0"/>
                  </a:moveTo>
                  <a:lnTo>
                    <a:pt x="77422" y="9795"/>
                  </a:lnTo>
                  <a:lnTo>
                    <a:pt x="75673" y="22884"/>
                  </a:lnTo>
                  <a:lnTo>
                    <a:pt x="0" y="12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4" name="pg4363"/>
            <p:cNvSpPr/>
            <p:nvPr/>
          </p:nvSpPr>
          <p:spPr>
            <a:xfrm>
              <a:off x="4587507" y="3815488"/>
              <a:ext cx="77397" cy="22248"/>
            </a:xfrm>
            <a:custGeom>
              <a:avLst/>
              <a:pathLst>
                <a:path w="77397" h="22248">
                  <a:moveTo>
                    <a:pt x="1555" y="0"/>
                  </a:moveTo>
                  <a:lnTo>
                    <a:pt x="77397" y="9145"/>
                  </a:lnTo>
                  <a:lnTo>
                    <a:pt x="75760" y="22248"/>
                  </a:lnTo>
                  <a:lnTo>
                    <a:pt x="0" y="12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5" name="pg4364"/>
            <p:cNvSpPr/>
            <p:nvPr/>
          </p:nvSpPr>
          <p:spPr>
            <a:xfrm>
              <a:off x="4589063" y="3803022"/>
              <a:ext cx="77365" cy="21611"/>
            </a:xfrm>
            <a:custGeom>
              <a:avLst/>
              <a:pathLst>
                <a:path w="77365" h="21611">
                  <a:moveTo>
                    <a:pt x="1449" y="0"/>
                  </a:moveTo>
                  <a:lnTo>
                    <a:pt x="77365" y="8494"/>
                  </a:lnTo>
                  <a:lnTo>
                    <a:pt x="75841" y="21611"/>
                  </a:lnTo>
                  <a:lnTo>
                    <a:pt x="0" y="12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6" name="pg4365"/>
            <p:cNvSpPr/>
            <p:nvPr/>
          </p:nvSpPr>
          <p:spPr>
            <a:xfrm>
              <a:off x="4590512" y="3790543"/>
              <a:ext cx="77329" cy="20973"/>
            </a:xfrm>
            <a:custGeom>
              <a:avLst/>
              <a:pathLst>
                <a:path w="77329" h="20973">
                  <a:moveTo>
                    <a:pt x="1342" y="0"/>
                  </a:moveTo>
                  <a:lnTo>
                    <a:pt x="77329" y="7843"/>
                  </a:lnTo>
                  <a:lnTo>
                    <a:pt x="75916" y="20973"/>
                  </a:lnTo>
                  <a:lnTo>
                    <a:pt x="0" y="124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7" name="pg4366"/>
            <p:cNvSpPr/>
            <p:nvPr/>
          </p:nvSpPr>
          <p:spPr>
            <a:xfrm>
              <a:off x="4591855" y="3778054"/>
              <a:ext cx="77286" cy="20333"/>
            </a:xfrm>
            <a:custGeom>
              <a:avLst/>
              <a:pathLst>
                <a:path w="77286" h="20333">
                  <a:moveTo>
                    <a:pt x="1235" y="0"/>
                  </a:moveTo>
                  <a:lnTo>
                    <a:pt x="77286" y="7192"/>
                  </a:lnTo>
                  <a:lnTo>
                    <a:pt x="75986" y="20333"/>
                  </a:lnTo>
                  <a:lnTo>
                    <a:pt x="0" y="12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8" name="pg4367"/>
            <p:cNvSpPr/>
            <p:nvPr/>
          </p:nvSpPr>
          <p:spPr>
            <a:xfrm>
              <a:off x="4593090" y="3765554"/>
              <a:ext cx="77238" cy="19691"/>
            </a:xfrm>
            <a:custGeom>
              <a:avLst/>
              <a:pathLst>
                <a:path w="77238" h="19691">
                  <a:moveTo>
                    <a:pt x="1128" y="0"/>
                  </a:moveTo>
                  <a:lnTo>
                    <a:pt x="77238" y="6540"/>
                  </a:lnTo>
                  <a:lnTo>
                    <a:pt x="76051" y="19691"/>
                  </a:lnTo>
                  <a:lnTo>
                    <a:pt x="0" y="1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9" name="pg4368"/>
            <p:cNvSpPr/>
            <p:nvPr/>
          </p:nvSpPr>
          <p:spPr>
            <a:xfrm>
              <a:off x="4594218" y="3753045"/>
              <a:ext cx="77184" cy="19049"/>
            </a:xfrm>
            <a:custGeom>
              <a:avLst/>
              <a:pathLst>
                <a:path w="77184" h="19049">
                  <a:moveTo>
                    <a:pt x="1020" y="0"/>
                  </a:moveTo>
                  <a:lnTo>
                    <a:pt x="77184" y="5887"/>
                  </a:lnTo>
                  <a:lnTo>
                    <a:pt x="76110" y="19049"/>
                  </a:lnTo>
                  <a:lnTo>
                    <a:pt x="0" y="12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0" name="pg4369"/>
            <p:cNvSpPr/>
            <p:nvPr/>
          </p:nvSpPr>
          <p:spPr>
            <a:xfrm>
              <a:off x="4595239" y="3740528"/>
              <a:ext cx="77124" cy="18404"/>
            </a:xfrm>
            <a:custGeom>
              <a:avLst/>
              <a:pathLst>
                <a:path w="77124" h="18404">
                  <a:moveTo>
                    <a:pt x="913" y="0"/>
                  </a:moveTo>
                  <a:lnTo>
                    <a:pt x="77124" y="5234"/>
                  </a:lnTo>
                  <a:lnTo>
                    <a:pt x="76163" y="18404"/>
                  </a:lnTo>
                  <a:lnTo>
                    <a:pt x="0" y="12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1" name="pg4370"/>
            <p:cNvSpPr/>
            <p:nvPr/>
          </p:nvSpPr>
          <p:spPr>
            <a:xfrm>
              <a:off x="4596152" y="3728003"/>
              <a:ext cx="77059" cy="17758"/>
            </a:xfrm>
            <a:custGeom>
              <a:avLst/>
              <a:pathLst>
                <a:path w="77059" h="17758">
                  <a:moveTo>
                    <a:pt x="806" y="0"/>
                  </a:moveTo>
                  <a:lnTo>
                    <a:pt x="77059" y="4580"/>
                  </a:lnTo>
                  <a:lnTo>
                    <a:pt x="76211" y="17758"/>
                  </a:lnTo>
                  <a:lnTo>
                    <a:pt x="0" y="1252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2" name="pg4371"/>
            <p:cNvSpPr/>
            <p:nvPr/>
          </p:nvSpPr>
          <p:spPr>
            <a:xfrm>
              <a:off x="4596959" y="3715472"/>
              <a:ext cx="76988" cy="17111"/>
            </a:xfrm>
            <a:custGeom>
              <a:avLst/>
              <a:pathLst>
                <a:path w="76988" h="17111">
                  <a:moveTo>
                    <a:pt x="698" y="0"/>
                  </a:moveTo>
                  <a:lnTo>
                    <a:pt x="76988" y="3927"/>
                  </a:lnTo>
                  <a:lnTo>
                    <a:pt x="76253" y="17111"/>
                  </a:lnTo>
                  <a:lnTo>
                    <a:pt x="0" y="12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3" name="pg4372"/>
            <p:cNvSpPr/>
            <p:nvPr/>
          </p:nvSpPr>
          <p:spPr>
            <a:xfrm>
              <a:off x="4597658" y="3702936"/>
              <a:ext cx="76911" cy="16463"/>
            </a:xfrm>
            <a:custGeom>
              <a:avLst/>
              <a:pathLst>
                <a:path w="76911" h="16463">
                  <a:moveTo>
                    <a:pt x="591" y="0"/>
                  </a:moveTo>
                  <a:lnTo>
                    <a:pt x="76911" y="3273"/>
                  </a:lnTo>
                  <a:lnTo>
                    <a:pt x="76289" y="16463"/>
                  </a:lnTo>
                  <a:lnTo>
                    <a:pt x="0" y="12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4" name="pg4373"/>
            <p:cNvSpPr/>
            <p:nvPr/>
          </p:nvSpPr>
          <p:spPr>
            <a:xfrm>
              <a:off x="4598249" y="3690395"/>
              <a:ext cx="76829" cy="15814"/>
            </a:xfrm>
            <a:custGeom>
              <a:avLst/>
              <a:pathLst>
                <a:path w="76829" h="15814">
                  <a:moveTo>
                    <a:pt x="483" y="0"/>
                  </a:moveTo>
                  <a:lnTo>
                    <a:pt x="76829" y="2618"/>
                  </a:lnTo>
                  <a:lnTo>
                    <a:pt x="76320" y="15814"/>
                  </a:lnTo>
                  <a:lnTo>
                    <a:pt x="0" y="125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5" name="pg4374"/>
            <p:cNvSpPr/>
            <p:nvPr/>
          </p:nvSpPr>
          <p:spPr>
            <a:xfrm>
              <a:off x="4598733" y="3677850"/>
              <a:ext cx="76741" cy="15163"/>
            </a:xfrm>
            <a:custGeom>
              <a:avLst/>
              <a:pathLst>
                <a:path w="76741" h="15163">
                  <a:moveTo>
                    <a:pt x="376" y="0"/>
                  </a:moveTo>
                  <a:lnTo>
                    <a:pt x="76741" y="1964"/>
                  </a:lnTo>
                  <a:lnTo>
                    <a:pt x="76345" y="15163"/>
                  </a:lnTo>
                  <a:lnTo>
                    <a:pt x="0" y="12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6" name="pg4375"/>
            <p:cNvSpPr/>
            <p:nvPr/>
          </p:nvSpPr>
          <p:spPr>
            <a:xfrm>
              <a:off x="4599110" y="3665302"/>
              <a:ext cx="76648" cy="14511"/>
            </a:xfrm>
            <a:custGeom>
              <a:avLst/>
              <a:pathLst>
                <a:path w="76648" h="14511">
                  <a:moveTo>
                    <a:pt x="268" y="0"/>
                  </a:moveTo>
                  <a:lnTo>
                    <a:pt x="76648" y="1309"/>
                  </a:lnTo>
                  <a:lnTo>
                    <a:pt x="76365" y="14511"/>
                  </a:lnTo>
                  <a:lnTo>
                    <a:pt x="0" y="12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7" name="pg4376"/>
            <p:cNvSpPr/>
            <p:nvPr/>
          </p:nvSpPr>
          <p:spPr>
            <a:xfrm>
              <a:off x="4599379" y="3652753"/>
              <a:ext cx="76549" cy="13859"/>
            </a:xfrm>
            <a:custGeom>
              <a:avLst/>
              <a:pathLst>
                <a:path w="76549" h="13859">
                  <a:moveTo>
                    <a:pt x="161" y="0"/>
                  </a:moveTo>
                  <a:lnTo>
                    <a:pt x="76549" y="654"/>
                  </a:lnTo>
                  <a:lnTo>
                    <a:pt x="76379" y="13859"/>
                  </a:lnTo>
                  <a:lnTo>
                    <a:pt x="0" y="1254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8" name="pg4377"/>
            <p:cNvSpPr/>
            <p:nvPr/>
          </p:nvSpPr>
          <p:spPr>
            <a:xfrm>
              <a:off x="4599540" y="3640202"/>
              <a:ext cx="76444" cy="13205"/>
            </a:xfrm>
            <a:custGeom>
              <a:avLst/>
              <a:pathLst>
                <a:path w="76444" h="13205">
                  <a:moveTo>
                    <a:pt x="53" y="0"/>
                  </a:moveTo>
                  <a:lnTo>
                    <a:pt x="76444" y="0"/>
                  </a:lnTo>
                  <a:lnTo>
                    <a:pt x="76387" y="13205"/>
                  </a:lnTo>
                  <a:lnTo>
                    <a:pt x="0" y="12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9" name="pg4378"/>
            <p:cNvSpPr/>
            <p:nvPr/>
          </p:nvSpPr>
          <p:spPr>
            <a:xfrm>
              <a:off x="4675928" y="3626342"/>
              <a:ext cx="76447" cy="13859"/>
            </a:xfrm>
            <a:custGeom>
              <a:avLst/>
              <a:pathLst>
                <a:path w="76447" h="13859">
                  <a:moveTo>
                    <a:pt x="0" y="654"/>
                  </a:moveTo>
                  <a:lnTo>
                    <a:pt x="76387" y="0"/>
                  </a:lnTo>
                  <a:lnTo>
                    <a:pt x="76447" y="13859"/>
                  </a:lnTo>
                  <a:lnTo>
                    <a:pt x="56" y="138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0" name="pg4379"/>
            <p:cNvSpPr/>
            <p:nvPr/>
          </p:nvSpPr>
          <p:spPr>
            <a:xfrm>
              <a:off x="4675758" y="3612483"/>
              <a:ext cx="76557" cy="14513"/>
            </a:xfrm>
            <a:custGeom>
              <a:avLst/>
              <a:pathLst>
                <a:path w="76557" h="14513">
                  <a:moveTo>
                    <a:pt x="0" y="1309"/>
                  </a:moveTo>
                  <a:lnTo>
                    <a:pt x="76379" y="0"/>
                  </a:lnTo>
                  <a:lnTo>
                    <a:pt x="76557" y="13858"/>
                  </a:lnTo>
                  <a:lnTo>
                    <a:pt x="169" y="145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1" name="pg4380"/>
            <p:cNvSpPr/>
            <p:nvPr/>
          </p:nvSpPr>
          <p:spPr>
            <a:xfrm>
              <a:off x="4675475" y="3598626"/>
              <a:ext cx="76662" cy="15166"/>
            </a:xfrm>
            <a:custGeom>
              <a:avLst/>
              <a:pathLst>
                <a:path w="76662" h="15166">
                  <a:moveTo>
                    <a:pt x="0" y="1964"/>
                  </a:moveTo>
                  <a:lnTo>
                    <a:pt x="76365" y="0"/>
                  </a:lnTo>
                  <a:lnTo>
                    <a:pt x="76662" y="13856"/>
                  </a:lnTo>
                  <a:lnTo>
                    <a:pt x="282" y="151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2" name="pg4381"/>
            <p:cNvSpPr/>
            <p:nvPr/>
          </p:nvSpPr>
          <p:spPr>
            <a:xfrm>
              <a:off x="4675079" y="3584772"/>
              <a:ext cx="76761" cy="15818"/>
            </a:xfrm>
            <a:custGeom>
              <a:avLst/>
              <a:pathLst>
                <a:path w="76761" h="15818">
                  <a:moveTo>
                    <a:pt x="0" y="2618"/>
                  </a:moveTo>
                  <a:lnTo>
                    <a:pt x="76345" y="0"/>
                  </a:lnTo>
                  <a:lnTo>
                    <a:pt x="76761" y="13853"/>
                  </a:lnTo>
                  <a:lnTo>
                    <a:pt x="396" y="15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3" name="pg4382"/>
            <p:cNvSpPr/>
            <p:nvPr/>
          </p:nvSpPr>
          <p:spPr>
            <a:xfrm>
              <a:off x="4674570" y="3570923"/>
              <a:ext cx="76854" cy="16468"/>
            </a:xfrm>
            <a:custGeom>
              <a:avLst/>
              <a:pathLst>
                <a:path w="76854" h="16468">
                  <a:moveTo>
                    <a:pt x="0" y="3273"/>
                  </a:moveTo>
                  <a:lnTo>
                    <a:pt x="76320" y="0"/>
                  </a:lnTo>
                  <a:lnTo>
                    <a:pt x="76854" y="13849"/>
                  </a:lnTo>
                  <a:lnTo>
                    <a:pt x="509" y="164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4" name="pg4383"/>
            <p:cNvSpPr/>
            <p:nvPr/>
          </p:nvSpPr>
          <p:spPr>
            <a:xfrm>
              <a:off x="4673947" y="3557078"/>
              <a:ext cx="76942" cy="17117"/>
            </a:xfrm>
            <a:custGeom>
              <a:avLst/>
              <a:pathLst>
                <a:path w="76942" h="17117">
                  <a:moveTo>
                    <a:pt x="0" y="3927"/>
                  </a:moveTo>
                  <a:lnTo>
                    <a:pt x="76289" y="0"/>
                  </a:lnTo>
                  <a:lnTo>
                    <a:pt x="76942" y="13844"/>
                  </a:lnTo>
                  <a:lnTo>
                    <a:pt x="622" y="171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5" name="pg4384"/>
            <p:cNvSpPr/>
            <p:nvPr/>
          </p:nvSpPr>
          <p:spPr>
            <a:xfrm>
              <a:off x="4673212" y="3543239"/>
              <a:ext cx="77024" cy="17765"/>
            </a:xfrm>
            <a:custGeom>
              <a:avLst/>
              <a:pathLst>
                <a:path w="77024" h="17765">
                  <a:moveTo>
                    <a:pt x="0" y="4580"/>
                  </a:moveTo>
                  <a:lnTo>
                    <a:pt x="76253" y="0"/>
                  </a:lnTo>
                  <a:lnTo>
                    <a:pt x="77024" y="13838"/>
                  </a:lnTo>
                  <a:lnTo>
                    <a:pt x="735" y="177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6" name="pg4385"/>
            <p:cNvSpPr/>
            <p:nvPr/>
          </p:nvSpPr>
          <p:spPr>
            <a:xfrm>
              <a:off x="4672364" y="3529408"/>
              <a:ext cx="77101" cy="18412"/>
            </a:xfrm>
            <a:custGeom>
              <a:avLst/>
              <a:pathLst>
                <a:path w="77101" h="18412">
                  <a:moveTo>
                    <a:pt x="0" y="5234"/>
                  </a:moveTo>
                  <a:lnTo>
                    <a:pt x="76211" y="0"/>
                  </a:lnTo>
                  <a:lnTo>
                    <a:pt x="77101" y="13831"/>
                  </a:lnTo>
                  <a:lnTo>
                    <a:pt x="848" y="1841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7" name="pg4386"/>
            <p:cNvSpPr/>
            <p:nvPr/>
          </p:nvSpPr>
          <p:spPr>
            <a:xfrm>
              <a:off x="4671402" y="3515584"/>
              <a:ext cx="77172" cy="19057"/>
            </a:xfrm>
            <a:custGeom>
              <a:avLst/>
              <a:pathLst>
                <a:path w="77172" h="19057">
                  <a:moveTo>
                    <a:pt x="0" y="5887"/>
                  </a:moveTo>
                  <a:lnTo>
                    <a:pt x="76163" y="0"/>
                  </a:lnTo>
                  <a:lnTo>
                    <a:pt x="77172" y="13823"/>
                  </a:lnTo>
                  <a:lnTo>
                    <a:pt x="961" y="190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8" name="pg4387"/>
            <p:cNvSpPr/>
            <p:nvPr/>
          </p:nvSpPr>
          <p:spPr>
            <a:xfrm>
              <a:off x="4670328" y="3501770"/>
              <a:ext cx="77237" cy="19701"/>
            </a:xfrm>
            <a:custGeom>
              <a:avLst/>
              <a:pathLst>
                <a:path w="77237" h="19701">
                  <a:moveTo>
                    <a:pt x="0" y="6540"/>
                  </a:moveTo>
                  <a:lnTo>
                    <a:pt x="76110" y="0"/>
                  </a:lnTo>
                  <a:lnTo>
                    <a:pt x="77237" y="13814"/>
                  </a:lnTo>
                  <a:lnTo>
                    <a:pt x="1074" y="1970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9" name="pg4388"/>
            <p:cNvSpPr/>
            <p:nvPr/>
          </p:nvSpPr>
          <p:spPr>
            <a:xfrm>
              <a:off x="4669141" y="3487966"/>
              <a:ext cx="77297" cy="20344"/>
            </a:xfrm>
            <a:custGeom>
              <a:avLst/>
              <a:pathLst>
                <a:path w="77297" h="20344">
                  <a:moveTo>
                    <a:pt x="0" y="7192"/>
                  </a:moveTo>
                  <a:lnTo>
                    <a:pt x="76051" y="0"/>
                  </a:lnTo>
                  <a:lnTo>
                    <a:pt x="77297" y="13804"/>
                  </a:lnTo>
                  <a:lnTo>
                    <a:pt x="1186" y="2034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0" name="pg4389"/>
            <p:cNvSpPr/>
            <p:nvPr/>
          </p:nvSpPr>
          <p:spPr>
            <a:xfrm>
              <a:off x="4667841" y="3474173"/>
              <a:ext cx="77350" cy="20985"/>
            </a:xfrm>
            <a:custGeom>
              <a:avLst/>
              <a:pathLst>
                <a:path w="77350" h="20985">
                  <a:moveTo>
                    <a:pt x="0" y="7843"/>
                  </a:moveTo>
                  <a:lnTo>
                    <a:pt x="75986" y="0"/>
                  </a:lnTo>
                  <a:lnTo>
                    <a:pt x="77350" y="13792"/>
                  </a:lnTo>
                  <a:lnTo>
                    <a:pt x="1299" y="2098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1" name="pg4390"/>
            <p:cNvSpPr/>
            <p:nvPr/>
          </p:nvSpPr>
          <p:spPr>
            <a:xfrm>
              <a:off x="4666429" y="3460393"/>
              <a:ext cx="77399" cy="21624"/>
            </a:xfrm>
            <a:custGeom>
              <a:avLst/>
              <a:pathLst>
                <a:path w="77399" h="21624">
                  <a:moveTo>
                    <a:pt x="0" y="8494"/>
                  </a:moveTo>
                  <a:lnTo>
                    <a:pt x="75916" y="0"/>
                  </a:lnTo>
                  <a:lnTo>
                    <a:pt x="77399" y="13780"/>
                  </a:lnTo>
                  <a:lnTo>
                    <a:pt x="1412" y="21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2" name="pg4391"/>
            <p:cNvSpPr/>
            <p:nvPr/>
          </p:nvSpPr>
          <p:spPr>
            <a:xfrm>
              <a:off x="4664905" y="3446625"/>
              <a:ext cx="77441" cy="22262"/>
            </a:xfrm>
            <a:custGeom>
              <a:avLst/>
              <a:pathLst>
                <a:path w="77441" h="22262">
                  <a:moveTo>
                    <a:pt x="0" y="9145"/>
                  </a:moveTo>
                  <a:lnTo>
                    <a:pt x="75841" y="0"/>
                  </a:lnTo>
                  <a:lnTo>
                    <a:pt x="77441" y="13767"/>
                  </a:lnTo>
                  <a:lnTo>
                    <a:pt x="1524" y="222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3" name="pg4392"/>
            <p:cNvSpPr/>
            <p:nvPr/>
          </p:nvSpPr>
          <p:spPr>
            <a:xfrm>
              <a:off x="4663267" y="3432872"/>
              <a:ext cx="77478" cy="22898"/>
            </a:xfrm>
            <a:custGeom>
              <a:avLst/>
              <a:pathLst>
                <a:path w="77478" h="22898">
                  <a:moveTo>
                    <a:pt x="0" y="9795"/>
                  </a:moveTo>
                  <a:lnTo>
                    <a:pt x="75760" y="0"/>
                  </a:lnTo>
                  <a:lnTo>
                    <a:pt x="77478" y="13753"/>
                  </a:lnTo>
                  <a:lnTo>
                    <a:pt x="1637" y="2289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4" name="pg4393"/>
            <p:cNvSpPr/>
            <p:nvPr/>
          </p:nvSpPr>
          <p:spPr>
            <a:xfrm>
              <a:off x="4661518" y="3419134"/>
              <a:ext cx="77509" cy="23533"/>
            </a:xfrm>
            <a:custGeom>
              <a:avLst/>
              <a:pathLst>
                <a:path w="77509" h="23533">
                  <a:moveTo>
                    <a:pt x="0" y="10444"/>
                  </a:moveTo>
                  <a:lnTo>
                    <a:pt x="75673" y="0"/>
                  </a:lnTo>
                  <a:lnTo>
                    <a:pt x="77509" y="13737"/>
                  </a:lnTo>
                  <a:lnTo>
                    <a:pt x="1749" y="2353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5" name="pg4394"/>
            <p:cNvSpPr/>
            <p:nvPr/>
          </p:nvSpPr>
          <p:spPr>
            <a:xfrm>
              <a:off x="4659657" y="3405412"/>
              <a:ext cx="77534" cy="24165"/>
            </a:xfrm>
            <a:custGeom>
              <a:avLst/>
              <a:pathLst>
                <a:path w="77534" h="24165">
                  <a:moveTo>
                    <a:pt x="0" y="11092"/>
                  </a:moveTo>
                  <a:lnTo>
                    <a:pt x="75580" y="0"/>
                  </a:lnTo>
                  <a:lnTo>
                    <a:pt x="77534" y="13721"/>
                  </a:lnTo>
                  <a:lnTo>
                    <a:pt x="1861" y="2416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6" name="pg4395"/>
            <p:cNvSpPr/>
            <p:nvPr/>
          </p:nvSpPr>
          <p:spPr>
            <a:xfrm>
              <a:off x="4657683" y="3391708"/>
              <a:ext cx="77554" cy="24796"/>
            </a:xfrm>
            <a:custGeom>
              <a:avLst/>
              <a:pathLst>
                <a:path w="77554" h="24796">
                  <a:moveTo>
                    <a:pt x="0" y="11739"/>
                  </a:moveTo>
                  <a:lnTo>
                    <a:pt x="75483" y="0"/>
                  </a:lnTo>
                  <a:lnTo>
                    <a:pt x="77554" y="13704"/>
                  </a:lnTo>
                  <a:lnTo>
                    <a:pt x="1973" y="2479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7" name="pg4396"/>
            <p:cNvSpPr/>
            <p:nvPr/>
          </p:nvSpPr>
          <p:spPr>
            <a:xfrm>
              <a:off x="4655598" y="3378022"/>
              <a:ext cx="77568" cy="25426"/>
            </a:xfrm>
            <a:custGeom>
              <a:avLst/>
              <a:pathLst>
                <a:path w="77568" h="25426">
                  <a:moveTo>
                    <a:pt x="0" y="12386"/>
                  </a:moveTo>
                  <a:lnTo>
                    <a:pt x="75379" y="0"/>
                  </a:lnTo>
                  <a:lnTo>
                    <a:pt x="77568" y="13686"/>
                  </a:lnTo>
                  <a:lnTo>
                    <a:pt x="2085" y="254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8" name="pg4397"/>
            <p:cNvSpPr/>
            <p:nvPr/>
          </p:nvSpPr>
          <p:spPr>
            <a:xfrm>
              <a:off x="4653401" y="3364355"/>
              <a:ext cx="77576" cy="26053"/>
            </a:xfrm>
            <a:custGeom>
              <a:avLst/>
              <a:pathLst>
                <a:path w="77576" h="26053">
                  <a:moveTo>
                    <a:pt x="0" y="13032"/>
                  </a:moveTo>
                  <a:lnTo>
                    <a:pt x="75270" y="0"/>
                  </a:lnTo>
                  <a:lnTo>
                    <a:pt x="77576" y="13666"/>
                  </a:lnTo>
                  <a:lnTo>
                    <a:pt x="2197" y="260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9" name="pg4398"/>
            <p:cNvSpPr/>
            <p:nvPr/>
          </p:nvSpPr>
          <p:spPr>
            <a:xfrm>
              <a:off x="4651092" y="3350708"/>
              <a:ext cx="77579" cy="26678"/>
            </a:xfrm>
            <a:custGeom>
              <a:avLst/>
              <a:pathLst>
                <a:path w="77579" h="26678">
                  <a:moveTo>
                    <a:pt x="0" y="13676"/>
                  </a:moveTo>
                  <a:lnTo>
                    <a:pt x="75156" y="0"/>
                  </a:lnTo>
                  <a:lnTo>
                    <a:pt x="77579" y="13646"/>
                  </a:lnTo>
                  <a:lnTo>
                    <a:pt x="2308" y="2667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0" name="pg4399"/>
            <p:cNvSpPr/>
            <p:nvPr/>
          </p:nvSpPr>
          <p:spPr>
            <a:xfrm>
              <a:off x="4648672" y="3337083"/>
              <a:ext cx="77576" cy="27302"/>
            </a:xfrm>
            <a:custGeom>
              <a:avLst/>
              <a:pathLst>
                <a:path w="77576" h="27302">
                  <a:moveTo>
                    <a:pt x="0" y="14320"/>
                  </a:moveTo>
                  <a:lnTo>
                    <a:pt x="75036" y="0"/>
                  </a:lnTo>
                  <a:lnTo>
                    <a:pt x="77576" y="13625"/>
                  </a:lnTo>
                  <a:lnTo>
                    <a:pt x="2419" y="2730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1" name="pg4400"/>
            <p:cNvSpPr/>
            <p:nvPr/>
          </p:nvSpPr>
          <p:spPr>
            <a:xfrm>
              <a:off x="4646141" y="3323480"/>
              <a:ext cx="77567" cy="27923"/>
            </a:xfrm>
            <a:custGeom>
              <a:avLst/>
              <a:pathLst>
                <a:path w="77567" h="27923">
                  <a:moveTo>
                    <a:pt x="0" y="14963"/>
                  </a:moveTo>
                  <a:lnTo>
                    <a:pt x="74910" y="0"/>
                  </a:lnTo>
                  <a:lnTo>
                    <a:pt x="77567" y="13603"/>
                  </a:lnTo>
                  <a:lnTo>
                    <a:pt x="2531" y="2792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2" name="pg4401"/>
            <p:cNvSpPr/>
            <p:nvPr/>
          </p:nvSpPr>
          <p:spPr>
            <a:xfrm>
              <a:off x="4643499" y="3309900"/>
              <a:ext cx="77552" cy="28543"/>
            </a:xfrm>
            <a:custGeom>
              <a:avLst/>
              <a:pathLst>
                <a:path w="77552" h="28543">
                  <a:moveTo>
                    <a:pt x="0" y="15604"/>
                  </a:moveTo>
                  <a:lnTo>
                    <a:pt x="74779" y="0"/>
                  </a:lnTo>
                  <a:lnTo>
                    <a:pt x="77552" y="13579"/>
                  </a:lnTo>
                  <a:lnTo>
                    <a:pt x="2642" y="2854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3" name="pg4402"/>
            <p:cNvSpPr/>
            <p:nvPr/>
          </p:nvSpPr>
          <p:spPr>
            <a:xfrm>
              <a:off x="4640746" y="3296344"/>
              <a:ext cx="77532" cy="29160"/>
            </a:xfrm>
            <a:custGeom>
              <a:avLst/>
              <a:pathLst>
                <a:path w="77532" h="29160">
                  <a:moveTo>
                    <a:pt x="0" y="16245"/>
                  </a:moveTo>
                  <a:lnTo>
                    <a:pt x="74643" y="0"/>
                  </a:lnTo>
                  <a:lnTo>
                    <a:pt x="77532" y="13555"/>
                  </a:lnTo>
                  <a:lnTo>
                    <a:pt x="2752" y="2916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4" name="pg4403"/>
            <p:cNvSpPr/>
            <p:nvPr/>
          </p:nvSpPr>
          <p:spPr>
            <a:xfrm>
              <a:off x="4637883" y="3282814"/>
              <a:ext cx="77506" cy="29775"/>
            </a:xfrm>
            <a:custGeom>
              <a:avLst/>
              <a:pathLst>
                <a:path w="77506" h="29775">
                  <a:moveTo>
                    <a:pt x="0" y="16884"/>
                  </a:moveTo>
                  <a:lnTo>
                    <a:pt x="74501" y="0"/>
                  </a:lnTo>
                  <a:lnTo>
                    <a:pt x="77506" y="13530"/>
                  </a:lnTo>
                  <a:lnTo>
                    <a:pt x="2863" y="297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5" name="pg4404"/>
            <p:cNvSpPr/>
            <p:nvPr/>
          </p:nvSpPr>
          <p:spPr>
            <a:xfrm>
              <a:off x="4634909" y="3269310"/>
              <a:ext cx="77475" cy="30388"/>
            </a:xfrm>
            <a:custGeom>
              <a:avLst/>
              <a:pathLst>
                <a:path w="77475" h="30388">
                  <a:moveTo>
                    <a:pt x="0" y="17522"/>
                  </a:moveTo>
                  <a:lnTo>
                    <a:pt x="74353" y="0"/>
                  </a:lnTo>
                  <a:lnTo>
                    <a:pt x="77475" y="13504"/>
                  </a:lnTo>
                  <a:lnTo>
                    <a:pt x="2973" y="3038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6" name="pg4405"/>
            <p:cNvSpPr/>
            <p:nvPr/>
          </p:nvSpPr>
          <p:spPr>
            <a:xfrm>
              <a:off x="4631825" y="3255833"/>
              <a:ext cx="77437" cy="30999"/>
            </a:xfrm>
            <a:custGeom>
              <a:avLst/>
              <a:pathLst>
                <a:path w="77437" h="30999">
                  <a:moveTo>
                    <a:pt x="0" y="18159"/>
                  </a:moveTo>
                  <a:lnTo>
                    <a:pt x="74200" y="0"/>
                  </a:lnTo>
                  <a:lnTo>
                    <a:pt x="77437" y="13476"/>
                  </a:lnTo>
                  <a:lnTo>
                    <a:pt x="3084" y="3099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7" name="pg4406"/>
            <p:cNvSpPr/>
            <p:nvPr/>
          </p:nvSpPr>
          <p:spPr>
            <a:xfrm>
              <a:off x="4628631" y="3242384"/>
              <a:ext cx="77394" cy="31607"/>
            </a:xfrm>
            <a:custGeom>
              <a:avLst/>
              <a:pathLst>
                <a:path w="77394" h="31607">
                  <a:moveTo>
                    <a:pt x="0" y="18794"/>
                  </a:moveTo>
                  <a:lnTo>
                    <a:pt x="74042" y="0"/>
                  </a:lnTo>
                  <a:lnTo>
                    <a:pt x="77394" y="13448"/>
                  </a:lnTo>
                  <a:lnTo>
                    <a:pt x="3194" y="31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8" name="pg4407"/>
            <p:cNvSpPr/>
            <p:nvPr/>
          </p:nvSpPr>
          <p:spPr>
            <a:xfrm>
              <a:off x="4625327" y="3228965"/>
              <a:ext cx="77346" cy="32213"/>
            </a:xfrm>
            <a:custGeom>
              <a:avLst/>
              <a:pathLst>
                <a:path w="77346" h="32213">
                  <a:moveTo>
                    <a:pt x="0" y="19428"/>
                  </a:moveTo>
                  <a:lnTo>
                    <a:pt x="73878" y="0"/>
                  </a:lnTo>
                  <a:lnTo>
                    <a:pt x="77346" y="13419"/>
                  </a:lnTo>
                  <a:lnTo>
                    <a:pt x="3303" y="32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9" name="pg4408"/>
            <p:cNvSpPr/>
            <p:nvPr/>
          </p:nvSpPr>
          <p:spPr>
            <a:xfrm>
              <a:off x="4621914" y="3215576"/>
              <a:ext cx="77291" cy="32817"/>
            </a:xfrm>
            <a:custGeom>
              <a:avLst/>
              <a:pathLst>
                <a:path w="77291" h="32817">
                  <a:moveTo>
                    <a:pt x="0" y="20061"/>
                  </a:moveTo>
                  <a:lnTo>
                    <a:pt x="73709" y="0"/>
                  </a:lnTo>
                  <a:lnTo>
                    <a:pt x="77291" y="13389"/>
                  </a:lnTo>
                  <a:lnTo>
                    <a:pt x="3413" y="3281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0" name="pg4409"/>
            <p:cNvSpPr/>
            <p:nvPr/>
          </p:nvSpPr>
          <p:spPr>
            <a:xfrm>
              <a:off x="4618391" y="3202218"/>
              <a:ext cx="77231" cy="33419"/>
            </a:xfrm>
            <a:custGeom>
              <a:avLst/>
              <a:pathLst>
                <a:path w="77231" h="33419">
                  <a:moveTo>
                    <a:pt x="0" y="20692"/>
                  </a:moveTo>
                  <a:lnTo>
                    <a:pt x="73534" y="0"/>
                  </a:lnTo>
                  <a:lnTo>
                    <a:pt x="77231" y="13357"/>
                  </a:lnTo>
                  <a:lnTo>
                    <a:pt x="3522" y="33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1" name="pg4410"/>
            <p:cNvSpPr/>
            <p:nvPr/>
          </p:nvSpPr>
          <p:spPr>
            <a:xfrm>
              <a:off x="4614760" y="3188892"/>
              <a:ext cx="77166" cy="34017"/>
            </a:xfrm>
            <a:custGeom>
              <a:avLst/>
              <a:pathLst>
                <a:path w="77166" h="34017">
                  <a:moveTo>
                    <a:pt x="0" y="21321"/>
                  </a:moveTo>
                  <a:lnTo>
                    <a:pt x="73354" y="0"/>
                  </a:lnTo>
                  <a:lnTo>
                    <a:pt x="77166" y="13325"/>
                  </a:lnTo>
                  <a:lnTo>
                    <a:pt x="3631" y="340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2" name="pg4411"/>
            <p:cNvSpPr/>
            <p:nvPr/>
          </p:nvSpPr>
          <p:spPr>
            <a:xfrm>
              <a:off x="4611020" y="3175600"/>
              <a:ext cx="77094" cy="34614"/>
            </a:xfrm>
            <a:custGeom>
              <a:avLst/>
              <a:pathLst>
                <a:path w="77094" h="34614">
                  <a:moveTo>
                    <a:pt x="0" y="21949"/>
                  </a:moveTo>
                  <a:lnTo>
                    <a:pt x="73169" y="0"/>
                  </a:lnTo>
                  <a:lnTo>
                    <a:pt x="77094" y="13292"/>
                  </a:lnTo>
                  <a:lnTo>
                    <a:pt x="3740" y="346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3" name="pg4412"/>
            <p:cNvSpPr/>
            <p:nvPr/>
          </p:nvSpPr>
          <p:spPr>
            <a:xfrm>
              <a:off x="4607171" y="3162341"/>
              <a:ext cx="77017" cy="35208"/>
            </a:xfrm>
            <a:custGeom>
              <a:avLst/>
              <a:pathLst>
                <a:path w="77017" h="35208">
                  <a:moveTo>
                    <a:pt x="0" y="22576"/>
                  </a:moveTo>
                  <a:lnTo>
                    <a:pt x="72978" y="0"/>
                  </a:lnTo>
                  <a:lnTo>
                    <a:pt x="77017" y="13258"/>
                  </a:lnTo>
                  <a:lnTo>
                    <a:pt x="3848" y="352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4" name="pg4413"/>
            <p:cNvSpPr/>
            <p:nvPr/>
          </p:nvSpPr>
          <p:spPr>
            <a:xfrm>
              <a:off x="4603214" y="3149118"/>
              <a:ext cx="76935" cy="35799"/>
            </a:xfrm>
            <a:custGeom>
              <a:avLst/>
              <a:pathLst>
                <a:path w="76935" h="35799">
                  <a:moveTo>
                    <a:pt x="0" y="23200"/>
                  </a:moveTo>
                  <a:lnTo>
                    <a:pt x="72782" y="0"/>
                  </a:lnTo>
                  <a:lnTo>
                    <a:pt x="76935" y="13223"/>
                  </a:lnTo>
                  <a:lnTo>
                    <a:pt x="3956" y="3579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5" name="pg4414"/>
            <p:cNvSpPr/>
            <p:nvPr/>
          </p:nvSpPr>
          <p:spPr>
            <a:xfrm>
              <a:off x="4599150" y="3135930"/>
              <a:ext cx="76846" cy="36388"/>
            </a:xfrm>
            <a:custGeom>
              <a:avLst/>
              <a:pathLst>
                <a:path w="76846" h="36388">
                  <a:moveTo>
                    <a:pt x="0" y="23823"/>
                  </a:moveTo>
                  <a:lnTo>
                    <a:pt x="72580" y="0"/>
                  </a:lnTo>
                  <a:lnTo>
                    <a:pt x="76846" y="13187"/>
                  </a:lnTo>
                  <a:lnTo>
                    <a:pt x="4064" y="3638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6" name="pg4415"/>
            <p:cNvSpPr/>
            <p:nvPr/>
          </p:nvSpPr>
          <p:spPr>
            <a:xfrm>
              <a:off x="4594978" y="3122780"/>
              <a:ext cx="76752" cy="36974"/>
            </a:xfrm>
            <a:custGeom>
              <a:avLst/>
              <a:pathLst>
                <a:path w="76752" h="36974">
                  <a:moveTo>
                    <a:pt x="0" y="24445"/>
                  </a:moveTo>
                  <a:lnTo>
                    <a:pt x="72373" y="0"/>
                  </a:lnTo>
                  <a:lnTo>
                    <a:pt x="76752" y="13150"/>
                  </a:lnTo>
                  <a:lnTo>
                    <a:pt x="4172" y="369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7" name="pg4416"/>
            <p:cNvSpPr/>
            <p:nvPr/>
          </p:nvSpPr>
          <p:spPr>
            <a:xfrm>
              <a:off x="4590699" y="3109668"/>
              <a:ext cx="76653" cy="37557"/>
            </a:xfrm>
            <a:custGeom>
              <a:avLst/>
              <a:pathLst>
                <a:path w="76653" h="37557">
                  <a:moveTo>
                    <a:pt x="0" y="25064"/>
                  </a:moveTo>
                  <a:lnTo>
                    <a:pt x="72161" y="0"/>
                  </a:lnTo>
                  <a:lnTo>
                    <a:pt x="76653" y="13112"/>
                  </a:lnTo>
                  <a:lnTo>
                    <a:pt x="4279" y="375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8" name="pg4417"/>
            <p:cNvSpPr/>
            <p:nvPr/>
          </p:nvSpPr>
          <p:spPr>
            <a:xfrm>
              <a:off x="4586312" y="3096595"/>
              <a:ext cx="76547" cy="38137"/>
            </a:xfrm>
            <a:custGeom>
              <a:avLst/>
              <a:pathLst>
                <a:path w="76547" h="38137">
                  <a:moveTo>
                    <a:pt x="0" y="25682"/>
                  </a:moveTo>
                  <a:lnTo>
                    <a:pt x="71944" y="0"/>
                  </a:lnTo>
                  <a:lnTo>
                    <a:pt x="76547" y="13073"/>
                  </a:lnTo>
                  <a:lnTo>
                    <a:pt x="4386" y="381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9" name="pg4418"/>
            <p:cNvSpPr/>
            <p:nvPr/>
          </p:nvSpPr>
          <p:spPr>
            <a:xfrm>
              <a:off x="4581819" y="3083562"/>
              <a:ext cx="76436" cy="38715"/>
            </a:xfrm>
            <a:custGeom>
              <a:avLst/>
              <a:pathLst>
                <a:path w="76436" h="38715">
                  <a:moveTo>
                    <a:pt x="0" y="26297"/>
                  </a:moveTo>
                  <a:lnTo>
                    <a:pt x="71721" y="0"/>
                  </a:lnTo>
                  <a:lnTo>
                    <a:pt x="76436" y="13033"/>
                  </a:lnTo>
                  <a:lnTo>
                    <a:pt x="4492" y="387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0" name="pg4419"/>
            <p:cNvSpPr/>
            <p:nvPr/>
          </p:nvSpPr>
          <p:spPr>
            <a:xfrm>
              <a:off x="4577220" y="3070569"/>
              <a:ext cx="76320" cy="39290"/>
            </a:xfrm>
            <a:custGeom>
              <a:avLst/>
              <a:pathLst>
                <a:path w="76320" h="39290">
                  <a:moveTo>
                    <a:pt x="0" y="26911"/>
                  </a:moveTo>
                  <a:lnTo>
                    <a:pt x="71493" y="0"/>
                  </a:lnTo>
                  <a:lnTo>
                    <a:pt x="76320" y="12992"/>
                  </a:lnTo>
                  <a:lnTo>
                    <a:pt x="4599" y="392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1" name="pg4420"/>
            <p:cNvSpPr/>
            <p:nvPr/>
          </p:nvSpPr>
          <p:spPr>
            <a:xfrm>
              <a:off x="4572515" y="3057619"/>
              <a:ext cx="76198" cy="39862"/>
            </a:xfrm>
            <a:custGeom>
              <a:avLst/>
              <a:pathLst>
                <a:path w="76198" h="39862">
                  <a:moveTo>
                    <a:pt x="0" y="27523"/>
                  </a:moveTo>
                  <a:lnTo>
                    <a:pt x="71259" y="0"/>
                  </a:lnTo>
                  <a:lnTo>
                    <a:pt x="76198" y="12950"/>
                  </a:lnTo>
                  <a:lnTo>
                    <a:pt x="4705" y="39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2" name="pg4421"/>
            <p:cNvSpPr/>
            <p:nvPr/>
          </p:nvSpPr>
          <p:spPr>
            <a:xfrm>
              <a:off x="4567705" y="3044711"/>
              <a:ext cx="76070" cy="40431"/>
            </a:xfrm>
            <a:custGeom>
              <a:avLst/>
              <a:pathLst>
                <a:path w="76070" h="40431">
                  <a:moveTo>
                    <a:pt x="0" y="28133"/>
                  </a:moveTo>
                  <a:lnTo>
                    <a:pt x="71021" y="0"/>
                  </a:lnTo>
                  <a:lnTo>
                    <a:pt x="76070" y="12907"/>
                  </a:lnTo>
                  <a:lnTo>
                    <a:pt x="4810" y="40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3" name="pg4422"/>
            <p:cNvSpPr/>
            <p:nvPr/>
          </p:nvSpPr>
          <p:spPr>
            <a:xfrm>
              <a:off x="4562789" y="3031847"/>
              <a:ext cx="75937" cy="40997"/>
            </a:xfrm>
            <a:custGeom>
              <a:avLst/>
              <a:pathLst>
                <a:path w="75937" h="40997">
                  <a:moveTo>
                    <a:pt x="0" y="28741"/>
                  </a:moveTo>
                  <a:lnTo>
                    <a:pt x="70777" y="0"/>
                  </a:lnTo>
                  <a:lnTo>
                    <a:pt x="75937" y="12863"/>
                  </a:lnTo>
                  <a:lnTo>
                    <a:pt x="4915" y="40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4" name="pg4423"/>
            <p:cNvSpPr/>
            <p:nvPr/>
          </p:nvSpPr>
          <p:spPr>
            <a:xfrm>
              <a:off x="4557768" y="3019028"/>
              <a:ext cx="75798" cy="41560"/>
            </a:xfrm>
            <a:custGeom>
              <a:avLst/>
              <a:pathLst>
                <a:path w="75798" h="41560">
                  <a:moveTo>
                    <a:pt x="0" y="29346"/>
                  </a:moveTo>
                  <a:lnTo>
                    <a:pt x="70528" y="0"/>
                  </a:lnTo>
                  <a:lnTo>
                    <a:pt x="75798" y="12819"/>
                  </a:lnTo>
                  <a:lnTo>
                    <a:pt x="5020" y="4156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5" name="pg4424"/>
            <p:cNvSpPr/>
            <p:nvPr/>
          </p:nvSpPr>
          <p:spPr>
            <a:xfrm>
              <a:off x="4552643" y="3006254"/>
              <a:ext cx="75653" cy="42120"/>
            </a:xfrm>
            <a:custGeom>
              <a:avLst/>
              <a:pathLst>
                <a:path w="75653" h="42120">
                  <a:moveTo>
                    <a:pt x="0" y="29950"/>
                  </a:moveTo>
                  <a:lnTo>
                    <a:pt x="70274" y="0"/>
                  </a:lnTo>
                  <a:lnTo>
                    <a:pt x="75653" y="12773"/>
                  </a:lnTo>
                  <a:lnTo>
                    <a:pt x="5125" y="4212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6" name="pg4425"/>
            <p:cNvSpPr/>
            <p:nvPr/>
          </p:nvSpPr>
          <p:spPr>
            <a:xfrm>
              <a:off x="4547413" y="2993527"/>
              <a:ext cx="75503" cy="42677"/>
            </a:xfrm>
            <a:custGeom>
              <a:avLst/>
              <a:pathLst>
                <a:path w="75503" h="42677">
                  <a:moveTo>
                    <a:pt x="0" y="30551"/>
                  </a:moveTo>
                  <a:lnTo>
                    <a:pt x="70015" y="0"/>
                  </a:lnTo>
                  <a:lnTo>
                    <a:pt x="75503" y="12727"/>
                  </a:lnTo>
                  <a:lnTo>
                    <a:pt x="5229" y="426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7" name="pg4426"/>
            <p:cNvSpPr/>
            <p:nvPr/>
          </p:nvSpPr>
          <p:spPr>
            <a:xfrm>
              <a:off x="4542080" y="2980848"/>
              <a:ext cx="75348" cy="43231"/>
            </a:xfrm>
            <a:custGeom>
              <a:avLst/>
              <a:pathLst>
                <a:path w="75348" h="43231">
                  <a:moveTo>
                    <a:pt x="0" y="31150"/>
                  </a:moveTo>
                  <a:lnTo>
                    <a:pt x="69750" y="0"/>
                  </a:lnTo>
                  <a:lnTo>
                    <a:pt x="75348" y="12679"/>
                  </a:lnTo>
                  <a:lnTo>
                    <a:pt x="5333" y="432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8" name="pg4427"/>
            <p:cNvSpPr/>
            <p:nvPr/>
          </p:nvSpPr>
          <p:spPr>
            <a:xfrm>
              <a:off x="4536644" y="2968217"/>
              <a:ext cx="75187" cy="43781"/>
            </a:xfrm>
            <a:custGeom>
              <a:avLst/>
              <a:pathLst>
                <a:path w="75187" h="43781">
                  <a:moveTo>
                    <a:pt x="0" y="31747"/>
                  </a:moveTo>
                  <a:lnTo>
                    <a:pt x="69481" y="0"/>
                  </a:lnTo>
                  <a:lnTo>
                    <a:pt x="75187" y="12631"/>
                  </a:lnTo>
                  <a:lnTo>
                    <a:pt x="5436" y="437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9" name="pg4428"/>
            <p:cNvSpPr/>
            <p:nvPr/>
          </p:nvSpPr>
          <p:spPr>
            <a:xfrm>
              <a:off x="4531104" y="2955635"/>
              <a:ext cx="75020" cy="44329"/>
            </a:xfrm>
            <a:custGeom>
              <a:avLst/>
              <a:pathLst>
                <a:path w="75020" h="44329">
                  <a:moveTo>
                    <a:pt x="0" y="32341"/>
                  </a:moveTo>
                  <a:lnTo>
                    <a:pt x="69206" y="0"/>
                  </a:lnTo>
                  <a:lnTo>
                    <a:pt x="75020" y="12581"/>
                  </a:lnTo>
                  <a:lnTo>
                    <a:pt x="5539" y="4432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0" name="pg4429"/>
            <p:cNvSpPr/>
            <p:nvPr/>
          </p:nvSpPr>
          <p:spPr>
            <a:xfrm>
              <a:off x="4525462" y="2943104"/>
              <a:ext cx="74848" cy="44873"/>
            </a:xfrm>
            <a:custGeom>
              <a:avLst/>
              <a:pathLst>
                <a:path w="74848" h="44873">
                  <a:moveTo>
                    <a:pt x="0" y="32933"/>
                  </a:moveTo>
                  <a:lnTo>
                    <a:pt x="68926" y="0"/>
                  </a:lnTo>
                  <a:lnTo>
                    <a:pt x="74848" y="12531"/>
                  </a:lnTo>
                  <a:lnTo>
                    <a:pt x="5642" y="44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1" name="pg4430"/>
            <p:cNvSpPr/>
            <p:nvPr/>
          </p:nvSpPr>
          <p:spPr>
            <a:xfrm>
              <a:off x="4519718" y="2930623"/>
              <a:ext cx="74670" cy="45413"/>
            </a:xfrm>
            <a:custGeom>
              <a:avLst/>
              <a:pathLst>
                <a:path w="74670" h="45413">
                  <a:moveTo>
                    <a:pt x="0" y="33523"/>
                  </a:moveTo>
                  <a:lnTo>
                    <a:pt x="68641" y="0"/>
                  </a:lnTo>
                  <a:lnTo>
                    <a:pt x="74670" y="12480"/>
                  </a:lnTo>
                  <a:lnTo>
                    <a:pt x="5744" y="45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2" name="pg4431"/>
            <p:cNvSpPr/>
            <p:nvPr/>
          </p:nvSpPr>
          <p:spPr>
            <a:xfrm>
              <a:off x="4513872" y="2918195"/>
              <a:ext cx="74487" cy="45951"/>
            </a:xfrm>
            <a:custGeom>
              <a:avLst/>
              <a:pathLst>
                <a:path w="74487" h="45951">
                  <a:moveTo>
                    <a:pt x="0" y="34110"/>
                  </a:moveTo>
                  <a:lnTo>
                    <a:pt x="68352" y="0"/>
                  </a:lnTo>
                  <a:lnTo>
                    <a:pt x="74487" y="12428"/>
                  </a:lnTo>
                  <a:lnTo>
                    <a:pt x="5845" y="45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3" name="pg4432"/>
            <p:cNvSpPr/>
            <p:nvPr/>
          </p:nvSpPr>
          <p:spPr>
            <a:xfrm>
              <a:off x="4507925" y="2905820"/>
              <a:ext cx="74299" cy="46485"/>
            </a:xfrm>
            <a:custGeom>
              <a:avLst/>
              <a:pathLst>
                <a:path w="74299" h="46485">
                  <a:moveTo>
                    <a:pt x="0" y="34695"/>
                  </a:moveTo>
                  <a:lnTo>
                    <a:pt x="68057" y="0"/>
                  </a:lnTo>
                  <a:lnTo>
                    <a:pt x="74299" y="12374"/>
                  </a:lnTo>
                  <a:lnTo>
                    <a:pt x="5947" y="46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4" name="pg4433"/>
            <p:cNvSpPr/>
            <p:nvPr/>
          </p:nvSpPr>
          <p:spPr>
            <a:xfrm>
              <a:off x="4501877" y="2893499"/>
              <a:ext cx="74105" cy="47016"/>
            </a:xfrm>
            <a:custGeom>
              <a:avLst/>
              <a:pathLst>
                <a:path w="74105" h="47016">
                  <a:moveTo>
                    <a:pt x="0" y="35277"/>
                  </a:moveTo>
                  <a:lnTo>
                    <a:pt x="67757" y="0"/>
                  </a:lnTo>
                  <a:lnTo>
                    <a:pt x="74105" y="12321"/>
                  </a:lnTo>
                  <a:lnTo>
                    <a:pt x="6047" y="470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5" name="pg4434"/>
            <p:cNvSpPr/>
            <p:nvPr/>
          </p:nvSpPr>
          <p:spPr>
            <a:xfrm>
              <a:off x="4495729" y="2881233"/>
              <a:ext cx="73905" cy="47543"/>
            </a:xfrm>
            <a:custGeom>
              <a:avLst/>
              <a:pathLst>
                <a:path w="73905" h="47543">
                  <a:moveTo>
                    <a:pt x="0" y="35856"/>
                  </a:moveTo>
                  <a:lnTo>
                    <a:pt x="67452" y="0"/>
                  </a:lnTo>
                  <a:lnTo>
                    <a:pt x="73905" y="12266"/>
                  </a:lnTo>
                  <a:lnTo>
                    <a:pt x="6148" y="47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6" name="pg4435"/>
            <p:cNvSpPr/>
            <p:nvPr/>
          </p:nvSpPr>
          <p:spPr>
            <a:xfrm>
              <a:off x="4489480" y="2869023"/>
              <a:ext cx="73700" cy="48067"/>
            </a:xfrm>
            <a:custGeom>
              <a:avLst/>
              <a:pathLst>
                <a:path w="73700" h="48067">
                  <a:moveTo>
                    <a:pt x="0" y="36433"/>
                  </a:moveTo>
                  <a:lnTo>
                    <a:pt x="67142" y="0"/>
                  </a:lnTo>
                  <a:lnTo>
                    <a:pt x="73700" y="12210"/>
                  </a:lnTo>
                  <a:lnTo>
                    <a:pt x="6248" y="48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7" name="pg4436"/>
            <p:cNvSpPr/>
            <p:nvPr/>
          </p:nvSpPr>
          <p:spPr>
            <a:xfrm>
              <a:off x="4483133" y="2856869"/>
              <a:ext cx="73490" cy="48587"/>
            </a:xfrm>
            <a:custGeom>
              <a:avLst/>
              <a:pathLst>
                <a:path w="73490" h="48587">
                  <a:moveTo>
                    <a:pt x="0" y="37007"/>
                  </a:moveTo>
                  <a:lnTo>
                    <a:pt x="66827" y="0"/>
                  </a:lnTo>
                  <a:lnTo>
                    <a:pt x="73490" y="12153"/>
                  </a:lnTo>
                  <a:lnTo>
                    <a:pt x="6347" y="485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8" name="pg4437"/>
            <p:cNvSpPr/>
            <p:nvPr/>
          </p:nvSpPr>
          <p:spPr>
            <a:xfrm>
              <a:off x="4476686" y="2844773"/>
              <a:ext cx="73274" cy="49104"/>
            </a:xfrm>
            <a:custGeom>
              <a:avLst/>
              <a:pathLst>
                <a:path w="73274" h="49104">
                  <a:moveTo>
                    <a:pt x="0" y="37579"/>
                  </a:moveTo>
                  <a:lnTo>
                    <a:pt x="66508" y="0"/>
                  </a:lnTo>
                  <a:lnTo>
                    <a:pt x="73274" y="12096"/>
                  </a:lnTo>
                  <a:lnTo>
                    <a:pt x="6446" y="49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9" name="pg4438"/>
            <p:cNvSpPr/>
            <p:nvPr/>
          </p:nvSpPr>
          <p:spPr>
            <a:xfrm>
              <a:off x="4470140" y="2832735"/>
              <a:ext cx="73053" cy="49617"/>
            </a:xfrm>
            <a:custGeom>
              <a:avLst/>
              <a:pathLst>
                <a:path w="73053" h="49617">
                  <a:moveTo>
                    <a:pt x="0" y="38148"/>
                  </a:moveTo>
                  <a:lnTo>
                    <a:pt x="66183" y="0"/>
                  </a:lnTo>
                  <a:lnTo>
                    <a:pt x="73053" y="12037"/>
                  </a:lnTo>
                  <a:lnTo>
                    <a:pt x="6545" y="49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0" name="pg4439"/>
            <p:cNvSpPr/>
            <p:nvPr/>
          </p:nvSpPr>
          <p:spPr>
            <a:xfrm>
              <a:off x="4463497" y="2820757"/>
              <a:ext cx="72826" cy="50126"/>
            </a:xfrm>
            <a:custGeom>
              <a:avLst/>
              <a:pathLst>
                <a:path w="72826" h="50126">
                  <a:moveTo>
                    <a:pt x="0" y="38713"/>
                  </a:moveTo>
                  <a:lnTo>
                    <a:pt x="65854" y="0"/>
                  </a:lnTo>
                  <a:lnTo>
                    <a:pt x="72826" y="11978"/>
                  </a:lnTo>
                  <a:lnTo>
                    <a:pt x="6643" y="50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1" name="pg4440"/>
            <p:cNvSpPr/>
            <p:nvPr/>
          </p:nvSpPr>
          <p:spPr>
            <a:xfrm>
              <a:off x="4456756" y="2808839"/>
              <a:ext cx="72595" cy="50632"/>
            </a:xfrm>
            <a:custGeom>
              <a:avLst/>
              <a:pathLst>
                <a:path w="72595" h="50632">
                  <a:moveTo>
                    <a:pt x="0" y="39277"/>
                  </a:moveTo>
                  <a:lnTo>
                    <a:pt x="65519" y="0"/>
                  </a:lnTo>
                  <a:lnTo>
                    <a:pt x="72595" y="11918"/>
                  </a:lnTo>
                  <a:lnTo>
                    <a:pt x="6741" y="50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2" name="pg4441"/>
            <p:cNvSpPr/>
            <p:nvPr/>
          </p:nvSpPr>
          <p:spPr>
            <a:xfrm>
              <a:off x="4449918" y="2796982"/>
              <a:ext cx="72357" cy="51134"/>
            </a:xfrm>
            <a:custGeom>
              <a:avLst/>
              <a:pathLst>
                <a:path w="72357" h="51134">
                  <a:moveTo>
                    <a:pt x="0" y="39837"/>
                  </a:moveTo>
                  <a:lnTo>
                    <a:pt x="65180" y="0"/>
                  </a:lnTo>
                  <a:lnTo>
                    <a:pt x="72357" y="11857"/>
                  </a:lnTo>
                  <a:lnTo>
                    <a:pt x="6838" y="51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3" name="pg4442"/>
            <p:cNvSpPr/>
            <p:nvPr/>
          </p:nvSpPr>
          <p:spPr>
            <a:xfrm>
              <a:off x="4442983" y="2785186"/>
              <a:ext cx="72115" cy="51632"/>
            </a:xfrm>
            <a:custGeom>
              <a:avLst/>
              <a:pathLst>
                <a:path w="72115" h="51632">
                  <a:moveTo>
                    <a:pt x="0" y="40394"/>
                  </a:moveTo>
                  <a:lnTo>
                    <a:pt x="64836" y="0"/>
                  </a:lnTo>
                  <a:lnTo>
                    <a:pt x="72115" y="11795"/>
                  </a:lnTo>
                  <a:lnTo>
                    <a:pt x="6934" y="51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4" name="pg4443"/>
            <p:cNvSpPr/>
            <p:nvPr/>
          </p:nvSpPr>
          <p:spPr>
            <a:xfrm>
              <a:off x="4435952" y="2773454"/>
              <a:ext cx="71867" cy="52126"/>
            </a:xfrm>
            <a:custGeom>
              <a:avLst/>
              <a:pathLst>
                <a:path w="71867" h="52126">
                  <a:moveTo>
                    <a:pt x="0" y="40948"/>
                  </a:moveTo>
                  <a:lnTo>
                    <a:pt x="64488" y="0"/>
                  </a:lnTo>
                  <a:lnTo>
                    <a:pt x="71867" y="11732"/>
                  </a:lnTo>
                  <a:lnTo>
                    <a:pt x="7030" y="52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5" name="pg4444"/>
            <p:cNvSpPr/>
            <p:nvPr/>
          </p:nvSpPr>
          <p:spPr>
            <a:xfrm>
              <a:off x="4428826" y="2761785"/>
              <a:ext cx="71614" cy="52617"/>
            </a:xfrm>
            <a:custGeom>
              <a:avLst/>
              <a:pathLst>
                <a:path w="71614" h="52617">
                  <a:moveTo>
                    <a:pt x="0" y="41500"/>
                  </a:moveTo>
                  <a:lnTo>
                    <a:pt x="64134" y="0"/>
                  </a:lnTo>
                  <a:lnTo>
                    <a:pt x="71614" y="11668"/>
                  </a:lnTo>
                  <a:lnTo>
                    <a:pt x="7126" y="52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6" name="pg4445"/>
            <p:cNvSpPr/>
            <p:nvPr/>
          </p:nvSpPr>
          <p:spPr>
            <a:xfrm>
              <a:off x="4421605" y="2750181"/>
              <a:ext cx="71356" cy="53104"/>
            </a:xfrm>
            <a:custGeom>
              <a:avLst/>
              <a:pathLst>
                <a:path w="71356" h="53104">
                  <a:moveTo>
                    <a:pt x="0" y="42048"/>
                  </a:moveTo>
                  <a:lnTo>
                    <a:pt x="63776" y="0"/>
                  </a:lnTo>
                  <a:lnTo>
                    <a:pt x="71356" y="11604"/>
                  </a:lnTo>
                  <a:lnTo>
                    <a:pt x="7221" y="531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7" name="pg4446"/>
            <p:cNvSpPr/>
            <p:nvPr/>
          </p:nvSpPr>
          <p:spPr>
            <a:xfrm>
              <a:off x="4414289" y="2738643"/>
              <a:ext cx="71092" cy="53586"/>
            </a:xfrm>
            <a:custGeom>
              <a:avLst/>
              <a:pathLst>
                <a:path w="71092" h="53586">
                  <a:moveTo>
                    <a:pt x="0" y="42593"/>
                  </a:moveTo>
                  <a:lnTo>
                    <a:pt x="63413" y="0"/>
                  </a:lnTo>
                  <a:lnTo>
                    <a:pt x="71092" y="11538"/>
                  </a:lnTo>
                  <a:lnTo>
                    <a:pt x="7315" y="535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8" name="pg4447"/>
            <p:cNvSpPr/>
            <p:nvPr/>
          </p:nvSpPr>
          <p:spPr>
            <a:xfrm>
              <a:off x="4406879" y="2727170"/>
              <a:ext cx="70823" cy="54065"/>
            </a:xfrm>
            <a:custGeom>
              <a:avLst/>
              <a:pathLst>
                <a:path w="70823" h="54065">
                  <a:moveTo>
                    <a:pt x="0" y="43135"/>
                  </a:moveTo>
                  <a:lnTo>
                    <a:pt x="63046" y="0"/>
                  </a:lnTo>
                  <a:lnTo>
                    <a:pt x="70823" y="11472"/>
                  </a:lnTo>
                  <a:lnTo>
                    <a:pt x="7409" y="5406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9" name="pg4448"/>
            <p:cNvSpPr/>
            <p:nvPr/>
          </p:nvSpPr>
          <p:spPr>
            <a:xfrm>
              <a:off x="4399376" y="2715765"/>
              <a:ext cx="70549" cy="54540"/>
            </a:xfrm>
            <a:custGeom>
              <a:avLst/>
              <a:pathLst>
                <a:path w="70549" h="54540">
                  <a:moveTo>
                    <a:pt x="0" y="43674"/>
                  </a:moveTo>
                  <a:lnTo>
                    <a:pt x="62674" y="0"/>
                  </a:lnTo>
                  <a:lnTo>
                    <a:pt x="70549" y="11405"/>
                  </a:lnTo>
                  <a:lnTo>
                    <a:pt x="7503" y="5454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0" name="pg4449"/>
            <p:cNvSpPr/>
            <p:nvPr/>
          </p:nvSpPr>
          <p:spPr>
            <a:xfrm>
              <a:off x="4391779" y="2704427"/>
              <a:ext cx="70270" cy="55011"/>
            </a:xfrm>
            <a:custGeom>
              <a:avLst/>
              <a:pathLst>
                <a:path w="70270" h="55011">
                  <a:moveTo>
                    <a:pt x="0" y="44209"/>
                  </a:moveTo>
                  <a:lnTo>
                    <a:pt x="62297" y="0"/>
                  </a:lnTo>
                  <a:lnTo>
                    <a:pt x="70270" y="11337"/>
                  </a:lnTo>
                  <a:lnTo>
                    <a:pt x="7596" y="550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1" name="pg4450"/>
            <p:cNvSpPr/>
            <p:nvPr/>
          </p:nvSpPr>
          <p:spPr>
            <a:xfrm>
              <a:off x="4384091" y="2693159"/>
              <a:ext cx="69986" cy="55478"/>
            </a:xfrm>
            <a:custGeom>
              <a:avLst/>
              <a:pathLst>
                <a:path w="69986" h="55478">
                  <a:moveTo>
                    <a:pt x="0" y="44742"/>
                  </a:moveTo>
                  <a:lnTo>
                    <a:pt x="61916" y="0"/>
                  </a:lnTo>
                  <a:lnTo>
                    <a:pt x="69986" y="11268"/>
                  </a:lnTo>
                  <a:lnTo>
                    <a:pt x="7688" y="5547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2" name="pg4451"/>
            <p:cNvSpPr/>
            <p:nvPr/>
          </p:nvSpPr>
          <p:spPr>
            <a:xfrm>
              <a:off x="4376311" y="2681960"/>
              <a:ext cx="69696" cy="55941"/>
            </a:xfrm>
            <a:custGeom>
              <a:avLst/>
              <a:pathLst>
                <a:path w="69696" h="55941">
                  <a:moveTo>
                    <a:pt x="0" y="45271"/>
                  </a:moveTo>
                  <a:lnTo>
                    <a:pt x="61530" y="0"/>
                  </a:lnTo>
                  <a:lnTo>
                    <a:pt x="69696" y="11199"/>
                  </a:lnTo>
                  <a:lnTo>
                    <a:pt x="7780" y="559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3" name="pg4452"/>
            <p:cNvSpPr/>
            <p:nvPr/>
          </p:nvSpPr>
          <p:spPr>
            <a:xfrm>
              <a:off x="4368439" y="2670831"/>
              <a:ext cx="69402" cy="56399"/>
            </a:xfrm>
            <a:custGeom>
              <a:avLst/>
              <a:pathLst>
                <a:path w="69402" h="56399">
                  <a:moveTo>
                    <a:pt x="0" y="45797"/>
                  </a:moveTo>
                  <a:lnTo>
                    <a:pt x="61140" y="0"/>
                  </a:lnTo>
                  <a:lnTo>
                    <a:pt x="69402" y="11128"/>
                  </a:lnTo>
                  <a:lnTo>
                    <a:pt x="7871" y="56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4" name="pg4453"/>
            <p:cNvSpPr/>
            <p:nvPr/>
          </p:nvSpPr>
          <p:spPr>
            <a:xfrm>
              <a:off x="4360477" y="2659774"/>
              <a:ext cx="69102" cy="56854"/>
            </a:xfrm>
            <a:custGeom>
              <a:avLst/>
              <a:pathLst>
                <a:path w="69102" h="56854">
                  <a:moveTo>
                    <a:pt x="0" y="46319"/>
                  </a:moveTo>
                  <a:lnTo>
                    <a:pt x="60745" y="0"/>
                  </a:lnTo>
                  <a:lnTo>
                    <a:pt x="69102" y="11057"/>
                  </a:lnTo>
                  <a:lnTo>
                    <a:pt x="7961" y="56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5" name="pg4454"/>
            <p:cNvSpPr/>
            <p:nvPr/>
          </p:nvSpPr>
          <p:spPr>
            <a:xfrm>
              <a:off x="4352425" y="2648788"/>
              <a:ext cx="68797" cy="57304"/>
            </a:xfrm>
            <a:custGeom>
              <a:avLst/>
              <a:pathLst>
                <a:path w="68797" h="57304">
                  <a:moveTo>
                    <a:pt x="0" y="46838"/>
                  </a:moveTo>
                  <a:lnTo>
                    <a:pt x="60346" y="0"/>
                  </a:lnTo>
                  <a:lnTo>
                    <a:pt x="68797" y="10985"/>
                  </a:lnTo>
                  <a:lnTo>
                    <a:pt x="8051" y="573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6" name="pg4455"/>
            <p:cNvSpPr/>
            <p:nvPr/>
          </p:nvSpPr>
          <p:spPr>
            <a:xfrm>
              <a:off x="4344284" y="2637876"/>
              <a:ext cx="68487" cy="57751"/>
            </a:xfrm>
            <a:custGeom>
              <a:avLst/>
              <a:pathLst>
                <a:path w="68487" h="57751">
                  <a:moveTo>
                    <a:pt x="0" y="47354"/>
                  </a:moveTo>
                  <a:lnTo>
                    <a:pt x="59942" y="0"/>
                  </a:lnTo>
                  <a:lnTo>
                    <a:pt x="68487" y="10912"/>
                  </a:lnTo>
                  <a:lnTo>
                    <a:pt x="8141" y="577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7" name="pg4456"/>
            <p:cNvSpPr/>
            <p:nvPr/>
          </p:nvSpPr>
          <p:spPr>
            <a:xfrm>
              <a:off x="4336054" y="2627037"/>
              <a:ext cx="68172" cy="58192"/>
            </a:xfrm>
            <a:custGeom>
              <a:avLst/>
              <a:pathLst>
                <a:path w="68172" h="58192">
                  <a:moveTo>
                    <a:pt x="0" y="47866"/>
                  </a:moveTo>
                  <a:lnTo>
                    <a:pt x="59534" y="0"/>
                  </a:lnTo>
                  <a:lnTo>
                    <a:pt x="68172" y="10838"/>
                  </a:lnTo>
                  <a:lnTo>
                    <a:pt x="8230" y="581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8" name="pg4457"/>
            <p:cNvSpPr/>
            <p:nvPr/>
          </p:nvSpPr>
          <p:spPr>
            <a:xfrm>
              <a:off x="4327735" y="2616272"/>
              <a:ext cx="67853" cy="58630"/>
            </a:xfrm>
            <a:custGeom>
              <a:avLst/>
              <a:pathLst>
                <a:path w="67853" h="58630">
                  <a:moveTo>
                    <a:pt x="0" y="48374"/>
                  </a:moveTo>
                  <a:lnTo>
                    <a:pt x="59122" y="0"/>
                  </a:lnTo>
                  <a:lnTo>
                    <a:pt x="67853" y="10764"/>
                  </a:lnTo>
                  <a:lnTo>
                    <a:pt x="8318" y="5863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9" name="pg4458"/>
            <p:cNvSpPr/>
            <p:nvPr/>
          </p:nvSpPr>
          <p:spPr>
            <a:xfrm>
              <a:off x="4319329" y="2605583"/>
              <a:ext cx="67528" cy="59063"/>
            </a:xfrm>
            <a:custGeom>
              <a:avLst/>
              <a:pathLst>
                <a:path w="67528" h="59063">
                  <a:moveTo>
                    <a:pt x="0" y="48879"/>
                  </a:moveTo>
                  <a:lnTo>
                    <a:pt x="58705" y="0"/>
                  </a:lnTo>
                  <a:lnTo>
                    <a:pt x="67528" y="10689"/>
                  </a:lnTo>
                  <a:lnTo>
                    <a:pt x="8406" y="590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0" name="pg4459"/>
            <p:cNvSpPr/>
            <p:nvPr/>
          </p:nvSpPr>
          <p:spPr>
            <a:xfrm>
              <a:off x="4310836" y="2594970"/>
              <a:ext cx="67198" cy="59492"/>
            </a:xfrm>
            <a:custGeom>
              <a:avLst/>
              <a:pathLst>
                <a:path w="67198" h="59492">
                  <a:moveTo>
                    <a:pt x="0" y="49381"/>
                  </a:moveTo>
                  <a:lnTo>
                    <a:pt x="58284" y="0"/>
                  </a:lnTo>
                  <a:lnTo>
                    <a:pt x="67198" y="10613"/>
                  </a:lnTo>
                  <a:lnTo>
                    <a:pt x="8493" y="594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1" name="pg4460"/>
            <p:cNvSpPr/>
            <p:nvPr/>
          </p:nvSpPr>
          <p:spPr>
            <a:xfrm>
              <a:off x="4302257" y="2584433"/>
              <a:ext cx="66863" cy="59917"/>
            </a:xfrm>
            <a:custGeom>
              <a:avLst/>
              <a:pathLst>
                <a:path w="66863" h="59917">
                  <a:moveTo>
                    <a:pt x="0" y="49878"/>
                  </a:moveTo>
                  <a:lnTo>
                    <a:pt x="57858" y="0"/>
                  </a:lnTo>
                  <a:lnTo>
                    <a:pt x="66863" y="10536"/>
                  </a:lnTo>
                  <a:lnTo>
                    <a:pt x="8579" y="599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2" name="pg4461"/>
            <p:cNvSpPr/>
            <p:nvPr/>
          </p:nvSpPr>
          <p:spPr>
            <a:xfrm>
              <a:off x="4293592" y="2573974"/>
              <a:ext cx="66523" cy="60337"/>
            </a:xfrm>
            <a:custGeom>
              <a:avLst/>
              <a:pathLst>
                <a:path w="66523" h="60337">
                  <a:moveTo>
                    <a:pt x="0" y="50372"/>
                  </a:moveTo>
                  <a:lnTo>
                    <a:pt x="57429" y="0"/>
                  </a:lnTo>
                  <a:lnTo>
                    <a:pt x="66523" y="10458"/>
                  </a:lnTo>
                  <a:lnTo>
                    <a:pt x="8665" y="603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3" name="pg4462"/>
            <p:cNvSpPr/>
            <p:nvPr/>
          </p:nvSpPr>
          <p:spPr>
            <a:xfrm>
              <a:off x="4284842" y="2563594"/>
              <a:ext cx="66179" cy="60753"/>
            </a:xfrm>
            <a:custGeom>
              <a:avLst/>
              <a:pathLst>
                <a:path w="66179" h="60753">
                  <a:moveTo>
                    <a:pt x="0" y="50863"/>
                  </a:moveTo>
                  <a:lnTo>
                    <a:pt x="56995" y="0"/>
                  </a:lnTo>
                  <a:lnTo>
                    <a:pt x="66179" y="10380"/>
                  </a:lnTo>
                  <a:lnTo>
                    <a:pt x="8750" y="607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4" name="pg4463"/>
            <p:cNvSpPr/>
            <p:nvPr/>
          </p:nvSpPr>
          <p:spPr>
            <a:xfrm>
              <a:off x="4276007" y="2553292"/>
              <a:ext cx="65829" cy="61164"/>
            </a:xfrm>
            <a:custGeom>
              <a:avLst/>
              <a:pathLst>
                <a:path w="65829" h="61164">
                  <a:moveTo>
                    <a:pt x="0" y="51350"/>
                  </a:moveTo>
                  <a:lnTo>
                    <a:pt x="56557" y="0"/>
                  </a:lnTo>
                  <a:lnTo>
                    <a:pt x="65829" y="10301"/>
                  </a:lnTo>
                  <a:lnTo>
                    <a:pt x="8834" y="611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5" name="pg4464"/>
            <p:cNvSpPr/>
            <p:nvPr/>
          </p:nvSpPr>
          <p:spPr>
            <a:xfrm>
              <a:off x="4267088" y="2543071"/>
              <a:ext cx="65475" cy="61571"/>
            </a:xfrm>
            <a:custGeom>
              <a:avLst/>
              <a:pathLst>
                <a:path w="65475" h="61571">
                  <a:moveTo>
                    <a:pt x="0" y="51832"/>
                  </a:moveTo>
                  <a:lnTo>
                    <a:pt x="56114" y="0"/>
                  </a:lnTo>
                  <a:lnTo>
                    <a:pt x="65475" y="10221"/>
                  </a:lnTo>
                  <a:lnTo>
                    <a:pt x="8918" y="615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6" name="pg4465"/>
            <p:cNvSpPr/>
            <p:nvPr/>
          </p:nvSpPr>
          <p:spPr>
            <a:xfrm>
              <a:off x="4258087" y="2532930"/>
              <a:ext cx="65116" cy="61973"/>
            </a:xfrm>
            <a:custGeom>
              <a:avLst/>
              <a:pathLst>
                <a:path w="65116" h="61973">
                  <a:moveTo>
                    <a:pt x="0" y="52312"/>
                  </a:moveTo>
                  <a:lnTo>
                    <a:pt x="55668" y="0"/>
                  </a:lnTo>
                  <a:lnTo>
                    <a:pt x="65116" y="10140"/>
                  </a:lnTo>
                  <a:lnTo>
                    <a:pt x="9001" y="61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7" name="pg4466"/>
            <p:cNvSpPr/>
            <p:nvPr/>
          </p:nvSpPr>
          <p:spPr>
            <a:xfrm>
              <a:off x="4249003" y="2522870"/>
              <a:ext cx="64752" cy="62371"/>
            </a:xfrm>
            <a:custGeom>
              <a:avLst/>
              <a:pathLst>
                <a:path w="64752" h="62371">
                  <a:moveTo>
                    <a:pt x="0" y="52787"/>
                  </a:moveTo>
                  <a:lnTo>
                    <a:pt x="55217" y="0"/>
                  </a:lnTo>
                  <a:lnTo>
                    <a:pt x="64752" y="10059"/>
                  </a:lnTo>
                  <a:lnTo>
                    <a:pt x="9084" y="62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8" name="pg4467"/>
            <p:cNvSpPr/>
            <p:nvPr/>
          </p:nvSpPr>
          <p:spPr>
            <a:xfrm>
              <a:off x="4239837" y="2512893"/>
              <a:ext cx="64383" cy="62764"/>
            </a:xfrm>
            <a:custGeom>
              <a:avLst/>
              <a:pathLst>
                <a:path w="64383" h="62764">
                  <a:moveTo>
                    <a:pt x="0" y="53258"/>
                  </a:moveTo>
                  <a:lnTo>
                    <a:pt x="54763" y="0"/>
                  </a:lnTo>
                  <a:lnTo>
                    <a:pt x="64383" y="9977"/>
                  </a:lnTo>
                  <a:lnTo>
                    <a:pt x="9165" y="62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9" name="pg4468"/>
            <p:cNvSpPr/>
            <p:nvPr/>
          </p:nvSpPr>
          <p:spPr>
            <a:xfrm>
              <a:off x="4230590" y="2502998"/>
              <a:ext cx="64010" cy="63153"/>
            </a:xfrm>
            <a:custGeom>
              <a:avLst/>
              <a:pathLst>
                <a:path w="64010" h="63153">
                  <a:moveTo>
                    <a:pt x="0" y="53726"/>
                  </a:moveTo>
                  <a:lnTo>
                    <a:pt x="54304" y="0"/>
                  </a:lnTo>
                  <a:lnTo>
                    <a:pt x="64010" y="9894"/>
                  </a:lnTo>
                  <a:lnTo>
                    <a:pt x="9247" y="63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0" name="pg4469"/>
            <p:cNvSpPr/>
            <p:nvPr/>
          </p:nvSpPr>
          <p:spPr>
            <a:xfrm>
              <a:off x="4221262" y="2493187"/>
              <a:ext cx="63632" cy="63537"/>
            </a:xfrm>
            <a:custGeom>
              <a:avLst/>
              <a:pathLst>
                <a:path w="63632" h="63537">
                  <a:moveTo>
                    <a:pt x="0" y="54189"/>
                  </a:moveTo>
                  <a:lnTo>
                    <a:pt x="53842" y="0"/>
                  </a:lnTo>
                  <a:lnTo>
                    <a:pt x="63632" y="9811"/>
                  </a:lnTo>
                  <a:lnTo>
                    <a:pt x="9327" y="63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1" name="pg4470"/>
            <p:cNvSpPr/>
            <p:nvPr/>
          </p:nvSpPr>
          <p:spPr>
            <a:xfrm>
              <a:off x="4211855" y="2483460"/>
              <a:ext cx="63249" cy="63916"/>
            </a:xfrm>
            <a:custGeom>
              <a:avLst/>
              <a:pathLst>
                <a:path w="63249" h="63916">
                  <a:moveTo>
                    <a:pt x="0" y="54649"/>
                  </a:moveTo>
                  <a:lnTo>
                    <a:pt x="53375" y="0"/>
                  </a:lnTo>
                  <a:lnTo>
                    <a:pt x="63249" y="9726"/>
                  </a:lnTo>
                  <a:lnTo>
                    <a:pt x="9407" y="639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2" name="pg4471"/>
            <p:cNvSpPr/>
            <p:nvPr/>
          </p:nvSpPr>
          <p:spPr>
            <a:xfrm>
              <a:off x="4202368" y="2473819"/>
              <a:ext cx="62862" cy="64291"/>
            </a:xfrm>
            <a:custGeom>
              <a:avLst/>
              <a:pathLst>
                <a:path w="62862" h="64291">
                  <a:moveTo>
                    <a:pt x="0" y="55104"/>
                  </a:moveTo>
                  <a:lnTo>
                    <a:pt x="52905" y="0"/>
                  </a:lnTo>
                  <a:lnTo>
                    <a:pt x="62862" y="9641"/>
                  </a:lnTo>
                  <a:lnTo>
                    <a:pt x="9486" y="642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3" name="pg4472"/>
            <p:cNvSpPr/>
            <p:nvPr/>
          </p:nvSpPr>
          <p:spPr>
            <a:xfrm>
              <a:off x="4192804" y="2464263"/>
              <a:ext cx="62470" cy="64660"/>
            </a:xfrm>
            <a:custGeom>
              <a:avLst/>
              <a:pathLst>
                <a:path w="62470" h="64660">
                  <a:moveTo>
                    <a:pt x="0" y="55556"/>
                  </a:moveTo>
                  <a:lnTo>
                    <a:pt x="52431" y="0"/>
                  </a:lnTo>
                  <a:lnTo>
                    <a:pt x="62470" y="9556"/>
                  </a:lnTo>
                  <a:lnTo>
                    <a:pt x="9564" y="646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4" name="pg4473"/>
            <p:cNvSpPr/>
            <p:nvPr/>
          </p:nvSpPr>
          <p:spPr>
            <a:xfrm>
              <a:off x="4183161" y="2454793"/>
              <a:ext cx="62073" cy="65025"/>
            </a:xfrm>
            <a:custGeom>
              <a:avLst/>
              <a:pathLst>
                <a:path w="62073" h="65025">
                  <a:moveTo>
                    <a:pt x="0" y="56003"/>
                  </a:moveTo>
                  <a:lnTo>
                    <a:pt x="51953" y="0"/>
                  </a:lnTo>
                  <a:lnTo>
                    <a:pt x="62073" y="9469"/>
                  </a:lnTo>
                  <a:lnTo>
                    <a:pt x="9642" y="650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5" name="pg4474"/>
            <p:cNvSpPr/>
            <p:nvPr/>
          </p:nvSpPr>
          <p:spPr>
            <a:xfrm>
              <a:off x="4173442" y="2445410"/>
              <a:ext cx="61672" cy="65386"/>
            </a:xfrm>
            <a:custGeom>
              <a:avLst/>
              <a:pathLst>
                <a:path w="61672" h="65386">
                  <a:moveTo>
                    <a:pt x="0" y="56446"/>
                  </a:moveTo>
                  <a:lnTo>
                    <a:pt x="51471" y="0"/>
                  </a:lnTo>
                  <a:lnTo>
                    <a:pt x="61672" y="9382"/>
                  </a:lnTo>
                  <a:lnTo>
                    <a:pt x="9719" y="653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6" name="pg4475"/>
            <p:cNvSpPr/>
            <p:nvPr/>
          </p:nvSpPr>
          <p:spPr>
            <a:xfrm>
              <a:off x="4163646" y="2436115"/>
              <a:ext cx="61266" cy="65741"/>
            </a:xfrm>
            <a:custGeom>
              <a:avLst/>
              <a:pathLst>
                <a:path w="61266" h="65741">
                  <a:moveTo>
                    <a:pt x="0" y="56885"/>
                  </a:moveTo>
                  <a:lnTo>
                    <a:pt x="50985" y="0"/>
                  </a:lnTo>
                  <a:lnTo>
                    <a:pt x="61266" y="9294"/>
                  </a:lnTo>
                  <a:lnTo>
                    <a:pt x="9795" y="657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7" name="pg4476"/>
            <p:cNvSpPr/>
            <p:nvPr/>
          </p:nvSpPr>
          <p:spPr>
            <a:xfrm>
              <a:off x="4153774" y="2426909"/>
              <a:ext cx="60856" cy="66092"/>
            </a:xfrm>
            <a:custGeom>
              <a:avLst/>
              <a:pathLst>
                <a:path w="60856" h="66092">
                  <a:moveTo>
                    <a:pt x="0" y="57320"/>
                  </a:moveTo>
                  <a:lnTo>
                    <a:pt x="50495" y="0"/>
                  </a:lnTo>
                  <a:lnTo>
                    <a:pt x="60856" y="9206"/>
                  </a:lnTo>
                  <a:lnTo>
                    <a:pt x="9871" y="66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8" name="pg4477"/>
            <p:cNvSpPr/>
            <p:nvPr/>
          </p:nvSpPr>
          <p:spPr>
            <a:xfrm>
              <a:off x="4143828" y="2417792"/>
              <a:ext cx="60442" cy="66438"/>
            </a:xfrm>
            <a:custGeom>
              <a:avLst/>
              <a:pathLst>
                <a:path w="60442" h="66438">
                  <a:moveTo>
                    <a:pt x="0" y="57751"/>
                  </a:moveTo>
                  <a:lnTo>
                    <a:pt x="50002" y="0"/>
                  </a:lnTo>
                  <a:lnTo>
                    <a:pt x="60442" y="9117"/>
                  </a:lnTo>
                  <a:lnTo>
                    <a:pt x="9946" y="664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9" name="pg4478"/>
            <p:cNvSpPr/>
            <p:nvPr/>
          </p:nvSpPr>
          <p:spPr>
            <a:xfrm>
              <a:off x="4133808" y="2408764"/>
              <a:ext cx="60022" cy="66779"/>
            </a:xfrm>
            <a:custGeom>
              <a:avLst/>
              <a:pathLst>
                <a:path w="60022" h="66779">
                  <a:moveTo>
                    <a:pt x="0" y="58178"/>
                  </a:moveTo>
                  <a:lnTo>
                    <a:pt x="49505" y="0"/>
                  </a:lnTo>
                  <a:lnTo>
                    <a:pt x="60022" y="9027"/>
                  </a:lnTo>
                  <a:lnTo>
                    <a:pt x="10020" y="667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0" name="pg4479"/>
            <p:cNvSpPr/>
            <p:nvPr/>
          </p:nvSpPr>
          <p:spPr>
            <a:xfrm>
              <a:off x="4123714" y="2399828"/>
              <a:ext cx="59599" cy="67115"/>
            </a:xfrm>
            <a:custGeom>
              <a:avLst/>
              <a:pathLst>
                <a:path w="59599" h="67115">
                  <a:moveTo>
                    <a:pt x="0" y="58600"/>
                  </a:moveTo>
                  <a:lnTo>
                    <a:pt x="49005" y="0"/>
                  </a:lnTo>
                  <a:lnTo>
                    <a:pt x="59599" y="8936"/>
                  </a:lnTo>
                  <a:lnTo>
                    <a:pt x="10093" y="671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1" name="pg4480"/>
            <p:cNvSpPr/>
            <p:nvPr/>
          </p:nvSpPr>
          <p:spPr>
            <a:xfrm>
              <a:off x="4113548" y="2390982"/>
              <a:ext cx="59171" cy="67446"/>
            </a:xfrm>
            <a:custGeom>
              <a:avLst/>
              <a:pathLst>
                <a:path w="59171" h="67446">
                  <a:moveTo>
                    <a:pt x="0" y="59018"/>
                  </a:moveTo>
                  <a:lnTo>
                    <a:pt x="48501" y="0"/>
                  </a:lnTo>
                  <a:lnTo>
                    <a:pt x="59171" y="8845"/>
                  </a:lnTo>
                  <a:lnTo>
                    <a:pt x="10166" y="674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2" name="pg4481"/>
            <p:cNvSpPr/>
            <p:nvPr/>
          </p:nvSpPr>
          <p:spPr>
            <a:xfrm>
              <a:off x="4103310" y="2382228"/>
              <a:ext cx="58739" cy="67772"/>
            </a:xfrm>
            <a:custGeom>
              <a:avLst/>
              <a:pathLst>
                <a:path w="58739" h="67772">
                  <a:moveTo>
                    <a:pt x="0" y="59431"/>
                  </a:moveTo>
                  <a:lnTo>
                    <a:pt x="47993" y="0"/>
                  </a:lnTo>
                  <a:lnTo>
                    <a:pt x="58739" y="8753"/>
                  </a:lnTo>
                  <a:lnTo>
                    <a:pt x="10238" y="67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3" name="pg4482"/>
            <p:cNvSpPr/>
            <p:nvPr/>
          </p:nvSpPr>
          <p:spPr>
            <a:xfrm>
              <a:off x="4093001" y="2373566"/>
              <a:ext cx="58302" cy="68093"/>
            </a:xfrm>
            <a:custGeom>
              <a:avLst/>
              <a:pathLst>
                <a:path w="58302" h="68093">
                  <a:moveTo>
                    <a:pt x="0" y="59841"/>
                  </a:moveTo>
                  <a:lnTo>
                    <a:pt x="47482" y="0"/>
                  </a:lnTo>
                  <a:lnTo>
                    <a:pt x="58302" y="8661"/>
                  </a:lnTo>
                  <a:lnTo>
                    <a:pt x="10309" y="68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4" name="pg4483"/>
            <p:cNvSpPr/>
            <p:nvPr/>
          </p:nvSpPr>
          <p:spPr>
            <a:xfrm>
              <a:off x="4082621" y="2364998"/>
              <a:ext cx="57861" cy="68409"/>
            </a:xfrm>
            <a:custGeom>
              <a:avLst/>
              <a:pathLst>
                <a:path w="57861" h="68409">
                  <a:moveTo>
                    <a:pt x="0" y="60245"/>
                  </a:moveTo>
                  <a:lnTo>
                    <a:pt x="46967" y="0"/>
                  </a:lnTo>
                  <a:lnTo>
                    <a:pt x="57861" y="8568"/>
                  </a:lnTo>
                  <a:lnTo>
                    <a:pt x="10379" y="68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5" name="pg4484"/>
            <p:cNvSpPr/>
            <p:nvPr/>
          </p:nvSpPr>
          <p:spPr>
            <a:xfrm>
              <a:off x="4072172" y="2356523"/>
              <a:ext cx="57416" cy="68720"/>
            </a:xfrm>
            <a:custGeom>
              <a:avLst/>
              <a:pathLst>
                <a:path w="57416" h="68720">
                  <a:moveTo>
                    <a:pt x="0" y="60646"/>
                  </a:moveTo>
                  <a:lnTo>
                    <a:pt x="46449" y="0"/>
                  </a:lnTo>
                  <a:lnTo>
                    <a:pt x="57416" y="8474"/>
                  </a:lnTo>
                  <a:lnTo>
                    <a:pt x="10449" y="687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6" name="pg4485"/>
            <p:cNvSpPr/>
            <p:nvPr/>
          </p:nvSpPr>
          <p:spPr>
            <a:xfrm>
              <a:off x="4061654" y="2348143"/>
              <a:ext cx="56967" cy="69026"/>
            </a:xfrm>
            <a:custGeom>
              <a:avLst/>
              <a:pathLst>
                <a:path w="56967" h="69026">
                  <a:moveTo>
                    <a:pt x="0" y="61042"/>
                  </a:moveTo>
                  <a:lnTo>
                    <a:pt x="45927" y="0"/>
                  </a:lnTo>
                  <a:lnTo>
                    <a:pt x="56967" y="8380"/>
                  </a:lnTo>
                  <a:lnTo>
                    <a:pt x="10517" y="69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7" name="pg4486"/>
            <p:cNvSpPr/>
            <p:nvPr/>
          </p:nvSpPr>
          <p:spPr>
            <a:xfrm>
              <a:off x="4051068" y="2339857"/>
              <a:ext cx="56514" cy="69327"/>
            </a:xfrm>
            <a:custGeom>
              <a:avLst/>
              <a:pathLst>
                <a:path w="56514" h="69327">
                  <a:moveTo>
                    <a:pt x="0" y="61433"/>
                  </a:moveTo>
                  <a:lnTo>
                    <a:pt x="45403" y="0"/>
                  </a:lnTo>
                  <a:lnTo>
                    <a:pt x="56514" y="8285"/>
                  </a:lnTo>
                  <a:lnTo>
                    <a:pt x="10586" y="69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8" name="pg4487"/>
            <p:cNvSpPr/>
            <p:nvPr/>
          </p:nvSpPr>
          <p:spPr>
            <a:xfrm>
              <a:off x="4040415" y="2331667"/>
              <a:ext cx="56056" cy="69623"/>
            </a:xfrm>
            <a:custGeom>
              <a:avLst/>
              <a:pathLst>
                <a:path w="56056" h="69623">
                  <a:moveTo>
                    <a:pt x="0" y="61820"/>
                  </a:moveTo>
                  <a:lnTo>
                    <a:pt x="44874" y="0"/>
                  </a:lnTo>
                  <a:lnTo>
                    <a:pt x="56056" y="8189"/>
                  </a:lnTo>
                  <a:lnTo>
                    <a:pt x="10653" y="696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9" name="pg4488"/>
            <p:cNvSpPr/>
            <p:nvPr/>
          </p:nvSpPr>
          <p:spPr>
            <a:xfrm>
              <a:off x="4029695" y="2323573"/>
              <a:ext cx="55594" cy="69914"/>
            </a:xfrm>
            <a:custGeom>
              <a:avLst/>
              <a:pathLst>
                <a:path w="55594" h="69914">
                  <a:moveTo>
                    <a:pt x="0" y="62202"/>
                  </a:moveTo>
                  <a:lnTo>
                    <a:pt x="44343" y="0"/>
                  </a:lnTo>
                  <a:lnTo>
                    <a:pt x="55594" y="8093"/>
                  </a:lnTo>
                  <a:lnTo>
                    <a:pt x="10719" y="699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0" name="pg4489"/>
            <p:cNvSpPr/>
            <p:nvPr/>
          </p:nvSpPr>
          <p:spPr>
            <a:xfrm>
              <a:off x="4018910" y="2315576"/>
              <a:ext cx="55128" cy="70200"/>
            </a:xfrm>
            <a:custGeom>
              <a:avLst/>
              <a:pathLst>
                <a:path w="55128" h="70200">
                  <a:moveTo>
                    <a:pt x="0" y="62580"/>
                  </a:moveTo>
                  <a:lnTo>
                    <a:pt x="43808" y="0"/>
                  </a:lnTo>
                  <a:lnTo>
                    <a:pt x="55128" y="7997"/>
                  </a:lnTo>
                  <a:lnTo>
                    <a:pt x="10785" y="70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1" name="pg4490"/>
            <p:cNvSpPr/>
            <p:nvPr/>
          </p:nvSpPr>
          <p:spPr>
            <a:xfrm>
              <a:off x="4008059" y="2307677"/>
              <a:ext cx="54658" cy="70480"/>
            </a:xfrm>
            <a:custGeom>
              <a:avLst/>
              <a:pathLst>
                <a:path w="54658" h="70480">
                  <a:moveTo>
                    <a:pt x="0" y="62953"/>
                  </a:moveTo>
                  <a:lnTo>
                    <a:pt x="43270" y="0"/>
                  </a:lnTo>
                  <a:lnTo>
                    <a:pt x="54658" y="7899"/>
                  </a:lnTo>
                  <a:lnTo>
                    <a:pt x="10850" y="70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2" name="pg4491"/>
            <p:cNvSpPr/>
            <p:nvPr/>
          </p:nvSpPr>
          <p:spPr>
            <a:xfrm>
              <a:off x="3997145" y="2299875"/>
              <a:ext cx="54184" cy="70755"/>
            </a:xfrm>
            <a:custGeom>
              <a:avLst/>
              <a:pathLst>
                <a:path w="54184" h="70755">
                  <a:moveTo>
                    <a:pt x="0" y="63322"/>
                  </a:moveTo>
                  <a:lnTo>
                    <a:pt x="42729" y="0"/>
                  </a:lnTo>
                  <a:lnTo>
                    <a:pt x="54184" y="7801"/>
                  </a:lnTo>
                  <a:lnTo>
                    <a:pt x="10914" y="707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3" name="pg4492"/>
            <p:cNvSpPr/>
            <p:nvPr/>
          </p:nvSpPr>
          <p:spPr>
            <a:xfrm>
              <a:off x="3986167" y="2292171"/>
              <a:ext cx="53707" cy="71025"/>
            </a:xfrm>
            <a:custGeom>
              <a:avLst/>
              <a:pathLst>
                <a:path w="53707" h="71025">
                  <a:moveTo>
                    <a:pt x="0" y="63686"/>
                  </a:moveTo>
                  <a:lnTo>
                    <a:pt x="42184" y="0"/>
                  </a:lnTo>
                  <a:lnTo>
                    <a:pt x="53707" y="7703"/>
                  </a:lnTo>
                  <a:lnTo>
                    <a:pt x="10977" y="710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4" name="pg4493"/>
            <p:cNvSpPr/>
            <p:nvPr/>
          </p:nvSpPr>
          <p:spPr>
            <a:xfrm>
              <a:off x="3975127" y="2284567"/>
              <a:ext cx="53225" cy="71290"/>
            </a:xfrm>
            <a:custGeom>
              <a:avLst/>
              <a:pathLst>
                <a:path w="53225" h="71290">
                  <a:moveTo>
                    <a:pt x="0" y="64045"/>
                  </a:moveTo>
                  <a:lnTo>
                    <a:pt x="41637" y="0"/>
                  </a:lnTo>
                  <a:lnTo>
                    <a:pt x="53225" y="7604"/>
                  </a:lnTo>
                  <a:lnTo>
                    <a:pt x="11040" y="712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5" name="pg4494"/>
            <p:cNvSpPr/>
            <p:nvPr/>
          </p:nvSpPr>
          <p:spPr>
            <a:xfrm>
              <a:off x="3964024" y="2277062"/>
              <a:ext cx="52739" cy="71550"/>
            </a:xfrm>
            <a:custGeom>
              <a:avLst/>
              <a:pathLst>
                <a:path w="52739" h="71550">
                  <a:moveTo>
                    <a:pt x="0" y="64400"/>
                  </a:moveTo>
                  <a:lnTo>
                    <a:pt x="41086" y="0"/>
                  </a:lnTo>
                  <a:lnTo>
                    <a:pt x="52739" y="7504"/>
                  </a:lnTo>
                  <a:lnTo>
                    <a:pt x="11102" y="71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6" name="pg4495"/>
            <p:cNvSpPr/>
            <p:nvPr/>
          </p:nvSpPr>
          <p:spPr>
            <a:xfrm>
              <a:off x="3952862" y="2269658"/>
              <a:ext cx="52249" cy="71804"/>
            </a:xfrm>
            <a:custGeom>
              <a:avLst/>
              <a:pathLst>
                <a:path w="52249" h="71804">
                  <a:moveTo>
                    <a:pt x="0" y="64750"/>
                  </a:moveTo>
                  <a:lnTo>
                    <a:pt x="40533" y="0"/>
                  </a:lnTo>
                  <a:lnTo>
                    <a:pt x="52249" y="7404"/>
                  </a:lnTo>
                  <a:lnTo>
                    <a:pt x="11162" y="71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7" name="pg4496"/>
            <p:cNvSpPr/>
            <p:nvPr/>
          </p:nvSpPr>
          <p:spPr>
            <a:xfrm>
              <a:off x="3941639" y="2262354"/>
              <a:ext cx="51756" cy="72053"/>
            </a:xfrm>
            <a:custGeom>
              <a:avLst/>
              <a:pathLst>
                <a:path w="51756" h="72053">
                  <a:moveTo>
                    <a:pt x="0" y="65095"/>
                  </a:moveTo>
                  <a:lnTo>
                    <a:pt x="39976" y="0"/>
                  </a:lnTo>
                  <a:lnTo>
                    <a:pt x="51756" y="7303"/>
                  </a:lnTo>
                  <a:lnTo>
                    <a:pt x="11223" y="7205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8" name="pg4497"/>
            <p:cNvSpPr/>
            <p:nvPr/>
          </p:nvSpPr>
          <p:spPr>
            <a:xfrm>
              <a:off x="3930356" y="2255151"/>
              <a:ext cx="51259" cy="72297"/>
            </a:xfrm>
            <a:custGeom>
              <a:avLst/>
              <a:pathLst>
                <a:path w="51259" h="72297">
                  <a:moveTo>
                    <a:pt x="0" y="65435"/>
                  </a:moveTo>
                  <a:lnTo>
                    <a:pt x="39417" y="0"/>
                  </a:lnTo>
                  <a:lnTo>
                    <a:pt x="51259" y="7202"/>
                  </a:lnTo>
                  <a:lnTo>
                    <a:pt x="11282" y="72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9" name="pg4498"/>
            <p:cNvSpPr/>
            <p:nvPr/>
          </p:nvSpPr>
          <p:spPr>
            <a:xfrm>
              <a:off x="3919016" y="2248050"/>
              <a:ext cx="50757" cy="72536"/>
            </a:xfrm>
            <a:custGeom>
              <a:avLst/>
              <a:pathLst>
                <a:path w="50757" h="72536">
                  <a:moveTo>
                    <a:pt x="0" y="65770"/>
                  </a:moveTo>
                  <a:lnTo>
                    <a:pt x="38854" y="0"/>
                  </a:lnTo>
                  <a:lnTo>
                    <a:pt x="50757" y="7100"/>
                  </a:lnTo>
                  <a:lnTo>
                    <a:pt x="11340" y="72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0" name="pg4499"/>
            <p:cNvSpPr/>
            <p:nvPr/>
          </p:nvSpPr>
          <p:spPr>
            <a:xfrm>
              <a:off x="3907617" y="2241052"/>
              <a:ext cx="50253" cy="72769"/>
            </a:xfrm>
            <a:custGeom>
              <a:avLst/>
              <a:pathLst>
                <a:path w="50253" h="72769">
                  <a:moveTo>
                    <a:pt x="0" y="66101"/>
                  </a:moveTo>
                  <a:lnTo>
                    <a:pt x="38289" y="0"/>
                  </a:lnTo>
                  <a:lnTo>
                    <a:pt x="50253" y="6998"/>
                  </a:lnTo>
                  <a:lnTo>
                    <a:pt x="11398" y="727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1" name="pg4500"/>
            <p:cNvSpPr/>
            <p:nvPr/>
          </p:nvSpPr>
          <p:spPr>
            <a:xfrm>
              <a:off x="3896162" y="2234156"/>
              <a:ext cx="49744" cy="72997"/>
            </a:xfrm>
            <a:custGeom>
              <a:avLst/>
              <a:pathLst>
                <a:path w="49744" h="72997">
                  <a:moveTo>
                    <a:pt x="0" y="66427"/>
                  </a:moveTo>
                  <a:lnTo>
                    <a:pt x="37721" y="0"/>
                  </a:lnTo>
                  <a:lnTo>
                    <a:pt x="49744" y="6895"/>
                  </a:lnTo>
                  <a:lnTo>
                    <a:pt x="11454" y="72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2" name="pg4501"/>
            <p:cNvSpPr/>
            <p:nvPr/>
          </p:nvSpPr>
          <p:spPr>
            <a:xfrm>
              <a:off x="3884652" y="2227364"/>
              <a:ext cx="49232" cy="73219"/>
            </a:xfrm>
            <a:custGeom>
              <a:avLst/>
              <a:pathLst>
                <a:path w="49232" h="73219">
                  <a:moveTo>
                    <a:pt x="0" y="66748"/>
                  </a:moveTo>
                  <a:lnTo>
                    <a:pt x="37150" y="0"/>
                  </a:lnTo>
                  <a:lnTo>
                    <a:pt x="49232" y="6792"/>
                  </a:lnTo>
                  <a:lnTo>
                    <a:pt x="11510" y="73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3" name="pg4502"/>
            <p:cNvSpPr/>
            <p:nvPr/>
          </p:nvSpPr>
          <p:spPr>
            <a:xfrm>
              <a:off x="3873086" y="2220675"/>
              <a:ext cx="48716" cy="73436"/>
            </a:xfrm>
            <a:custGeom>
              <a:avLst/>
              <a:pathLst>
                <a:path w="48716" h="73436">
                  <a:moveTo>
                    <a:pt x="0" y="67064"/>
                  </a:moveTo>
                  <a:lnTo>
                    <a:pt x="36577" y="0"/>
                  </a:lnTo>
                  <a:lnTo>
                    <a:pt x="48716" y="6688"/>
                  </a:lnTo>
                  <a:lnTo>
                    <a:pt x="11565" y="73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4" name="pg4503"/>
            <p:cNvSpPr/>
            <p:nvPr/>
          </p:nvSpPr>
          <p:spPr>
            <a:xfrm>
              <a:off x="3861466" y="2214091"/>
              <a:ext cx="48197" cy="73648"/>
            </a:xfrm>
            <a:custGeom>
              <a:avLst/>
              <a:pathLst>
                <a:path w="48197" h="73648">
                  <a:moveTo>
                    <a:pt x="0" y="67375"/>
                  </a:moveTo>
                  <a:lnTo>
                    <a:pt x="36001" y="0"/>
                  </a:lnTo>
                  <a:lnTo>
                    <a:pt x="48197" y="6584"/>
                  </a:lnTo>
                  <a:lnTo>
                    <a:pt x="11620" y="73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5" name="pg4504"/>
            <p:cNvSpPr/>
            <p:nvPr/>
          </p:nvSpPr>
          <p:spPr>
            <a:xfrm>
              <a:off x="3849792" y="2207611"/>
              <a:ext cx="47674" cy="73854"/>
            </a:xfrm>
            <a:custGeom>
              <a:avLst/>
              <a:pathLst>
                <a:path w="47674" h="73854">
                  <a:moveTo>
                    <a:pt x="0" y="67681"/>
                  </a:moveTo>
                  <a:lnTo>
                    <a:pt x="35422" y="0"/>
                  </a:lnTo>
                  <a:lnTo>
                    <a:pt x="47674" y="6479"/>
                  </a:lnTo>
                  <a:lnTo>
                    <a:pt x="11673" y="73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6" name="pg4505"/>
            <p:cNvSpPr/>
            <p:nvPr/>
          </p:nvSpPr>
          <p:spPr>
            <a:xfrm>
              <a:off x="3838066" y="2201237"/>
              <a:ext cx="47148" cy="74055"/>
            </a:xfrm>
            <a:custGeom>
              <a:avLst/>
              <a:pathLst>
                <a:path w="47148" h="74055">
                  <a:moveTo>
                    <a:pt x="0" y="67982"/>
                  </a:moveTo>
                  <a:lnTo>
                    <a:pt x="34840" y="0"/>
                  </a:lnTo>
                  <a:lnTo>
                    <a:pt x="47148" y="6374"/>
                  </a:lnTo>
                  <a:lnTo>
                    <a:pt x="11725" y="740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7" name="pg4506"/>
            <p:cNvSpPr/>
            <p:nvPr/>
          </p:nvSpPr>
          <p:spPr>
            <a:xfrm>
              <a:off x="3826289" y="2194969"/>
              <a:ext cx="46618" cy="74251"/>
            </a:xfrm>
            <a:custGeom>
              <a:avLst/>
              <a:pathLst>
                <a:path w="46618" h="74251">
                  <a:moveTo>
                    <a:pt x="0" y="68278"/>
                  </a:moveTo>
                  <a:lnTo>
                    <a:pt x="34256" y="0"/>
                  </a:lnTo>
                  <a:lnTo>
                    <a:pt x="46618" y="6268"/>
                  </a:lnTo>
                  <a:lnTo>
                    <a:pt x="11777" y="74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8" name="pg4507"/>
            <p:cNvSpPr/>
            <p:nvPr/>
          </p:nvSpPr>
          <p:spPr>
            <a:xfrm>
              <a:off x="3814460" y="2188806"/>
              <a:ext cx="46085" cy="74441"/>
            </a:xfrm>
            <a:custGeom>
              <a:avLst/>
              <a:pathLst>
                <a:path w="46085" h="74441">
                  <a:moveTo>
                    <a:pt x="0" y="68569"/>
                  </a:moveTo>
                  <a:lnTo>
                    <a:pt x="33670" y="0"/>
                  </a:lnTo>
                  <a:lnTo>
                    <a:pt x="46085" y="6162"/>
                  </a:lnTo>
                  <a:lnTo>
                    <a:pt x="11828" y="744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9" name="pg4508"/>
            <p:cNvSpPr/>
            <p:nvPr/>
          </p:nvSpPr>
          <p:spPr>
            <a:xfrm>
              <a:off x="3802582" y="2182750"/>
              <a:ext cx="45548" cy="74625"/>
            </a:xfrm>
            <a:custGeom>
              <a:avLst/>
              <a:pathLst>
                <a:path w="45548" h="74625">
                  <a:moveTo>
                    <a:pt x="0" y="68855"/>
                  </a:moveTo>
                  <a:lnTo>
                    <a:pt x="33081" y="0"/>
                  </a:lnTo>
                  <a:lnTo>
                    <a:pt x="45548" y="6055"/>
                  </a:lnTo>
                  <a:lnTo>
                    <a:pt x="11878" y="74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0" name="pg4509"/>
            <p:cNvSpPr/>
            <p:nvPr/>
          </p:nvSpPr>
          <p:spPr>
            <a:xfrm>
              <a:off x="3790655" y="2176802"/>
              <a:ext cx="45008" cy="74804"/>
            </a:xfrm>
            <a:custGeom>
              <a:avLst/>
              <a:pathLst>
                <a:path w="45008" h="74804">
                  <a:moveTo>
                    <a:pt x="0" y="69137"/>
                  </a:moveTo>
                  <a:lnTo>
                    <a:pt x="32489" y="0"/>
                  </a:lnTo>
                  <a:lnTo>
                    <a:pt x="45008" y="5948"/>
                  </a:lnTo>
                  <a:lnTo>
                    <a:pt x="11927" y="74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1" name="pg4510"/>
            <p:cNvSpPr/>
            <p:nvPr/>
          </p:nvSpPr>
          <p:spPr>
            <a:xfrm>
              <a:off x="3778680" y="2170961"/>
              <a:ext cx="44465" cy="74978"/>
            </a:xfrm>
            <a:custGeom>
              <a:avLst/>
              <a:pathLst>
                <a:path w="44465" h="74978">
                  <a:moveTo>
                    <a:pt x="0" y="69412"/>
                  </a:moveTo>
                  <a:lnTo>
                    <a:pt x="31896" y="0"/>
                  </a:lnTo>
                  <a:lnTo>
                    <a:pt x="44465" y="5841"/>
                  </a:lnTo>
                  <a:lnTo>
                    <a:pt x="11975" y="74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2" name="pg4511"/>
            <p:cNvSpPr/>
            <p:nvPr/>
          </p:nvSpPr>
          <p:spPr>
            <a:xfrm>
              <a:off x="3766657" y="2165228"/>
              <a:ext cx="43918" cy="75146"/>
            </a:xfrm>
            <a:custGeom>
              <a:avLst/>
              <a:pathLst>
                <a:path w="43918" h="75146">
                  <a:moveTo>
                    <a:pt x="0" y="69683"/>
                  </a:moveTo>
                  <a:lnTo>
                    <a:pt x="31300" y="0"/>
                  </a:lnTo>
                  <a:lnTo>
                    <a:pt x="43918" y="5733"/>
                  </a:lnTo>
                  <a:lnTo>
                    <a:pt x="12022" y="75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3" name="pg4512"/>
            <p:cNvSpPr/>
            <p:nvPr/>
          </p:nvSpPr>
          <p:spPr>
            <a:xfrm>
              <a:off x="3754588" y="2159603"/>
              <a:ext cx="43369" cy="75308"/>
            </a:xfrm>
            <a:custGeom>
              <a:avLst/>
              <a:pathLst>
                <a:path w="43369" h="75308">
                  <a:moveTo>
                    <a:pt x="0" y="69949"/>
                  </a:moveTo>
                  <a:lnTo>
                    <a:pt x="30701" y="0"/>
                  </a:lnTo>
                  <a:lnTo>
                    <a:pt x="43369" y="5624"/>
                  </a:lnTo>
                  <a:lnTo>
                    <a:pt x="12069" y="75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4" name="pg4513"/>
            <p:cNvSpPr/>
            <p:nvPr/>
          </p:nvSpPr>
          <p:spPr>
            <a:xfrm>
              <a:off x="3742473" y="2154087"/>
              <a:ext cx="42816" cy="75465"/>
            </a:xfrm>
            <a:custGeom>
              <a:avLst/>
              <a:pathLst>
                <a:path w="42816" h="75465">
                  <a:moveTo>
                    <a:pt x="0" y="70210"/>
                  </a:moveTo>
                  <a:lnTo>
                    <a:pt x="30100" y="0"/>
                  </a:lnTo>
                  <a:lnTo>
                    <a:pt x="42816" y="5515"/>
                  </a:lnTo>
                  <a:lnTo>
                    <a:pt x="12114" y="754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5" name="pg4514"/>
            <p:cNvSpPr/>
            <p:nvPr/>
          </p:nvSpPr>
          <p:spPr>
            <a:xfrm>
              <a:off x="3730314" y="2148680"/>
              <a:ext cx="42259" cy="75616"/>
            </a:xfrm>
            <a:custGeom>
              <a:avLst/>
              <a:pathLst>
                <a:path w="42259" h="75616">
                  <a:moveTo>
                    <a:pt x="0" y="70465"/>
                  </a:moveTo>
                  <a:lnTo>
                    <a:pt x="29497" y="0"/>
                  </a:lnTo>
                  <a:lnTo>
                    <a:pt x="42259" y="5406"/>
                  </a:lnTo>
                  <a:lnTo>
                    <a:pt x="12159" y="7561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6" name="pg4515"/>
            <p:cNvSpPr/>
            <p:nvPr/>
          </p:nvSpPr>
          <p:spPr>
            <a:xfrm>
              <a:off x="3718111" y="2143383"/>
              <a:ext cx="41700" cy="75762"/>
            </a:xfrm>
            <a:custGeom>
              <a:avLst/>
              <a:pathLst>
                <a:path w="41700" h="75762">
                  <a:moveTo>
                    <a:pt x="0" y="70715"/>
                  </a:moveTo>
                  <a:lnTo>
                    <a:pt x="28892" y="0"/>
                  </a:lnTo>
                  <a:lnTo>
                    <a:pt x="41700" y="5297"/>
                  </a:lnTo>
                  <a:lnTo>
                    <a:pt x="12202" y="757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7" name="pg4516"/>
            <p:cNvSpPr/>
            <p:nvPr/>
          </p:nvSpPr>
          <p:spPr>
            <a:xfrm>
              <a:off x="3705866" y="2138196"/>
              <a:ext cx="41138" cy="75903"/>
            </a:xfrm>
            <a:custGeom>
              <a:avLst/>
              <a:pathLst>
                <a:path w="41138" h="75903">
                  <a:moveTo>
                    <a:pt x="0" y="70960"/>
                  </a:moveTo>
                  <a:lnTo>
                    <a:pt x="28285" y="0"/>
                  </a:lnTo>
                  <a:lnTo>
                    <a:pt x="41138" y="5187"/>
                  </a:lnTo>
                  <a:lnTo>
                    <a:pt x="12245" y="75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8" name="pg4517"/>
            <p:cNvSpPr/>
            <p:nvPr/>
          </p:nvSpPr>
          <p:spPr>
            <a:xfrm>
              <a:off x="3693578" y="2133119"/>
              <a:ext cx="40573" cy="76037"/>
            </a:xfrm>
            <a:custGeom>
              <a:avLst/>
              <a:pathLst>
                <a:path w="40573" h="76037">
                  <a:moveTo>
                    <a:pt x="0" y="71200"/>
                  </a:moveTo>
                  <a:lnTo>
                    <a:pt x="27676" y="0"/>
                  </a:lnTo>
                  <a:lnTo>
                    <a:pt x="40573" y="5076"/>
                  </a:lnTo>
                  <a:lnTo>
                    <a:pt x="12287" y="760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9" name="pg4518"/>
            <p:cNvSpPr/>
            <p:nvPr/>
          </p:nvSpPr>
          <p:spPr>
            <a:xfrm>
              <a:off x="3681250" y="2128153"/>
              <a:ext cx="40004" cy="76166"/>
            </a:xfrm>
            <a:custGeom>
              <a:avLst/>
              <a:pathLst>
                <a:path w="40004" h="76166">
                  <a:moveTo>
                    <a:pt x="0" y="71435"/>
                  </a:moveTo>
                  <a:lnTo>
                    <a:pt x="27064" y="0"/>
                  </a:lnTo>
                  <a:lnTo>
                    <a:pt x="40004" y="4966"/>
                  </a:lnTo>
                  <a:lnTo>
                    <a:pt x="12328" y="761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0" name="pg4519"/>
            <p:cNvSpPr/>
            <p:nvPr/>
          </p:nvSpPr>
          <p:spPr>
            <a:xfrm>
              <a:off x="3668881" y="2123298"/>
              <a:ext cx="39433" cy="76290"/>
            </a:xfrm>
            <a:custGeom>
              <a:avLst/>
              <a:pathLst>
                <a:path w="39433" h="76290">
                  <a:moveTo>
                    <a:pt x="0" y="71664"/>
                  </a:moveTo>
                  <a:lnTo>
                    <a:pt x="26451" y="0"/>
                  </a:lnTo>
                  <a:lnTo>
                    <a:pt x="39433" y="4854"/>
                  </a:lnTo>
                  <a:lnTo>
                    <a:pt x="12368" y="762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1" name="pg4520"/>
            <p:cNvSpPr/>
            <p:nvPr/>
          </p:nvSpPr>
          <p:spPr>
            <a:xfrm>
              <a:off x="3656473" y="2118554"/>
              <a:ext cx="38859" cy="76408"/>
            </a:xfrm>
            <a:custGeom>
              <a:avLst/>
              <a:pathLst>
                <a:path w="38859" h="76408">
                  <a:moveTo>
                    <a:pt x="0" y="71888"/>
                  </a:moveTo>
                  <a:lnTo>
                    <a:pt x="25836" y="0"/>
                  </a:lnTo>
                  <a:lnTo>
                    <a:pt x="38859" y="4743"/>
                  </a:lnTo>
                  <a:lnTo>
                    <a:pt x="12407" y="76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2" name="pg4521"/>
            <p:cNvSpPr/>
            <p:nvPr/>
          </p:nvSpPr>
          <p:spPr>
            <a:xfrm>
              <a:off x="3644027" y="2113923"/>
              <a:ext cx="38282" cy="76520"/>
            </a:xfrm>
            <a:custGeom>
              <a:avLst/>
              <a:pathLst>
                <a:path w="38282" h="76520">
                  <a:moveTo>
                    <a:pt x="0" y="72107"/>
                  </a:moveTo>
                  <a:lnTo>
                    <a:pt x="25219" y="0"/>
                  </a:lnTo>
                  <a:lnTo>
                    <a:pt x="38282" y="4631"/>
                  </a:lnTo>
                  <a:lnTo>
                    <a:pt x="12446" y="765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3" name="pg4522"/>
            <p:cNvSpPr/>
            <p:nvPr/>
          </p:nvSpPr>
          <p:spPr>
            <a:xfrm>
              <a:off x="3631543" y="2109403"/>
              <a:ext cx="37702" cy="76627"/>
            </a:xfrm>
            <a:custGeom>
              <a:avLst/>
              <a:pathLst>
                <a:path w="37702" h="76627">
                  <a:moveTo>
                    <a:pt x="0" y="72321"/>
                  </a:moveTo>
                  <a:lnTo>
                    <a:pt x="24600" y="0"/>
                  </a:lnTo>
                  <a:lnTo>
                    <a:pt x="37702" y="4519"/>
                  </a:lnTo>
                  <a:lnTo>
                    <a:pt x="12483" y="766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4" name="pg4523"/>
            <p:cNvSpPr/>
            <p:nvPr/>
          </p:nvSpPr>
          <p:spPr>
            <a:xfrm>
              <a:off x="3619023" y="2104996"/>
              <a:ext cx="37120" cy="76728"/>
            </a:xfrm>
            <a:custGeom>
              <a:avLst/>
              <a:pathLst>
                <a:path w="37120" h="76728">
                  <a:moveTo>
                    <a:pt x="0" y="72529"/>
                  </a:moveTo>
                  <a:lnTo>
                    <a:pt x="23979" y="0"/>
                  </a:lnTo>
                  <a:lnTo>
                    <a:pt x="37120" y="4407"/>
                  </a:lnTo>
                  <a:lnTo>
                    <a:pt x="12519" y="7672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5" name="pg4524"/>
            <p:cNvSpPr/>
            <p:nvPr/>
          </p:nvSpPr>
          <p:spPr>
            <a:xfrm>
              <a:off x="3606468" y="2100702"/>
              <a:ext cx="36534" cy="76823"/>
            </a:xfrm>
            <a:custGeom>
              <a:avLst/>
              <a:pathLst>
                <a:path w="36534" h="76823">
                  <a:moveTo>
                    <a:pt x="0" y="72732"/>
                  </a:moveTo>
                  <a:lnTo>
                    <a:pt x="23356" y="0"/>
                  </a:lnTo>
                  <a:lnTo>
                    <a:pt x="36534" y="4294"/>
                  </a:lnTo>
                  <a:lnTo>
                    <a:pt x="12555" y="76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6" name="pg4525"/>
            <p:cNvSpPr/>
            <p:nvPr/>
          </p:nvSpPr>
          <p:spPr>
            <a:xfrm>
              <a:off x="3593878" y="2096520"/>
              <a:ext cx="35946" cy="76913"/>
            </a:xfrm>
            <a:custGeom>
              <a:avLst/>
              <a:pathLst>
                <a:path w="35946" h="76913">
                  <a:moveTo>
                    <a:pt x="0" y="72929"/>
                  </a:moveTo>
                  <a:lnTo>
                    <a:pt x="22732" y="0"/>
                  </a:lnTo>
                  <a:lnTo>
                    <a:pt x="35946" y="4181"/>
                  </a:lnTo>
                  <a:lnTo>
                    <a:pt x="12590" y="769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7" name="pg4526"/>
            <p:cNvSpPr/>
            <p:nvPr/>
          </p:nvSpPr>
          <p:spPr>
            <a:xfrm>
              <a:off x="3581254" y="2092453"/>
              <a:ext cx="35356" cy="76997"/>
            </a:xfrm>
            <a:custGeom>
              <a:avLst/>
              <a:pathLst>
                <a:path w="35356" h="76997">
                  <a:moveTo>
                    <a:pt x="0" y="73122"/>
                  </a:moveTo>
                  <a:lnTo>
                    <a:pt x="22106" y="0"/>
                  </a:lnTo>
                  <a:lnTo>
                    <a:pt x="35356" y="4067"/>
                  </a:lnTo>
                  <a:lnTo>
                    <a:pt x="12623" y="769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8" name="pg4527"/>
            <p:cNvSpPr/>
            <p:nvPr/>
          </p:nvSpPr>
          <p:spPr>
            <a:xfrm>
              <a:off x="3568598" y="2088499"/>
              <a:ext cx="34763" cy="77076"/>
            </a:xfrm>
            <a:custGeom>
              <a:avLst/>
              <a:pathLst>
                <a:path w="34763" h="77076">
                  <a:moveTo>
                    <a:pt x="0" y="73308"/>
                  </a:moveTo>
                  <a:lnTo>
                    <a:pt x="21478" y="0"/>
                  </a:lnTo>
                  <a:lnTo>
                    <a:pt x="34763" y="3954"/>
                  </a:lnTo>
                  <a:lnTo>
                    <a:pt x="12656" y="77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9" name="pg4528"/>
            <p:cNvSpPr/>
            <p:nvPr/>
          </p:nvSpPr>
          <p:spPr>
            <a:xfrm>
              <a:off x="3555909" y="2084659"/>
              <a:ext cx="34167" cy="77148"/>
            </a:xfrm>
            <a:custGeom>
              <a:avLst/>
              <a:pathLst>
                <a:path w="34167" h="77148">
                  <a:moveTo>
                    <a:pt x="0" y="73490"/>
                  </a:moveTo>
                  <a:lnTo>
                    <a:pt x="20849" y="0"/>
                  </a:lnTo>
                  <a:lnTo>
                    <a:pt x="34167" y="3840"/>
                  </a:lnTo>
                  <a:lnTo>
                    <a:pt x="12688" y="7714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0" name="pg4529"/>
            <p:cNvSpPr/>
            <p:nvPr/>
          </p:nvSpPr>
          <p:spPr>
            <a:xfrm>
              <a:off x="3543190" y="2080933"/>
              <a:ext cx="33568" cy="77215"/>
            </a:xfrm>
            <a:custGeom>
              <a:avLst/>
              <a:pathLst>
                <a:path w="33568" h="77215">
                  <a:moveTo>
                    <a:pt x="0" y="73666"/>
                  </a:moveTo>
                  <a:lnTo>
                    <a:pt x="20219" y="0"/>
                  </a:lnTo>
                  <a:lnTo>
                    <a:pt x="33568" y="3725"/>
                  </a:lnTo>
                  <a:lnTo>
                    <a:pt x="12719" y="77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1" name="pg4530"/>
            <p:cNvSpPr/>
            <p:nvPr/>
          </p:nvSpPr>
          <p:spPr>
            <a:xfrm>
              <a:off x="3530441" y="2077322"/>
              <a:ext cx="32968" cy="77277"/>
            </a:xfrm>
            <a:custGeom>
              <a:avLst/>
              <a:pathLst>
                <a:path w="32968" h="77277">
                  <a:moveTo>
                    <a:pt x="0" y="73836"/>
                  </a:moveTo>
                  <a:lnTo>
                    <a:pt x="19586" y="0"/>
                  </a:lnTo>
                  <a:lnTo>
                    <a:pt x="32968" y="3611"/>
                  </a:lnTo>
                  <a:lnTo>
                    <a:pt x="12749" y="772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2" name="pg4531"/>
            <p:cNvSpPr/>
            <p:nvPr/>
          </p:nvSpPr>
          <p:spPr>
            <a:xfrm>
              <a:off x="3517662" y="2073825"/>
              <a:ext cx="32365" cy="77333"/>
            </a:xfrm>
            <a:custGeom>
              <a:avLst/>
              <a:pathLst>
                <a:path w="32365" h="77333">
                  <a:moveTo>
                    <a:pt x="0" y="74002"/>
                  </a:moveTo>
                  <a:lnTo>
                    <a:pt x="18953" y="0"/>
                  </a:lnTo>
                  <a:lnTo>
                    <a:pt x="32365" y="3496"/>
                  </a:lnTo>
                  <a:lnTo>
                    <a:pt x="12778" y="7733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3" name="pg4532"/>
            <p:cNvSpPr/>
            <p:nvPr/>
          </p:nvSpPr>
          <p:spPr>
            <a:xfrm>
              <a:off x="3504856" y="2070444"/>
              <a:ext cx="31759" cy="77383"/>
            </a:xfrm>
            <a:custGeom>
              <a:avLst/>
              <a:pathLst>
                <a:path w="31759" h="77383">
                  <a:moveTo>
                    <a:pt x="0" y="74161"/>
                  </a:moveTo>
                  <a:lnTo>
                    <a:pt x="18318" y="0"/>
                  </a:lnTo>
                  <a:lnTo>
                    <a:pt x="31759" y="3381"/>
                  </a:lnTo>
                  <a:lnTo>
                    <a:pt x="12806" y="773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4" name="pg4533"/>
            <p:cNvSpPr/>
            <p:nvPr/>
          </p:nvSpPr>
          <p:spPr>
            <a:xfrm>
              <a:off x="3492023" y="2067178"/>
              <a:ext cx="31151" cy="77427"/>
            </a:xfrm>
            <a:custGeom>
              <a:avLst/>
              <a:pathLst>
                <a:path w="31151" h="77427">
                  <a:moveTo>
                    <a:pt x="0" y="74316"/>
                  </a:moveTo>
                  <a:lnTo>
                    <a:pt x="17681" y="0"/>
                  </a:lnTo>
                  <a:lnTo>
                    <a:pt x="31151" y="3265"/>
                  </a:lnTo>
                  <a:lnTo>
                    <a:pt x="12833" y="77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5" name="pg4534"/>
            <p:cNvSpPr/>
            <p:nvPr/>
          </p:nvSpPr>
          <p:spPr>
            <a:xfrm>
              <a:off x="3479163" y="2064028"/>
              <a:ext cx="30541" cy="77466"/>
            </a:xfrm>
            <a:custGeom>
              <a:avLst/>
              <a:pathLst>
                <a:path w="30541" h="77466">
                  <a:moveTo>
                    <a:pt x="0" y="74464"/>
                  </a:moveTo>
                  <a:lnTo>
                    <a:pt x="17044" y="0"/>
                  </a:lnTo>
                  <a:lnTo>
                    <a:pt x="30541" y="3150"/>
                  </a:lnTo>
                  <a:lnTo>
                    <a:pt x="12859" y="77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6" name="pg4535"/>
            <p:cNvSpPr/>
            <p:nvPr/>
          </p:nvSpPr>
          <p:spPr>
            <a:xfrm>
              <a:off x="3466278" y="2060993"/>
              <a:ext cx="29929" cy="77499"/>
            </a:xfrm>
            <a:custGeom>
              <a:avLst/>
              <a:pathLst>
                <a:path w="29929" h="77499">
                  <a:moveTo>
                    <a:pt x="0" y="74608"/>
                  </a:moveTo>
                  <a:lnTo>
                    <a:pt x="16405" y="0"/>
                  </a:lnTo>
                  <a:lnTo>
                    <a:pt x="29929" y="3034"/>
                  </a:lnTo>
                  <a:lnTo>
                    <a:pt x="12884" y="77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7" name="pg4536"/>
            <p:cNvSpPr/>
            <p:nvPr/>
          </p:nvSpPr>
          <p:spPr>
            <a:xfrm>
              <a:off x="3453369" y="2058075"/>
              <a:ext cx="29314" cy="77526"/>
            </a:xfrm>
            <a:custGeom>
              <a:avLst/>
              <a:pathLst>
                <a:path w="29314" h="77526">
                  <a:moveTo>
                    <a:pt x="0" y="74746"/>
                  </a:moveTo>
                  <a:lnTo>
                    <a:pt x="15765" y="0"/>
                  </a:lnTo>
                  <a:lnTo>
                    <a:pt x="29314" y="2918"/>
                  </a:lnTo>
                  <a:lnTo>
                    <a:pt x="12909" y="775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8" name="pg4537"/>
            <p:cNvSpPr/>
            <p:nvPr/>
          </p:nvSpPr>
          <p:spPr>
            <a:xfrm>
              <a:off x="3440436" y="2055273"/>
              <a:ext cx="28697" cy="77548"/>
            </a:xfrm>
            <a:custGeom>
              <a:avLst/>
              <a:pathLst>
                <a:path w="28697" h="77548">
                  <a:moveTo>
                    <a:pt x="0" y="74878"/>
                  </a:moveTo>
                  <a:lnTo>
                    <a:pt x="15123" y="0"/>
                  </a:lnTo>
                  <a:lnTo>
                    <a:pt x="28697" y="2802"/>
                  </a:lnTo>
                  <a:lnTo>
                    <a:pt x="12932" y="77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9" name="pg4538"/>
            <p:cNvSpPr/>
            <p:nvPr/>
          </p:nvSpPr>
          <p:spPr>
            <a:xfrm>
              <a:off x="3427481" y="2052587"/>
              <a:ext cx="28078" cy="77564"/>
            </a:xfrm>
            <a:custGeom>
              <a:avLst/>
              <a:pathLst>
                <a:path w="28078" h="77564">
                  <a:moveTo>
                    <a:pt x="0" y="75005"/>
                  </a:moveTo>
                  <a:lnTo>
                    <a:pt x="14481" y="0"/>
                  </a:lnTo>
                  <a:lnTo>
                    <a:pt x="28078" y="2685"/>
                  </a:lnTo>
                  <a:lnTo>
                    <a:pt x="12955" y="77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0" name="pg4539"/>
            <p:cNvSpPr/>
            <p:nvPr/>
          </p:nvSpPr>
          <p:spPr>
            <a:xfrm>
              <a:off x="3414505" y="2050018"/>
              <a:ext cx="27457" cy="77574"/>
            </a:xfrm>
            <a:custGeom>
              <a:avLst/>
              <a:pathLst>
                <a:path w="27457" h="77574">
                  <a:moveTo>
                    <a:pt x="0" y="75126"/>
                  </a:moveTo>
                  <a:lnTo>
                    <a:pt x="13837" y="0"/>
                  </a:lnTo>
                  <a:lnTo>
                    <a:pt x="27457" y="2569"/>
                  </a:lnTo>
                  <a:lnTo>
                    <a:pt x="12976" y="775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1" name="pg4540"/>
            <p:cNvSpPr/>
            <p:nvPr/>
          </p:nvSpPr>
          <p:spPr>
            <a:xfrm>
              <a:off x="3401508" y="2047565"/>
              <a:ext cx="26834" cy="77579"/>
            </a:xfrm>
            <a:custGeom>
              <a:avLst/>
              <a:pathLst>
                <a:path w="26834" h="77579">
                  <a:moveTo>
                    <a:pt x="0" y="75242"/>
                  </a:moveTo>
                  <a:lnTo>
                    <a:pt x="13193" y="0"/>
                  </a:lnTo>
                  <a:lnTo>
                    <a:pt x="26834" y="2452"/>
                  </a:lnTo>
                  <a:lnTo>
                    <a:pt x="12996" y="7757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2" name="pg4541"/>
            <p:cNvSpPr/>
            <p:nvPr/>
          </p:nvSpPr>
          <p:spPr>
            <a:xfrm>
              <a:off x="3388491" y="2045230"/>
              <a:ext cx="26209" cy="77577"/>
            </a:xfrm>
            <a:custGeom>
              <a:avLst/>
              <a:pathLst>
                <a:path w="26209" h="77577">
                  <a:moveTo>
                    <a:pt x="0" y="75353"/>
                  </a:moveTo>
                  <a:lnTo>
                    <a:pt x="12547" y="0"/>
                  </a:lnTo>
                  <a:lnTo>
                    <a:pt x="26209" y="2335"/>
                  </a:lnTo>
                  <a:lnTo>
                    <a:pt x="13016" y="77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3" name="pg4542"/>
            <p:cNvSpPr/>
            <p:nvPr/>
          </p:nvSpPr>
          <p:spPr>
            <a:xfrm>
              <a:off x="3375456" y="2043012"/>
              <a:ext cx="25583" cy="77571"/>
            </a:xfrm>
            <a:custGeom>
              <a:avLst/>
              <a:pathLst>
                <a:path w="25583" h="77571">
                  <a:moveTo>
                    <a:pt x="0" y="75457"/>
                  </a:moveTo>
                  <a:lnTo>
                    <a:pt x="11901" y="0"/>
                  </a:lnTo>
                  <a:lnTo>
                    <a:pt x="25583" y="2218"/>
                  </a:lnTo>
                  <a:lnTo>
                    <a:pt x="13035" y="775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4" name="pg4543"/>
            <p:cNvSpPr/>
            <p:nvPr/>
          </p:nvSpPr>
          <p:spPr>
            <a:xfrm>
              <a:off x="3362403" y="2040911"/>
              <a:ext cx="24954" cy="77558"/>
            </a:xfrm>
            <a:custGeom>
              <a:avLst/>
              <a:pathLst>
                <a:path w="24954" h="77558">
                  <a:moveTo>
                    <a:pt x="0" y="75557"/>
                  </a:moveTo>
                  <a:lnTo>
                    <a:pt x="11254" y="0"/>
                  </a:lnTo>
                  <a:lnTo>
                    <a:pt x="24954" y="2100"/>
                  </a:lnTo>
                  <a:lnTo>
                    <a:pt x="13052" y="77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5" name="pg4544"/>
            <p:cNvSpPr/>
            <p:nvPr/>
          </p:nvSpPr>
          <p:spPr>
            <a:xfrm>
              <a:off x="3349334" y="2038928"/>
              <a:ext cx="24323" cy="77540"/>
            </a:xfrm>
            <a:custGeom>
              <a:avLst/>
              <a:pathLst>
                <a:path w="24323" h="77540">
                  <a:moveTo>
                    <a:pt x="0" y="75650"/>
                  </a:moveTo>
                  <a:lnTo>
                    <a:pt x="10606" y="0"/>
                  </a:lnTo>
                  <a:lnTo>
                    <a:pt x="24323" y="1983"/>
                  </a:lnTo>
                  <a:lnTo>
                    <a:pt x="13069" y="77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6" name="pg4545"/>
            <p:cNvSpPr/>
            <p:nvPr/>
          </p:nvSpPr>
          <p:spPr>
            <a:xfrm>
              <a:off x="3336249" y="2037063"/>
              <a:ext cx="23691" cy="77516"/>
            </a:xfrm>
            <a:custGeom>
              <a:avLst/>
              <a:pathLst>
                <a:path w="23691" h="77516">
                  <a:moveTo>
                    <a:pt x="0" y="75738"/>
                  </a:moveTo>
                  <a:lnTo>
                    <a:pt x="9957" y="0"/>
                  </a:lnTo>
                  <a:lnTo>
                    <a:pt x="23691" y="1865"/>
                  </a:lnTo>
                  <a:lnTo>
                    <a:pt x="13085" y="77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7" name="pg4546"/>
            <p:cNvSpPr/>
            <p:nvPr/>
          </p:nvSpPr>
          <p:spPr>
            <a:xfrm>
              <a:off x="3323149" y="2035315"/>
              <a:ext cx="23057" cy="77486"/>
            </a:xfrm>
            <a:custGeom>
              <a:avLst/>
              <a:pathLst>
                <a:path w="23057" h="77486">
                  <a:moveTo>
                    <a:pt x="0" y="75821"/>
                  </a:moveTo>
                  <a:lnTo>
                    <a:pt x="9307" y="0"/>
                  </a:lnTo>
                  <a:lnTo>
                    <a:pt x="23057" y="1747"/>
                  </a:lnTo>
                  <a:lnTo>
                    <a:pt x="13099" y="77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8" name="pg4547"/>
            <p:cNvSpPr/>
            <p:nvPr/>
          </p:nvSpPr>
          <p:spPr>
            <a:xfrm>
              <a:off x="3310035" y="2033685"/>
              <a:ext cx="22421" cy="77451"/>
            </a:xfrm>
            <a:custGeom>
              <a:avLst/>
              <a:pathLst>
                <a:path w="22421" h="77451">
                  <a:moveTo>
                    <a:pt x="0" y="75898"/>
                  </a:moveTo>
                  <a:lnTo>
                    <a:pt x="8657" y="0"/>
                  </a:lnTo>
                  <a:lnTo>
                    <a:pt x="22421" y="1629"/>
                  </a:lnTo>
                  <a:lnTo>
                    <a:pt x="13113" y="774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9" name="pg4548"/>
            <p:cNvSpPr/>
            <p:nvPr/>
          </p:nvSpPr>
          <p:spPr>
            <a:xfrm>
              <a:off x="3296909" y="2032173"/>
              <a:ext cx="21784" cy="77410"/>
            </a:xfrm>
            <a:custGeom>
              <a:avLst/>
              <a:pathLst>
                <a:path w="21784" h="77410">
                  <a:moveTo>
                    <a:pt x="0" y="75969"/>
                  </a:moveTo>
                  <a:lnTo>
                    <a:pt x="8006" y="0"/>
                  </a:lnTo>
                  <a:lnTo>
                    <a:pt x="21784" y="1511"/>
                  </a:lnTo>
                  <a:lnTo>
                    <a:pt x="13126" y="7741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0" name="pg4549"/>
            <p:cNvSpPr/>
            <p:nvPr/>
          </p:nvSpPr>
          <p:spPr>
            <a:xfrm>
              <a:off x="3283770" y="2030780"/>
              <a:ext cx="21145" cy="77363"/>
            </a:xfrm>
            <a:custGeom>
              <a:avLst/>
              <a:pathLst>
                <a:path w="21145" h="77363">
                  <a:moveTo>
                    <a:pt x="0" y="76035"/>
                  </a:moveTo>
                  <a:lnTo>
                    <a:pt x="7355" y="0"/>
                  </a:lnTo>
                  <a:lnTo>
                    <a:pt x="21145" y="1393"/>
                  </a:lnTo>
                  <a:lnTo>
                    <a:pt x="13138" y="773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1" name="pg4550"/>
            <p:cNvSpPr/>
            <p:nvPr/>
          </p:nvSpPr>
          <p:spPr>
            <a:xfrm>
              <a:off x="3270621" y="2029504"/>
              <a:ext cx="20504" cy="77311"/>
            </a:xfrm>
            <a:custGeom>
              <a:avLst/>
              <a:pathLst>
                <a:path w="20504" h="77311">
                  <a:moveTo>
                    <a:pt x="0" y="76095"/>
                  </a:moveTo>
                  <a:lnTo>
                    <a:pt x="6703" y="0"/>
                  </a:lnTo>
                  <a:lnTo>
                    <a:pt x="20504" y="1275"/>
                  </a:lnTo>
                  <a:lnTo>
                    <a:pt x="13149" y="7731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2" name="pg4551"/>
            <p:cNvSpPr/>
            <p:nvPr/>
          </p:nvSpPr>
          <p:spPr>
            <a:xfrm>
              <a:off x="3257462" y="2028347"/>
              <a:ext cx="19862" cy="77252"/>
            </a:xfrm>
            <a:custGeom>
              <a:avLst/>
              <a:pathLst>
                <a:path w="19862" h="77252">
                  <a:moveTo>
                    <a:pt x="0" y="76150"/>
                  </a:moveTo>
                  <a:lnTo>
                    <a:pt x="6050" y="0"/>
                  </a:lnTo>
                  <a:lnTo>
                    <a:pt x="19862" y="1157"/>
                  </a:lnTo>
                  <a:lnTo>
                    <a:pt x="13159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3" name="pg4552"/>
            <p:cNvSpPr/>
            <p:nvPr/>
          </p:nvSpPr>
          <p:spPr>
            <a:xfrm>
              <a:off x="3244293" y="2027309"/>
              <a:ext cx="19218" cy="77189"/>
            </a:xfrm>
            <a:custGeom>
              <a:avLst/>
              <a:pathLst>
                <a:path w="19218" h="77189">
                  <a:moveTo>
                    <a:pt x="0" y="76199"/>
                  </a:moveTo>
                  <a:lnTo>
                    <a:pt x="5397" y="0"/>
                  </a:lnTo>
                  <a:lnTo>
                    <a:pt x="19218" y="1038"/>
                  </a:lnTo>
                  <a:lnTo>
                    <a:pt x="13168" y="77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4" name="pg4553"/>
            <p:cNvSpPr/>
            <p:nvPr/>
          </p:nvSpPr>
          <p:spPr>
            <a:xfrm>
              <a:off x="3231117" y="2026389"/>
              <a:ext cx="18573" cy="77119"/>
            </a:xfrm>
            <a:custGeom>
              <a:avLst/>
              <a:pathLst>
                <a:path w="18573" h="77119">
                  <a:moveTo>
                    <a:pt x="0" y="76243"/>
                  </a:moveTo>
                  <a:lnTo>
                    <a:pt x="4744" y="0"/>
                  </a:lnTo>
                  <a:lnTo>
                    <a:pt x="18573" y="920"/>
                  </a:lnTo>
                  <a:lnTo>
                    <a:pt x="13176" y="77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5" name="pg4554"/>
            <p:cNvSpPr/>
            <p:nvPr/>
          </p:nvSpPr>
          <p:spPr>
            <a:xfrm>
              <a:off x="3217934" y="2025587"/>
              <a:ext cx="17927" cy="77044"/>
            </a:xfrm>
            <a:custGeom>
              <a:avLst/>
              <a:pathLst>
                <a:path w="17927" h="77044">
                  <a:moveTo>
                    <a:pt x="0" y="76281"/>
                  </a:moveTo>
                  <a:lnTo>
                    <a:pt x="4090" y="0"/>
                  </a:lnTo>
                  <a:lnTo>
                    <a:pt x="17927" y="801"/>
                  </a:lnTo>
                  <a:lnTo>
                    <a:pt x="13183" y="7704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6" name="pg4555"/>
            <p:cNvSpPr/>
            <p:nvPr/>
          </p:nvSpPr>
          <p:spPr>
            <a:xfrm>
              <a:off x="3204745" y="2024904"/>
              <a:ext cx="17279" cy="76963"/>
            </a:xfrm>
            <a:custGeom>
              <a:avLst/>
              <a:pathLst>
                <a:path w="17279" h="76963">
                  <a:moveTo>
                    <a:pt x="0" y="76313"/>
                  </a:moveTo>
                  <a:lnTo>
                    <a:pt x="3436" y="0"/>
                  </a:lnTo>
                  <a:lnTo>
                    <a:pt x="17279" y="682"/>
                  </a:lnTo>
                  <a:lnTo>
                    <a:pt x="13189" y="769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7" name="pg4556"/>
            <p:cNvSpPr/>
            <p:nvPr/>
          </p:nvSpPr>
          <p:spPr>
            <a:xfrm>
              <a:off x="3191550" y="2024340"/>
              <a:ext cx="16630" cy="76877"/>
            </a:xfrm>
            <a:custGeom>
              <a:avLst/>
              <a:pathLst>
                <a:path w="16630" h="76877">
                  <a:moveTo>
                    <a:pt x="0" y="76339"/>
                  </a:moveTo>
                  <a:lnTo>
                    <a:pt x="2782" y="0"/>
                  </a:lnTo>
                  <a:lnTo>
                    <a:pt x="16630" y="564"/>
                  </a:lnTo>
                  <a:lnTo>
                    <a:pt x="13194" y="768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8" name="pg4557"/>
            <p:cNvSpPr/>
            <p:nvPr/>
          </p:nvSpPr>
          <p:spPr>
            <a:xfrm>
              <a:off x="3178352" y="2023895"/>
              <a:ext cx="15980" cy="76785"/>
            </a:xfrm>
            <a:custGeom>
              <a:avLst/>
              <a:pathLst>
                <a:path w="15980" h="76785">
                  <a:moveTo>
                    <a:pt x="0" y="76360"/>
                  </a:moveTo>
                  <a:lnTo>
                    <a:pt x="2127" y="0"/>
                  </a:lnTo>
                  <a:lnTo>
                    <a:pt x="15980" y="445"/>
                  </a:lnTo>
                  <a:lnTo>
                    <a:pt x="13198" y="7678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9" name="pg4558"/>
            <p:cNvSpPr/>
            <p:nvPr/>
          </p:nvSpPr>
          <p:spPr>
            <a:xfrm>
              <a:off x="3165150" y="2023568"/>
              <a:ext cx="15329" cy="76687"/>
            </a:xfrm>
            <a:custGeom>
              <a:avLst/>
              <a:pathLst>
                <a:path w="15329" h="76687">
                  <a:moveTo>
                    <a:pt x="0" y="76376"/>
                  </a:moveTo>
                  <a:lnTo>
                    <a:pt x="1473" y="0"/>
                  </a:lnTo>
                  <a:lnTo>
                    <a:pt x="15329" y="326"/>
                  </a:lnTo>
                  <a:lnTo>
                    <a:pt x="13201" y="7668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0" name="pg4559"/>
            <p:cNvSpPr/>
            <p:nvPr/>
          </p:nvSpPr>
          <p:spPr>
            <a:xfrm>
              <a:off x="3151946" y="2023360"/>
              <a:ext cx="14677" cy="76584"/>
            </a:xfrm>
            <a:custGeom>
              <a:avLst/>
              <a:pathLst>
                <a:path w="14677" h="76584">
                  <a:moveTo>
                    <a:pt x="0" y="76386"/>
                  </a:moveTo>
                  <a:lnTo>
                    <a:pt x="818" y="0"/>
                  </a:lnTo>
                  <a:lnTo>
                    <a:pt x="14677" y="207"/>
                  </a:lnTo>
                  <a:lnTo>
                    <a:pt x="13203" y="765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1" name="pg4560"/>
            <p:cNvSpPr/>
            <p:nvPr/>
          </p:nvSpPr>
          <p:spPr>
            <a:xfrm>
              <a:off x="3138741" y="2023271"/>
              <a:ext cx="14023" cy="76475"/>
            </a:xfrm>
            <a:custGeom>
              <a:avLst/>
              <a:pathLst>
                <a:path w="14023" h="76475">
                  <a:moveTo>
                    <a:pt x="0" y="76390"/>
                  </a:moveTo>
                  <a:lnTo>
                    <a:pt x="163" y="0"/>
                  </a:lnTo>
                  <a:lnTo>
                    <a:pt x="14023" y="89"/>
                  </a:lnTo>
                  <a:lnTo>
                    <a:pt x="13205" y="764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2" name="pg4561"/>
            <p:cNvSpPr/>
            <p:nvPr/>
          </p:nvSpPr>
          <p:spPr>
            <a:xfrm>
              <a:off x="3125045" y="2023271"/>
              <a:ext cx="13860" cy="76418"/>
            </a:xfrm>
            <a:custGeom>
              <a:avLst/>
              <a:pathLst>
                <a:path w="13860" h="76418">
                  <a:moveTo>
                    <a:pt x="491" y="76418"/>
                  </a:moveTo>
                  <a:lnTo>
                    <a:pt x="0" y="29"/>
                  </a:lnTo>
                  <a:lnTo>
                    <a:pt x="13860" y="0"/>
                  </a:lnTo>
                  <a:lnTo>
                    <a:pt x="13696" y="763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3" name="pg4562"/>
            <p:cNvSpPr/>
            <p:nvPr/>
          </p:nvSpPr>
          <p:spPr>
            <a:xfrm>
              <a:off x="3111186" y="2023301"/>
              <a:ext cx="14350" cy="76530"/>
            </a:xfrm>
            <a:custGeom>
              <a:avLst/>
              <a:pathLst>
                <a:path w="14350" h="76530">
                  <a:moveTo>
                    <a:pt x="1145" y="76530"/>
                  </a:moveTo>
                  <a:lnTo>
                    <a:pt x="0" y="148"/>
                  </a:lnTo>
                  <a:lnTo>
                    <a:pt x="13859" y="0"/>
                  </a:lnTo>
                  <a:lnTo>
                    <a:pt x="14350" y="7638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4" name="pg4563"/>
            <p:cNvSpPr/>
            <p:nvPr/>
          </p:nvSpPr>
          <p:spPr>
            <a:xfrm>
              <a:off x="3097328" y="2023449"/>
              <a:ext cx="15003" cy="76636"/>
            </a:xfrm>
            <a:custGeom>
              <a:avLst/>
              <a:pathLst>
                <a:path w="15003" h="76636">
                  <a:moveTo>
                    <a:pt x="1800" y="76636"/>
                  </a:moveTo>
                  <a:lnTo>
                    <a:pt x="0" y="267"/>
                  </a:lnTo>
                  <a:lnTo>
                    <a:pt x="13857" y="0"/>
                  </a:lnTo>
                  <a:lnTo>
                    <a:pt x="15003" y="763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5" name="pg4564"/>
            <p:cNvSpPr/>
            <p:nvPr/>
          </p:nvSpPr>
          <p:spPr>
            <a:xfrm>
              <a:off x="3083473" y="2023717"/>
              <a:ext cx="15655" cy="76737"/>
            </a:xfrm>
            <a:custGeom>
              <a:avLst/>
              <a:pathLst>
                <a:path w="15655" h="76737">
                  <a:moveTo>
                    <a:pt x="2455" y="76737"/>
                  </a:moveTo>
                  <a:lnTo>
                    <a:pt x="0" y="386"/>
                  </a:lnTo>
                  <a:lnTo>
                    <a:pt x="13854" y="0"/>
                  </a:lnTo>
                  <a:lnTo>
                    <a:pt x="15655" y="76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6" name="pg4565"/>
            <p:cNvSpPr/>
            <p:nvPr/>
          </p:nvSpPr>
          <p:spPr>
            <a:xfrm>
              <a:off x="3069622" y="2024103"/>
              <a:ext cx="16306" cy="76832"/>
            </a:xfrm>
            <a:custGeom>
              <a:avLst/>
              <a:pathLst>
                <a:path w="16306" h="76832">
                  <a:moveTo>
                    <a:pt x="3109" y="76832"/>
                  </a:moveTo>
                  <a:lnTo>
                    <a:pt x="0" y="504"/>
                  </a:lnTo>
                  <a:lnTo>
                    <a:pt x="13850" y="0"/>
                  </a:lnTo>
                  <a:lnTo>
                    <a:pt x="16306" y="76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7" name="pg4566"/>
            <p:cNvSpPr/>
            <p:nvPr/>
          </p:nvSpPr>
          <p:spPr>
            <a:xfrm>
              <a:off x="3055776" y="2024607"/>
              <a:ext cx="16955" cy="76921"/>
            </a:xfrm>
            <a:custGeom>
              <a:avLst/>
              <a:pathLst>
                <a:path w="16955" h="76921">
                  <a:moveTo>
                    <a:pt x="3763" y="76921"/>
                  </a:moveTo>
                  <a:lnTo>
                    <a:pt x="0" y="623"/>
                  </a:lnTo>
                  <a:lnTo>
                    <a:pt x="13846" y="0"/>
                  </a:lnTo>
                  <a:lnTo>
                    <a:pt x="16955" y="76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8" name="pg4567"/>
            <p:cNvSpPr/>
            <p:nvPr/>
          </p:nvSpPr>
          <p:spPr>
            <a:xfrm>
              <a:off x="3041936" y="2025231"/>
              <a:ext cx="17603" cy="77004"/>
            </a:xfrm>
            <a:custGeom>
              <a:avLst/>
              <a:pathLst>
                <a:path w="17603" h="77004">
                  <a:moveTo>
                    <a:pt x="4417" y="77004"/>
                  </a:moveTo>
                  <a:lnTo>
                    <a:pt x="0" y="742"/>
                  </a:lnTo>
                  <a:lnTo>
                    <a:pt x="13840" y="0"/>
                  </a:lnTo>
                  <a:lnTo>
                    <a:pt x="17603" y="76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9" name="pg4568"/>
            <p:cNvSpPr/>
            <p:nvPr/>
          </p:nvSpPr>
          <p:spPr>
            <a:xfrm>
              <a:off x="3028103" y="2025973"/>
              <a:ext cx="18250" cy="77082"/>
            </a:xfrm>
            <a:custGeom>
              <a:avLst/>
              <a:pathLst>
                <a:path w="18250" h="77082">
                  <a:moveTo>
                    <a:pt x="5071" y="77082"/>
                  </a:moveTo>
                  <a:lnTo>
                    <a:pt x="0" y="860"/>
                  </a:lnTo>
                  <a:lnTo>
                    <a:pt x="13833" y="0"/>
                  </a:lnTo>
                  <a:lnTo>
                    <a:pt x="18250" y="76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0" name="pg4569"/>
            <p:cNvSpPr/>
            <p:nvPr/>
          </p:nvSpPr>
          <p:spPr>
            <a:xfrm>
              <a:off x="3014277" y="2026834"/>
              <a:ext cx="18896" cy="77155"/>
            </a:xfrm>
            <a:custGeom>
              <a:avLst/>
              <a:pathLst>
                <a:path w="18896" h="77155">
                  <a:moveTo>
                    <a:pt x="5724" y="77155"/>
                  </a:moveTo>
                  <a:lnTo>
                    <a:pt x="0" y="979"/>
                  </a:lnTo>
                  <a:lnTo>
                    <a:pt x="13825" y="0"/>
                  </a:lnTo>
                  <a:lnTo>
                    <a:pt x="18896" y="76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1" name="pg4570"/>
            <p:cNvSpPr/>
            <p:nvPr/>
          </p:nvSpPr>
          <p:spPr>
            <a:xfrm>
              <a:off x="3000461" y="2027813"/>
              <a:ext cx="19540" cy="77221"/>
            </a:xfrm>
            <a:custGeom>
              <a:avLst/>
              <a:pathLst>
                <a:path w="19540" h="77221">
                  <a:moveTo>
                    <a:pt x="6376" y="77221"/>
                  </a:moveTo>
                  <a:lnTo>
                    <a:pt x="0" y="1097"/>
                  </a:lnTo>
                  <a:lnTo>
                    <a:pt x="13816" y="0"/>
                  </a:lnTo>
                  <a:lnTo>
                    <a:pt x="19540" y="761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2" name="pg4571"/>
            <p:cNvSpPr/>
            <p:nvPr/>
          </p:nvSpPr>
          <p:spPr>
            <a:xfrm>
              <a:off x="2986654" y="2028911"/>
              <a:ext cx="20183" cy="77282"/>
            </a:xfrm>
            <a:custGeom>
              <a:avLst/>
              <a:pathLst>
                <a:path w="20183" h="77282">
                  <a:moveTo>
                    <a:pt x="7029" y="77282"/>
                  </a:moveTo>
                  <a:lnTo>
                    <a:pt x="0" y="1216"/>
                  </a:lnTo>
                  <a:lnTo>
                    <a:pt x="13806" y="0"/>
                  </a:lnTo>
                  <a:lnTo>
                    <a:pt x="20183" y="7612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3" name="pg4572"/>
            <p:cNvSpPr/>
            <p:nvPr/>
          </p:nvSpPr>
          <p:spPr>
            <a:xfrm>
              <a:off x="2972858" y="2030127"/>
              <a:ext cx="20824" cy="77337"/>
            </a:xfrm>
            <a:custGeom>
              <a:avLst/>
              <a:pathLst>
                <a:path w="20824" h="77337">
                  <a:moveTo>
                    <a:pt x="7681" y="77337"/>
                  </a:moveTo>
                  <a:lnTo>
                    <a:pt x="0" y="1334"/>
                  </a:lnTo>
                  <a:lnTo>
                    <a:pt x="13795" y="0"/>
                  </a:lnTo>
                  <a:lnTo>
                    <a:pt x="20824" y="7606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4" name="pg4573"/>
            <p:cNvSpPr/>
            <p:nvPr/>
          </p:nvSpPr>
          <p:spPr>
            <a:xfrm>
              <a:off x="2959074" y="2031462"/>
              <a:ext cx="21464" cy="77387"/>
            </a:xfrm>
            <a:custGeom>
              <a:avLst/>
              <a:pathLst>
                <a:path w="21464" h="77387">
                  <a:moveTo>
                    <a:pt x="8332" y="77387"/>
                  </a:moveTo>
                  <a:lnTo>
                    <a:pt x="0" y="1452"/>
                  </a:lnTo>
                  <a:lnTo>
                    <a:pt x="13783" y="0"/>
                  </a:lnTo>
                  <a:lnTo>
                    <a:pt x="21464" y="7600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5" name="pg4574"/>
            <p:cNvSpPr/>
            <p:nvPr/>
          </p:nvSpPr>
          <p:spPr>
            <a:xfrm>
              <a:off x="2945304" y="2032915"/>
              <a:ext cx="22103" cy="77431"/>
            </a:xfrm>
            <a:custGeom>
              <a:avLst/>
              <a:pathLst>
                <a:path w="22103" h="77431">
                  <a:moveTo>
                    <a:pt x="8982" y="77431"/>
                  </a:moveTo>
                  <a:lnTo>
                    <a:pt x="0" y="1570"/>
                  </a:lnTo>
                  <a:lnTo>
                    <a:pt x="13770" y="0"/>
                  </a:lnTo>
                  <a:lnTo>
                    <a:pt x="22103" y="7593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6" name="pg4575"/>
            <p:cNvSpPr/>
            <p:nvPr/>
          </p:nvSpPr>
          <p:spPr>
            <a:xfrm>
              <a:off x="2931547" y="2034485"/>
              <a:ext cx="22739" cy="77469"/>
            </a:xfrm>
            <a:custGeom>
              <a:avLst/>
              <a:pathLst>
                <a:path w="22739" h="77469">
                  <a:moveTo>
                    <a:pt x="9632" y="77469"/>
                  </a:moveTo>
                  <a:lnTo>
                    <a:pt x="0" y="1688"/>
                  </a:lnTo>
                  <a:lnTo>
                    <a:pt x="13756" y="0"/>
                  </a:lnTo>
                  <a:lnTo>
                    <a:pt x="22739" y="7586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7" name="pg4576"/>
            <p:cNvSpPr/>
            <p:nvPr/>
          </p:nvSpPr>
          <p:spPr>
            <a:xfrm>
              <a:off x="2917805" y="2036174"/>
              <a:ext cx="23374" cy="77502"/>
            </a:xfrm>
            <a:custGeom>
              <a:avLst/>
              <a:pathLst>
                <a:path w="23374" h="77502">
                  <a:moveTo>
                    <a:pt x="10281" y="77502"/>
                  </a:moveTo>
                  <a:lnTo>
                    <a:pt x="0" y="1806"/>
                  </a:lnTo>
                  <a:lnTo>
                    <a:pt x="13741" y="0"/>
                  </a:lnTo>
                  <a:lnTo>
                    <a:pt x="23374" y="7578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8" name="pg4577"/>
            <p:cNvSpPr/>
            <p:nvPr/>
          </p:nvSpPr>
          <p:spPr>
            <a:xfrm>
              <a:off x="2904079" y="2037981"/>
              <a:ext cx="24007" cy="77528"/>
            </a:xfrm>
            <a:custGeom>
              <a:avLst/>
              <a:pathLst>
                <a:path w="24007" h="77528">
                  <a:moveTo>
                    <a:pt x="10930" y="77528"/>
                  </a:moveTo>
                  <a:lnTo>
                    <a:pt x="0" y="1924"/>
                  </a:lnTo>
                  <a:lnTo>
                    <a:pt x="13725" y="0"/>
                  </a:lnTo>
                  <a:lnTo>
                    <a:pt x="24007" y="7569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9" name="pg4578"/>
            <p:cNvSpPr/>
            <p:nvPr/>
          </p:nvSpPr>
          <p:spPr>
            <a:xfrm>
              <a:off x="2890370" y="2039905"/>
              <a:ext cx="24639" cy="77550"/>
            </a:xfrm>
            <a:custGeom>
              <a:avLst/>
              <a:pathLst>
                <a:path w="24639" h="77550">
                  <a:moveTo>
                    <a:pt x="11578" y="77550"/>
                  </a:moveTo>
                  <a:lnTo>
                    <a:pt x="0" y="2041"/>
                  </a:lnTo>
                  <a:lnTo>
                    <a:pt x="13708" y="0"/>
                  </a:lnTo>
                  <a:lnTo>
                    <a:pt x="24639" y="7560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0" name="pg4579"/>
            <p:cNvSpPr/>
            <p:nvPr/>
          </p:nvSpPr>
          <p:spPr>
            <a:xfrm>
              <a:off x="2876679" y="2041947"/>
              <a:ext cx="25268" cy="77565"/>
            </a:xfrm>
            <a:custGeom>
              <a:avLst/>
              <a:pathLst>
                <a:path w="25268" h="77565">
                  <a:moveTo>
                    <a:pt x="12224" y="77565"/>
                  </a:moveTo>
                  <a:lnTo>
                    <a:pt x="0" y="2159"/>
                  </a:lnTo>
                  <a:lnTo>
                    <a:pt x="13690" y="0"/>
                  </a:lnTo>
                  <a:lnTo>
                    <a:pt x="25268" y="75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1" name="pg4580"/>
            <p:cNvSpPr/>
            <p:nvPr/>
          </p:nvSpPr>
          <p:spPr>
            <a:xfrm>
              <a:off x="2863007" y="2044107"/>
              <a:ext cx="25896" cy="77575"/>
            </a:xfrm>
            <a:custGeom>
              <a:avLst/>
              <a:pathLst>
                <a:path w="25896" h="77575">
                  <a:moveTo>
                    <a:pt x="12870" y="77575"/>
                  </a:moveTo>
                  <a:lnTo>
                    <a:pt x="0" y="2276"/>
                  </a:lnTo>
                  <a:lnTo>
                    <a:pt x="13671" y="0"/>
                  </a:lnTo>
                  <a:lnTo>
                    <a:pt x="25896" y="75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2" name="pg4581"/>
            <p:cNvSpPr/>
            <p:nvPr/>
          </p:nvSpPr>
          <p:spPr>
            <a:xfrm>
              <a:off x="2849356" y="2046383"/>
              <a:ext cx="26522" cy="77579"/>
            </a:xfrm>
            <a:custGeom>
              <a:avLst/>
              <a:pathLst>
                <a:path w="26522" h="77579">
                  <a:moveTo>
                    <a:pt x="13515" y="77579"/>
                  </a:moveTo>
                  <a:lnTo>
                    <a:pt x="0" y="2393"/>
                  </a:lnTo>
                  <a:lnTo>
                    <a:pt x="13651" y="0"/>
                  </a:lnTo>
                  <a:lnTo>
                    <a:pt x="26522" y="75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3" name="pg4582"/>
            <p:cNvSpPr/>
            <p:nvPr/>
          </p:nvSpPr>
          <p:spPr>
            <a:xfrm>
              <a:off x="2835725" y="2048777"/>
              <a:ext cx="27146" cy="77577"/>
            </a:xfrm>
            <a:custGeom>
              <a:avLst/>
              <a:pathLst>
                <a:path w="27146" h="77577">
                  <a:moveTo>
                    <a:pt x="14159" y="77577"/>
                  </a:moveTo>
                  <a:lnTo>
                    <a:pt x="0" y="2510"/>
                  </a:lnTo>
                  <a:lnTo>
                    <a:pt x="13630" y="0"/>
                  </a:lnTo>
                  <a:lnTo>
                    <a:pt x="27146" y="751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4" name="pg4583"/>
            <p:cNvSpPr/>
            <p:nvPr/>
          </p:nvSpPr>
          <p:spPr>
            <a:xfrm>
              <a:off x="2822116" y="2051288"/>
              <a:ext cx="27768" cy="77570"/>
            </a:xfrm>
            <a:custGeom>
              <a:avLst/>
              <a:pathLst>
                <a:path w="27768" h="77570">
                  <a:moveTo>
                    <a:pt x="14802" y="77570"/>
                  </a:moveTo>
                  <a:lnTo>
                    <a:pt x="0" y="2627"/>
                  </a:lnTo>
                  <a:lnTo>
                    <a:pt x="13608" y="0"/>
                  </a:lnTo>
                  <a:lnTo>
                    <a:pt x="27768" y="7506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5" name="pg4584"/>
            <p:cNvSpPr/>
            <p:nvPr/>
          </p:nvSpPr>
          <p:spPr>
            <a:xfrm>
              <a:off x="2808530" y="2053915"/>
              <a:ext cx="28388" cy="77557"/>
            </a:xfrm>
            <a:custGeom>
              <a:avLst/>
              <a:pathLst>
                <a:path w="28388" h="77557">
                  <a:moveTo>
                    <a:pt x="15444" y="77557"/>
                  </a:moveTo>
                  <a:lnTo>
                    <a:pt x="0" y="2744"/>
                  </a:lnTo>
                  <a:lnTo>
                    <a:pt x="13585" y="0"/>
                  </a:lnTo>
                  <a:lnTo>
                    <a:pt x="28388" y="74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6" name="pg4585"/>
            <p:cNvSpPr/>
            <p:nvPr/>
          </p:nvSpPr>
          <p:spPr>
            <a:xfrm>
              <a:off x="2794968" y="2056659"/>
              <a:ext cx="29006" cy="77538"/>
            </a:xfrm>
            <a:custGeom>
              <a:avLst/>
              <a:pathLst>
                <a:path w="29006" h="77538">
                  <a:moveTo>
                    <a:pt x="16085" y="77538"/>
                  </a:moveTo>
                  <a:lnTo>
                    <a:pt x="0" y="2860"/>
                  </a:lnTo>
                  <a:lnTo>
                    <a:pt x="13561" y="0"/>
                  </a:lnTo>
                  <a:lnTo>
                    <a:pt x="29006" y="748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7" name="pg4586"/>
            <p:cNvSpPr/>
            <p:nvPr/>
          </p:nvSpPr>
          <p:spPr>
            <a:xfrm>
              <a:off x="2781432" y="2059520"/>
              <a:ext cx="29622" cy="77513"/>
            </a:xfrm>
            <a:custGeom>
              <a:avLst/>
              <a:pathLst>
                <a:path w="29622" h="77513">
                  <a:moveTo>
                    <a:pt x="16724" y="77513"/>
                  </a:moveTo>
                  <a:lnTo>
                    <a:pt x="0" y="2976"/>
                  </a:lnTo>
                  <a:lnTo>
                    <a:pt x="13536" y="0"/>
                  </a:lnTo>
                  <a:lnTo>
                    <a:pt x="29622" y="746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8" name="pg4587"/>
            <p:cNvSpPr/>
            <p:nvPr/>
          </p:nvSpPr>
          <p:spPr>
            <a:xfrm>
              <a:off x="2767921" y="2062496"/>
              <a:ext cx="30235" cy="77483"/>
            </a:xfrm>
            <a:custGeom>
              <a:avLst/>
              <a:pathLst>
                <a:path w="30235" h="77483">
                  <a:moveTo>
                    <a:pt x="17363" y="77483"/>
                  </a:moveTo>
                  <a:lnTo>
                    <a:pt x="0" y="3092"/>
                  </a:lnTo>
                  <a:lnTo>
                    <a:pt x="13510" y="0"/>
                  </a:lnTo>
                  <a:lnTo>
                    <a:pt x="30235" y="74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9" name="pg4588"/>
            <p:cNvSpPr/>
            <p:nvPr/>
          </p:nvSpPr>
          <p:spPr>
            <a:xfrm>
              <a:off x="2754437" y="2065589"/>
              <a:ext cx="30846" cy="77447"/>
            </a:xfrm>
            <a:custGeom>
              <a:avLst/>
              <a:pathLst>
                <a:path w="30846" h="77447">
                  <a:moveTo>
                    <a:pt x="18000" y="77447"/>
                  </a:moveTo>
                  <a:lnTo>
                    <a:pt x="0" y="3208"/>
                  </a:lnTo>
                  <a:lnTo>
                    <a:pt x="13483" y="0"/>
                  </a:lnTo>
                  <a:lnTo>
                    <a:pt x="30846" y="74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0" name="pg4589"/>
            <p:cNvSpPr/>
            <p:nvPr/>
          </p:nvSpPr>
          <p:spPr>
            <a:xfrm>
              <a:off x="2740982" y="2068797"/>
              <a:ext cx="31455" cy="77406"/>
            </a:xfrm>
            <a:custGeom>
              <a:avLst/>
              <a:pathLst>
                <a:path w="31455" h="77406">
                  <a:moveTo>
                    <a:pt x="18635" y="77406"/>
                  </a:moveTo>
                  <a:lnTo>
                    <a:pt x="0" y="3323"/>
                  </a:lnTo>
                  <a:lnTo>
                    <a:pt x="13455" y="0"/>
                  </a:lnTo>
                  <a:lnTo>
                    <a:pt x="31455" y="74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1" name="pg4590"/>
            <p:cNvSpPr/>
            <p:nvPr/>
          </p:nvSpPr>
          <p:spPr>
            <a:xfrm>
              <a:off x="2727555" y="2072120"/>
              <a:ext cx="32062" cy="77358"/>
            </a:xfrm>
            <a:custGeom>
              <a:avLst/>
              <a:pathLst>
                <a:path w="32062" h="77358">
                  <a:moveTo>
                    <a:pt x="19270" y="77358"/>
                  </a:moveTo>
                  <a:lnTo>
                    <a:pt x="0" y="3438"/>
                  </a:lnTo>
                  <a:lnTo>
                    <a:pt x="13426" y="0"/>
                  </a:lnTo>
                  <a:lnTo>
                    <a:pt x="32062" y="74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2" name="pg4591"/>
            <p:cNvSpPr/>
            <p:nvPr/>
          </p:nvSpPr>
          <p:spPr>
            <a:xfrm>
              <a:off x="2714158" y="2075559"/>
              <a:ext cx="32666" cy="77306"/>
            </a:xfrm>
            <a:custGeom>
              <a:avLst/>
              <a:pathLst>
                <a:path w="32666" h="77306">
                  <a:moveTo>
                    <a:pt x="19903" y="77306"/>
                  </a:moveTo>
                  <a:lnTo>
                    <a:pt x="0" y="3553"/>
                  </a:lnTo>
                  <a:lnTo>
                    <a:pt x="13396" y="0"/>
                  </a:lnTo>
                  <a:lnTo>
                    <a:pt x="32666" y="73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3" name="pg4592"/>
            <p:cNvSpPr/>
            <p:nvPr/>
          </p:nvSpPr>
          <p:spPr>
            <a:xfrm>
              <a:off x="2700792" y="2079113"/>
              <a:ext cx="33268" cy="77247"/>
            </a:xfrm>
            <a:custGeom>
              <a:avLst/>
              <a:pathLst>
                <a:path w="33268" h="77247">
                  <a:moveTo>
                    <a:pt x="20534" y="77247"/>
                  </a:moveTo>
                  <a:lnTo>
                    <a:pt x="0" y="3668"/>
                  </a:lnTo>
                  <a:lnTo>
                    <a:pt x="13365" y="0"/>
                  </a:lnTo>
                  <a:lnTo>
                    <a:pt x="33268" y="73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4" name="pg4593"/>
            <p:cNvSpPr/>
            <p:nvPr/>
          </p:nvSpPr>
          <p:spPr>
            <a:xfrm>
              <a:off x="2687458" y="2082781"/>
              <a:ext cx="33868" cy="77183"/>
            </a:xfrm>
            <a:custGeom>
              <a:avLst/>
              <a:pathLst>
                <a:path w="33868" h="77183">
                  <a:moveTo>
                    <a:pt x="21164" y="77183"/>
                  </a:moveTo>
                  <a:lnTo>
                    <a:pt x="0" y="3782"/>
                  </a:lnTo>
                  <a:lnTo>
                    <a:pt x="13333" y="0"/>
                  </a:lnTo>
                  <a:lnTo>
                    <a:pt x="33868" y="73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5" name="pg4594"/>
            <p:cNvSpPr/>
            <p:nvPr/>
          </p:nvSpPr>
          <p:spPr>
            <a:xfrm>
              <a:off x="2674157" y="2086564"/>
              <a:ext cx="34465" cy="77113"/>
            </a:xfrm>
            <a:custGeom>
              <a:avLst/>
              <a:pathLst>
                <a:path w="34465" h="77113">
                  <a:moveTo>
                    <a:pt x="21792" y="77113"/>
                  </a:moveTo>
                  <a:lnTo>
                    <a:pt x="0" y="3897"/>
                  </a:lnTo>
                  <a:lnTo>
                    <a:pt x="13300" y="0"/>
                  </a:lnTo>
                  <a:lnTo>
                    <a:pt x="34465" y="734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6" name="pg4595"/>
            <p:cNvSpPr/>
            <p:nvPr/>
          </p:nvSpPr>
          <p:spPr>
            <a:xfrm>
              <a:off x="2660890" y="2090461"/>
              <a:ext cx="35059" cy="77037"/>
            </a:xfrm>
            <a:custGeom>
              <a:avLst/>
              <a:pathLst>
                <a:path w="35059" h="77037">
                  <a:moveTo>
                    <a:pt x="22419" y="77037"/>
                  </a:moveTo>
                  <a:lnTo>
                    <a:pt x="0" y="4010"/>
                  </a:lnTo>
                  <a:lnTo>
                    <a:pt x="13267" y="0"/>
                  </a:lnTo>
                  <a:lnTo>
                    <a:pt x="35059" y="73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7" name="pg4596"/>
            <p:cNvSpPr/>
            <p:nvPr/>
          </p:nvSpPr>
          <p:spPr>
            <a:xfrm>
              <a:off x="2647658" y="2094472"/>
              <a:ext cx="35651" cy="76956"/>
            </a:xfrm>
            <a:custGeom>
              <a:avLst/>
              <a:pathLst>
                <a:path w="35651" h="76956">
                  <a:moveTo>
                    <a:pt x="23044" y="76956"/>
                  </a:moveTo>
                  <a:lnTo>
                    <a:pt x="0" y="4124"/>
                  </a:lnTo>
                  <a:lnTo>
                    <a:pt x="13232" y="0"/>
                  </a:lnTo>
                  <a:lnTo>
                    <a:pt x="35651" y="7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8" name="pg4597"/>
            <p:cNvSpPr/>
            <p:nvPr/>
          </p:nvSpPr>
          <p:spPr>
            <a:xfrm>
              <a:off x="2634462" y="2098597"/>
              <a:ext cx="36241" cy="76869"/>
            </a:xfrm>
            <a:custGeom>
              <a:avLst/>
              <a:pathLst>
                <a:path w="36241" h="76869">
                  <a:moveTo>
                    <a:pt x="23668" y="76869"/>
                  </a:moveTo>
                  <a:lnTo>
                    <a:pt x="0" y="4237"/>
                  </a:lnTo>
                  <a:lnTo>
                    <a:pt x="13196" y="0"/>
                  </a:lnTo>
                  <a:lnTo>
                    <a:pt x="36241" y="728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9" name="pg4598"/>
            <p:cNvSpPr/>
            <p:nvPr/>
          </p:nvSpPr>
          <p:spPr>
            <a:xfrm>
              <a:off x="2621302" y="2102835"/>
              <a:ext cx="36827" cy="76776"/>
            </a:xfrm>
            <a:custGeom>
              <a:avLst/>
              <a:pathLst>
                <a:path w="36827" h="76776">
                  <a:moveTo>
                    <a:pt x="24289" y="76776"/>
                  </a:moveTo>
                  <a:lnTo>
                    <a:pt x="0" y="4350"/>
                  </a:lnTo>
                  <a:lnTo>
                    <a:pt x="13159" y="0"/>
                  </a:lnTo>
                  <a:lnTo>
                    <a:pt x="36827" y="72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0" name="pg4599"/>
            <p:cNvSpPr/>
            <p:nvPr/>
          </p:nvSpPr>
          <p:spPr>
            <a:xfrm>
              <a:off x="2608180" y="2107185"/>
              <a:ext cx="37411" cy="76678"/>
            </a:xfrm>
            <a:custGeom>
              <a:avLst/>
              <a:pathLst>
                <a:path w="37411" h="76678">
                  <a:moveTo>
                    <a:pt x="24909" y="76678"/>
                  </a:moveTo>
                  <a:lnTo>
                    <a:pt x="0" y="4463"/>
                  </a:lnTo>
                  <a:lnTo>
                    <a:pt x="13121" y="0"/>
                  </a:lnTo>
                  <a:lnTo>
                    <a:pt x="37411" y="724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1" name="pg4600"/>
            <p:cNvSpPr/>
            <p:nvPr/>
          </p:nvSpPr>
          <p:spPr>
            <a:xfrm>
              <a:off x="2595097" y="2111649"/>
              <a:ext cx="37992" cy="76574"/>
            </a:xfrm>
            <a:custGeom>
              <a:avLst/>
              <a:pathLst>
                <a:path w="37992" h="76574">
                  <a:moveTo>
                    <a:pt x="25528" y="76574"/>
                  </a:moveTo>
                  <a:lnTo>
                    <a:pt x="0" y="4575"/>
                  </a:lnTo>
                  <a:lnTo>
                    <a:pt x="13083" y="0"/>
                  </a:lnTo>
                  <a:lnTo>
                    <a:pt x="37992" y="72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2" name="pg4601"/>
            <p:cNvSpPr/>
            <p:nvPr/>
          </p:nvSpPr>
          <p:spPr>
            <a:xfrm>
              <a:off x="2582054" y="2116224"/>
              <a:ext cx="38571" cy="76465"/>
            </a:xfrm>
            <a:custGeom>
              <a:avLst/>
              <a:pathLst>
                <a:path w="38571" h="76465">
                  <a:moveTo>
                    <a:pt x="26144" y="76465"/>
                  </a:moveTo>
                  <a:lnTo>
                    <a:pt x="0" y="4687"/>
                  </a:lnTo>
                  <a:lnTo>
                    <a:pt x="13043" y="0"/>
                  </a:lnTo>
                  <a:lnTo>
                    <a:pt x="38571" y="719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3" name="pg4602"/>
            <p:cNvSpPr/>
            <p:nvPr/>
          </p:nvSpPr>
          <p:spPr>
            <a:xfrm>
              <a:off x="2569051" y="2120912"/>
              <a:ext cx="39146" cy="76350"/>
            </a:xfrm>
            <a:custGeom>
              <a:avLst/>
              <a:pathLst>
                <a:path w="39146" h="76350">
                  <a:moveTo>
                    <a:pt x="26758" y="76350"/>
                  </a:moveTo>
                  <a:lnTo>
                    <a:pt x="0" y="4799"/>
                  </a:lnTo>
                  <a:lnTo>
                    <a:pt x="13002" y="0"/>
                  </a:lnTo>
                  <a:lnTo>
                    <a:pt x="39146" y="717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4" name="pg4603"/>
            <p:cNvSpPr/>
            <p:nvPr/>
          </p:nvSpPr>
          <p:spPr>
            <a:xfrm>
              <a:off x="2556090" y="2125711"/>
              <a:ext cx="39719" cy="76229"/>
            </a:xfrm>
            <a:custGeom>
              <a:avLst/>
              <a:pathLst>
                <a:path w="39719" h="76229">
                  <a:moveTo>
                    <a:pt x="27370" y="76229"/>
                  </a:moveTo>
                  <a:lnTo>
                    <a:pt x="0" y="4910"/>
                  </a:lnTo>
                  <a:lnTo>
                    <a:pt x="12961" y="0"/>
                  </a:lnTo>
                  <a:lnTo>
                    <a:pt x="39719" y="715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5" name="pg4604"/>
            <p:cNvSpPr/>
            <p:nvPr/>
          </p:nvSpPr>
          <p:spPr>
            <a:xfrm>
              <a:off x="2543172" y="2130622"/>
              <a:ext cx="40289" cy="76103"/>
            </a:xfrm>
            <a:custGeom>
              <a:avLst/>
              <a:pathLst>
                <a:path w="40289" h="76103">
                  <a:moveTo>
                    <a:pt x="27981" y="76103"/>
                  </a:moveTo>
                  <a:lnTo>
                    <a:pt x="0" y="5021"/>
                  </a:lnTo>
                  <a:lnTo>
                    <a:pt x="12918" y="0"/>
                  </a:lnTo>
                  <a:lnTo>
                    <a:pt x="40289" y="7131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6" name="pg4605"/>
            <p:cNvSpPr/>
            <p:nvPr/>
          </p:nvSpPr>
          <p:spPr>
            <a:xfrm>
              <a:off x="2530297" y="2135644"/>
              <a:ext cx="40856" cy="75971"/>
            </a:xfrm>
            <a:custGeom>
              <a:avLst/>
              <a:pathLst>
                <a:path w="40856" h="75971">
                  <a:moveTo>
                    <a:pt x="28589" y="75971"/>
                  </a:moveTo>
                  <a:lnTo>
                    <a:pt x="0" y="5132"/>
                  </a:lnTo>
                  <a:lnTo>
                    <a:pt x="12874" y="0"/>
                  </a:lnTo>
                  <a:lnTo>
                    <a:pt x="40856" y="7108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7" name="pg4606"/>
            <p:cNvSpPr/>
            <p:nvPr/>
          </p:nvSpPr>
          <p:spPr>
            <a:xfrm>
              <a:off x="2517466" y="2140776"/>
              <a:ext cx="41419" cy="75833"/>
            </a:xfrm>
            <a:custGeom>
              <a:avLst/>
              <a:pathLst>
                <a:path w="41419" h="75833">
                  <a:moveTo>
                    <a:pt x="29195" y="75833"/>
                  </a:moveTo>
                  <a:lnTo>
                    <a:pt x="0" y="5242"/>
                  </a:lnTo>
                  <a:lnTo>
                    <a:pt x="12830" y="0"/>
                  </a:lnTo>
                  <a:lnTo>
                    <a:pt x="41419" y="7083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8" name="pg4607"/>
            <p:cNvSpPr/>
            <p:nvPr/>
          </p:nvSpPr>
          <p:spPr>
            <a:xfrm>
              <a:off x="2504681" y="2146018"/>
              <a:ext cx="41980" cy="75690"/>
            </a:xfrm>
            <a:custGeom>
              <a:avLst/>
              <a:pathLst>
                <a:path w="41980" h="75690">
                  <a:moveTo>
                    <a:pt x="29799" y="75690"/>
                  </a:moveTo>
                  <a:lnTo>
                    <a:pt x="0" y="5352"/>
                  </a:lnTo>
                  <a:lnTo>
                    <a:pt x="12785" y="0"/>
                  </a:lnTo>
                  <a:lnTo>
                    <a:pt x="41980" y="7059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9" name="pg4608"/>
            <p:cNvSpPr/>
            <p:nvPr/>
          </p:nvSpPr>
          <p:spPr>
            <a:xfrm>
              <a:off x="2491942" y="2151370"/>
              <a:ext cx="42538" cy="75541"/>
            </a:xfrm>
            <a:custGeom>
              <a:avLst/>
              <a:pathLst>
                <a:path w="42538" h="75541">
                  <a:moveTo>
                    <a:pt x="30401" y="75541"/>
                  </a:moveTo>
                  <a:lnTo>
                    <a:pt x="0" y="5461"/>
                  </a:lnTo>
                  <a:lnTo>
                    <a:pt x="12738" y="0"/>
                  </a:lnTo>
                  <a:lnTo>
                    <a:pt x="42538" y="703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0" name="pg4609"/>
            <p:cNvSpPr/>
            <p:nvPr/>
          </p:nvSpPr>
          <p:spPr>
            <a:xfrm>
              <a:off x="2479251" y="2156831"/>
              <a:ext cx="43092" cy="75387"/>
            </a:xfrm>
            <a:custGeom>
              <a:avLst/>
              <a:pathLst>
                <a:path w="43092" h="75387">
                  <a:moveTo>
                    <a:pt x="31001" y="75387"/>
                  </a:moveTo>
                  <a:lnTo>
                    <a:pt x="0" y="5570"/>
                  </a:lnTo>
                  <a:lnTo>
                    <a:pt x="12691" y="0"/>
                  </a:lnTo>
                  <a:lnTo>
                    <a:pt x="43092" y="7008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1" name="pg4610"/>
            <p:cNvSpPr/>
            <p:nvPr/>
          </p:nvSpPr>
          <p:spPr>
            <a:xfrm>
              <a:off x="2466608" y="2162402"/>
              <a:ext cx="43644" cy="75228"/>
            </a:xfrm>
            <a:custGeom>
              <a:avLst/>
              <a:pathLst>
                <a:path w="43644" h="75228">
                  <a:moveTo>
                    <a:pt x="31598" y="75228"/>
                  </a:moveTo>
                  <a:lnTo>
                    <a:pt x="0" y="5678"/>
                  </a:lnTo>
                  <a:lnTo>
                    <a:pt x="12643" y="0"/>
                  </a:lnTo>
                  <a:lnTo>
                    <a:pt x="43644" y="6981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2" name="pg4611"/>
            <p:cNvSpPr/>
            <p:nvPr/>
          </p:nvSpPr>
          <p:spPr>
            <a:xfrm>
              <a:off x="2454013" y="2168081"/>
              <a:ext cx="44192" cy="75062"/>
            </a:xfrm>
            <a:custGeom>
              <a:avLst/>
              <a:pathLst>
                <a:path w="44192" h="75062">
                  <a:moveTo>
                    <a:pt x="32193" y="75062"/>
                  </a:moveTo>
                  <a:lnTo>
                    <a:pt x="0" y="5787"/>
                  </a:lnTo>
                  <a:lnTo>
                    <a:pt x="12594" y="0"/>
                  </a:lnTo>
                  <a:lnTo>
                    <a:pt x="44192" y="6954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3" name="pg4612"/>
            <p:cNvSpPr/>
            <p:nvPr/>
          </p:nvSpPr>
          <p:spPr>
            <a:xfrm>
              <a:off x="2441469" y="2173868"/>
              <a:ext cx="44737" cy="74892"/>
            </a:xfrm>
            <a:custGeom>
              <a:avLst/>
              <a:pathLst>
                <a:path w="44737" h="74892">
                  <a:moveTo>
                    <a:pt x="32786" y="74892"/>
                  </a:moveTo>
                  <a:lnTo>
                    <a:pt x="0" y="5894"/>
                  </a:lnTo>
                  <a:lnTo>
                    <a:pt x="12544" y="0"/>
                  </a:lnTo>
                  <a:lnTo>
                    <a:pt x="44737" y="692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4" name="pg4613"/>
            <p:cNvSpPr/>
            <p:nvPr/>
          </p:nvSpPr>
          <p:spPr>
            <a:xfrm>
              <a:off x="2428976" y="2179763"/>
              <a:ext cx="45279" cy="74715"/>
            </a:xfrm>
            <a:custGeom>
              <a:avLst/>
              <a:pathLst>
                <a:path w="45279" h="74715">
                  <a:moveTo>
                    <a:pt x="33376" y="74715"/>
                  </a:moveTo>
                  <a:lnTo>
                    <a:pt x="0" y="6002"/>
                  </a:lnTo>
                  <a:lnTo>
                    <a:pt x="12493" y="0"/>
                  </a:lnTo>
                  <a:lnTo>
                    <a:pt x="45279" y="6899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5" name="pg4614"/>
            <p:cNvSpPr/>
            <p:nvPr/>
          </p:nvSpPr>
          <p:spPr>
            <a:xfrm>
              <a:off x="2416535" y="2185765"/>
              <a:ext cx="45817" cy="74534"/>
            </a:xfrm>
            <a:custGeom>
              <a:avLst/>
              <a:pathLst>
                <a:path w="45817" h="74534">
                  <a:moveTo>
                    <a:pt x="33964" y="74534"/>
                  </a:moveTo>
                  <a:lnTo>
                    <a:pt x="0" y="6109"/>
                  </a:lnTo>
                  <a:lnTo>
                    <a:pt x="12441" y="0"/>
                  </a:lnTo>
                  <a:lnTo>
                    <a:pt x="45817" y="687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6" name="pg4615"/>
            <p:cNvSpPr/>
            <p:nvPr/>
          </p:nvSpPr>
          <p:spPr>
            <a:xfrm>
              <a:off x="2404147" y="2191874"/>
              <a:ext cx="46352" cy="74346"/>
            </a:xfrm>
            <a:custGeom>
              <a:avLst/>
              <a:pathLst>
                <a:path w="46352" h="74346">
                  <a:moveTo>
                    <a:pt x="34549" y="74346"/>
                  </a:moveTo>
                  <a:lnTo>
                    <a:pt x="0" y="6215"/>
                  </a:lnTo>
                  <a:lnTo>
                    <a:pt x="12388" y="0"/>
                  </a:lnTo>
                  <a:lnTo>
                    <a:pt x="46352" y="6842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7" name="pg4616"/>
            <p:cNvSpPr/>
            <p:nvPr/>
          </p:nvSpPr>
          <p:spPr>
            <a:xfrm>
              <a:off x="2391812" y="2198090"/>
              <a:ext cx="46883" cy="74154"/>
            </a:xfrm>
            <a:custGeom>
              <a:avLst/>
              <a:pathLst>
                <a:path w="46883" h="74154">
                  <a:moveTo>
                    <a:pt x="35132" y="74154"/>
                  </a:moveTo>
                  <a:lnTo>
                    <a:pt x="0" y="6321"/>
                  </a:lnTo>
                  <a:lnTo>
                    <a:pt x="12334" y="0"/>
                  </a:lnTo>
                  <a:lnTo>
                    <a:pt x="46883" y="6813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8" name="pg4617"/>
            <p:cNvSpPr/>
            <p:nvPr/>
          </p:nvSpPr>
          <p:spPr>
            <a:xfrm>
              <a:off x="2379532" y="2204411"/>
              <a:ext cx="47411" cy="73955"/>
            </a:xfrm>
            <a:custGeom>
              <a:avLst/>
              <a:pathLst>
                <a:path w="47411" h="73955">
                  <a:moveTo>
                    <a:pt x="35712" y="73955"/>
                  </a:moveTo>
                  <a:lnTo>
                    <a:pt x="0" y="6426"/>
                  </a:lnTo>
                  <a:lnTo>
                    <a:pt x="12279" y="0"/>
                  </a:lnTo>
                  <a:lnTo>
                    <a:pt x="47411" y="6783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9" name="pg4618"/>
            <p:cNvSpPr/>
            <p:nvPr/>
          </p:nvSpPr>
          <p:spPr>
            <a:xfrm>
              <a:off x="2367308" y="2210838"/>
              <a:ext cx="47936" cy="73752"/>
            </a:xfrm>
            <a:custGeom>
              <a:avLst/>
              <a:pathLst>
                <a:path w="47936" h="73752">
                  <a:moveTo>
                    <a:pt x="36289" y="73752"/>
                  </a:moveTo>
                  <a:lnTo>
                    <a:pt x="0" y="6531"/>
                  </a:lnTo>
                  <a:lnTo>
                    <a:pt x="12224" y="0"/>
                  </a:lnTo>
                  <a:lnTo>
                    <a:pt x="47936" y="675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0" name="pg4619"/>
            <p:cNvSpPr/>
            <p:nvPr/>
          </p:nvSpPr>
          <p:spPr>
            <a:xfrm>
              <a:off x="2355140" y="2217370"/>
              <a:ext cx="48457" cy="73543"/>
            </a:xfrm>
            <a:custGeom>
              <a:avLst/>
              <a:pathLst>
                <a:path w="48457" h="73543">
                  <a:moveTo>
                    <a:pt x="36864" y="73543"/>
                  </a:moveTo>
                  <a:lnTo>
                    <a:pt x="0" y="6636"/>
                  </a:lnTo>
                  <a:lnTo>
                    <a:pt x="12167" y="0"/>
                  </a:lnTo>
                  <a:lnTo>
                    <a:pt x="48457" y="6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1" name="pg4620"/>
            <p:cNvSpPr/>
            <p:nvPr/>
          </p:nvSpPr>
          <p:spPr>
            <a:xfrm>
              <a:off x="2343029" y="2224006"/>
              <a:ext cx="48975" cy="73329"/>
            </a:xfrm>
            <a:custGeom>
              <a:avLst/>
              <a:pathLst>
                <a:path w="48975" h="73329">
                  <a:moveTo>
                    <a:pt x="37436" y="73329"/>
                  </a:moveTo>
                  <a:lnTo>
                    <a:pt x="0" y="6740"/>
                  </a:lnTo>
                  <a:lnTo>
                    <a:pt x="12110" y="0"/>
                  </a:lnTo>
                  <a:lnTo>
                    <a:pt x="48975" y="669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2" name="pg4621"/>
            <p:cNvSpPr/>
            <p:nvPr/>
          </p:nvSpPr>
          <p:spPr>
            <a:xfrm>
              <a:off x="2330977" y="2230747"/>
              <a:ext cx="49489" cy="73109"/>
            </a:xfrm>
            <a:custGeom>
              <a:avLst/>
              <a:pathLst>
                <a:path w="49489" h="73109">
                  <a:moveTo>
                    <a:pt x="38006" y="73109"/>
                  </a:moveTo>
                  <a:lnTo>
                    <a:pt x="0" y="6844"/>
                  </a:lnTo>
                  <a:lnTo>
                    <a:pt x="12052" y="0"/>
                  </a:lnTo>
                  <a:lnTo>
                    <a:pt x="49489" y="66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3" name="pg4622"/>
            <p:cNvSpPr/>
            <p:nvPr/>
          </p:nvSpPr>
          <p:spPr>
            <a:xfrm>
              <a:off x="2318984" y="2237591"/>
              <a:ext cx="49999" cy="72884"/>
            </a:xfrm>
            <a:custGeom>
              <a:avLst/>
              <a:pathLst>
                <a:path w="49999" h="72884">
                  <a:moveTo>
                    <a:pt x="38572" y="72884"/>
                  </a:moveTo>
                  <a:lnTo>
                    <a:pt x="0" y="6947"/>
                  </a:lnTo>
                  <a:lnTo>
                    <a:pt x="11993" y="0"/>
                  </a:lnTo>
                  <a:lnTo>
                    <a:pt x="49999" y="6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4" name="pg4623"/>
            <p:cNvSpPr/>
            <p:nvPr/>
          </p:nvSpPr>
          <p:spPr>
            <a:xfrm>
              <a:off x="2307050" y="2244538"/>
              <a:ext cx="50506" cy="72653"/>
            </a:xfrm>
            <a:custGeom>
              <a:avLst/>
              <a:pathLst>
                <a:path w="50506" h="72653">
                  <a:moveTo>
                    <a:pt x="39136" y="72653"/>
                  </a:moveTo>
                  <a:lnTo>
                    <a:pt x="0" y="7049"/>
                  </a:lnTo>
                  <a:lnTo>
                    <a:pt x="11933" y="0"/>
                  </a:lnTo>
                  <a:lnTo>
                    <a:pt x="50506" y="659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5" name="pg4624"/>
            <p:cNvSpPr/>
            <p:nvPr/>
          </p:nvSpPr>
          <p:spPr>
            <a:xfrm>
              <a:off x="2295178" y="2251588"/>
              <a:ext cx="51008" cy="72417"/>
            </a:xfrm>
            <a:custGeom>
              <a:avLst/>
              <a:pathLst>
                <a:path w="51008" h="72417">
                  <a:moveTo>
                    <a:pt x="39697" y="72417"/>
                  </a:moveTo>
                  <a:lnTo>
                    <a:pt x="0" y="7151"/>
                  </a:lnTo>
                  <a:lnTo>
                    <a:pt x="11872" y="0"/>
                  </a:lnTo>
                  <a:lnTo>
                    <a:pt x="51008" y="65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6" name="pg4625"/>
            <p:cNvSpPr/>
            <p:nvPr/>
          </p:nvSpPr>
          <p:spPr>
            <a:xfrm>
              <a:off x="2283367" y="2258740"/>
              <a:ext cx="51508" cy="72176"/>
            </a:xfrm>
            <a:custGeom>
              <a:avLst/>
              <a:pathLst>
                <a:path w="51508" h="72176">
                  <a:moveTo>
                    <a:pt x="40255" y="72176"/>
                  </a:moveTo>
                  <a:lnTo>
                    <a:pt x="0" y="7253"/>
                  </a:lnTo>
                  <a:lnTo>
                    <a:pt x="11810" y="0"/>
                  </a:lnTo>
                  <a:lnTo>
                    <a:pt x="51508" y="6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7" name="pg4626"/>
            <p:cNvSpPr/>
            <p:nvPr/>
          </p:nvSpPr>
          <p:spPr>
            <a:xfrm>
              <a:off x="2271619" y="2265993"/>
              <a:ext cx="52003" cy="71930"/>
            </a:xfrm>
            <a:custGeom>
              <a:avLst/>
              <a:pathLst>
                <a:path w="52003" h="71930">
                  <a:moveTo>
                    <a:pt x="40810" y="71930"/>
                  </a:moveTo>
                  <a:lnTo>
                    <a:pt x="0" y="7354"/>
                  </a:lnTo>
                  <a:lnTo>
                    <a:pt x="11748" y="0"/>
                  </a:lnTo>
                  <a:lnTo>
                    <a:pt x="52003" y="64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8" name="pg4627"/>
            <p:cNvSpPr/>
            <p:nvPr/>
          </p:nvSpPr>
          <p:spPr>
            <a:xfrm>
              <a:off x="2259934" y="2273347"/>
              <a:ext cx="52495" cy="71678"/>
            </a:xfrm>
            <a:custGeom>
              <a:avLst/>
              <a:pathLst>
                <a:path w="52495" h="71678">
                  <a:moveTo>
                    <a:pt x="41362" y="71678"/>
                  </a:moveTo>
                  <a:lnTo>
                    <a:pt x="0" y="7454"/>
                  </a:lnTo>
                  <a:lnTo>
                    <a:pt x="11684" y="0"/>
                  </a:lnTo>
                  <a:lnTo>
                    <a:pt x="52495" y="64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9" name="pg4628"/>
            <p:cNvSpPr/>
            <p:nvPr/>
          </p:nvSpPr>
          <p:spPr>
            <a:xfrm>
              <a:off x="2248314" y="2280802"/>
              <a:ext cx="52982" cy="71421"/>
            </a:xfrm>
            <a:custGeom>
              <a:avLst/>
              <a:pathLst>
                <a:path w="52982" h="71421">
                  <a:moveTo>
                    <a:pt x="41911" y="71421"/>
                  </a:moveTo>
                  <a:lnTo>
                    <a:pt x="0" y="7554"/>
                  </a:lnTo>
                  <a:lnTo>
                    <a:pt x="11620" y="0"/>
                  </a:lnTo>
                  <a:lnTo>
                    <a:pt x="52982" y="64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0" name="pg4629"/>
            <p:cNvSpPr/>
            <p:nvPr/>
          </p:nvSpPr>
          <p:spPr>
            <a:xfrm>
              <a:off x="2236759" y="2288357"/>
              <a:ext cx="53466" cy="71159"/>
            </a:xfrm>
            <a:custGeom>
              <a:avLst/>
              <a:pathLst>
                <a:path w="53466" h="71159">
                  <a:moveTo>
                    <a:pt x="42457" y="71159"/>
                  </a:moveTo>
                  <a:lnTo>
                    <a:pt x="0" y="7653"/>
                  </a:lnTo>
                  <a:lnTo>
                    <a:pt x="11555" y="0"/>
                  </a:lnTo>
                  <a:lnTo>
                    <a:pt x="53466" y="63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1" name="pg4630"/>
            <p:cNvSpPr/>
            <p:nvPr/>
          </p:nvSpPr>
          <p:spPr>
            <a:xfrm>
              <a:off x="2225270" y="2296011"/>
              <a:ext cx="53946" cy="70891"/>
            </a:xfrm>
            <a:custGeom>
              <a:avLst/>
              <a:pathLst>
                <a:path w="53946" h="70891">
                  <a:moveTo>
                    <a:pt x="43000" y="70891"/>
                  </a:moveTo>
                  <a:lnTo>
                    <a:pt x="0" y="7752"/>
                  </a:lnTo>
                  <a:lnTo>
                    <a:pt x="11489" y="0"/>
                  </a:lnTo>
                  <a:lnTo>
                    <a:pt x="53946" y="63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2" name="pg4631"/>
            <p:cNvSpPr/>
            <p:nvPr/>
          </p:nvSpPr>
          <p:spPr>
            <a:xfrm>
              <a:off x="2213848" y="2303763"/>
              <a:ext cx="54422" cy="70618"/>
            </a:xfrm>
            <a:custGeom>
              <a:avLst/>
              <a:pathLst>
                <a:path w="54422" h="70618">
                  <a:moveTo>
                    <a:pt x="43539" y="70618"/>
                  </a:moveTo>
                  <a:lnTo>
                    <a:pt x="0" y="7850"/>
                  </a:lnTo>
                  <a:lnTo>
                    <a:pt x="11422" y="0"/>
                  </a:lnTo>
                  <a:lnTo>
                    <a:pt x="54422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3" name="pg4632"/>
            <p:cNvSpPr/>
            <p:nvPr/>
          </p:nvSpPr>
          <p:spPr>
            <a:xfrm>
              <a:off x="2202493" y="2311614"/>
              <a:ext cx="54894" cy="70340"/>
            </a:xfrm>
            <a:custGeom>
              <a:avLst/>
              <a:pathLst>
                <a:path w="54894" h="70340">
                  <a:moveTo>
                    <a:pt x="44076" y="70340"/>
                  </a:moveTo>
                  <a:lnTo>
                    <a:pt x="0" y="7948"/>
                  </a:lnTo>
                  <a:lnTo>
                    <a:pt x="11354" y="0"/>
                  </a:lnTo>
                  <a:lnTo>
                    <a:pt x="54894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4" name="pg4633"/>
            <p:cNvSpPr/>
            <p:nvPr/>
          </p:nvSpPr>
          <p:spPr>
            <a:xfrm>
              <a:off x="2191207" y="2319563"/>
              <a:ext cx="55362" cy="70057"/>
            </a:xfrm>
            <a:custGeom>
              <a:avLst/>
              <a:pathLst>
                <a:path w="55362" h="70057">
                  <a:moveTo>
                    <a:pt x="44609" y="70057"/>
                  </a:moveTo>
                  <a:lnTo>
                    <a:pt x="0" y="8045"/>
                  </a:lnTo>
                  <a:lnTo>
                    <a:pt x="11285" y="0"/>
                  </a:lnTo>
                  <a:lnTo>
                    <a:pt x="55362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5" name="pg4634"/>
            <p:cNvSpPr/>
            <p:nvPr/>
          </p:nvSpPr>
          <p:spPr>
            <a:xfrm>
              <a:off x="2179991" y="2327608"/>
              <a:ext cx="55825" cy="69769"/>
            </a:xfrm>
            <a:custGeom>
              <a:avLst/>
              <a:pathLst>
                <a:path w="55825" h="69769">
                  <a:moveTo>
                    <a:pt x="45139" y="69769"/>
                  </a:moveTo>
                  <a:lnTo>
                    <a:pt x="0" y="8141"/>
                  </a:lnTo>
                  <a:lnTo>
                    <a:pt x="11216" y="0"/>
                  </a:lnTo>
                  <a:lnTo>
                    <a:pt x="55825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6" name="pg4635"/>
            <p:cNvSpPr/>
            <p:nvPr/>
          </p:nvSpPr>
          <p:spPr>
            <a:xfrm>
              <a:off x="2168844" y="2335750"/>
              <a:ext cx="56285" cy="69476"/>
            </a:xfrm>
            <a:custGeom>
              <a:avLst/>
              <a:pathLst>
                <a:path w="56285" h="69476">
                  <a:moveTo>
                    <a:pt x="45665" y="69476"/>
                  </a:moveTo>
                  <a:lnTo>
                    <a:pt x="0" y="8237"/>
                  </a:lnTo>
                  <a:lnTo>
                    <a:pt x="11146" y="0"/>
                  </a:lnTo>
                  <a:lnTo>
                    <a:pt x="56285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7" name="pg4636"/>
            <p:cNvSpPr/>
            <p:nvPr/>
          </p:nvSpPr>
          <p:spPr>
            <a:xfrm>
              <a:off x="2157769" y="2343988"/>
              <a:ext cx="56741" cy="69177"/>
            </a:xfrm>
            <a:custGeom>
              <a:avLst/>
              <a:pathLst>
                <a:path w="56741" h="69177">
                  <a:moveTo>
                    <a:pt x="46189" y="69177"/>
                  </a:moveTo>
                  <a:lnTo>
                    <a:pt x="0" y="8333"/>
                  </a:lnTo>
                  <a:lnTo>
                    <a:pt x="11075" y="0"/>
                  </a:lnTo>
                  <a:lnTo>
                    <a:pt x="56741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8" name="pg4637"/>
            <p:cNvSpPr/>
            <p:nvPr/>
          </p:nvSpPr>
          <p:spPr>
            <a:xfrm>
              <a:off x="2146765" y="2352321"/>
              <a:ext cx="57192" cy="68874"/>
            </a:xfrm>
            <a:custGeom>
              <a:avLst/>
              <a:pathLst>
                <a:path w="57192" h="68874">
                  <a:moveTo>
                    <a:pt x="46709" y="68874"/>
                  </a:moveTo>
                  <a:lnTo>
                    <a:pt x="0" y="8427"/>
                  </a:lnTo>
                  <a:lnTo>
                    <a:pt x="11003" y="0"/>
                  </a:lnTo>
                  <a:lnTo>
                    <a:pt x="57192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9" name="pg4638"/>
            <p:cNvSpPr/>
            <p:nvPr/>
          </p:nvSpPr>
          <p:spPr>
            <a:xfrm>
              <a:off x="2135835" y="2360749"/>
              <a:ext cx="57639" cy="68565"/>
            </a:xfrm>
            <a:custGeom>
              <a:avLst/>
              <a:pathLst>
                <a:path w="57639" h="68565">
                  <a:moveTo>
                    <a:pt x="47225" y="68565"/>
                  </a:moveTo>
                  <a:lnTo>
                    <a:pt x="0" y="8521"/>
                  </a:lnTo>
                  <a:lnTo>
                    <a:pt x="10930" y="0"/>
                  </a:lnTo>
                  <a:lnTo>
                    <a:pt x="57639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0" name="pg4639"/>
            <p:cNvSpPr/>
            <p:nvPr/>
          </p:nvSpPr>
          <p:spPr>
            <a:xfrm>
              <a:off x="2124977" y="2369270"/>
              <a:ext cx="58082" cy="68252"/>
            </a:xfrm>
            <a:custGeom>
              <a:avLst/>
              <a:pathLst>
                <a:path w="58082" h="68252">
                  <a:moveTo>
                    <a:pt x="47738" y="68252"/>
                  </a:moveTo>
                  <a:lnTo>
                    <a:pt x="0" y="8615"/>
                  </a:lnTo>
                  <a:lnTo>
                    <a:pt x="10857" y="0"/>
                  </a:lnTo>
                  <a:lnTo>
                    <a:pt x="58082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1" name="pg4640"/>
            <p:cNvSpPr/>
            <p:nvPr/>
          </p:nvSpPr>
          <p:spPr>
            <a:xfrm>
              <a:off x="2114194" y="2377886"/>
              <a:ext cx="58521" cy="67933"/>
            </a:xfrm>
            <a:custGeom>
              <a:avLst/>
              <a:pathLst>
                <a:path w="58521" h="67933">
                  <a:moveTo>
                    <a:pt x="48247" y="67933"/>
                  </a:moveTo>
                  <a:lnTo>
                    <a:pt x="0" y="8707"/>
                  </a:lnTo>
                  <a:lnTo>
                    <a:pt x="10783" y="0"/>
                  </a:lnTo>
                  <a:lnTo>
                    <a:pt x="58521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2" name="pg4641"/>
            <p:cNvSpPr/>
            <p:nvPr/>
          </p:nvSpPr>
          <p:spPr>
            <a:xfrm>
              <a:off x="2103486" y="2386593"/>
              <a:ext cx="58955" cy="67609"/>
            </a:xfrm>
            <a:custGeom>
              <a:avLst/>
              <a:pathLst>
                <a:path w="58955" h="67609">
                  <a:moveTo>
                    <a:pt x="48753" y="67609"/>
                  </a:moveTo>
                  <a:lnTo>
                    <a:pt x="0" y="8799"/>
                  </a:lnTo>
                  <a:lnTo>
                    <a:pt x="10708" y="0"/>
                  </a:lnTo>
                  <a:lnTo>
                    <a:pt x="58955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3" name="pg4642"/>
            <p:cNvSpPr/>
            <p:nvPr/>
          </p:nvSpPr>
          <p:spPr>
            <a:xfrm>
              <a:off x="2092854" y="2395393"/>
              <a:ext cx="59386" cy="67281"/>
            </a:xfrm>
            <a:custGeom>
              <a:avLst/>
              <a:pathLst>
                <a:path w="59386" h="67281">
                  <a:moveTo>
                    <a:pt x="49256" y="67281"/>
                  </a:moveTo>
                  <a:lnTo>
                    <a:pt x="0" y="8891"/>
                  </a:lnTo>
                  <a:lnTo>
                    <a:pt x="10632" y="0"/>
                  </a:lnTo>
                  <a:lnTo>
                    <a:pt x="59386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4" name="pg4643"/>
            <p:cNvSpPr/>
            <p:nvPr/>
          </p:nvSpPr>
          <p:spPr>
            <a:xfrm>
              <a:off x="2082298" y="2404285"/>
              <a:ext cx="59811" cy="66947"/>
            </a:xfrm>
            <a:custGeom>
              <a:avLst/>
              <a:pathLst>
                <a:path w="59811" h="66947">
                  <a:moveTo>
                    <a:pt x="49754" y="66947"/>
                  </a:moveTo>
                  <a:lnTo>
                    <a:pt x="0" y="8982"/>
                  </a:lnTo>
                  <a:lnTo>
                    <a:pt x="10555" y="0"/>
                  </a:lnTo>
                  <a:lnTo>
                    <a:pt x="59811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5" name="pg4644"/>
            <p:cNvSpPr/>
            <p:nvPr/>
          </p:nvSpPr>
          <p:spPr>
            <a:xfrm>
              <a:off x="2071820" y="2413267"/>
              <a:ext cx="60233" cy="66609"/>
            </a:xfrm>
            <a:custGeom>
              <a:avLst/>
              <a:pathLst>
                <a:path w="60233" h="66609">
                  <a:moveTo>
                    <a:pt x="50249" y="66609"/>
                  </a:moveTo>
                  <a:lnTo>
                    <a:pt x="0" y="9072"/>
                  </a:lnTo>
                  <a:lnTo>
                    <a:pt x="10478" y="0"/>
                  </a:lnTo>
                  <a:lnTo>
                    <a:pt x="60233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6" name="pg4645"/>
            <p:cNvSpPr/>
            <p:nvPr/>
          </p:nvSpPr>
          <p:spPr>
            <a:xfrm>
              <a:off x="2061419" y="2422339"/>
              <a:ext cx="60649" cy="66265"/>
            </a:xfrm>
            <a:custGeom>
              <a:avLst/>
              <a:pathLst>
                <a:path w="60649" h="66265">
                  <a:moveTo>
                    <a:pt x="50741" y="66265"/>
                  </a:moveTo>
                  <a:lnTo>
                    <a:pt x="0" y="9161"/>
                  </a:lnTo>
                  <a:lnTo>
                    <a:pt x="10400" y="0"/>
                  </a:lnTo>
                  <a:lnTo>
                    <a:pt x="60649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7" name="pg4646"/>
            <p:cNvSpPr/>
            <p:nvPr/>
          </p:nvSpPr>
          <p:spPr>
            <a:xfrm>
              <a:off x="2051098" y="2431501"/>
              <a:ext cx="61062" cy="65917"/>
            </a:xfrm>
            <a:custGeom>
              <a:avLst/>
              <a:pathLst>
                <a:path w="61062" h="65917">
                  <a:moveTo>
                    <a:pt x="51228" y="65917"/>
                  </a:moveTo>
                  <a:lnTo>
                    <a:pt x="0" y="9250"/>
                  </a:lnTo>
                  <a:lnTo>
                    <a:pt x="10321" y="0"/>
                  </a:lnTo>
                  <a:lnTo>
                    <a:pt x="61062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8" name="pg4647"/>
            <p:cNvSpPr/>
            <p:nvPr/>
          </p:nvSpPr>
          <p:spPr>
            <a:xfrm>
              <a:off x="2040857" y="2440752"/>
              <a:ext cx="61470" cy="65564"/>
            </a:xfrm>
            <a:custGeom>
              <a:avLst/>
              <a:pathLst>
                <a:path w="61470" h="65564">
                  <a:moveTo>
                    <a:pt x="51712" y="65564"/>
                  </a:moveTo>
                  <a:lnTo>
                    <a:pt x="0" y="9338"/>
                  </a:lnTo>
                  <a:lnTo>
                    <a:pt x="10241" y="0"/>
                  </a:lnTo>
                  <a:lnTo>
                    <a:pt x="61470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9" name="pg4648"/>
            <p:cNvSpPr/>
            <p:nvPr/>
          </p:nvSpPr>
          <p:spPr>
            <a:xfrm>
              <a:off x="2030695" y="2450091"/>
              <a:ext cx="61873" cy="65206"/>
            </a:xfrm>
            <a:custGeom>
              <a:avLst/>
              <a:pathLst>
                <a:path w="61873" h="65206">
                  <a:moveTo>
                    <a:pt x="52192" y="65206"/>
                  </a:moveTo>
                  <a:lnTo>
                    <a:pt x="0" y="9426"/>
                  </a:lnTo>
                  <a:lnTo>
                    <a:pt x="10161" y="0"/>
                  </a:lnTo>
                  <a:lnTo>
                    <a:pt x="6187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0" name="pg4649"/>
            <p:cNvSpPr/>
            <p:nvPr/>
          </p:nvSpPr>
          <p:spPr>
            <a:xfrm>
              <a:off x="2020615" y="2459517"/>
              <a:ext cx="62272" cy="64843"/>
            </a:xfrm>
            <a:custGeom>
              <a:avLst/>
              <a:pathLst>
                <a:path w="62272" h="64843">
                  <a:moveTo>
                    <a:pt x="52668" y="64843"/>
                  </a:moveTo>
                  <a:lnTo>
                    <a:pt x="0" y="9512"/>
                  </a:lnTo>
                  <a:lnTo>
                    <a:pt x="10079" y="0"/>
                  </a:lnTo>
                  <a:lnTo>
                    <a:pt x="62272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1" name="pg4650"/>
            <p:cNvSpPr/>
            <p:nvPr/>
          </p:nvSpPr>
          <p:spPr>
            <a:xfrm>
              <a:off x="2010617" y="2469030"/>
              <a:ext cx="62666" cy="64476"/>
            </a:xfrm>
            <a:custGeom>
              <a:avLst/>
              <a:pathLst>
                <a:path w="62666" h="64476">
                  <a:moveTo>
                    <a:pt x="53141" y="64476"/>
                  </a:moveTo>
                  <a:lnTo>
                    <a:pt x="0" y="9599"/>
                  </a:lnTo>
                  <a:lnTo>
                    <a:pt x="9998" y="0"/>
                  </a:lnTo>
                  <a:lnTo>
                    <a:pt x="62666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2" name="pg4651"/>
            <p:cNvSpPr/>
            <p:nvPr/>
          </p:nvSpPr>
          <p:spPr>
            <a:xfrm>
              <a:off x="2000702" y="2478629"/>
              <a:ext cx="63056" cy="64104"/>
            </a:xfrm>
            <a:custGeom>
              <a:avLst/>
              <a:pathLst>
                <a:path w="63056" h="64104">
                  <a:moveTo>
                    <a:pt x="53609" y="64104"/>
                  </a:moveTo>
                  <a:lnTo>
                    <a:pt x="0" y="9684"/>
                  </a:lnTo>
                  <a:lnTo>
                    <a:pt x="9915" y="0"/>
                  </a:lnTo>
                  <a:lnTo>
                    <a:pt x="63056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3" name="pg4652"/>
            <p:cNvSpPr/>
            <p:nvPr/>
          </p:nvSpPr>
          <p:spPr>
            <a:xfrm>
              <a:off x="1990870" y="2488313"/>
              <a:ext cx="63441" cy="63727"/>
            </a:xfrm>
            <a:custGeom>
              <a:avLst/>
              <a:pathLst>
                <a:path w="63441" h="63727">
                  <a:moveTo>
                    <a:pt x="54074" y="63727"/>
                  </a:moveTo>
                  <a:lnTo>
                    <a:pt x="0" y="9769"/>
                  </a:lnTo>
                  <a:lnTo>
                    <a:pt x="9832" y="0"/>
                  </a:lnTo>
                  <a:lnTo>
                    <a:pt x="63441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4" name="pg4653"/>
            <p:cNvSpPr/>
            <p:nvPr/>
          </p:nvSpPr>
          <p:spPr>
            <a:xfrm>
              <a:off x="1981122" y="2498082"/>
              <a:ext cx="63822" cy="63345"/>
            </a:xfrm>
            <a:custGeom>
              <a:avLst/>
              <a:pathLst>
                <a:path w="63822" h="63345">
                  <a:moveTo>
                    <a:pt x="54534" y="63345"/>
                  </a:moveTo>
                  <a:lnTo>
                    <a:pt x="0" y="9852"/>
                  </a:lnTo>
                  <a:lnTo>
                    <a:pt x="9747" y="0"/>
                  </a:lnTo>
                  <a:lnTo>
                    <a:pt x="63822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5" name="pg4654"/>
            <p:cNvSpPr/>
            <p:nvPr/>
          </p:nvSpPr>
          <p:spPr>
            <a:xfrm>
              <a:off x="1971459" y="2507935"/>
              <a:ext cx="64197" cy="62959"/>
            </a:xfrm>
            <a:custGeom>
              <a:avLst/>
              <a:pathLst>
                <a:path w="64197" h="62959">
                  <a:moveTo>
                    <a:pt x="54991" y="62959"/>
                  </a:moveTo>
                  <a:lnTo>
                    <a:pt x="0" y="9936"/>
                  </a:lnTo>
                  <a:lnTo>
                    <a:pt x="9663" y="0"/>
                  </a:lnTo>
                  <a:lnTo>
                    <a:pt x="64197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6" name="pg4655"/>
            <p:cNvSpPr/>
            <p:nvPr/>
          </p:nvSpPr>
          <p:spPr>
            <a:xfrm>
              <a:off x="1961881" y="2517871"/>
              <a:ext cx="64568" cy="62568"/>
            </a:xfrm>
            <a:custGeom>
              <a:avLst/>
              <a:pathLst>
                <a:path w="64568" h="62568">
                  <a:moveTo>
                    <a:pt x="55443" y="62568"/>
                  </a:moveTo>
                  <a:lnTo>
                    <a:pt x="0" y="10018"/>
                  </a:lnTo>
                  <a:lnTo>
                    <a:pt x="9577" y="0"/>
                  </a:lnTo>
                  <a:lnTo>
                    <a:pt x="64568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7" name="pg4656"/>
            <p:cNvSpPr/>
            <p:nvPr/>
          </p:nvSpPr>
          <p:spPr>
            <a:xfrm>
              <a:off x="1952390" y="2527890"/>
              <a:ext cx="64935" cy="62173"/>
            </a:xfrm>
            <a:custGeom>
              <a:avLst/>
              <a:pathLst>
                <a:path w="64935" h="62173">
                  <a:moveTo>
                    <a:pt x="55892" y="62173"/>
                  </a:moveTo>
                  <a:lnTo>
                    <a:pt x="0" y="10100"/>
                  </a:lnTo>
                  <a:lnTo>
                    <a:pt x="9491" y="0"/>
                  </a:lnTo>
                  <a:lnTo>
                    <a:pt x="64935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8" name="pg4657"/>
            <p:cNvSpPr/>
            <p:nvPr/>
          </p:nvSpPr>
          <p:spPr>
            <a:xfrm>
              <a:off x="1942985" y="2537990"/>
              <a:ext cx="65296" cy="61773"/>
            </a:xfrm>
            <a:custGeom>
              <a:avLst/>
              <a:pathLst>
                <a:path w="65296" h="61773">
                  <a:moveTo>
                    <a:pt x="56336" y="61773"/>
                  </a:moveTo>
                  <a:lnTo>
                    <a:pt x="0" y="10181"/>
                  </a:lnTo>
                  <a:lnTo>
                    <a:pt x="9404" y="0"/>
                  </a:lnTo>
                  <a:lnTo>
                    <a:pt x="65296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9" name="pg4658"/>
            <p:cNvSpPr/>
            <p:nvPr/>
          </p:nvSpPr>
          <p:spPr>
            <a:xfrm>
              <a:off x="1933669" y="2548172"/>
              <a:ext cx="65653" cy="61368"/>
            </a:xfrm>
            <a:custGeom>
              <a:avLst/>
              <a:pathLst>
                <a:path w="65653" h="61368">
                  <a:moveTo>
                    <a:pt x="56776" y="61368"/>
                  </a:moveTo>
                  <a:lnTo>
                    <a:pt x="0" y="10261"/>
                  </a:lnTo>
                  <a:lnTo>
                    <a:pt x="9316" y="0"/>
                  </a:lnTo>
                  <a:lnTo>
                    <a:pt x="65653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0" name="pg4659"/>
            <p:cNvSpPr/>
            <p:nvPr/>
          </p:nvSpPr>
          <p:spPr>
            <a:xfrm>
              <a:off x="1924440" y="2558433"/>
              <a:ext cx="66005" cy="60959"/>
            </a:xfrm>
            <a:custGeom>
              <a:avLst/>
              <a:pathLst>
                <a:path w="66005" h="60959">
                  <a:moveTo>
                    <a:pt x="57212" y="60959"/>
                  </a:moveTo>
                  <a:lnTo>
                    <a:pt x="0" y="10341"/>
                  </a:lnTo>
                  <a:lnTo>
                    <a:pt x="9228" y="0"/>
                  </a:lnTo>
                  <a:lnTo>
                    <a:pt x="66005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1" name="pg4660"/>
            <p:cNvSpPr/>
            <p:nvPr/>
          </p:nvSpPr>
          <p:spPr>
            <a:xfrm>
              <a:off x="1915301" y="2568774"/>
              <a:ext cx="66352" cy="60546"/>
            </a:xfrm>
            <a:custGeom>
              <a:avLst/>
              <a:pathLst>
                <a:path w="66352" h="60546">
                  <a:moveTo>
                    <a:pt x="57644" y="60546"/>
                  </a:moveTo>
                  <a:lnTo>
                    <a:pt x="0" y="10419"/>
                  </a:lnTo>
                  <a:lnTo>
                    <a:pt x="9139" y="0"/>
                  </a:lnTo>
                  <a:lnTo>
                    <a:pt x="66352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2" name="pg4661"/>
            <p:cNvSpPr/>
            <p:nvPr/>
          </p:nvSpPr>
          <p:spPr>
            <a:xfrm>
              <a:off x="1906251" y="2579194"/>
              <a:ext cx="66694" cy="60128"/>
            </a:xfrm>
            <a:custGeom>
              <a:avLst/>
              <a:pathLst>
                <a:path w="66694" h="60128">
                  <a:moveTo>
                    <a:pt x="58071" y="60128"/>
                  </a:moveTo>
                  <a:lnTo>
                    <a:pt x="0" y="10497"/>
                  </a:lnTo>
                  <a:lnTo>
                    <a:pt x="9049" y="0"/>
                  </a:lnTo>
                  <a:lnTo>
                    <a:pt x="66694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3" name="pg4662"/>
            <p:cNvSpPr/>
            <p:nvPr/>
          </p:nvSpPr>
          <p:spPr>
            <a:xfrm>
              <a:off x="1897291" y="2589692"/>
              <a:ext cx="67031" cy="59705"/>
            </a:xfrm>
            <a:custGeom>
              <a:avLst/>
              <a:pathLst>
                <a:path w="67031" h="59705">
                  <a:moveTo>
                    <a:pt x="58495" y="59705"/>
                  </a:moveTo>
                  <a:lnTo>
                    <a:pt x="0" y="10574"/>
                  </a:lnTo>
                  <a:lnTo>
                    <a:pt x="8959" y="0"/>
                  </a:lnTo>
                  <a:lnTo>
                    <a:pt x="67031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4" name="pg4663"/>
            <p:cNvSpPr/>
            <p:nvPr/>
          </p:nvSpPr>
          <p:spPr>
            <a:xfrm>
              <a:off x="1888422" y="2600267"/>
              <a:ext cx="67363" cy="59278"/>
            </a:xfrm>
            <a:custGeom>
              <a:avLst/>
              <a:pathLst>
                <a:path w="67363" h="59278">
                  <a:moveTo>
                    <a:pt x="58914" y="59278"/>
                  </a:moveTo>
                  <a:lnTo>
                    <a:pt x="0" y="10651"/>
                  </a:lnTo>
                  <a:lnTo>
                    <a:pt x="8868" y="0"/>
                  </a:lnTo>
                  <a:lnTo>
                    <a:pt x="67363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5" name="pg4664"/>
            <p:cNvSpPr/>
            <p:nvPr/>
          </p:nvSpPr>
          <p:spPr>
            <a:xfrm>
              <a:off x="1879646" y="2610918"/>
              <a:ext cx="67691" cy="58847"/>
            </a:xfrm>
            <a:custGeom>
              <a:avLst/>
              <a:pathLst>
                <a:path w="67691" h="58847">
                  <a:moveTo>
                    <a:pt x="59328" y="58847"/>
                  </a:moveTo>
                  <a:lnTo>
                    <a:pt x="0" y="10726"/>
                  </a:lnTo>
                  <a:lnTo>
                    <a:pt x="8776" y="0"/>
                  </a:lnTo>
                  <a:lnTo>
                    <a:pt x="67691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6" name="pg4665"/>
            <p:cNvSpPr/>
            <p:nvPr/>
          </p:nvSpPr>
          <p:spPr>
            <a:xfrm>
              <a:off x="1870961" y="2621645"/>
              <a:ext cx="68013" cy="58412"/>
            </a:xfrm>
            <a:custGeom>
              <a:avLst/>
              <a:pathLst>
                <a:path w="68013" h="58412">
                  <a:moveTo>
                    <a:pt x="59739" y="58412"/>
                  </a:moveTo>
                  <a:lnTo>
                    <a:pt x="0" y="10801"/>
                  </a:lnTo>
                  <a:lnTo>
                    <a:pt x="8684" y="0"/>
                  </a:lnTo>
                  <a:lnTo>
                    <a:pt x="68013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7" name="pg4666"/>
            <p:cNvSpPr/>
            <p:nvPr/>
          </p:nvSpPr>
          <p:spPr>
            <a:xfrm>
              <a:off x="1862369" y="2632447"/>
              <a:ext cx="68330" cy="57972"/>
            </a:xfrm>
            <a:custGeom>
              <a:avLst/>
              <a:pathLst>
                <a:path w="68330" h="57972">
                  <a:moveTo>
                    <a:pt x="60145" y="57972"/>
                  </a:moveTo>
                  <a:lnTo>
                    <a:pt x="0" y="10875"/>
                  </a:lnTo>
                  <a:lnTo>
                    <a:pt x="8591" y="0"/>
                  </a:lnTo>
                  <a:lnTo>
                    <a:pt x="68330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8" name="pg4667"/>
            <p:cNvSpPr/>
            <p:nvPr/>
          </p:nvSpPr>
          <p:spPr>
            <a:xfrm>
              <a:off x="1853871" y="2643323"/>
              <a:ext cx="68643" cy="57528"/>
            </a:xfrm>
            <a:custGeom>
              <a:avLst/>
              <a:pathLst>
                <a:path w="68643" h="57528">
                  <a:moveTo>
                    <a:pt x="60546" y="57528"/>
                  </a:moveTo>
                  <a:lnTo>
                    <a:pt x="0" y="10949"/>
                  </a:lnTo>
                  <a:lnTo>
                    <a:pt x="8498" y="0"/>
                  </a:lnTo>
                  <a:lnTo>
                    <a:pt x="68643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9" name="pg4668"/>
            <p:cNvSpPr/>
            <p:nvPr/>
          </p:nvSpPr>
          <p:spPr>
            <a:xfrm>
              <a:off x="1845467" y="2654272"/>
              <a:ext cx="68950" cy="57080"/>
            </a:xfrm>
            <a:custGeom>
              <a:avLst/>
              <a:pathLst>
                <a:path w="68950" h="57080">
                  <a:moveTo>
                    <a:pt x="60943" y="57080"/>
                  </a:moveTo>
                  <a:lnTo>
                    <a:pt x="0" y="11021"/>
                  </a:lnTo>
                  <a:lnTo>
                    <a:pt x="8404" y="0"/>
                  </a:lnTo>
                  <a:lnTo>
                    <a:pt x="68950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0" name="pg4669"/>
            <p:cNvSpPr/>
            <p:nvPr/>
          </p:nvSpPr>
          <p:spPr>
            <a:xfrm>
              <a:off x="1837157" y="2665293"/>
              <a:ext cx="69252" cy="56627"/>
            </a:xfrm>
            <a:custGeom>
              <a:avLst/>
              <a:pathLst>
                <a:path w="69252" h="56627">
                  <a:moveTo>
                    <a:pt x="61336" y="56627"/>
                  </a:moveTo>
                  <a:lnTo>
                    <a:pt x="0" y="11093"/>
                  </a:lnTo>
                  <a:lnTo>
                    <a:pt x="8309" y="0"/>
                  </a:lnTo>
                  <a:lnTo>
                    <a:pt x="69252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1" name="pg4670"/>
            <p:cNvSpPr/>
            <p:nvPr/>
          </p:nvSpPr>
          <p:spPr>
            <a:xfrm>
              <a:off x="1828943" y="2676387"/>
              <a:ext cx="69550" cy="56171"/>
            </a:xfrm>
            <a:custGeom>
              <a:avLst/>
              <a:pathLst>
                <a:path w="69550" h="56171">
                  <a:moveTo>
                    <a:pt x="61724" y="56171"/>
                  </a:moveTo>
                  <a:lnTo>
                    <a:pt x="0" y="11163"/>
                  </a:lnTo>
                  <a:lnTo>
                    <a:pt x="8213" y="0"/>
                  </a:lnTo>
                  <a:lnTo>
                    <a:pt x="69550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2" name="pg4671"/>
            <p:cNvSpPr/>
            <p:nvPr/>
          </p:nvSpPr>
          <p:spPr>
            <a:xfrm>
              <a:off x="1820826" y="2687551"/>
              <a:ext cx="69842" cy="55710"/>
            </a:xfrm>
            <a:custGeom>
              <a:avLst/>
              <a:pathLst>
                <a:path w="69842" h="55710">
                  <a:moveTo>
                    <a:pt x="62107" y="55710"/>
                  </a:moveTo>
                  <a:lnTo>
                    <a:pt x="0" y="11233"/>
                  </a:lnTo>
                  <a:lnTo>
                    <a:pt x="8117" y="0"/>
                  </a:lnTo>
                  <a:lnTo>
                    <a:pt x="69842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3" name="pg4672"/>
            <p:cNvSpPr/>
            <p:nvPr/>
          </p:nvSpPr>
          <p:spPr>
            <a:xfrm>
              <a:off x="1812804" y="2698784"/>
              <a:ext cx="70129" cy="55245"/>
            </a:xfrm>
            <a:custGeom>
              <a:avLst/>
              <a:pathLst>
                <a:path w="70129" h="55245">
                  <a:moveTo>
                    <a:pt x="62486" y="55245"/>
                  </a:moveTo>
                  <a:lnTo>
                    <a:pt x="0" y="11303"/>
                  </a:lnTo>
                  <a:lnTo>
                    <a:pt x="8021" y="0"/>
                  </a:lnTo>
                  <a:lnTo>
                    <a:pt x="70129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4" name="pg4673"/>
            <p:cNvSpPr/>
            <p:nvPr/>
          </p:nvSpPr>
          <p:spPr>
            <a:xfrm>
              <a:off x="1804880" y="2710088"/>
              <a:ext cx="70410" cy="54776"/>
            </a:xfrm>
            <a:custGeom>
              <a:avLst/>
              <a:pathLst>
                <a:path w="70410" h="54776">
                  <a:moveTo>
                    <a:pt x="62861" y="54776"/>
                  </a:moveTo>
                  <a:lnTo>
                    <a:pt x="0" y="11371"/>
                  </a:lnTo>
                  <a:lnTo>
                    <a:pt x="7924" y="0"/>
                  </a:lnTo>
                  <a:lnTo>
                    <a:pt x="70410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5" name="pg4674"/>
            <p:cNvSpPr/>
            <p:nvPr/>
          </p:nvSpPr>
          <p:spPr>
            <a:xfrm>
              <a:off x="1797054" y="2721459"/>
              <a:ext cx="70687" cy="54303"/>
            </a:xfrm>
            <a:custGeom>
              <a:avLst/>
              <a:pathLst>
                <a:path w="70687" h="54303">
                  <a:moveTo>
                    <a:pt x="63230" y="54303"/>
                  </a:moveTo>
                  <a:lnTo>
                    <a:pt x="0" y="11439"/>
                  </a:lnTo>
                  <a:lnTo>
                    <a:pt x="7826" y="0"/>
                  </a:lnTo>
                  <a:lnTo>
                    <a:pt x="70687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6" name="pg4675"/>
            <p:cNvSpPr/>
            <p:nvPr/>
          </p:nvSpPr>
          <p:spPr>
            <a:xfrm>
              <a:off x="1789326" y="2732898"/>
              <a:ext cx="70958" cy="53826"/>
            </a:xfrm>
            <a:custGeom>
              <a:avLst/>
              <a:pathLst>
                <a:path w="70958" h="53826">
                  <a:moveTo>
                    <a:pt x="63595" y="53826"/>
                  </a:moveTo>
                  <a:lnTo>
                    <a:pt x="0" y="11505"/>
                  </a:lnTo>
                  <a:lnTo>
                    <a:pt x="7728" y="0"/>
                  </a:lnTo>
                  <a:lnTo>
                    <a:pt x="70958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7" name="pg4676"/>
            <p:cNvSpPr/>
            <p:nvPr/>
          </p:nvSpPr>
          <p:spPr>
            <a:xfrm>
              <a:off x="1781697" y="2744404"/>
              <a:ext cx="71225" cy="53345"/>
            </a:xfrm>
            <a:custGeom>
              <a:avLst/>
              <a:pathLst>
                <a:path w="71225" h="53345">
                  <a:moveTo>
                    <a:pt x="63956" y="53345"/>
                  </a:moveTo>
                  <a:lnTo>
                    <a:pt x="0" y="11571"/>
                  </a:lnTo>
                  <a:lnTo>
                    <a:pt x="7629" y="0"/>
                  </a:lnTo>
                  <a:lnTo>
                    <a:pt x="71225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8" name="pg4677"/>
            <p:cNvSpPr/>
            <p:nvPr/>
          </p:nvSpPr>
          <p:spPr>
            <a:xfrm>
              <a:off x="1774167" y="2755975"/>
              <a:ext cx="71486" cy="52861"/>
            </a:xfrm>
            <a:custGeom>
              <a:avLst/>
              <a:pathLst>
                <a:path w="71486" h="52861">
                  <a:moveTo>
                    <a:pt x="64312" y="52861"/>
                  </a:moveTo>
                  <a:lnTo>
                    <a:pt x="0" y="11636"/>
                  </a:lnTo>
                  <a:lnTo>
                    <a:pt x="7529" y="0"/>
                  </a:lnTo>
                  <a:lnTo>
                    <a:pt x="71486" y="417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9" name="pg4678"/>
            <p:cNvSpPr/>
            <p:nvPr/>
          </p:nvSpPr>
          <p:spPr>
            <a:xfrm>
              <a:off x="1766737" y="2767612"/>
              <a:ext cx="71741" cy="52372"/>
            </a:xfrm>
            <a:custGeom>
              <a:avLst/>
              <a:pathLst>
                <a:path w="71741" h="52372">
                  <a:moveTo>
                    <a:pt x="64663" y="52372"/>
                  </a:moveTo>
                  <a:lnTo>
                    <a:pt x="0" y="11700"/>
                  </a:lnTo>
                  <a:lnTo>
                    <a:pt x="7429" y="0"/>
                  </a:lnTo>
                  <a:lnTo>
                    <a:pt x="71741" y="41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0" name="pg4679"/>
            <p:cNvSpPr/>
            <p:nvPr/>
          </p:nvSpPr>
          <p:spPr>
            <a:xfrm>
              <a:off x="1759408" y="2779312"/>
              <a:ext cx="71992" cy="51880"/>
            </a:xfrm>
            <a:custGeom>
              <a:avLst/>
              <a:pathLst>
                <a:path w="71992" h="51880">
                  <a:moveTo>
                    <a:pt x="65009" y="51880"/>
                  </a:moveTo>
                  <a:lnTo>
                    <a:pt x="0" y="11763"/>
                  </a:lnTo>
                  <a:lnTo>
                    <a:pt x="7329" y="0"/>
                  </a:lnTo>
                  <a:lnTo>
                    <a:pt x="71992" y="406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1" name="pg4680"/>
            <p:cNvSpPr/>
            <p:nvPr/>
          </p:nvSpPr>
          <p:spPr>
            <a:xfrm>
              <a:off x="1752180" y="2791076"/>
              <a:ext cx="72237" cy="51383"/>
            </a:xfrm>
            <a:custGeom>
              <a:avLst/>
              <a:pathLst>
                <a:path w="72237" h="51383">
                  <a:moveTo>
                    <a:pt x="65350" y="51383"/>
                  </a:moveTo>
                  <a:lnTo>
                    <a:pt x="0" y="11826"/>
                  </a:lnTo>
                  <a:lnTo>
                    <a:pt x="7227" y="0"/>
                  </a:lnTo>
                  <a:lnTo>
                    <a:pt x="72237" y="40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2" name="pg4681"/>
            <p:cNvSpPr/>
            <p:nvPr/>
          </p:nvSpPr>
          <p:spPr>
            <a:xfrm>
              <a:off x="1745054" y="2802902"/>
              <a:ext cx="72477" cy="50883"/>
            </a:xfrm>
            <a:custGeom>
              <a:avLst/>
              <a:pathLst>
                <a:path w="72477" h="50883">
                  <a:moveTo>
                    <a:pt x="65687" y="50883"/>
                  </a:moveTo>
                  <a:lnTo>
                    <a:pt x="0" y="11887"/>
                  </a:lnTo>
                  <a:lnTo>
                    <a:pt x="7126" y="0"/>
                  </a:lnTo>
                  <a:lnTo>
                    <a:pt x="72477" y="39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3" name="pg4682"/>
            <p:cNvSpPr/>
            <p:nvPr/>
          </p:nvSpPr>
          <p:spPr>
            <a:xfrm>
              <a:off x="1738030" y="2814790"/>
              <a:ext cx="72711" cy="50379"/>
            </a:xfrm>
            <a:custGeom>
              <a:avLst/>
              <a:pathLst>
                <a:path w="72711" h="50379">
                  <a:moveTo>
                    <a:pt x="66019" y="50379"/>
                  </a:moveTo>
                  <a:lnTo>
                    <a:pt x="0" y="11948"/>
                  </a:lnTo>
                  <a:lnTo>
                    <a:pt x="7024" y="0"/>
                  </a:lnTo>
                  <a:lnTo>
                    <a:pt x="72711" y="38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4" name="pg4683"/>
            <p:cNvSpPr/>
            <p:nvPr/>
          </p:nvSpPr>
          <p:spPr>
            <a:xfrm>
              <a:off x="1731108" y="2826739"/>
              <a:ext cx="72940" cy="49872"/>
            </a:xfrm>
            <a:custGeom>
              <a:avLst/>
              <a:pathLst>
                <a:path w="72940" h="49872">
                  <a:moveTo>
                    <a:pt x="66346" y="49872"/>
                  </a:moveTo>
                  <a:lnTo>
                    <a:pt x="0" y="12008"/>
                  </a:lnTo>
                  <a:lnTo>
                    <a:pt x="6921" y="0"/>
                  </a:lnTo>
                  <a:lnTo>
                    <a:pt x="72940" y="38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5" name="pg4684"/>
            <p:cNvSpPr/>
            <p:nvPr/>
          </p:nvSpPr>
          <p:spPr>
            <a:xfrm>
              <a:off x="1724290" y="2838747"/>
              <a:ext cx="73164" cy="49360"/>
            </a:xfrm>
            <a:custGeom>
              <a:avLst/>
              <a:pathLst>
                <a:path w="73164" h="49360">
                  <a:moveTo>
                    <a:pt x="66668" y="49360"/>
                  </a:moveTo>
                  <a:lnTo>
                    <a:pt x="0" y="12067"/>
                  </a:lnTo>
                  <a:lnTo>
                    <a:pt x="6818" y="0"/>
                  </a:lnTo>
                  <a:lnTo>
                    <a:pt x="73164" y="378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6" name="pg4685"/>
            <p:cNvSpPr/>
            <p:nvPr/>
          </p:nvSpPr>
          <p:spPr>
            <a:xfrm>
              <a:off x="1717575" y="2850814"/>
              <a:ext cx="73383" cy="48846"/>
            </a:xfrm>
            <a:custGeom>
              <a:avLst/>
              <a:pathLst>
                <a:path w="73383" h="48846">
                  <a:moveTo>
                    <a:pt x="66985" y="48846"/>
                  </a:moveTo>
                  <a:lnTo>
                    <a:pt x="0" y="12125"/>
                  </a:lnTo>
                  <a:lnTo>
                    <a:pt x="6714" y="0"/>
                  </a:lnTo>
                  <a:lnTo>
                    <a:pt x="73383" y="372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7" name="pg4686"/>
            <p:cNvSpPr/>
            <p:nvPr/>
          </p:nvSpPr>
          <p:spPr>
            <a:xfrm>
              <a:off x="1710965" y="2862939"/>
              <a:ext cx="73596" cy="48327"/>
            </a:xfrm>
            <a:custGeom>
              <a:avLst/>
              <a:pathLst>
                <a:path w="73596" h="48327">
                  <a:moveTo>
                    <a:pt x="67298" y="48327"/>
                  </a:moveTo>
                  <a:lnTo>
                    <a:pt x="0" y="12182"/>
                  </a:lnTo>
                  <a:lnTo>
                    <a:pt x="6610" y="0"/>
                  </a:lnTo>
                  <a:lnTo>
                    <a:pt x="73596" y="36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8" name="pg4687"/>
            <p:cNvSpPr/>
            <p:nvPr/>
          </p:nvSpPr>
          <p:spPr>
            <a:xfrm>
              <a:off x="1704459" y="2875121"/>
              <a:ext cx="73803" cy="47805"/>
            </a:xfrm>
            <a:custGeom>
              <a:avLst/>
              <a:pathLst>
                <a:path w="73803" h="47805">
                  <a:moveTo>
                    <a:pt x="67605" y="47805"/>
                  </a:moveTo>
                  <a:lnTo>
                    <a:pt x="0" y="12238"/>
                  </a:lnTo>
                  <a:lnTo>
                    <a:pt x="6505" y="0"/>
                  </a:lnTo>
                  <a:lnTo>
                    <a:pt x="73803" y="36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9" name="pg4688"/>
            <p:cNvSpPr/>
            <p:nvPr/>
          </p:nvSpPr>
          <p:spPr>
            <a:xfrm>
              <a:off x="1698059" y="2887359"/>
              <a:ext cx="74006" cy="47280"/>
            </a:xfrm>
            <a:custGeom>
              <a:avLst/>
              <a:pathLst>
                <a:path w="74006" h="47280">
                  <a:moveTo>
                    <a:pt x="67907" y="47280"/>
                  </a:moveTo>
                  <a:lnTo>
                    <a:pt x="0" y="12293"/>
                  </a:lnTo>
                  <a:lnTo>
                    <a:pt x="6400" y="0"/>
                  </a:lnTo>
                  <a:lnTo>
                    <a:pt x="74006" y="35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0" name="pg4689"/>
            <p:cNvSpPr/>
            <p:nvPr/>
          </p:nvSpPr>
          <p:spPr>
            <a:xfrm>
              <a:off x="1691764" y="2899653"/>
              <a:ext cx="74202" cy="46751"/>
            </a:xfrm>
            <a:custGeom>
              <a:avLst/>
              <a:pathLst>
                <a:path w="74202" h="46751">
                  <a:moveTo>
                    <a:pt x="68205" y="46751"/>
                  </a:moveTo>
                  <a:lnTo>
                    <a:pt x="0" y="12348"/>
                  </a:lnTo>
                  <a:lnTo>
                    <a:pt x="6295" y="0"/>
                  </a:lnTo>
                  <a:lnTo>
                    <a:pt x="74202" y="34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1" name="pg4690"/>
            <p:cNvSpPr/>
            <p:nvPr/>
          </p:nvSpPr>
          <p:spPr>
            <a:xfrm>
              <a:off x="1685575" y="2912001"/>
              <a:ext cx="74394" cy="46218"/>
            </a:xfrm>
            <a:custGeom>
              <a:avLst/>
              <a:pathLst>
                <a:path w="74394" h="46218">
                  <a:moveTo>
                    <a:pt x="68497" y="46218"/>
                  </a:moveTo>
                  <a:lnTo>
                    <a:pt x="0" y="12401"/>
                  </a:lnTo>
                  <a:lnTo>
                    <a:pt x="6188" y="0"/>
                  </a:lnTo>
                  <a:lnTo>
                    <a:pt x="74394" y="34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2" name="pg4691"/>
            <p:cNvSpPr/>
            <p:nvPr/>
          </p:nvSpPr>
          <p:spPr>
            <a:xfrm>
              <a:off x="1679492" y="2924403"/>
              <a:ext cx="74579" cy="45683"/>
            </a:xfrm>
            <a:custGeom>
              <a:avLst/>
              <a:pathLst>
                <a:path w="74579" h="45683">
                  <a:moveTo>
                    <a:pt x="68784" y="45683"/>
                  </a:moveTo>
                  <a:lnTo>
                    <a:pt x="0" y="12454"/>
                  </a:lnTo>
                  <a:lnTo>
                    <a:pt x="6082" y="0"/>
                  </a:lnTo>
                  <a:lnTo>
                    <a:pt x="74579" y="33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3" name="pg4692"/>
            <p:cNvSpPr/>
            <p:nvPr/>
          </p:nvSpPr>
          <p:spPr>
            <a:xfrm>
              <a:off x="1673517" y="2936857"/>
              <a:ext cx="74760" cy="45143"/>
            </a:xfrm>
            <a:custGeom>
              <a:avLst/>
              <a:pathLst>
                <a:path w="74760" h="45143">
                  <a:moveTo>
                    <a:pt x="69067" y="45143"/>
                  </a:moveTo>
                  <a:lnTo>
                    <a:pt x="0" y="12505"/>
                  </a:lnTo>
                  <a:lnTo>
                    <a:pt x="5975" y="0"/>
                  </a:lnTo>
                  <a:lnTo>
                    <a:pt x="74760" y="3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4" name="pg4693"/>
            <p:cNvSpPr/>
            <p:nvPr/>
          </p:nvSpPr>
          <p:spPr>
            <a:xfrm>
              <a:off x="1667649" y="2949363"/>
              <a:ext cx="74935" cy="44601"/>
            </a:xfrm>
            <a:custGeom>
              <a:avLst/>
              <a:pathLst>
                <a:path w="74935" h="44601">
                  <a:moveTo>
                    <a:pt x="69344" y="44601"/>
                  </a:moveTo>
                  <a:lnTo>
                    <a:pt x="0" y="12556"/>
                  </a:lnTo>
                  <a:lnTo>
                    <a:pt x="5868" y="0"/>
                  </a:lnTo>
                  <a:lnTo>
                    <a:pt x="74935" y="32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5" name="pg4694"/>
            <p:cNvSpPr/>
            <p:nvPr/>
          </p:nvSpPr>
          <p:spPr>
            <a:xfrm>
              <a:off x="1661889" y="2961920"/>
              <a:ext cx="75104" cy="44055"/>
            </a:xfrm>
            <a:custGeom>
              <a:avLst/>
              <a:pathLst>
                <a:path w="75104" h="44055">
                  <a:moveTo>
                    <a:pt x="69616" y="44055"/>
                  </a:moveTo>
                  <a:lnTo>
                    <a:pt x="0" y="12606"/>
                  </a:lnTo>
                  <a:lnTo>
                    <a:pt x="5760" y="0"/>
                  </a:lnTo>
                  <a:lnTo>
                    <a:pt x="75104" y="32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6" name="pg4695"/>
            <p:cNvSpPr/>
            <p:nvPr/>
          </p:nvSpPr>
          <p:spPr>
            <a:xfrm>
              <a:off x="1656237" y="2974526"/>
              <a:ext cx="75268" cy="43506"/>
            </a:xfrm>
            <a:custGeom>
              <a:avLst/>
              <a:pathLst>
                <a:path w="75268" h="43506">
                  <a:moveTo>
                    <a:pt x="69883" y="43506"/>
                  </a:moveTo>
                  <a:lnTo>
                    <a:pt x="0" y="12655"/>
                  </a:lnTo>
                  <a:lnTo>
                    <a:pt x="5651" y="0"/>
                  </a:lnTo>
                  <a:lnTo>
                    <a:pt x="75268" y="31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7" name="pg4696"/>
            <p:cNvSpPr/>
            <p:nvPr/>
          </p:nvSpPr>
          <p:spPr>
            <a:xfrm>
              <a:off x="1650693" y="2987181"/>
              <a:ext cx="75426" cy="42954"/>
            </a:xfrm>
            <a:custGeom>
              <a:avLst/>
              <a:pathLst>
                <a:path w="75426" h="42954">
                  <a:moveTo>
                    <a:pt x="70145" y="42954"/>
                  </a:moveTo>
                  <a:lnTo>
                    <a:pt x="0" y="12703"/>
                  </a:lnTo>
                  <a:lnTo>
                    <a:pt x="5543" y="0"/>
                  </a:lnTo>
                  <a:lnTo>
                    <a:pt x="75426" y="308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8" name="pg4697"/>
            <p:cNvSpPr/>
            <p:nvPr/>
          </p:nvSpPr>
          <p:spPr>
            <a:xfrm>
              <a:off x="1645259" y="2999885"/>
              <a:ext cx="75579" cy="42399"/>
            </a:xfrm>
            <a:custGeom>
              <a:avLst/>
              <a:pathLst>
                <a:path w="75579" h="42399">
                  <a:moveTo>
                    <a:pt x="70402" y="42399"/>
                  </a:moveTo>
                  <a:lnTo>
                    <a:pt x="0" y="12750"/>
                  </a:lnTo>
                  <a:lnTo>
                    <a:pt x="5434" y="0"/>
                  </a:lnTo>
                  <a:lnTo>
                    <a:pt x="75579" y="30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9" name="pg4698"/>
            <p:cNvSpPr/>
            <p:nvPr/>
          </p:nvSpPr>
          <p:spPr>
            <a:xfrm>
              <a:off x="1639935" y="3012635"/>
              <a:ext cx="75726" cy="41840"/>
            </a:xfrm>
            <a:custGeom>
              <a:avLst/>
              <a:pathLst>
                <a:path w="75726" h="41840">
                  <a:moveTo>
                    <a:pt x="70653" y="41840"/>
                  </a:moveTo>
                  <a:lnTo>
                    <a:pt x="0" y="12796"/>
                  </a:lnTo>
                  <a:lnTo>
                    <a:pt x="5324" y="0"/>
                  </a:lnTo>
                  <a:lnTo>
                    <a:pt x="75726" y="29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0" name="pg4699"/>
            <p:cNvSpPr/>
            <p:nvPr/>
          </p:nvSpPr>
          <p:spPr>
            <a:xfrm>
              <a:off x="1634720" y="3025432"/>
              <a:ext cx="75868" cy="41279"/>
            </a:xfrm>
            <a:custGeom>
              <a:avLst/>
              <a:pathLst>
                <a:path w="75868" h="41279">
                  <a:moveTo>
                    <a:pt x="70900" y="41279"/>
                  </a:moveTo>
                  <a:lnTo>
                    <a:pt x="0" y="12841"/>
                  </a:lnTo>
                  <a:lnTo>
                    <a:pt x="5214" y="0"/>
                  </a:lnTo>
                  <a:lnTo>
                    <a:pt x="75868" y="29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1" name="pg4700"/>
            <p:cNvSpPr/>
            <p:nvPr/>
          </p:nvSpPr>
          <p:spPr>
            <a:xfrm>
              <a:off x="1629616" y="3038274"/>
              <a:ext cx="76004" cy="40714"/>
            </a:xfrm>
            <a:custGeom>
              <a:avLst/>
              <a:pathLst>
                <a:path w="76004" h="40714">
                  <a:moveTo>
                    <a:pt x="71141" y="40714"/>
                  </a:moveTo>
                  <a:lnTo>
                    <a:pt x="0" y="12885"/>
                  </a:lnTo>
                  <a:lnTo>
                    <a:pt x="5104" y="0"/>
                  </a:lnTo>
                  <a:lnTo>
                    <a:pt x="76004" y="28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2" name="pg4701"/>
            <p:cNvSpPr/>
            <p:nvPr/>
          </p:nvSpPr>
          <p:spPr>
            <a:xfrm>
              <a:off x="1624622" y="3051160"/>
              <a:ext cx="76135" cy="40147"/>
            </a:xfrm>
            <a:custGeom>
              <a:avLst/>
              <a:pathLst>
                <a:path w="76135" h="40147">
                  <a:moveTo>
                    <a:pt x="71377" y="40147"/>
                  </a:moveTo>
                  <a:lnTo>
                    <a:pt x="0" y="12929"/>
                  </a:lnTo>
                  <a:lnTo>
                    <a:pt x="4993" y="0"/>
                  </a:lnTo>
                  <a:lnTo>
                    <a:pt x="76135" y="278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3" name="pg4702"/>
            <p:cNvSpPr/>
            <p:nvPr/>
          </p:nvSpPr>
          <p:spPr>
            <a:xfrm>
              <a:off x="1619739" y="3064089"/>
              <a:ext cx="76260" cy="39576"/>
            </a:xfrm>
            <a:custGeom>
              <a:avLst/>
              <a:pathLst>
                <a:path w="76260" h="39576">
                  <a:moveTo>
                    <a:pt x="71607" y="39576"/>
                  </a:moveTo>
                  <a:lnTo>
                    <a:pt x="0" y="12971"/>
                  </a:lnTo>
                  <a:lnTo>
                    <a:pt x="4882" y="0"/>
                  </a:lnTo>
                  <a:lnTo>
                    <a:pt x="76260" y="27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4" name="pg4703"/>
            <p:cNvSpPr/>
            <p:nvPr/>
          </p:nvSpPr>
          <p:spPr>
            <a:xfrm>
              <a:off x="1614968" y="3077060"/>
              <a:ext cx="76379" cy="39003"/>
            </a:xfrm>
            <a:custGeom>
              <a:avLst/>
              <a:pathLst>
                <a:path w="76379" h="39003">
                  <a:moveTo>
                    <a:pt x="71833" y="39003"/>
                  </a:moveTo>
                  <a:lnTo>
                    <a:pt x="0" y="13012"/>
                  </a:lnTo>
                  <a:lnTo>
                    <a:pt x="4771" y="0"/>
                  </a:lnTo>
                  <a:lnTo>
                    <a:pt x="76379" y="26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5" name="pg4704"/>
            <p:cNvSpPr/>
            <p:nvPr/>
          </p:nvSpPr>
          <p:spPr>
            <a:xfrm>
              <a:off x="1610308" y="3090073"/>
              <a:ext cx="76493" cy="38427"/>
            </a:xfrm>
            <a:custGeom>
              <a:avLst/>
              <a:pathLst>
                <a:path w="76493" h="38427">
                  <a:moveTo>
                    <a:pt x="72053" y="38427"/>
                  </a:moveTo>
                  <a:lnTo>
                    <a:pt x="0" y="13053"/>
                  </a:lnTo>
                  <a:lnTo>
                    <a:pt x="4659" y="0"/>
                  </a:lnTo>
                  <a:lnTo>
                    <a:pt x="76493" y="259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6" name="pg4705"/>
            <p:cNvSpPr/>
            <p:nvPr/>
          </p:nvSpPr>
          <p:spPr>
            <a:xfrm>
              <a:off x="1605760" y="3103127"/>
              <a:ext cx="76601" cy="37847"/>
            </a:xfrm>
            <a:custGeom>
              <a:avLst/>
              <a:pathLst>
                <a:path w="76601" h="37847">
                  <a:moveTo>
                    <a:pt x="72268" y="37847"/>
                  </a:moveTo>
                  <a:lnTo>
                    <a:pt x="0" y="13092"/>
                  </a:lnTo>
                  <a:lnTo>
                    <a:pt x="4547" y="0"/>
                  </a:lnTo>
                  <a:lnTo>
                    <a:pt x="76601" y="25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7" name="pg4706"/>
            <p:cNvSpPr/>
            <p:nvPr/>
          </p:nvSpPr>
          <p:spPr>
            <a:xfrm>
              <a:off x="1601325" y="3116219"/>
              <a:ext cx="76703" cy="37266"/>
            </a:xfrm>
            <a:custGeom>
              <a:avLst/>
              <a:pathLst>
                <a:path w="76703" h="37266">
                  <a:moveTo>
                    <a:pt x="72477" y="37266"/>
                  </a:moveTo>
                  <a:lnTo>
                    <a:pt x="0" y="13131"/>
                  </a:lnTo>
                  <a:lnTo>
                    <a:pt x="4435" y="0"/>
                  </a:lnTo>
                  <a:lnTo>
                    <a:pt x="76703" y="24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8" name="pg4707"/>
            <p:cNvSpPr/>
            <p:nvPr/>
          </p:nvSpPr>
          <p:spPr>
            <a:xfrm>
              <a:off x="1597002" y="3129351"/>
              <a:ext cx="76800" cy="36681"/>
            </a:xfrm>
            <a:custGeom>
              <a:avLst/>
              <a:pathLst>
                <a:path w="76800" h="36681">
                  <a:moveTo>
                    <a:pt x="72682" y="36681"/>
                  </a:moveTo>
                  <a:lnTo>
                    <a:pt x="0" y="13168"/>
                  </a:lnTo>
                  <a:lnTo>
                    <a:pt x="4322" y="0"/>
                  </a:lnTo>
                  <a:lnTo>
                    <a:pt x="76800" y="24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9" name="pg4708"/>
            <p:cNvSpPr/>
            <p:nvPr/>
          </p:nvSpPr>
          <p:spPr>
            <a:xfrm>
              <a:off x="1592793" y="3142520"/>
              <a:ext cx="76891" cy="36094"/>
            </a:xfrm>
            <a:custGeom>
              <a:avLst/>
              <a:pathLst>
                <a:path w="76891" h="36094">
                  <a:moveTo>
                    <a:pt x="72880" y="36094"/>
                  </a:moveTo>
                  <a:lnTo>
                    <a:pt x="0" y="13205"/>
                  </a:lnTo>
                  <a:lnTo>
                    <a:pt x="4209" y="0"/>
                  </a:lnTo>
                  <a:lnTo>
                    <a:pt x="76891" y="23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0" name="pg4709"/>
            <p:cNvSpPr/>
            <p:nvPr/>
          </p:nvSpPr>
          <p:spPr>
            <a:xfrm>
              <a:off x="1588697" y="3155725"/>
              <a:ext cx="76977" cy="35504"/>
            </a:xfrm>
            <a:custGeom>
              <a:avLst/>
              <a:pathLst>
                <a:path w="76977" h="35504">
                  <a:moveTo>
                    <a:pt x="73074" y="35504"/>
                  </a:moveTo>
                  <a:lnTo>
                    <a:pt x="0" y="13241"/>
                  </a:lnTo>
                  <a:lnTo>
                    <a:pt x="4096" y="0"/>
                  </a:lnTo>
                  <a:lnTo>
                    <a:pt x="76977" y="22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1" name="pg4710"/>
            <p:cNvSpPr/>
            <p:nvPr/>
          </p:nvSpPr>
          <p:spPr>
            <a:xfrm>
              <a:off x="1584714" y="3168966"/>
              <a:ext cx="77056" cy="34911"/>
            </a:xfrm>
            <a:custGeom>
              <a:avLst/>
              <a:pathLst>
                <a:path w="77056" h="34911">
                  <a:moveTo>
                    <a:pt x="73262" y="34911"/>
                  </a:moveTo>
                  <a:lnTo>
                    <a:pt x="0" y="13275"/>
                  </a:lnTo>
                  <a:lnTo>
                    <a:pt x="3982" y="0"/>
                  </a:lnTo>
                  <a:lnTo>
                    <a:pt x="77056" y="22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2" name="pg4711"/>
            <p:cNvSpPr/>
            <p:nvPr/>
          </p:nvSpPr>
          <p:spPr>
            <a:xfrm>
              <a:off x="1580846" y="3182242"/>
              <a:ext cx="77131" cy="34316"/>
            </a:xfrm>
            <a:custGeom>
              <a:avLst/>
              <a:pathLst>
                <a:path w="77131" h="34316">
                  <a:moveTo>
                    <a:pt x="73445" y="34316"/>
                  </a:moveTo>
                  <a:lnTo>
                    <a:pt x="0" y="13309"/>
                  </a:lnTo>
                  <a:lnTo>
                    <a:pt x="3868" y="0"/>
                  </a:lnTo>
                  <a:lnTo>
                    <a:pt x="77131" y="216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3" name="pg4712"/>
            <p:cNvSpPr/>
            <p:nvPr/>
          </p:nvSpPr>
          <p:spPr>
            <a:xfrm>
              <a:off x="1577091" y="3195551"/>
              <a:ext cx="77199" cy="33718"/>
            </a:xfrm>
            <a:custGeom>
              <a:avLst/>
              <a:pathLst>
                <a:path w="77199" h="33718">
                  <a:moveTo>
                    <a:pt x="73622" y="33718"/>
                  </a:moveTo>
                  <a:lnTo>
                    <a:pt x="0" y="13341"/>
                  </a:lnTo>
                  <a:lnTo>
                    <a:pt x="3754" y="0"/>
                  </a:lnTo>
                  <a:lnTo>
                    <a:pt x="77199" y="21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4" name="pg4713"/>
            <p:cNvSpPr/>
            <p:nvPr/>
          </p:nvSpPr>
          <p:spPr>
            <a:xfrm>
              <a:off x="1573451" y="3208893"/>
              <a:ext cx="77262" cy="33118"/>
            </a:xfrm>
            <a:custGeom>
              <a:avLst/>
              <a:pathLst>
                <a:path w="77262" h="33118">
                  <a:moveTo>
                    <a:pt x="73794" y="33118"/>
                  </a:moveTo>
                  <a:lnTo>
                    <a:pt x="0" y="13373"/>
                  </a:lnTo>
                  <a:lnTo>
                    <a:pt x="3639" y="0"/>
                  </a:lnTo>
                  <a:lnTo>
                    <a:pt x="77262" y="20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5" name="pg4714"/>
            <p:cNvSpPr/>
            <p:nvPr/>
          </p:nvSpPr>
          <p:spPr>
            <a:xfrm>
              <a:off x="1569926" y="3222267"/>
              <a:ext cx="77319" cy="32516"/>
            </a:xfrm>
            <a:custGeom>
              <a:avLst/>
              <a:pathLst>
                <a:path w="77319" h="32516">
                  <a:moveTo>
                    <a:pt x="73961" y="32516"/>
                  </a:moveTo>
                  <a:lnTo>
                    <a:pt x="0" y="13404"/>
                  </a:lnTo>
                  <a:lnTo>
                    <a:pt x="3525" y="0"/>
                  </a:lnTo>
                  <a:lnTo>
                    <a:pt x="77319" y="197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6" name="pg4715"/>
            <p:cNvSpPr/>
            <p:nvPr/>
          </p:nvSpPr>
          <p:spPr>
            <a:xfrm>
              <a:off x="1566516" y="3235671"/>
              <a:ext cx="77371" cy="31911"/>
            </a:xfrm>
            <a:custGeom>
              <a:avLst/>
              <a:pathLst>
                <a:path w="77371" h="31911">
                  <a:moveTo>
                    <a:pt x="74122" y="31911"/>
                  </a:moveTo>
                  <a:lnTo>
                    <a:pt x="0" y="13434"/>
                  </a:lnTo>
                  <a:lnTo>
                    <a:pt x="3410" y="0"/>
                  </a:lnTo>
                  <a:lnTo>
                    <a:pt x="77371" y="19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7" name="pg4716"/>
            <p:cNvSpPr/>
            <p:nvPr/>
          </p:nvSpPr>
          <p:spPr>
            <a:xfrm>
              <a:off x="1563222" y="3249105"/>
              <a:ext cx="77417" cy="31303"/>
            </a:xfrm>
            <a:custGeom>
              <a:avLst/>
              <a:pathLst>
                <a:path w="77417" h="31303">
                  <a:moveTo>
                    <a:pt x="74278" y="31303"/>
                  </a:moveTo>
                  <a:lnTo>
                    <a:pt x="0" y="13462"/>
                  </a:lnTo>
                  <a:lnTo>
                    <a:pt x="3294" y="0"/>
                  </a:lnTo>
                  <a:lnTo>
                    <a:pt x="77417" y="18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8" name="pg4717"/>
            <p:cNvSpPr/>
            <p:nvPr/>
          </p:nvSpPr>
          <p:spPr>
            <a:xfrm>
              <a:off x="1560042" y="3262568"/>
              <a:ext cx="77457" cy="30694"/>
            </a:xfrm>
            <a:custGeom>
              <a:avLst/>
              <a:pathLst>
                <a:path w="77457" h="30694">
                  <a:moveTo>
                    <a:pt x="74428" y="30694"/>
                  </a:moveTo>
                  <a:lnTo>
                    <a:pt x="0" y="13490"/>
                  </a:lnTo>
                  <a:lnTo>
                    <a:pt x="3179" y="0"/>
                  </a:lnTo>
                  <a:lnTo>
                    <a:pt x="77457" y="17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9" name="pg4718"/>
            <p:cNvSpPr/>
            <p:nvPr/>
          </p:nvSpPr>
          <p:spPr>
            <a:xfrm>
              <a:off x="1556979" y="3276058"/>
              <a:ext cx="77491" cy="30082"/>
            </a:xfrm>
            <a:custGeom>
              <a:avLst/>
              <a:pathLst>
                <a:path w="77491" h="30082">
                  <a:moveTo>
                    <a:pt x="74572" y="30082"/>
                  </a:moveTo>
                  <a:lnTo>
                    <a:pt x="0" y="13517"/>
                  </a:lnTo>
                  <a:lnTo>
                    <a:pt x="3063" y="0"/>
                  </a:lnTo>
                  <a:lnTo>
                    <a:pt x="77491" y="1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0" name="pg4719"/>
            <p:cNvSpPr/>
            <p:nvPr/>
          </p:nvSpPr>
          <p:spPr>
            <a:xfrm>
              <a:off x="1554031" y="3289576"/>
              <a:ext cx="77520" cy="29468"/>
            </a:xfrm>
            <a:custGeom>
              <a:avLst/>
              <a:pathLst>
                <a:path w="77520" h="29468">
                  <a:moveTo>
                    <a:pt x="74712" y="29468"/>
                  </a:moveTo>
                  <a:lnTo>
                    <a:pt x="0" y="13543"/>
                  </a:lnTo>
                  <a:lnTo>
                    <a:pt x="2947" y="0"/>
                  </a:lnTo>
                  <a:lnTo>
                    <a:pt x="77520" y="16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1" name="pg4720"/>
            <p:cNvSpPr/>
            <p:nvPr/>
          </p:nvSpPr>
          <p:spPr>
            <a:xfrm>
              <a:off x="1551200" y="3303119"/>
              <a:ext cx="77543" cy="28852"/>
            </a:xfrm>
            <a:custGeom>
              <a:avLst/>
              <a:pathLst>
                <a:path w="77543" h="28852">
                  <a:moveTo>
                    <a:pt x="74845" y="28852"/>
                  </a:moveTo>
                  <a:lnTo>
                    <a:pt x="0" y="13567"/>
                  </a:lnTo>
                  <a:lnTo>
                    <a:pt x="2831" y="0"/>
                  </a:lnTo>
                  <a:lnTo>
                    <a:pt x="77543" y="15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2" name="pg4721"/>
            <p:cNvSpPr/>
            <p:nvPr/>
          </p:nvSpPr>
          <p:spPr>
            <a:xfrm>
              <a:off x="1548485" y="3316687"/>
              <a:ext cx="77560" cy="28233"/>
            </a:xfrm>
            <a:custGeom>
              <a:avLst/>
              <a:pathLst>
                <a:path w="77560" h="28233">
                  <a:moveTo>
                    <a:pt x="74974" y="28233"/>
                  </a:moveTo>
                  <a:lnTo>
                    <a:pt x="0" y="13591"/>
                  </a:lnTo>
                  <a:lnTo>
                    <a:pt x="2714" y="0"/>
                  </a:lnTo>
                  <a:lnTo>
                    <a:pt x="77560" y="152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3" name="pg4722"/>
            <p:cNvSpPr/>
            <p:nvPr/>
          </p:nvSpPr>
          <p:spPr>
            <a:xfrm>
              <a:off x="1545887" y="3330278"/>
              <a:ext cx="77572" cy="27613"/>
            </a:xfrm>
            <a:custGeom>
              <a:avLst/>
              <a:pathLst>
                <a:path w="77572" h="27613">
                  <a:moveTo>
                    <a:pt x="75096" y="27613"/>
                  </a:moveTo>
                  <a:lnTo>
                    <a:pt x="0" y="13614"/>
                  </a:lnTo>
                  <a:lnTo>
                    <a:pt x="2598" y="0"/>
                  </a:lnTo>
                  <a:lnTo>
                    <a:pt x="77572" y="1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4" name="pg4723"/>
            <p:cNvSpPr/>
            <p:nvPr/>
          </p:nvSpPr>
          <p:spPr>
            <a:xfrm>
              <a:off x="1543405" y="3343893"/>
              <a:ext cx="77578" cy="26990"/>
            </a:xfrm>
            <a:custGeom>
              <a:avLst/>
              <a:pathLst>
                <a:path w="77578" h="26990">
                  <a:moveTo>
                    <a:pt x="75214" y="26990"/>
                  </a:moveTo>
                  <a:lnTo>
                    <a:pt x="0" y="13636"/>
                  </a:lnTo>
                  <a:lnTo>
                    <a:pt x="2481" y="0"/>
                  </a:lnTo>
                  <a:lnTo>
                    <a:pt x="77578" y="13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5" name="pg4724"/>
            <p:cNvSpPr/>
            <p:nvPr/>
          </p:nvSpPr>
          <p:spPr>
            <a:xfrm>
              <a:off x="1541041" y="3357529"/>
              <a:ext cx="77578" cy="26366"/>
            </a:xfrm>
            <a:custGeom>
              <a:avLst/>
              <a:pathLst>
                <a:path w="77578" h="26366">
                  <a:moveTo>
                    <a:pt x="75325" y="26366"/>
                  </a:moveTo>
                  <a:lnTo>
                    <a:pt x="0" y="13656"/>
                  </a:lnTo>
                  <a:lnTo>
                    <a:pt x="2364" y="0"/>
                  </a:lnTo>
                  <a:lnTo>
                    <a:pt x="77578" y="13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6" name="pg4725"/>
            <p:cNvSpPr/>
            <p:nvPr/>
          </p:nvSpPr>
          <p:spPr>
            <a:xfrm>
              <a:off x="1538793" y="3371186"/>
              <a:ext cx="77573" cy="25740"/>
            </a:xfrm>
            <a:custGeom>
              <a:avLst/>
              <a:pathLst>
                <a:path w="77573" h="25740">
                  <a:moveTo>
                    <a:pt x="75432" y="25740"/>
                  </a:moveTo>
                  <a:lnTo>
                    <a:pt x="0" y="13676"/>
                  </a:lnTo>
                  <a:lnTo>
                    <a:pt x="2247" y="0"/>
                  </a:lnTo>
                  <a:lnTo>
                    <a:pt x="77573" y="12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7" name="pg4726"/>
            <p:cNvSpPr/>
            <p:nvPr/>
          </p:nvSpPr>
          <p:spPr>
            <a:xfrm>
              <a:off x="1536663" y="3384863"/>
              <a:ext cx="77562" cy="25111"/>
            </a:xfrm>
            <a:custGeom>
              <a:avLst/>
              <a:pathLst>
                <a:path w="77562" h="25111">
                  <a:moveTo>
                    <a:pt x="75532" y="25111"/>
                  </a:moveTo>
                  <a:lnTo>
                    <a:pt x="0" y="13695"/>
                  </a:lnTo>
                  <a:lnTo>
                    <a:pt x="2130" y="0"/>
                  </a:lnTo>
                  <a:lnTo>
                    <a:pt x="77562" y="120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8" name="pg4727"/>
            <p:cNvSpPr/>
            <p:nvPr/>
          </p:nvSpPr>
          <p:spPr>
            <a:xfrm>
              <a:off x="1534651" y="3398558"/>
              <a:ext cx="77545" cy="24481"/>
            </a:xfrm>
            <a:custGeom>
              <a:avLst/>
              <a:pathLst>
                <a:path w="77545" h="24481">
                  <a:moveTo>
                    <a:pt x="75627" y="24481"/>
                  </a:moveTo>
                  <a:lnTo>
                    <a:pt x="0" y="13713"/>
                  </a:lnTo>
                  <a:lnTo>
                    <a:pt x="2012" y="0"/>
                  </a:lnTo>
                  <a:lnTo>
                    <a:pt x="77545" y="114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9" name="pg4728"/>
            <p:cNvSpPr/>
            <p:nvPr/>
          </p:nvSpPr>
          <p:spPr>
            <a:xfrm>
              <a:off x="1532756" y="3412271"/>
              <a:ext cx="77522" cy="23849"/>
            </a:xfrm>
            <a:custGeom>
              <a:avLst/>
              <a:pathLst>
                <a:path w="77522" h="23849">
                  <a:moveTo>
                    <a:pt x="75717" y="23849"/>
                  </a:moveTo>
                  <a:lnTo>
                    <a:pt x="0" y="13729"/>
                  </a:lnTo>
                  <a:lnTo>
                    <a:pt x="1894" y="0"/>
                  </a:lnTo>
                  <a:lnTo>
                    <a:pt x="77522" y="107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0" name="pg4729"/>
            <p:cNvSpPr/>
            <p:nvPr/>
          </p:nvSpPr>
          <p:spPr>
            <a:xfrm>
              <a:off x="1530979" y="3426001"/>
              <a:ext cx="77494" cy="23216"/>
            </a:xfrm>
            <a:custGeom>
              <a:avLst/>
              <a:pathLst>
                <a:path w="77494" h="23216">
                  <a:moveTo>
                    <a:pt x="75801" y="23216"/>
                  </a:moveTo>
                  <a:lnTo>
                    <a:pt x="0" y="13745"/>
                  </a:lnTo>
                  <a:lnTo>
                    <a:pt x="1777" y="0"/>
                  </a:lnTo>
                  <a:lnTo>
                    <a:pt x="77494" y="10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1" name="pg4730"/>
            <p:cNvSpPr/>
            <p:nvPr/>
          </p:nvSpPr>
          <p:spPr>
            <a:xfrm>
              <a:off x="1529319" y="3439747"/>
              <a:ext cx="77460" cy="22580"/>
            </a:xfrm>
            <a:custGeom>
              <a:avLst/>
              <a:pathLst>
                <a:path w="77460" h="22580">
                  <a:moveTo>
                    <a:pt x="75879" y="22580"/>
                  </a:moveTo>
                  <a:lnTo>
                    <a:pt x="0" y="13760"/>
                  </a:lnTo>
                  <a:lnTo>
                    <a:pt x="1659" y="0"/>
                  </a:lnTo>
                  <a:lnTo>
                    <a:pt x="77460" y="9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2" name="pg4731"/>
            <p:cNvSpPr/>
            <p:nvPr/>
          </p:nvSpPr>
          <p:spPr>
            <a:xfrm>
              <a:off x="1527778" y="3453507"/>
              <a:ext cx="77421" cy="21943"/>
            </a:xfrm>
            <a:custGeom>
              <a:avLst/>
              <a:pathLst>
                <a:path w="77421" h="21943">
                  <a:moveTo>
                    <a:pt x="75952" y="21943"/>
                  </a:moveTo>
                  <a:lnTo>
                    <a:pt x="0" y="13774"/>
                  </a:lnTo>
                  <a:lnTo>
                    <a:pt x="1541" y="0"/>
                  </a:lnTo>
                  <a:lnTo>
                    <a:pt x="77421" y="8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3" name="pg4732"/>
            <p:cNvSpPr/>
            <p:nvPr/>
          </p:nvSpPr>
          <p:spPr>
            <a:xfrm>
              <a:off x="1526355" y="3467281"/>
              <a:ext cx="77375" cy="21305"/>
            </a:xfrm>
            <a:custGeom>
              <a:avLst/>
              <a:pathLst>
                <a:path w="77375" h="21305">
                  <a:moveTo>
                    <a:pt x="76019" y="21305"/>
                  </a:moveTo>
                  <a:lnTo>
                    <a:pt x="0" y="13786"/>
                  </a:lnTo>
                  <a:lnTo>
                    <a:pt x="1423" y="0"/>
                  </a:lnTo>
                  <a:lnTo>
                    <a:pt x="77375" y="8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4" name="pg4733"/>
            <p:cNvSpPr/>
            <p:nvPr/>
          </p:nvSpPr>
          <p:spPr>
            <a:xfrm>
              <a:off x="1525050" y="3481068"/>
              <a:ext cx="77324" cy="20664"/>
            </a:xfrm>
            <a:custGeom>
              <a:avLst/>
              <a:pathLst>
                <a:path w="77324" h="20664">
                  <a:moveTo>
                    <a:pt x="76081" y="20664"/>
                  </a:moveTo>
                  <a:lnTo>
                    <a:pt x="0" y="13798"/>
                  </a:lnTo>
                  <a:lnTo>
                    <a:pt x="1304" y="0"/>
                  </a:lnTo>
                  <a:lnTo>
                    <a:pt x="77324" y="75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5" name="pg4734"/>
            <p:cNvSpPr/>
            <p:nvPr/>
          </p:nvSpPr>
          <p:spPr>
            <a:xfrm>
              <a:off x="1523863" y="3494867"/>
              <a:ext cx="77268" cy="20023"/>
            </a:xfrm>
            <a:custGeom>
              <a:avLst/>
              <a:pathLst>
                <a:path w="77268" h="20023">
                  <a:moveTo>
                    <a:pt x="76137" y="20023"/>
                  </a:moveTo>
                  <a:lnTo>
                    <a:pt x="0" y="13809"/>
                  </a:lnTo>
                  <a:lnTo>
                    <a:pt x="1186" y="0"/>
                  </a:lnTo>
                  <a:lnTo>
                    <a:pt x="77268" y="6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6" name="pg4735"/>
            <p:cNvSpPr/>
            <p:nvPr/>
          </p:nvSpPr>
          <p:spPr>
            <a:xfrm>
              <a:off x="1522795" y="3508676"/>
              <a:ext cx="77205" cy="19379"/>
            </a:xfrm>
            <a:custGeom>
              <a:avLst/>
              <a:pathLst>
                <a:path w="77205" h="19379">
                  <a:moveTo>
                    <a:pt x="76187" y="19379"/>
                  </a:moveTo>
                  <a:lnTo>
                    <a:pt x="0" y="13818"/>
                  </a:lnTo>
                  <a:lnTo>
                    <a:pt x="1068" y="0"/>
                  </a:lnTo>
                  <a:lnTo>
                    <a:pt x="77205" y="6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7" name="pg4736"/>
            <p:cNvSpPr/>
            <p:nvPr/>
          </p:nvSpPr>
          <p:spPr>
            <a:xfrm>
              <a:off x="1521845" y="3522495"/>
              <a:ext cx="77137" cy="18735"/>
            </a:xfrm>
            <a:custGeom>
              <a:avLst/>
              <a:pathLst>
                <a:path w="77137" h="18735">
                  <a:moveTo>
                    <a:pt x="76232" y="18735"/>
                  </a:moveTo>
                  <a:lnTo>
                    <a:pt x="0" y="13827"/>
                  </a:lnTo>
                  <a:lnTo>
                    <a:pt x="949" y="0"/>
                  </a:lnTo>
                  <a:lnTo>
                    <a:pt x="77137" y="55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8" name="pg4737"/>
            <p:cNvSpPr/>
            <p:nvPr/>
          </p:nvSpPr>
          <p:spPr>
            <a:xfrm>
              <a:off x="1521014" y="3536323"/>
              <a:ext cx="77063" cy="18089"/>
            </a:xfrm>
            <a:custGeom>
              <a:avLst/>
              <a:pathLst>
                <a:path w="77063" h="18089">
                  <a:moveTo>
                    <a:pt x="76272" y="18089"/>
                  </a:moveTo>
                  <a:lnTo>
                    <a:pt x="0" y="13835"/>
                  </a:lnTo>
                  <a:lnTo>
                    <a:pt x="831" y="0"/>
                  </a:lnTo>
                  <a:lnTo>
                    <a:pt x="77063" y="4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9" name="pg4738"/>
            <p:cNvSpPr/>
            <p:nvPr/>
          </p:nvSpPr>
          <p:spPr>
            <a:xfrm>
              <a:off x="1520302" y="3550158"/>
              <a:ext cx="76984" cy="17441"/>
            </a:xfrm>
            <a:custGeom>
              <a:avLst/>
              <a:pathLst>
                <a:path w="76984" h="17441">
                  <a:moveTo>
                    <a:pt x="76305" y="17441"/>
                  </a:moveTo>
                  <a:lnTo>
                    <a:pt x="0" y="13841"/>
                  </a:lnTo>
                  <a:lnTo>
                    <a:pt x="712" y="0"/>
                  </a:lnTo>
                  <a:lnTo>
                    <a:pt x="76984" y="4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0" name="pg4739"/>
            <p:cNvSpPr/>
            <p:nvPr/>
          </p:nvSpPr>
          <p:spPr>
            <a:xfrm>
              <a:off x="1519708" y="3564000"/>
              <a:ext cx="76899" cy="16793"/>
            </a:xfrm>
            <a:custGeom>
              <a:avLst/>
              <a:pathLst>
                <a:path w="76899" h="16793">
                  <a:moveTo>
                    <a:pt x="76333" y="16793"/>
                  </a:moveTo>
                  <a:lnTo>
                    <a:pt x="0" y="13847"/>
                  </a:lnTo>
                  <a:lnTo>
                    <a:pt x="593" y="0"/>
                  </a:lnTo>
                  <a:lnTo>
                    <a:pt x="76899" y="3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1" name="pg4740"/>
            <p:cNvSpPr/>
            <p:nvPr/>
          </p:nvSpPr>
          <p:spPr>
            <a:xfrm>
              <a:off x="1519233" y="3577847"/>
              <a:ext cx="76808" cy="16143"/>
            </a:xfrm>
            <a:custGeom>
              <a:avLst/>
              <a:pathLst>
                <a:path w="76808" h="16143">
                  <a:moveTo>
                    <a:pt x="76356" y="16143"/>
                  </a:moveTo>
                  <a:lnTo>
                    <a:pt x="0" y="13851"/>
                  </a:lnTo>
                  <a:lnTo>
                    <a:pt x="475" y="0"/>
                  </a:lnTo>
                  <a:lnTo>
                    <a:pt x="76808" y="29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2" name="pg4741"/>
            <p:cNvSpPr/>
            <p:nvPr/>
          </p:nvSpPr>
          <p:spPr>
            <a:xfrm>
              <a:off x="1518876" y="3591699"/>
              <a:ext cx="76712" cy="15492"/>
            </a:xfrm>
            <a:custGeom>
              <a:avLst/>
              <a:pathLst>
                <a:path w="76712" h="15492">
                  <a:moveTo>
                    <a:pt x="76373" y="15492"/>
                  </a:moveTo>
                  <a:lnTo>
                    <a:pt x="0" y="13855"/>
                  </a:lnTo>
                  <a:lnTo>
                    <a:pt x="356" y="0"/>
                  </a:lnTo>
                  <a:lnTo>
                    <a:pt x="76712" y="22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3" name="pg4742"/>
            <p:cNvSpPr/>
            <p:nvPr/>
          </p:nvSpPr>
          <p:spPr>
            <a:xfrm>
              <a:off x="1518639" y="3605554"/>
              <a:ext cx="76610" cy="14840"/>
            </a:xfrm>
            <a:custGeom>
              <a:avLst/>
              <a:pathLst>
                <a:path w="76610" h="14840">
                  <a:moveTo>
                    <a:pt x="76384" y="14840"/>
                  </a:moveTo>
                  <a:lnTo>
                    <a:pt x="0" y="13858"/>
                  </a:lnTo>
                  <a:lnTo>
                    <a:pt x="237" y="0"/>
                  </a:lnTo>
                  <a:lnTo>
                    <a:pt x="76610" y="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4" name="pg4743"/>
            <p:cNvSpPr/>
            <p:nvPr/>
          </p:nvSpPr>
          <p:spPr>
            <a:xfrm>
              <a:off x="1518520" y="3619413"/>
              <a:ext cx="76503" cy="14187"/>
            </a:xfrm>
            <a:custGeom>
              <a:avLst/>
              <a:pathLst>
                <a:path w="76503" h="14187">
                  <a:moveTo>
                    <a:pt x="76389" y="14187"/>
                  </a:moveTo>
                  <a:lnTo>
                    <a:pt x="0" y="13859"/>
                  </a:lnTo>
                  <a:lnTo>
                    <a:pt x="118" y="0"/>
                  </a:lnTo>
                  <a:lnTo>
                    <a:pt x="76503" y="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5" name="pg4744"/>
            <p:cNvSpPr/>
            <p:nvPr/>
          </p:nvSpPr>
          <p:spPr>
            <a:xfrm>
              <a:off x="1518520" y="3633272"/>
              <a:ext cx="76389" cy="13860"/>
            </a:xfrm>
            <a:custGeom>
              <a:avLst/>
              <a:pathLst>
                <a:path w="76389" h="13860">
                  <a:moveTo>
                    <a:pt x="76389" y="13532"/>
                  </a:moveTo>
                  <a:lnTo>
                    <a:pt x="0" y="13860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6" name="pg4745"/>
            <p:cNvSpPr/>
            <p:nvPr/>
          </p:nvSpPr>
          <p:spPr>
            <a:xfrm>
              <a:off x="1518520" y="3646805"/>
              <a:ext cx="76503" cy="14187"/>
            </a:xfrm>
            <a:custGeom>
              <a:avLst/>
              <a:pathLst>
                <a:path w="76503" h="14187">
                  <a:moveTo>
                    <a:pt x="76503" y="13204"/>
                  </a:moveTo>
                  <a:lnTo>
                    <a:pt x="118" y="14187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7" name="pg4746"/>
            <p:cNvSpPr/>
            <p:nvPr/>
          </p:nvSpPr>
          <p:spPr>
            <a:xfrm>
              <a:off x="1518639" y="3660010"/>
              <a:ext cx="76610" cy="14840"/>
            </a:xfrm>
            <a:custGeom>
              <a:avLst/>
              <a:pathLst>
                <a:path w="76610" h="14840">
                  <a:moveTo>
                    <a:pt x="76610" y="13203"/>
                  </a:moveTo>
                  <a:lnTo>
                    <a:pt x="237" y="14840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8" name="pg4747"/>
            <p:cNvSpPr/>
            <p:nvPr/>
          </p:nvSpPr>
          <p:spPr>
            <a:xfrm>
              <a:off x="1518876" y="3673213"/>
              <a:ext cx="76712" cy="15492"/>
            </a:xfrm>
            <a:custGeom>
              <a:avLst/>
              <a:pathLst>
                <a:path w="76712" h="15492">
                  <a:moveTo>
                    <a:pt x="76712" y="13200"/>
                  </a:moveTo>
                  <a:lnTo>
                    <a:pt x="356" y="15492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9" name="pg4748"/>
            <p:cNvSpPr/>
            <p:nvPr/>
          </p:nvSpPr>
          <p:spPr>
            <a:xfrm>
              <a:off x="1519233" y="3686414"/>
              <a:ext cx="76808" cy="16143"/>
            </a:xfrm>
            <a:custGeom>
              <a:avLst/>
              <a:pathLst>
                <a:path w="76808" h="16143">
                  <a:moveTo>
                    <a:pt x="76808" y="13197"/>
                  </a:moveTo>
                  <a:lnTo>
                    <a:pt x="475" y="16143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0" name="pg4749"/>
            <p:cNvSpPr/>
            <p:nvPr/>
          </p:nvSpPr>
          <p:spPr>
            <a:xfrm>
              <a:off x="1519708" y="3699612"/>
              <a:ext cx="76899" cy="16793"/>
            </a:xfrm>
            <a:custGeom>
              <a:avLst/>
              <a:pathLst>
                <a:path w="76899" h="16793">
                  <a:moveTo>
                    <a:pt x="76899" y="13193"/>
                  </a:moveTo>
                  <a:lnTo>
                    <a:pt x="593" y="16793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1" name="pg4750"/>
            <p:cNvSpPr/>
            <p:nvPr/>
          </p:nvSpPr>
          <p:spPr>
            <a:xfrm>
              <a:off x="1520302" y="3712805"/>
              <a:ext cx="76984" cy="17441"/>
            </a:xfrm>
            <a:custGeom>
              <a:avLst/>
              <a:pathLst>
                <a:path w="76984" h="17441">
                  <a:moveTo>
                    <a:pt x="76984" y="13187"/>
                  </a:moveTo>
                  <a:lnTo>
                    <a:pt x="712" y="17441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2" name="pg4751"/>
            <p:cNvSpPr/>
            <p:nvPr/>
          </p:nvSpPr>
          <p:spPr>
            <a:xfrm>
              <a:off x="1521014" y="3725993"/>
              <a:ext cx="77063" cy="18089"/>
            </a:xfrm>
            <a:custGeom>
              <a:avLst/>
              <a:pathLst>
                <a:path w="77063" h="18089">
                  <a:moveTo>
                    <a:pt x="77063" y="13181"/>
                  </a:moveTo>
                  <a:lnTo>
                    <a:pt x="831" y="18089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3" name="pg4752"/>
            <p:cNvSpPr/>
            <p:nvPr/>
          </p:nvSpPr>
          <p:spPr>
            <a:xfrm>
              <a:off x="1521845" y="3739174"/>
              <a:ext cx="77137" cy="18735"/>
            </a:xfrm>
            <a:custGeom>
              <a:avLst/>
              <a:pathLst>
                <a:path w="77137" h="18735">
                  <a:moveTo>
                    <a:pt x="77137" y="13174"/>
                  </a:moveTo>
                  <a:lnTo>
                    <a:pt x="949" y="18735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4" name="pg4753"/>
            <p:cNvSpPr/>
            <p:nvPr/>
          </p:nvSpPr>
          <p:spPr>
            <a:xfrm>
              <a:off x="1522795" y="3752348"/>
              <a:ext cx="77205" cy="19379"/>
            </a:xfrm>
            <a:custGeom>
              <a:avLst/>
              <a:pathLst>
                <a:path w="77205" h="19379">
                  <a:moveTo>
                    <a:pt x="77205" y="13166"/>
                  </a:moveTo>
                  <a:lnTo>
                    <a:pt x="1068" y="19379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5" name="pg4754"/>
            <p:cNvSpPr/>
            <p:nvPr/>
          </p:nvSpPr>
          <p:spPr>
            <a:xfrm>
              <a:off x="1523863" y="3765515"/>
              <a:ext cx="77268" cy="20023"/>
            </a:xfrm>
            <a:custGeom>
              <a:avLst/>
              <a:pathLst>
                <a:path w="77268" h="20023">
                  <a:moveTo>
                    <a:pt x="77268" y="13156"/>
                  </a:moveTo>
                  <a:lnTo>
                    <a:pt x="1186" y="20023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6" name="pg4755"/>
            <p:cNvSpPr/>
            <p:nvPr/>
          </p:nvSpPr>
          <p:spPr>
            <a:xfrm>
              <a:off x="1525050" y="3778671"/>
              <a:ext cx="77324" cy="20664"/>
            </a:xfrm>
            <a:custGeom>
              <a:avLst/>
              <a:pathLst>
                <a:path w="77324" h="20664">
                  <a:moveTo>
                    <a:pt x="77324" y="13146"/>
                  </a:moveTo>
                  <a:lnTo>
                    <a:pt x="1304" y="20664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7" name="pg4756"/>
            <p:cNvSpPr/>
            <p:nvPr/>
          </p:nvSpPr>
          <p:spPr>
            <a:xfrm>
              <a:off x="1526355" y="3791818"/>
              <a:ext cx="77375" cy="21305"/>
            </a:xfrm>
            <a:custGeom>
              <a:avLst/>
              <a:pathLst>
                <a:path w="77375" h="21305">
                  <a:moveTo>
                    <a:pt x="77375" y="13135"/>
                  </a:moveTo>
                  <a:lnTo>
                    <a:pt x="1423" y="21305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8" name="pg4757"/>
            <p:cNvSpPr/>
            <p:nvPr/>
          </p:nvSpPr>
          <p:spPr>
            <a:xfrm>
              <a:off x="1527778" y="3804954"/>
              <a:ext cx="77421" cy="21943"/>
            </a:xfrm>
            <a:custGeom>
              <a:avLst/>
              <a:pathLst>
                <a:path w="77421" h="21943">
                  <a:moveTo>
                    <a:pt x="77421" y="13123"/>
                  </a:moveTo>
                  <a:lnTo>
                    <a:pt x="1541" y="21943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9" name="pg4758"/>
            <p:cNvSpPr/>
            <p:nvPr/>
          </p:nvSpPr>
          <p:spPr>
            <a:xfrm>
              <a:off x="1529319" y="3818077"/>
              <a:ext cx="77460" cy="22580"/>
            </a:xfrm>
            <a:custGeom>
              <a:avLst/>
              <a:pathLst>
                <a:path w="77460" h="22580">
                  <a:moveTo>
                    <a:pt x="77460" y="13110"/>
                  </a:moveTo>
                  <a:lnTo>
                    <a:pt x="1659" y="2258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0" name="pg4759"/>
            <p:cNvSpPr/>
            <p:nvPr/>
          </p:nvSpPr>
          <p:spPr>
            <a:xfrm>
              <a:off x="1530979" y="3831187"/>
              <a:ext cx="77494" cy="23216"/>
            </a:xfrm>
            <a:custGeom>
              <a:avLst/>
              <a:pathLst>
                <a:path w="77494" h="23216">
                  <a:moveTo>
                    <a:pt x="77494" y="13096"/>
                  </a:moveTo>
                  <a:lnTo>
                    <a:pt x="1777" y="23216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1" name="pg4760"/>
            <p:cNvSpPr/>
            <p:nvPr/>
          </p:nvSpPr>
          <p:spPr>
            <a:xfrm>
              <a:off x="1532756" y="3844284"/>
              <a:ext cx="77522" cy="23849"/>
            </a:xfrm>
            <a:custGeom>
              <a:avLst/>
              <a:pathLst>
                <a:path w="77522" h="23849">
                  <a:moveTo>
                    <a:pt x="77522" y="13081"/>
                  </a:moveTo>
                  <a:lnTo>
                    <a:pt x="1894" y="23849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2" name="pg4761"/>
            <p:cNvSpPr/>
            <p:nvPr/>
          </p:nvSpPr>
          <p:spPr>
            <a:xfrm>
              <a:off x="1534651" y="3857365"/>
              <a:ext cx="77545" cy="24481"/>
            </a:xfrm>
            <a:custGeom>
              <a:avLst/>
              <a:pathLst>
                <a:path w="77545" h="24481">
                  <a:moveTo>
                    <a:pt x="77545" y="13065"/>
                  </a:moveTo>
                  <a:lnTo>
                    <a:pt x="2012" y="24481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3" name="pg4762"/>
            <p:cNvSpPr/>
            <p:nvPr/>
          </p:nvSpPr>
          <p:spPr>
            <a:xfrm>
              <a:off x="1536663" y="3870430"/>
              <a:ext cx="77562" cy="25111"/>
            </a:xfrm>
            <a:custGeom>
              <a:avLst/>
              <a:pathLst>
                <a:path w="77562" h="25111">
                  <a:moveTo>
                    <a:pt x="77562" y="13048"/>
                  </a:moveTo>
                  <a:lnTo>
                    <a:pt x="2130" y="25111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4" name="pg4763"/>
            <p:cNvSpPr/>
            <p:nvPr/>
          </p:nvSpPr>
          <p:spPr>
            <a:xfrm>
              <a:off x="1538793" y="3883479"/>
              <a:ext cx="77573" cy="25740"/>
            </a:xfrm>
            <a:custGeom>
              <a:avLst/>
              <a:pathLst>
                <a:path w="77573" h="25740">
                  <a:moveTo>
                    <a:pt x="77573" y="13030"/>
                  </a:moveTo>
                  <a:lnTo>
                    <a:pt x="2247" y="25740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5" name="pg4764"/>
            <p:cNvSpPr/>
            <p:nvPr/>
          </p:nvSpPr>
          <p:spPr>
            <a:xfrm>
              <a:off x="1541041" y="3896509"/>
              <a:ext cx="77578" cy="26366"/>
            </a:xfrm>
            <a:custGeom>
              <a:avLst/>
              <a:pathLst>
                <a:path w="77578" h="26366">
                  <a:moveTo>
                    <a:pt x="77578" y="13011"/>
                  </a:moveTo>
                  <a:lnTo>
                    <a:pt x="2364" y="26366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6" name="pg4765"/>
            <p:cNvSpPr/>
            <p:nvPr/>
          </p:nvSpPr>
          <p:spPr>
            <a:xfrm>
              <a:off x="1543405" y="3909521"/>
              <a:ext cx="77578" cy="26990"/>
            </a:xfrm>
            <a:custGeom>
              <a:avLst/>
              <a:pathLst>
                <a:path w="77578" h="26990">
                  <a:moveTo>
                    <a:pt x="77578" y="12991"/>
                  </a:moveTo>
                  <a:lnTo>
                    <a:pt x="2481" y="26990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7" name="pg4766"/>
            <p:cNvSpPr/>
            <p:nvPr/>
          </p:nvSpPr>
          <p:spPr>
            <a:xfrm>
              <a:off x="1545887" y="3922513"/>
              <a:ext cx="77572" cy="27613"/>
            </a:xfrm>
            <a:custGeom>
              <a:avLst/>
              <a:pathLst>
                <a:path w="77572" h="27613">
                  <a:moveTo>
                    <a:pt x="77572" y="12971"/>
                  </a:moveTo>
                  <a:lnTo>
                    <a:pt x="2598" y="27613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8" name="pg4767"/>
            <p:cNvSpPr/>
            <p:nvPr/>
          </p:nvSpPr>
          <p:spPr>
            <a:xfrm>
              <a:off x="1548485" y="3935484"/>
              <a:ext cx="77560" cy="28233"/>
            </a:xfrm>
            <a:custGeom>
              <a:avLst/>
              <a:pathLst>
                <a:path w="77560" h="28233">
                  <a:moveTo>
                    <a:pt x="77560" y="12949"/>
                  </a:moveTo>
                  <a:lnTo>
                    <a:pt x="2714" y="28233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9" name="pg4768"/>
            <p:cNvSpPr/>
            <p:nvPr/>
          </p:nvSpPr>
          <p:spPr>
            <a:xfrm>
              <a:off x="1551200" y="3948434"/>
              <a:ext cx="77543" cy="28852"/>
            </a:xfrm>
            <a:custGeom>
              <a:avLst/>
              <a:pathLst>
                <a:path w="77543" h="28852">
                  <a:moveTo>
                    <a:pt x="77543" y="12926"/>
                  </a:moveTo>
                  <a:lnTo>
                    <a:pt x="2831" y="28852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0" name="pg4769"/>
            <p:cNvSpPr/>
            <p:nvPr/>
          </p:nvSpPr>
          <p:spPr>
            <a:xfrm>
              <a:off x="1554031" y="3961360"/>
              <a:ext cx="77520" cy="29468"/>
            </a:xfrm>
            <a:custGeom>
              <a:avLst/>
              <a:pathLst>
                <a:path w="77520" h="29468">
                  <a:moveTo>
                    <a:pt x="77520" y="12903"/>
                  </a:moveTo>
                  <a:lnTo>
                    <a:pt x="2947" y="2946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1" name="pg4770"/>
            <p:cNvSpPr/>
            <p:nvPr/>
          </p:nvSpPr>
          <p:spPr>
            <a:xfrm>
              <a:off x="1556979" y="3974264"/>
              <a:ext cx="77491" cy="30082"/>
            </a:xfrm>
            <a:custGeom>
              <a:avLst/>
              <a:pathLst>
                <a:path w="77491" h="30082">
                  <a:moveTo>
                    <a:pt x="77491" y="12878"/>
                  </a:moveTo>
                  <a:lnTo>
                    <a:pt x="3063" y="30082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2" name="pg4771"/>
            <p:cNvSpPr/>
            <p:nvPr/>
          </p:nvSpPr>
          <p:spPr>
            <a:xfrm>
              <a:off x="1560042" y="3987142"/>
              <a:ext cx="77457" cy="30694"/>
            </a:xfrm>
            <a:custGeom>
              <a:avLst/>
              <a:pathLst>
                <a:path w="77457" h="30694">
                  <a:moveTo>
                    <a:pt x="77457" y="12853"/>
                  </a:moveTo>
                  <a:lnTo>
                    <a:pt x="3179" y="30694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3" name="pg4772"/>
            <p:cNvSpPr/>
            <p:nvPr/>
          </p:nvSpPr>
          <p:spPr>
            <a:xfrm>
              <a:off x="1563222" y="3999996"/>
              <a:ext cx="77417" cy="31303"/>
            </a:xfrm>
            <a:custGeom>
              <a:avLst/>
              <a:pathLst>
                <a:path w="77417" h="31303">
                  <a:moveTo>
                    <a:pt x="77417" y="12826"/>
                  </a:moveTo>
                  <a:lnTo>
                    <a:pt x="3294" y="31303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4" name="pg4773"/>
            <p:cNvSpPr/>
            <p:nvPr/>
          </p:nvSpPr>
          <p:spPr>
            <a:xfrm>
              <a:off x="1566516" y="4012822"/>
              <a:ext cx="77371" cy="31911"/>
            </a:xfrm>
            <a:custGeom>
              <a:avLst/>
              <a:pathLst>
                <a:path w="77371" h="31911">
                  <a:moveTo>
                    <a:pt x="77371" y="12799"/>
                  </a:moveTo>
                  <a:lnTo>
                    <a:pt x="3410" y="31911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5" name="pg4774"/>
            <p:cNvSpPr/>
            <p:nvPr/>
          </p:nvSpPr>
          <p:spPr>
            <a:xfrm>
              <a:off x="1569926" y="4025622"/>
              <a:ext cx="77319" cy="32516"/>
            </a:xfrm>
            <a:custGeom>
              <a:avLst/>
              <a:pathLst>
                <a:path w="77319" h="32516">
                  <a:moveTo>
                    <a:pt x="77319" y="12771"/>
                  </a:moveTo>
                  <a:lnTo>
                    <a:pt x="3525" y="32516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6" name="pg4775"/>
            <p:cNvSpPr/>
            <p:nvPr/>
          </p:nvSpPr>
          <p:spPr>
            <a:xfrm>
              <a:off x="1573451" y="4038393"/>
              <a:ext cx="77262" cy="33118"/>
            </a:xfrm>
            <a:custGeom>
              <a:avLst/>
              <a:pathLst>
                <a:path w="77262" h="33118">
                  <a:moveTo>
                    <a:pt x="77262" y="12741"/>
                  </a:moveTo>
                  <a:lnTo>
                    <a:pt x="3639" y="33118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7" name="pg4776"/>
            <p:cNvSpPr/>
            <p:nvPr/>
          </p:nvSpPr>
          <p:spPr>
            <a:xfrm>
              <a:off x="1577091" y="4051135"/>
              <a:ext cx="77199" cy="33718"/>
            </a:xfrm>
            <a:custGeom>
              <a:avLst/>
              <a:pathLst>
                <a:path w="77199" h="33718">
                  <a:moveTo>
                    <a:pt x="77199" y="12711"/>
                  </a:moveTo>
                  <a:lnTo>
                    <a:pt x="3754" y="33718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8" name="pg4777"/>
            <p:cNvSpPr/>
            <p:nvPr/>
          </p:nvSpPr>
          <p:spPr>
            <a:xfrm>
              <a:off x="1580846" y="4063846"/>
              <a:ext cx="77131" cy="34316"/>
            </a:xfrm>
            <a:custGeom>
              <a:avLst/>
              <a:pathLst>
                <a:path w="77131" h="34316">
                  <a:moveTo>
                    <a:pt x="77131" y="12680"/>
                  </a:moveTo>
                  <a:lnTo>
                    <a:pt x="3868" y="34316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9" name="pg4778"/>
            <p:cNvSpPr/>
            <p:nvPr/>
          </p:nvSpPr>
          <p:spPr>
            <a:xfrm>
              <a:off x="1584714" y="4076527"/>
              <a:ext cx="77056" cy="34911"/>
            </a:xfrm>
            <a:custGeom>
              <a:avLst/>
              <a:pathLst>
                <a:path w="77056" h="34911">
                  <a:moveTo>
                    <a:pt x="77056" y="12648"/>
                  </a:moveTo>
                  <a:lnTo>
                    <a:pt x="3982" y="34911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0" name="pg4779"/>
            <p:cNvSpPr/>
            <p:nvPr/>
          </p:nvSpPr>
          <p:spPr>
            <a:xfrm>
              <a:off x="1588697" y="4089175"/>
              <a:ext cx="76977" cy="35504"/>
            </a:xfrm>
            <a:custGeom>
              <a:avLst/>
              <a:pathLst>
                <a:path w="76977" h="35504">
                  <a:moveTo>
                    <a:pt x="76977" y="12615"/>
                  </a:moveTo>
                  <a:lnTo>
                    <a:pt x="4096" y="35504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1" name="pg4780"/>
            <p:cNvSpPr/>
            <p:nvPr/>
          </p:nvSpPr>
          <p:spPr>
            <a:xfrm>
              <a:off x="1592793" y="4101791"/>
              <a:ext cx="76891" cy="36094"/>
            </a:xfrm>
            <a:custGeom>
              <a:avLst/>
              <a:pathLst>
                <a:path w="76891" h="36094">
                  <a:moveTo>
                    <a:pt x="76891" y="12581"/>
                  </a:moveTo>
                  <a:lnTo>
                    <a:pt x="4209" y="36094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2" name="pg4781"/>
            <p:cNvSpPr/>
            <p:nvPr/>
          </p:nvSpPr>
          <p:spPr>
            <a:xfrm>
              <a:off x="1597002" y="4114372"/>
              <a:ext cx="76800" cy="36681"/>
            </a:xfrm>
            <a:custGeom>
              <a:avLst/>
              <a:pathLst>
                <a:path w="76800" h="36681">
                  <a:moveTo>
                    <a:pt x="76800" y="12546"/>
                  </a:moveTo>
                  <a:lnTo>
                    <a:pt x="4322" y="36681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3" name="pg4782"/>
            <p:cNvSpPr/>
            <p:nvPr/>
          </p:nvSpPr>
          <p:spPr>
            <a:xfrm>
              <a:off x="1601325" y="4126919"/>
              <a:ext cx="76703" cy="37266"/>
            </a:xfrm>
            <a:custGeom>
              <a:avLst/>
              <a:pathLst>
                <a:path w="76703" h="37266">
                  <a:moveTo>
                    <a:pt x="76703" y="12510"/>
                  </a:moveTo>
                  <a:lnTo>
                    <a:pt x="4435" y="37266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4" name="pg4783"/>
            <p:cNvSpPr/>
            <p:nvPr/>
          </p:nvSpPr>
          <p:spPr>
            <a:xfrm>
              <a:off x="1605760" y="4139430"/>
              <a:ext cx="76601" cy="37847"/>
            </a:xfrm>
            <a:custGeom>
              <a:avLst/>
              <a:pathLst>
                <a:path w="76601" h="37847">
                  <a:moveTo>
                    <a:pt x="76601" y="12474"/>
                  </a:moveTo>
                  <a:lnTo>
                    <a:pt x="4547" y="37847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5" name="pg4784"/>
            <p:cNvSpPr/>
            <p:nvPr/>
          </p:nvSpPr>
          <p:spPr>
            <a:xfrm>
              <a:off x="1610308" y="4151904"/>
              <a:ext cx="76493" cy="38427"/>
            </a:xfrm>
            <a:custGeom>
              <a:avLst/>
              <a:pathLst>
                <a:path w="76493" h="38427">
                  <a:moveTo>
                    <a:pt x="76493" y="12436"/>
                  </a:moveTo>
                  <a:lnTo>
                    <a:pt x="4659" y="38427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6" name="pg4785"/>
            <p:cNvSpPr/>
            <p:nvPr/>
          </p:nvSpPr>
          <p:spPr>
            <a:xfrm>
              <a:off x="1614968" y="4164341"/>
              <a:ext cx="76379" cy="39003"/>
            </a:xfrm>
            <a:custGeom>
              <a:avLst/>
              <a:pathLst>
                <a:path w="76379" h="39003">
                  <a:moveTo>
                    <a:pt x="76379" y="12398"/>
                  </a:moveTo>
                  <a:lnTo>
                    <a:pt x="4771" y="39003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7" name="pg4786"/>
            <p:cNvSpPr/>
            <p:nvPr/>
          </p:nvSpPr>
          <p:spPr>
            <a:xfrm>
              <a:off x="1619739" y="4176739"/>
              <a:ext cx="76260" cy="39576"/>
            </a:xfrm>
            <a:custGeom>
              <a:avLst/>
              <a:pathLst>
                <a:path w="76260" h="39576">
                  <a:moveTo>
                    <a:pt x="76260" y="12358"/>
                  </a:moveTo>
                  <a:lnTo>
                    <a:pt x="4882" y="39576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8" name="pg4787"/>
            <p:cNvSpPr/>
            <p:nvPr/>
          </p:nvSpPr>
          <p:spPr>
            <a:xfrm>
              <a:off x="1624622" y="4189098"/>
              <a:ext cx="76135" cy="40147"/>
            </a:xfrm>
            <a:custGeom>
              <a:avLst/>
              <a:pathLst>
                <a:path w="76135" h="40147">
                  <a:moveTo>
                    <a:pt x="76135" y="12318"/>
                  </a:moveTo>
                  <a:lnTo>
                    <a:pt x="4993" y="40147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9" name="pg4788"/>
            <p:cNvSpPr/>
            <p:nvPr/>
          </p:nvSpPr>
          <p:spPr>
            <a:xfrm>
              <a:off x="1629616" y="4201416"/>
              <a:ext cx="76004" cy="40714"/>
            </a:xfrm>
            <a:custGeom>
              <a:avLst/>
              <a:pathLst>
                <a:path w="76004" h="40714">
                  <a:moveTo>
                    <a:pt x="76004" y="12277"/>
                  </a:moveTo>
                  <a:lnTo>
                    <a:pt x="5104" y="40714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0" name="pg4789"/>
            <p:cNvSpPr/>
            <p:nvPr/>
          </p:nvSpPr>
          <p:spPr>
            <a:xfrm>
              <a:off x="1634720" y="4213693"/>
              <a:ext cx="75868" cy="41279"/>
            </a:xfrm>
            <a:custGeom>
              <a:avLst/>
              <a:pathLst>
                <a:path w="75868" h="41279">
                  <a:moveTo>
                    <a:pt x="75868" y="12235"/>
                  </a:moveTo>
                  <a:lnTo>
                    <a:pt x="5214" y="41279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1" name="pg4790"/>
            <p:cNvSpPr/>
            <p:nvPr/>
          </p:nvSpPr>
          <p:spPr>
            <a:xfrm>
              <a:off x="1639935" y="4225928"/>
              <a:ext cx="75726" cy="41840"/>
            </a:xfrm>
            <a:custGeom>
              <a:avLst/>
              <a:pathLst>
                <a:path w="75726" h="41840">
                  <a:moveTo>
                    <a:pt x="75726" y="12191"/>
                  </a:moveTo>
                  <a:lnTo>
                    <a:pt x="5324" y="41840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2" name="pg4791"/>
            <p:cNvSpPr/>
            <p:nvPr/>
          </p:nvSpPr>
          <p:spPr>
            <a:xfrm>
              <a:off x="1645259" y="4238120"/>
              <a:ext cx="75579" cy="42399"/>
            </a:xfrm>
            <a:custGeom>
              <a:avLst/>
              <a:pathLst>
                <a:path w="75579" h="42399">
                  <a:moveTo>
                    <a:pt x="75579" y="12148"/>
                  </a:moveTo>
                  <a:lnTo>
                    <a:pt x="5434" y="42399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3" name="pg4792"/>
            <p:cNvSpPr/>
            <p:nvPr/>
          </p:nvSpPr>
          <p:spPr>
            <a:xfrm>
              <a:off x="1650693" y="4250268"/>
              <a:ext cx="75426" cy="42954"/>
            </a:xfrm>
            <a:custGeom>
              <a:avLst/>
              <a:pathLst>
                <a:path w="75426" h="42954">
                  <a:moveTo>
                    <a:pt x="75426" y="12103"/>
                  </a:moveTo>
                  <a:lnTo>
                    <a:pt x="5543" y="429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4" name="pg4793"/>
            <p:cNvSpPr/>
            <p:nvPr/>
          </p:nvSpPr>
          <p:spPr>
            <a:xfrm>
              <a:off x="1656237" y="4262372"/>
              <a:ext cx="75268" cy="43506"/>
            </a:xfrm>
            <a:custGeom>
              <a:avLst/>
              <a:pathLst>
                <a:path w="75268" h="43506">
                  <a:moveTo>
                    <a:pt x="75268" y="12057"/>
                  </a:moveTo>
                  <a:lnTo>
                    <a:pt x="5651" y="43506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5" name="pg4794"/>
            <p:cNvSpPr/>
            <p:nvPr/>
          </p:nvSpPr>
          <p:spPr>
            <a:xfrm>
              <a:off x="1661889" y="4274429"/>
              <a:ext cx="75104" cy="44055"/>
            </a:xfrm>
            <a:custGeom>
              <a:avLst/>
              <a:pathLst>
                <a:path w="75104" h="44055">
                  <a:moveTo>
                    <a:pt x="75104" y="12010"/>
                  </a:moveTo>
                  <a:lnTo>
                    <a:pt x="5760" y="44055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6" name="pg4795"/>
            <p:cNvSpPr/>
            <p:nvPr/>
          </p:nvSpPr>
          <p:spPr>
            <a:xfrm>
              <a:off x="1667649" y="4286440"/>
              <a:ext cx="74935" cy="44601"/>
            </a:xfrm>
            <a:custGeom>
              <a:avLst/>
              <a:pathLst>
                <a:path w="74935" h="44601">
                  <a:moveTo>
                    <a:pt x="74935" y="11963"/>
                  </a:moveTo>
                  <a:lnTo>
                    <a:pt x="5868" y="44601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7" name="pg4796"/>
            <p:cNvSpPr/>
            <p:nvPr/>
          </p:nvSpPr>
          <p:spPr>
            <a:xfrm>
              <a:off x="1673517" y="4298403"/>
              <a:ext cx="74760" cy="45143"/>
            </a:xfrm>
            <a:custGeom>
              <a:avLst/>
              <a:pathLst>
                <a:path w="74760" h="45143">
                  <a:moveTo>
                    <a:pt x="74760" y="11915"/>
                  </a:moveTo>
                  <a:lnTo>
                    <a:pt x="5975" y="45143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8" name="pg4797"/>
            <p:cNvSpPr/>
            <p:nvPr/>
          </p:nvSpPr>
          <p:spPr>
            <a:xfrm>
              <a:off x="1679492" y="4310319"/>
              <a:ext cx="74579" cy="45683"/>
            </a:xfrm>
            <a:custGeom>
              <a:avLst/>
              <a:pathLst>
                <a:path w="74579" h="45683">
                  <a:moveTo>
                    <a:pt x="74579" y="11865"/>
                  </a:moveTo>
                  <a:lnTo>
                    <a:pt x="6082" y="45683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9" name="pg4798"/>
            <p:cNvSpPr/>
            <p:nvPr/>
          </p:nvSpPr>
          <p:spPr>
            <a:xfrm>
              <a:off x="1685575" y="4322184"/>
              <a:ext cx="74394" cy="46218"/>
            </a:xfrm>
            <a:custGeom>
              <a:avLst/>
              <a:pathLst>
                <a:path w="74394" h="46218">
                  <a:moveTo>
                    <a:pt x="74394" y="11815"/>
                  </a:moveTo>
                  <a:lnTo>
                    <a:pt x="6188" y="46218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0" name="pg4799"/>
            <p:cNvSpPr/>
            <p:nvPr/>
          </p:nvSpPr>
          <p:spPr>
            <a:xfrm>
              <a:off x="1691764" y="4334000"/>
              <a:ext cx="74202" cy="46751"/>
            </a:xfrm>
            <a:custGeom>
              <a:avLst/>
              <a:pathLst>
                <a:path w="74202" h="46751">
                  <a:moveTo>
                    <a:pt x="74202" y="11764"/>
                  </a:moveTo>
                  <a:lnTo>
                    <a:pt x="6295" y="46751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1" name="pg4800"/>
            <p:cNvSpPr/>
            <p:nvPr/>
          </p:nvSpPr>
          <p:spPr>
            <a:xfrm>
              <a:off x="1698059" y="4345765"/>
              <a:ext cx="74006" cy="47280"/>
            </a:xfrm>
            <a:custGeom>
              <a:avLst/>
              <a:pathLst>
                <a:path w="74006" h="47280">
                  <a:moveTo>
                    <a:pt x="74006" y="11712"/>
                  </a:moveTo>
                  <a:lnTo>
                    <a:pt x="6400" y="47280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2" name="pg4801"/>
            <p:cNvSpPr/>
            <p:nvPr/>
          </p:nvSpPr>
          <p:spPr>
            <a:xfrm>
              <a:off x="1704459" y="4357478"/>
              <a:ext cx="73803" cy="47805"/>
            </a:xfrm>
            <a:custGeom>
              <a:avLst/>
              <a:pathLst>
                <a:path w="73803" h="47805">
                  <a:moveTo>
                    <a:pt x="73803" y="11660"/>
                  </a:moveTo>
                  <a:lnTo>
                    <a:pt x="6505" y="47805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3" name="pg4802"/>
            <p:cNvSpPr/>
            <p:nvPr/>
          </p:nvSpPr>
          <p:spPr>
            <a:xfrm>
              <a:off x="1710965" y="4369138"/>
              <a:ext cx="73596" cy="48327"/>
            </a:xfrm>
            <a:custGeom>
              <a:avLst/>
              <a:pathLst>
                <a:path w="73596" h="48327">
                  <a:moveTo>
                    <a:pt x="73596" y="11606"/>
                  </a:moveTo>
                  <a:lnTo>
                    <a:pt x="6610" y="48327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4" name="pg4803"/>
            <p:cNvSpPr/>
            <p:nvPr/>
          </p:nvSpPr>
          <p:spPr>
            <a:xfrm>
              <a:off x="1717575" y="4380745"/>
              <a:ext cx="73383" cy="48846"/>
            </a:xfrm>
            <a:custGeom>
              <a:avLst/>
              <a:pathLst>
                <a:path w="73383" h="48846">
                  <a:moveTo>
                    <a:pt x="73383" y="11552"/>
                  </a:moveTo>
                  <a:lnTo>
                    <a:pt x="6714" y="48846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5" name="pg4804"/>
            <p:cNvSpPr/>
            <p:nvPr/>
          </p:nvSpPr>
          <p:spPr>
            <a:xfrm>
              <a:off x="1724290" y="4392297"/>
              <a:ext cx="73164" cy="49360"/>
            </a:xfrm>
            <a:custGeom>
              <a:avLst/>
              <a:pathLst>
                <a:path w="73164" h="49360">
                  <a:moveTo>
                    <a:pt x="73164" y="11496"/>
                  </a:moveTo>
                  <a:lnTo>
                    <a:pt x="6818" y="49360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6" name="pg4805"/>
            <p:cNvSpPr/>
            <p:nvPr/>
          </p:nvSpPr>
          <p:spPr>
            <a:xfrm>
              <a:off x="1731108" y="4403794"/>
              <a:ext cx="72940" cy="49872"/>
            </a:xfrm>
            <a:custGeom>
              <a:avLst/>
              <a:pathLst>
                <a:path w="72940" h="49872">
                  <a:moveTo>
                    <a:pt x="72940" y="11440"/>
                  </a:moveTo>
                  <a:lnTo>
                    <a:pt x="6921" y="49872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7" name="pg4806"/>
            <p:cNvSpPr/>
            <p:nvPr/>
          </p:nvSpPr>
          <p:spPr>
            <a:xfrm>
              <a:off x="1738030" y="4415235"/>
              <a:ext cx="72711" cy="50379"/>
            </a:xfrm>
            <a:custGeom>
              <a:avLst/>
              <a:pathLst>
                <a:path w="72711" h="50379">
                  <a:moveTo>
                    <a:pt x="72711" y="11383"/>
                  </a:moveTo>
                  <a:lnTo>
                    <a:pt x="7024" y="50379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8" name="pg4807"/>
            <p:cNvSpPr/>
            <p:nvPr/>
          </p:nvSpPr>
          <p:spPr>
            <a:xfrm>
              <a:off x="1745054" y="4426618"/>
              <a:ext cx="72477" cy="50883"/>
            </a:xfrm>
            <a:custGeom>
              <a:avLst/>
              <a:pathLst>
                <a:path w="72477" h="50883">
                  <a:moveTo>
                    <a:pt x="72477" y="11326"/>
                  </a:moveTo>
                  <a:lnTo>
                    <a:pt x="7126" y="50883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9" name="pg4808"/>
            <p:cNvSpPr/>
            <p:nvPr/>
          </p:nvSpPr>
          <p:spPr>
            <a:xfrm>
              <a:off x="1752180" y="4437945"/>
              <a:ext cx="72237" cy="51383"/>
            </a:xfrm>
            <a:custGeom>
              <a:avLst/>
              <a:pathLst>
                <a:path w="72237" h="51383">
                  <a:moveTo>
                    <a:pt x="72237" y="11267"/>
                  </a:moveTo>
                  <a:lnTo>
                    <a:pt x="7227" y="51383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0" name="pg4809"/>
            <p:cNvSpPr/>
            <p:nvPr/>
          </p:nvSpPr>
          <p:spPr>
            <a:xfrm>
              <a:off x="1759408" y="4449212"/>
              <a:ext cx="71992" cy="51880"/>
            </a:xfrm>
            <a:custGeom>
              <a:avLst/>
              <a:pathLst>
                <a:path w="71992" h="51880">
                  <a:moveTo>
                    <a:pt x="71992" y="11208"/>
                  </a:moveTo>
                  <a:lnTo>
                    <a:pt x="7329" y="51880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1" name="pg4810"/>
            <p:cNvSpPr/>
            <p:nvPr/>
          </p:nvSpPr>
          <p:spPr>
            <a:xfrm>
              <a:off x="1766737" y="4460420"/>
              <a:ext cx="71741" cy="52372"/>
            </a:xfrm>
            <a:custGeom>
              <a:avLst/>
              <a:pathLst>
                <a:path w="71741" h="52372">
                  <a:moveTo>
                    <a:pt x="71741" y="11147"/>
                  </a:moveTo>
                  <a:lnTo>
                    <a:pt x="7429" y="52372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2" name="pg4811"/>
            <p:cNvSpPr/>
            <p:nvPr/>
          </p:nvSpPr>
          <p:spPr>
            <a:xfrm>
              <a:off x="1774167" y="4471568"/>
              <a:ext cx="71486" cy="52861"/>
            </a:xfrm>
            <a:custGeom>
              <a:avLst/>
              <a:pathLst>
                <a:path w="71486" h="52861">
                  <a:moveTo>
                    <a:pt x="71486" y="11086"/>
                  </a:moveTo>
                  <a:lnTo>
                    <a:pt x="7529" y="52861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3" name="pg4812"/>
            <p:cNvSpPr/>
            <p:nvPr/>
          </p:nvSpPr>
          <p:spPr>
            <a:xfrm>
              <a:off x="1781697" y="4482655"/>
              <a:ext cx="71225" cy="53345"/>
            </a:xfrm>
            <a:custGeom>
              <a:avLst/>
              <a:pathLst>
                <a:path w="71225" h="53345">
                  <a:moveTo>
                    <a:pt x="71225" y="11024"/>
                  </a:moveTo>
                  <a:lnTo>
                    <a:pt x="7629" y="53345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4" name="pg4813"/>
            <p:cNvSpPr/>
            <p:nvPr/>
          </p:nvSpPr>
          <p:spPr>
            <a:xfrm>
              <a:off x="1789326" y="4493679"/>
              <a:ext cx="70958" cy="53826"/>
            </a:xfrm>
            <a:custGeom>
              <a:avLst/>
              <a:pathLst>
                <a:path w="70958" h="53826">
                  <a:moveTo>
                    <a:pt x="70958" y="10962"/>
                  </a:moveTo>
                  <a:lnTo>
                    <a:pt x="7728" y="53826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5" name="pg4814"/>
            <p:cNvSpPr/>
            <p:nvPr/>
          </p:nvSpPr>
          <p:spPr>
            <a:xfrm>
              <a:off x="1797054" y="4504642"/>
              <a:ext cx="70687" cy="54303"/>
            </a:xfrm>
            <a:custGeom>
              <a:avLst/>
              <a:pathLst>
                <a:path w="70687" h="54303">
                  <a:moveTo>
                    <a:pt x="70687" y="10898"/>
                  </a:moveTo>
                  <a:lnTo>
                    <a:pt x="7826" y="54303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6" name="pg4815"/>
            <p:cNvSpPr/>
            <p:nvPr/>
          </p:nvSpPr>
          <p:spPr>
            <a:xfrm>
              <a:off x="1804880" y="4515540"/>
              <a:ext cx="70410" cy="54776"/>
            </a:xfrm>
            <a:custGeom>
              <a:avLst/>
              <a:pathLst>
                <a:path w="70410" h="54776">
                  <a:moveTo>
                    <a:pt x="70410" y="10834"/>
                  </a:moveTo>
                  <a:lnTo>
                    <a:pt x="7924" y="54776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7" name="pg4816"/>
            <p:cNvSpPr/>
            <p:nvPr/>
          </p:nvSpPr>
          <p:spPr>
            <a:xfrm>
              <a:off x="1812804" y="4526374"/>
              <a:ext cx="70129" cy="55245"/>
            </a:xfrm>
            <a:custGeom>
              <a:avLst/>
              <a:pathLst>
                <a:path w="70129" h="55245">
                  <a:moveTo>
                    <a:pt x="70129" y="10769"/>
                  </a:moveTo>
                  <a:lnTo>
                    <a:pt x="8021" y="55245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8" name="pg4817"/>
            <p:cNvSpPr/>
            <p:nvPr/>
          </p:nvSpPr>
          <p:spPr>
            <a:xfrm>
              <a:off x="1820826" y="4537144"/>
              <a:ext cx="69842" cy="55710"/>
            </a:xfrm>
            <a:custGeom>
              <a:avLst/>
              <a:pathLst>
                <a:path w="69842" h="55710">
                  <a:moveTo>
                    <a:pt x="69842" y="10703"/>
                  </a:moveTo>
                  <a:lnTo>
                    <a:pt x="8117" y="55710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9" name="pg4818"/>
            <p:cNvSpPr/>
            <p:nvPr/>
          </p:nvSpPr>
          <p:spPr>
            <a:xfrm>
              <a:off x="1828943" y="4547847"/>
              <a:ext cx="69550" cy="56171"/>
            </a:xfrm>
            <a:custGeom>
              <a:avLst/>
              <a:pathLst>
                <a:path w="69550" h="56171">
                  <a:moveTo>
                    <a:pt x="69550" y="10636"/>
                  </a:moveTo>
                  <a:lnTo>
                    <a:pt x="8213" y="56171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0" name="pg4819"/>
            <p:cNvSpPr/>
            <p:nvPr/>
          </p:nvSpPr>
          <p:spPr>
            <a:xfrm>
              <a:off x="1837157" y="4558483"/>
              <a:ext cx="69252" cy="56627"/>
            </a:xfrm>
            <a:custGeom>
              <a:avLst/>
              <a:pathLst>
                <a:path w="69252" h="56627">
                  <a:moveTo>
                    <a:pt x="69252" y="10569"/>
                  </a:moveTo>
                  <a:lnTo>
                    <a:pt x="8309" y="56627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1" name="pg4820"/>
            <p:cNvSpPr/>
            <p:nvPr/>
          </p:nvSpPr>
          <p:spPr>
            <a:xfrm>
              <a:off x="1845467" y="4569052"/>
              <a:ext cx="68950" cy="57080"/>
            </a:xfrm>
            <a:custGeom>
              <a:avLst/>
              <a:pathLst>
                <a:path w="68950" h="57080">
                  <a:moveTo>
                    <a:pt x="68950" y="10500"/>
                  </a:moveTo>
                  <a:lnTo>
                    <a:pt x="8404" y="57080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2" name="pg4821"/>
            <p:cNvSpPr/>
            <p:nvPr/>
          </p:nvSpPr>
          <p:spPr>
            <a:xfrm>
              <a:off x="1853871" y="4579553"/>
              <a:ext cx="68643" cy="57528"/>
            </a:xfrm>
            <a:custGeom>
              <a:avLst/>
              <a:pathLst>
                <a:path w="68643" h="57528">
                  <a:moveTo>
                    <a:pt x="68643" y="10431"/>
                  </a:moveTo>
                  <a:lnTo>
                    <a:pt x="8498" y="57528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3" name="pg4822"/>
            <p:cNvSpPr/>
            <p:nvPr/>
          </p:nvSpPr>
          <p:spPr>
            <a:xfrm>
              <a:off x="1862369" y="4589985"/>
              <a:ext cx="68330" cy="57972"/>
            </a:xfrm>
            <a:custGeom>
              <a:avLst/>
              <a:pathLst>
                <a:path w="68330" h="57972">
                  <a:moveTo>
                    <a:pt x="68330" y="10362"/>
                  </a:moveTo>
                  <a:lnTo>
                    <a:pt x="8591" y="57972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4" name="pg4823"/>
            <p:cNvSpPr/>
            <p:nvPr/>
          </p:nvSpPr>
          <p:spPr>
            <a:xfrm>
              <a:off x="1870961" y="4600347"/>
              <a:ext cx="68013" cy="58412"/>
            </a:xfrm>
            <a:custGeom>
              <a:avLst/>
              <a:pathLst>
                <a:path w="68013" h="58412">
                  <a:moveTo>
                    <a:pt x="68013" y="10291"/>
                  </a:moveTo>
                  <a:lnTo>
                    <a:pt x="8684" y="58412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5" name="pg4824"/>
            <p:cNvSpPr/>
            <p:nvPr/>
          </p:nvSpPr>
          <p:spPr>
            <a:xfrm>
              <a:off x="1879646" y="4610639"/>
              <a:ext cx="67691" cy="58847"/>
            </a:xfrm>
            <a:custGeom>
              <a:avLst/>
              <a:pathLst>
                <a:path w="67691" h="58847">
                  <a:moveTo>
                    <a:pt x="67691" y="10220"/>
                  </a:moveTo>
                  <a:lnTo>
                    <a:pt x="8776" y="58847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6" name="pg4825"/>
            <p:cNvSpPr/>
            <p:nvPr/>
          </p:nvSpPr>
          <p:spPr>
            <a:xfrm>
              <a:off x="1888422" y="4620859"/>
              <a:ext cx="67363" cy="59278"/>
            </a:xfrm>
            <a:custGeom>
              <a:avLst/>
              <a:pathLst>
                <a:path w="67363" h="59278">
                  <a:moveTo>
                    <a:pt x="67363" y="10148"/>
                  </a:moveTo>
                  <a:lnTo>
                    <a:pt x="8868" y="59278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7" name="pg4826"/>
            <p:cNvSpPr/>
            <p:nvPr/>
          </p:nvSpPr>
          <p:spPr>
            <a:xfrm>
              <a:off x="1897291" y="4631007"/>
              <a:ext cx="67031" cy="59705"/>
            </a:xfrm>
            <a:custGeom>
              <a:avLst/>
              <a:pathLst>
                <a:path w="67031" h="59705">
                  <a:moveTo>
                    <a:pt x="67031" y="10075"/>
                  </a:moveTo>
                  <a:lnTo>
                    <a:pt x="8959" y="59705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8" name="pg4827"/>
            <p:cNvSpPr/>
            <p:nvPr/>
          </p:nvSpPr>
          <p:spPr>
            <a:xfrm>
              <a:off x="1906251" y="4641082"/>
              <a:ext cx="66694" cy="60128"/>
            </a:xfrm>
            <a:custGeom>
              <a:avLst/>
              <a:pathLst>
                <a:path w="66694" h="60128">
                  <a:moveTo>
                    <a:pt x="66694" y="10001"/>
                  </a:moveTo>
                  <a:lnTo>
                    <a:pt x="9049" y="60128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9" name="pg4828"/>
            <p:cNvSpPr/>
            <p:nvPr/>
          </p:nvSpPr>
          <p:spPr>
            <a:xfrm>
              <a:off x="1915301" y="4651084"/>
              <a:ext cx="66352" cy="60546"/>
            </a:xfrm>
            <a:custGeom>
              <a:avLst/>
              <a:pathLst>
                <a:path w="66352" h="60546">
                  <a:moveTo>
                    <a:pt x="66352" y="9927"/>
                  </a:moveTo>
                  <a:lnTo>
                    <a:pt x="9139" y="60546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0" name="pg4829"/>
            <p:cNvSpPr/>
            <p:nvPr/>
          </p:nvSpPr>
          <p:spPr>
            <a:xfrm>
              <a:off x="1924440" y="4661012"/>
              <a:ext cx="66005" cy="60959"/>
            </a:xfrm>
            <a:custGeom>
              <a:avLst/>
              <a:pathLst>
                <a:path w="66005" h="60959">
                  <a:moveTo>
                    <a:pt x="66005" y="9852"/>
                  </a:moveTo>
                  <a:lnTo>
                    <a:pt x="9228" y="60959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1" name="pg4830"/>
            <p:cNvSpPr/>
            <p:nvPr/>
          </p:nvSpPr>
          <p:spPr>
            <a:xfrm>
              <a:off x="1933669" y="4670864"/>
              <a:ext cx="65653" cy="61368"/>
            </a:xfrm>
            <a:custGeom>
              <a:avLst/>
              <a:pathLst>
                <a:path w="65653" h="61368">
                  <a:moveTo>
                    <a:pt x="65653" y="9776"/>
                  </a:moveTo>
                  <a:lnTo>
                    <a:pt x="9316" y="61368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2" name="pg4831"/>
            <p:cNvSpPr/>
            <p:nvPr/>
          </p:nvSpPr>
          <p:spPr>
            <a:xfrm>
              <a:off x="1942985" y="4680641"/>
              <a:ext cx="65296" cy="61773"/>
            </a:xfrm>
            <a:custGeom>
              <a:avLst/>
              <a:pathLst>
                <a:path w="65296" h="61773">
                  <a:moveTo>
                    <a:pt x="65296" y="9700"/>
                  </a:moveTo>
                  <a:lnTo>
                    <a:pt x="9404" y="61773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3" name="pg4832"/>
            <p:cNvSpPr/>
            <p:nvPr/>
          </p:nvSpPr>
          <p:spPr>
            <a:xfrm>
              <a:off x="1952390" y="4690341"/>
              <a:ext cx="64935" cy="62173"/>
            </a:xfrm>
            <a:custGeom>
              <a:avLst/>
              <a:pathLst>
                <a:path w="64935" h="62173">
                  <a:moveTo>
                    <a:pt x="64935" y="9623"/>
                  </a:moveTo>
                  <a:lnTo>
                    <a:pt x="9491" y="62173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4" name="pg4833"/>
            <p:cNvSpPr/>
            <p:nvPr/>
          </p:nvSpPr>
          <p:spPr>
            <a:xfrm>
              <a:off x="1961881" y="4699964"/>
              <a:ext cx="64568" cy="62568"/>
            </a:xfrm>
            <a:custGeom>
              <a:avLst/>
              <a:pathLst>
                <a:path w="64568" h="62568">
                  <a:moveTo>
                    <a:pt x="64568" y="9545"/>
                  </a:moveTo>
                  <a:lnTo>
                    <a:pt x="9577" y="62568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5" name="pg4834"/>
            <p:cNvSpPr/>
            <p:nvPr/>
          </p:nvSpPr>
          <p:spPr>
            <a:xfrm>
              <a:off x="1971459" y="4709510"/>
              <a:ext cx="64197" cy="62959"/>
            </a:xfrm>
            <a:custGeom>
              <a:avLst/>
              <a:pathLst>
                <a:path w="64197" h="62959">
                  <a:moveTo>
                    <a:pt x="64197" y="9466"/>
                  </a:moveTo>
                  <a:lnTo>
                    <a:pt x="9663" y="62959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6" name="pg4835"/>
            <p:cNvSpPr/>
            <p:nvPr/>
          </p:nvSpPr>
          <p:spPr>
            <a:xfrm>
              <a:off x="1981122" y="4718976"/>
              <a:ext cx="63822" cy="63345"/>
            </a:xfrm>
            <a:custGeom>
              <a:avLst/>
              <a:pathLst>
                <a:path w="63822" h="63345">
                  <a:moveTo>
                    <a:pt x="63822" y="9387"/>
                  </a:moveTo>
                  <a:lnTo>
                    <a:pt x="9747" y="63345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7" name="pg4836"/>
            <p:cNvSpPr/>
            <p:nvPr/>
          </p:nvSpPr>
          <p:spPr>
            <a:xfrm>
              <a:off x="1990870" y="4728364"/>
              <a:ext cx="63441" cy="63727"/>
            </a:xfrm>
            <a:custGeom>
              <a:avLst/>
              <a:pathLst>
                <a:path w="63441" h="63727">
                  <a:moveTo>
                    <a:pt x="63441" y="9307"/>
                  </a:moveTo>
                  <a:lnTo>
                    <a:pt x="9832" y="63727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8" name="pg4837"/>
            <p:cNvSpPr/>
            <p:nvPr/>
          </p:nvSpPr>
          <p:spPr>
            <a:xfrm>
              <a:off x="2000702" y="4737671"/>
              <a:ext cx="63056" cy="64104"/>
            </a:xfrm>
            <a:custGeom>
              <a:avLst/>
              <a:pathLst>
                <a:path w="63056" h="64104">
                  <a:moveTo>
                    <a:pt x="63056" y="9226"/>
                  </a:moveTo>
                  <a:lnTo>
                    <a:pt x="9915" y="64104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9" name="pg4838"/>
            <p:cNvSpPr/>
            <p:nvPr/>
          </p:nvSpPr>
          <p:spPr>
            <a:xfrm>
              <a:off x="2010617" y="4746898"/>
              <a:ext cx="62666" cy="64476"/>
            </a:xfrm>
            <a:custGeom>
              <a:avLst/>
              <a:pathLst>
                <a:path w="62666" h="64476">
                  <a:moveTo>
                    <a:pt x="62666" y="9145"/>
                  </a:moveTo>
                  <a:lnTo>
                    <a:pt x="9998" y="64476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0" name="pg4839"/>
            <p:cNvSpPr/>
            <p:nvPr/>
          </p:nvSpPr>
          <p:spPr>
            <a:xfrm>
              <a:off x="2020615" y="4756044"/>
              <a:ext cx="62272" cy="64843"/>
            </a:xfrm>
            <a:custGeom>
              <a:avLst/>
              <a:pathLst>
                <a:path w="62272" h="64843">
                  <a:moveTo>
                    <a:pt x="62272" y="9063"/>
                  </a:moveTo>
                  <a:lnTo>
                    <a:pt x="10079" y="64843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1" name="pg4840"/>
            <p:cNvSpPr/>
            <p:nvPr/>
          </p:nvSpPr>
          <p:spPr>
            <a:xfrm>
              <a:off x="2030695" y="4765107"/>
              <a:ext cx="61873" cy="65206"/>
            </a:xfrm>
            <a:custGeom>
              <a:avLst/>
              <a:pathLst>
                <a:path w="61873" h="65206">
                  <a:moveTo>
                    <a:pt x="61873" y="8980"/>
                  </a:moveTo>
                  <a:lnTo>
                    <a:pt x="10161" y="65206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2" name="pg4841"/>
            <p:cNvSpPr/>
            <p:nvPr/>
          </p:nvSpPr>
          <p:spPr>
            <a:xfrm>
              <a:off x="2040857" y="4774088"/>
              <a:ext cx="61470" cy="65564"/>
            </a:xfrm>
            <a:custGeom>
              <a:avLst/>
              <a:pathLst>
                <a:path w="61470" h="65564">
                  <a:moveTo>
                    <a:pt x="61470" y="8897"/>
                  </a:moveTo>
                  <a:lnTo>
                    <a:pt x="10241" y="65564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3" name="pg4842"/>
            <p:cNvSpPr/>
            <p:nvPr/>
          </p:nvSpPr>
          <p:spPr>
            <a:xfrm>
              <a:off x="2051098" y="4782986"/>
              <a:ext cx="61062" cy="65917"/>
            </a:xfrm>
            <a:custGeom>
              <a:avLst/>
              <a:pathLst>
                <a:path w="61062" h="65917">
                  <a:moveTo>
                    <a:pt x="61062" y="8813"/>
                  </a:moveTo>
                  <a:lnTo>
                    <a:pt x="10321" y="65917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4" name="pg4843"/>
            <p:cNvSpPr/>
            <p:nvPr/>
          </p:nvSpPr>
          <p:spPr>
            <a:xfrm>
              <a:off x="2061419" y="4791799"/>
              <a:ext cx="60649" cy="66265"/>
            </a:xfrm>
            <a:custGeom>
              <a:avLst/>
              <a:pathLst>
                <a:path w="60649" h="66265">
                  <a:moveTo>
                    <a:pt x="60649" y="8729"/>
                  </a:moveTo>
                  <a:lnTo>
                    <a:pt x="10400" y="66265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5" name="pg4844"/>
            <p:cNvSpPr/>
            <p:nvPr/>
          </p:nvSpPr>
          <p:spPr>
            <a:xfrm>
              <a:off x="2071820" y="4800528"/>
              <a:ext cx="60233" cy="66609"/>
            </a:xfrm>
            <a:custGeom>
              <a:avLst/>
              <a:pathLst>
                <a:path w="60233" h="66609">
                  <a:moveTo>
                    <a:pt x="60233" y="8643"/>
                  </a:moveTo>
                  <a:lnTo>
                    <a:pt x="10478" y="66609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6" name="pg4845"/>
            <p:cNvSpPr/>
            <p:nvPr/>
          </p:nvSpPr>
          <p:spPr>
            <a:xfrm>
              <a:off x="2082298" y="4809172"/>
              <a:ext cx="59811" cy="66947"/>
            </a:xfrm>
            <a:custGeom>
              <a:avLst/>
              <a:pathLst>
                <a:path w="59811" h="66947">
                  <a:moveTo>
                    <a:pt x="59811" y="8557"/>
                  </a:moveTo>
                  <a:lnTo>
                    <a:pt x="10555" y="66947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7" name="pg4846"/>
            <p:cNvSpPr/>
            <p:nvPr/>
          </p:nvSpPr>
          <p:spPr>
            <a:xfrm>
              <a:off x="2092854" y="4817730"/>
              <a:ext cx="59386" cy="67281"/>
            </a:xfrm>
            <a:custGeom>
              <a:avLst/>
              <a:pathLst>
                <a:path w="59386" h="67281">
                  <a:moveTo>
                    <a:pt x="59386" y="8471"/>
                  </a:moveTo>
                  <a:lnTo>
                    <a:pt x="10632" y="6728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8" name="pg4847"/>
            <p:cNvSpPr/>
            <p:nvPr/>
          </p:nvSpPr>
          <p:spPr>
            <a:xfrm>
              <a:off x="2103486" y="4826201"/>
              <a:ext cx="58955" cy="67609"/>
            </a:xfrm>
            <a:custGeom>
              <a:avLst/>
              <a:pathLst>
                <a:path w="58955" h="67609">
                  <a:moveTo>
                    <a:pt x="58955" y="8384"/>
                  </a:moveTo>
                  <a:lnTo>
                    <a:pt x="10708" y="67609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9" name="pg4848"/>
            <p:cNvSpPr/>
            <p:nvPr/>
          </p:nvSpPr>
          <p:spPr>
            <a:xfrm>
              <a:off x="2114194" y="4834586"/>
              <a:ext cx="58521" cy="67933"/>
            </a:xfrm>
            <a:custGeom>
              <a:avLst/>
              <a:pathLst>
                <a:path w="58521" h="67933">
                  <a:moveTo>
                    <a:pt x="58521" y="8296"/>
                  </a:moveTo>
                  <a:lnTo>
                    <a:pt x="10783" y="67933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0" name="pg4849"/>
            <p:cNvSpPr/>
            <p:nvPr/>
          </p:nvSpPr>
          <p:spPr>
            <a:xfrm>
              <a:off x="2124977" y="4842882"/>
              <a:ext cx="58082" cy="68252"/>
            </a:xfrm>
            <a:custGeom>
              <a:avLst/>
              <a:pathLst>
                <a:path w="58082" h="68252">
                  <a:moveTo>
                    <a:pt x="58082" y="8208"/>
                  </a:moveTo>
                  <a:lnTo>
                    <a:pt x="10857" y="68252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1" name="pg4850"/>
            <p:cNvSpPr/>
            <p:nvPr/>
          </p:nvSpPr>
          <p:spPr>
            <a:xfrm>
              <a:off x="2135835" y="4851090"/>
              <a:ext cx="57639" cy="68565"/>
            </a:xfrm>
            <a:custGeom>
              <a:avLst/>
              <a:pathLst>
                <a:path w="57639" h="68565">
                  <a:moveTo>
                    <a:pt x="57639" y="8119"/>
                  </a:moveTo>
                  <a:lnTo>
                    <a:pt x="10930" y="68565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2" name="pg4851"/>
            <p:cNvSpPr/>
            <p:nvPr/>
          </p:nvSpPr>
          <p:spPr>
            <a:xfrm>
              <a:off x="2146765" y="4859209"/>
              <a:ext cx="57192" cy="68874"/>
            </a:xfrm>
            <a:custGeom>
              <a:avLst/>
              <a:pathLst>
                <a:path w="57192" h="68874">
                  <a:moveTo>
                    <a:pt x="57192" y="8029"/>
                  </a:moveTo>
                  <a:lnTo>
                    <a:pt x="11003" y="68874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3" name="pg4852"/>
            <p:cNvSpPr/>
            <p:nvPr/>
          </p:nvSpPr>
          <p:spPr>
            <a:xfrm>
              <a:off x="2157769" y="4867239"/>
              <a:ext cx="56741" cy="69177"/>
            </a:xfrm>
            <a:custGeom>
              <a:avLst/>
              <a:pathLst>
                <a:path w="56741" h="69177">
                  <a:moveTo>
                    <a:pt x="56741" y="7939"/>
                  </a:moveTo>
                  <a:lnTo>
                    <a:pt x="11075" y="69177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4" name="pg4853"/>
            <p:cNvSpPr/>
            <p:nvPr/>
          </p:nvSpPr>
          <p:spPr>
            <a:xfrm>
              <a:off x="2168844" y="4875178"/>
              <a:ext cx="56285" cy="69476"/>
            </a:xfrm>
            <a:custGeom>
              <a:avLst/>
              <a:pathLst>
                <a:path w="56285" h="69476">
                  <a:moveTo>
                    <a:pt x="56285" y="7848"/>
                  </a:moveTo>
                  <a:lnTo>
                    <a:pt x="11146" y="69476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5" name="pg4854"/>
            <p:cNvSpPr/>
            <p:nvPr/>
          </p:nvSpPr>
          <p:spPr>
            <a:xfrm>
              <a:off x="2179991" y="4883027"/>
              <a:ext cx="55825" cy="69769"/>
            </a:xfrm>
            <a:custGeom>
              <a:avLst/>
              <a:pathLst>
                <a:path w="55825" h="69769">
                  <a:moveTo>
                    <a:pt x="55825" y="7757"/>
                  </a:moveTo>
                  <a:lnTo>
                    <a:pt x="11216" y="69769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6" name="pg4855"/>
            <p:cNvSpPr/>
            <p:nvPr/>
          </p:nvSpPr>
          <p:spPr>
            <a:xfrm>
              <a:off x="2191207" y="4890784"/>
              <a:ext cx="55362" cy="70057"/>
            </a:xfrm>
            <a:custGeom>
              <a:avLst/>
              <a:pathLst>
                <a:path w="55362" h="70057">
                  <a:moveTo>
                    <a:pt x="55362" y="7665"/>
                  </a:moveTo>
                  <a:lnTo>
                    <a:pt x="11285" y="7005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7" name="pg4856"/>
            <p:cNvSpPr/>
            <p:nvPr/>
          </p:nvSpPr>
          <p:spPr>
            <a:xfrm>
              <a:off x="2202493" y="4898449"/>
              <a:ext cx="54894" cy="70340"/>
            </a:xfrm>
            <a:custGeom>
              <a:avLst/>
              <a:pathLst>
                <a:path w="54894" h="70340">
                  <a:moveTo>
                    <a:pt x="54894" y="7572"/>
                  </a:moveTo>
                  <a:lnTo>
                    <a:pt x="11354" y="70340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8" name="pg4857"/>
            <p:cNvSpPr/>
            <p:nvPr/>
          </p:nvSpPr>
          <p:spPr>
            <a:xfrm>
              <a:off x="2213848" y="4906022"/>
              <a:ext cx="54422" cy="70618"/>
            </a:xfrm>
            <a:custGeom>
              <a:avLst/>
              <a:pathLst>
                <a:path w="54422" h="70618">
                  <a:moveTo>
                    <a:pt x="54422" y="7479"/>
                  </a:moveTo>
                  <a:lnTo>
                    <a:pt x="11422" y="70618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9" name="pg4858"/>
            <p:cNvSpPr/>
            <p:nvPr/>
          </p:nvSpPr>
          <p:spPr>
            <a:xfrm>
              <a:off x="2225270" y="4913502"/>
              <a:ext cx="53946" cy="70891"/>
            </a:xfrm>
            <a:custGeom>
              <a:avLst/>
              <a:pathLst>
                <a:path w="53946" h="70891">
                  <a:moveTo>
                    <a:pt x="53946" y="7386"/>
                  </a:moveTo>
                  <a:lnTo>
                    <a:pt x="11489" y="70891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0" name="pg4859"/>
            <p:cNvSpPr/>
            <p:nvPr/>
          </p:nvSpPr>
          <p:spPr>
            <a:xfrm>
              <a:off x="2236759" y="4920889"/>
              <a:ext cx="53466" cy="71159"/>
            </a:xfrm>
            <a:custGeom>
              <a:avLst/>
              <a:pathLst>
                <a:path w="53466" h="71159">
                  <a:moveTo>
                    <a:pt x="53466" y="7292"/>
                  </a:moveTo>
                  <a:lnTo>
                    <a:pt x="11555" y="71159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1" name="pg4860"/>
            <p:cNvSpPr/>
            <p:nvPr/>
          </p:nvSpPr>
          <p:spPr>
            <a:xfrm>
              <a:off x="2248314" y="4928181"/>
              <a:ext cx="52982" cy="71421"/>
            </a:xfrm>
            <a:custGeom>
              <a:avLst/>
              <a:pathLst>
                <a:path w="52982" h="71421">
                  <a:moveTo>
                    <a:pt x="52982" y="7197"/>
                  </a:moveTo>
                  <a:lnTo>
                    <a:pt x="11620" y="71421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2" name="pg4861"/>
            <p:cNvSpPr/>
            <p:nvPr/>
          </p:nvSpPr>
          <p:spPr>
            <a:xfrm>
              <a:off x="2259934" y="4935379"/>
              <a:ext cx="52495" cy="71678"/>
            </a:xfrm>
            <a:custGeom>
              <a:avLst/>
              <a:pathLst>
                <a:path w="52495" h="71678">
                  <a:moveTo>
                    <a:pt x="52495" y="7102"/>
                  </a:moveTo>
                  <a:lnTo>
                    <a:pt x="11684" y="71678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3" name="pg4862"/>
            <p:cNvSpPr/>
            <p:nvPr/>
          </p:nvSpPr>
          <p:spPr>
            <a:xfrm>
              <a:off x="2271619" y="4942481"/>
              <a:ext cx="52003" cy="71930"/>
            </a:xfrm>
            <a:custGeom>
              <a:avLst/>
              <a:pathLst>
                <a:path w="52003" h="71930">
                  <a:moveTo>
                    <a:pt x="52003" y="7006"/>
                  </a:moveTo>
                  <a:lnTo>
                    <a:pt x="11748" y="71930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4" name="pg4863"/>
            <p:cNvSpPr/>
            <p:nvPr/>
          </p:nvSpPr>
          <p:spPr>
            <a:xfrm>
              <a:off x="2283367" y="4949488"/>
              <a:ext cx="51508" cy="72176"/>
            </a:xfrm>
            <a:custGeom>
              <a:avLst/>
              <a:pathLst>
                <a:path w="51508" h="72176">
                  <a:moveTo>
                    <a:pt x="51508" y="6910"/>
                  </a:moveTo>
                  <a:lnTo>
                    <a:pt x="11810" y="72176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5" name="pg4864"/>
            <p:cNvSpPr/>
            <p:nvPr/>
          </p:nvSpPr>
          <p:spPr>
            <a:xfrm>
              <a:off x="2295178" y="4956399"/>
              <a:ext cx="51008" cy="72417"/>
            </a:xfrm>
            <a:custGeom>
              <a:avLst/>
              <a:pathLst>
                <a:path w="51008" h="72417">
                  <a:moveTo>
                    <a:pt x="51008" y="6813"/>
                  </a:moveTo>
                  <a:lnTo>
                    <a:pt x="11872" y="72417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6" name="pg4865"/>
            <p:cNvSpPr/>
            <p:nvPr/>
          </p:nvSpPr>
          <p:spPr>
            <a:xfrm>
              <a:off x="2307050" y="4963213"/>
              <a:ext cx="50506" cy="72653"/>
            </a:xfrm>
            <a:custGeom>
              <a:avLst/>
              <a:pathLst>
                <a:path w="50506" h="72653">
                  <a:moveTo>
                    <a:pt x="50506" y="6716"/>
                  </a:moveTo>
                  <a:lnTo>
                    <a:pt x="11933" y="72653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7" name="pg4866"/>
            <p:cNvSpPr/>
            <p:nvPr/>
          </p:nvSpPr>
          <p:spPr>
            <a:xfrm>
              <a:off x="2318984" y="4969929"/>
              <a:ext cx="49999" cy="72884"/>
            </a:xfrm>
            <a:custGeom>
              <a:avLst/>
              <a:pathLst>
                <a:path w="49999" h="72884">
                  <a:moveTo>
                    <a:pt x="49999" y="6618"/>
                  </a:moveTo>
                  <a:lnTo>
                    <a:pt x="11993" y="72884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8" name="pg4867"/>
            <p:cNvSpPr/>
            <p:nvPr/>
          </p:nvSpPr>
          <p:spPr>
            <a:xfrm>
              <a:off x="2330977" y="4976548"/>
              <a:ext cx="49489" cy="73109"/>
            </a:xfrm>
            <a:custGeom>
              <a:avLst/>
              <a:pathLst>
                <a:path w="49489" h="73109">
                  <a:moveTo>
                    <a:pt x="49489" y="6520"/>
                  </a:moveTo>
                  <a:lnTo>
                    <a:pt x="12052" y="73109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9" name="pg4868"/>
            <p:cNvSpPr/>
            <p:nvPr/>
          </p:nvSpPr>
          <p:spPr>
            <a:xfrm>
              <a:off x="2343029" y="4983069"/>
              <a:ext cx="48975" cy="73329"/>
            </a:xfrm>
            <a:custGeom>
              <a:avLst/>
              <a:pathLst>
                <a:path w="48975" h="73329">
                  <a:moveTo>
                    <a:pt x="48975" y="6422"/>
                  </a:moveTo>
                  <a:lnTo>
                    <a:pt x="12110" y="73329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0" name="pg4869"/>
            <p:cNvSpPr/>
            <p:nvPr/>
          </p:nvSpPr>
          <p:spPr>
            <a:xfrm>
              <a:off x="2355140" y="4989491"/>
              <a:ext cx="48457" cy="73543"/>
            </a:xfrm>
            <a:custGeom>
              <a:avLst/>
              <a:pathLst>
                <a:path w="48457" h="73543">
                  <a:moveTo>
                    <a:pt x="48457" y="6322"/>
                  </a:moveTo>
                  <a:lnTo>
                    <a:pt x="12167" y="73543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1" name="pg4870"/>
            <p:cNvSpPr/>
            <p:nvPr/>
          </p:nvSpPr>
          <p:spPr>
            <a:xfrm>
              <a:off x="2367308" y="4995814"/>
              <a:ext cx="47936" cy="73752"/>
            </a:xfrm>
            <a:custGeom>
              <a:avLst/>
              <a:pathLst>
                <a:path w="47936" h="73752">
                  <a:moveTo>
                    <a:pt x="47936" y="6223"/>
                  </a:moveTo>
                  <a:lnTo>
                    <a:pt x="12224" y="73752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2" name="pg4871"/>
            <p:cNvSpPr/>
            <p:nvPr/>
          </p:nvSpPr>
          <p:spPr>
            <a:xfrm>
              <a:off x="2379532" y="5002037"/>
              <a:ext cx="47411" cy="73955"/>
            </a:xfrm>
            <a:custGeom>
              <a:avLst/>
              <a:pathLst>
                <a:path w="47411" h="73955">
                  <a:moveTo>
                    <a:pt x="47411" y="6123"/>
                  </a:moveTo>
                  <a:lnTo>
                    <a:pt x="12279" y="73955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3" name="pg4872"/>
            <p:cNvSpPr/>
            <p:nvPr/>
          </p:nvSpPr>
          <p:spPr>
            <a:xfrm>
              <a:off x="2391812" y="5008161"/>
              <a:ext cx="46883" cy="74154"/>
            </a:xfrm>
            <a:custGeom>
              <a:avLst/>
              <a:pathLst>
                <a:path w="46883" h="74154">
                  <a:moveTo>
                    <a:pt x="46883" y="6022"/>
                  </a:moveTo>
                  <a:lnTo>
                    <a:pt x="12334" y="74154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4" name="pg4873"/>
            <p:cNvSpPr/>
            <p:nvPr/>
          </p:nvSpPr>
          <p:spPr>
            <a:xfrm>
              <a:off x="2404147" y="5014184"/>
              <a:ext cx="46352" cy="74346"/>
            </a:xfrm>
            <a:custGeom>
              <a:avLst/>
              <a:pathLst>
                <a:path w="46352" h="74346">
                  <a:moveTo>
                    <a:pt x="46352" y="5921"/>
                  </a:moveTo>
                  <a:lnTo>
                    <a:pt x="12388" y="74346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5" name="pg4874"/>
            <p:cNvSpPr/>
            <p:nvPr/>
          </p:nvSpPr>
          <p:spPr>
            <a:xfrm>
              <a:off x="2416535" y="5020105"/>
              <a:ext cx="45817" cy="74534"/>
            </a:xfrm>
            <a:custGeom>
              <a:avLst/>
              <a:pathLst>
                <a:path w="45817" h="74534">
                  <a:moveTo>
                    <a:pt x="45817" y="5820"/>
                  </a:moveTo>
                  <a:lnTo>
                    <a:pt x="12441" y="74534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6" name="pg4875"/>
            <p:cNvSpPr/>
            <p:nvPr/>
          </p:nvSpPr>
          <p:spPr>
            <a:xfrm>
              <a:off x="2428976" y="5025926"/>
              <a:ext cx="45279" cy="74715"/>
            </a:xfrm>
            <a:custGeom>
              <a:avLst/>
              <a:pathLst>
                <a:path w="45279" h="74715">
                  <a:moveTo>
                    <a:pt x="45279" y="5718"/>
                  </a:moveTo>
                  <a:lnTo>
                    <a:pt x="12493" y="74715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7" name="pg4876"/>
            <p:cNvSpPr/>
            <p:nvPr/>
          </p:nvSpPr>
          <p:spPr>
            <a:xfrm>
              <a:off x="2441469" y="5031645"/>
              <a:ext cx="44737" cy="74892"/>
            </a:xfrm>
            <a:custGeom>
              <a:avLst/>
              <a:pathLst>
                <a:path w="44737" h="74892">
                  <a:moveTo>
                    <a:pt x="44737" y="5616"/>
                  </a:moveTo>
                  <a:lnTo>
                    <a:pt x="12544" y="74892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8" name="pg4877"/>
            <p:cNvSpPr/>
            <p:nvPr/>
          </p:nvSpPr>
          <p:spPr>
            <a:xfrm>
              <a:off x="2454013" y="5037261"/>
              <a:ext cx="44192" cy="75062"/>
            </a:xfrm>
            <a:custGeom>
              <a:avLst/>
              <a:pathLst>
                <a:path w="44192" h="75062">
                  <a:moveTo>
                    <a:pt x="44192" y="5513"/>
                  </a:moveTo>
                  <a:lnTo>
                    <a:pt x="12594" y="75062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9" name="pg4878"/>
            <p:cNvSpPr/>
            <p:nvPr/>
          </p:nvSpPr>
          <p:spPr>
            <a:xfrm>
              <a:off x="2466608" y="5042775"/>
              <a:ext cx="43644" cy="75228"/>
            </a:xfrm>
            <a:custGeom>
              <a:avLst/>
              <a:pathLst>
                <a:path w="43644" h="75228">
                  <a:moveTo>
                    <a:pt x="43644" y="5410"/>
                  </a:moveTo>
                  <a:lnTo>
                    <a:pt x="12643" y="75228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0" name="pg4879"/>
            <p:cNvSpPr/>
            <p:nvPr/>
          </p:nvSpPr>
          <p:spPr>
            <a:xfrm>
              <a:off x="2479251" y="5048185"/>
              <a:ext cx="43092" cy="75387"/>
            </a:xfrm>
            <a:custGeom>
              <a:avLst/>
              <a:pathLst>
                <a:path w="43092" h="75387">
                  <a:moveTo>
                    <a:pt x="43092" y="5307"/>
                  </a:moveTo>
                  <a:lnTo>
                    <a:pt x="12691" y="75387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1" name="pg4880"/>
            <p:cNvSpPr/>
            <p:nvPr/>
          </p:nvSpPr>
          <p:spPr>
            <a:xfrm>
              <a:off x="2491942" y="5053493"/>
              <a:ext cx="42538" cy="75541"/>
            </a:xfrm>
            <a:custGeom>
              <a:avLst/>
              <a:pathLst>
                <a:path w="42538" h="75541">
                  <a:moveTo>
                    <a:pt x="42538" y="5203"/>
                  </a:moveTo>
                  <a:lnTo>
                    <a:pt x="12738" y="75541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2" name="pg4881"/>
            <p:cNvSpPr/>
            <p:nvPr/>
          </p:nvSpPr>
          <p:spPr>
            <a:xfrm>
              <a:off x="2504681" y="5058696"/>
              <a:ext cx="41980" cy="75690"/>
            </a:xfrm>
            <a:custGeom>
              <a:avLst/>
              <a:pathLst>
                <a:path w="41980" h="75690">
                  <a:moveTo>
                    <a:pt x="41980" y="5099"/>
                  </a:moveTo>
                  <a:lnTo>
                    <a:pt x="12785" y="75690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3" name="pg4882"/>
            <p:cNvSpPr/>
            <p:nvPr/>
          </p:nvSpPr>
          <p:spPr>
            <a:xfrm>
              <a:off x="2517466" y="5063795"/>
              <a:ext cx="41419" cy="75833"/>
            </a:xfrm>
            <a:custGeom>
              <a:avLst/>
              <a:pathLst>
                <a:path w="41419" h="75833">
                  <a:moveTo>
                    <a:pt x="41419" y="4994"/>
                  </a:moveTo>
                  <a:lnTo>
                    <a:pt x="12830" y="75833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4" name="pg4883"/>
            <p:cNvSpPr/>
            <p:nvPr/>
          </p:nvSpPr>
          <p:spPr>
            <a:xfrm>
              <a:off x="2530297" y="5068790"/>
              <a:ext cx="40856" cy="75971"/>
            </a:xfrm>
            <a:custGeom>
              <a:avLst/>
              <a:pathLst>
                <a:path w="40856" h="75971">
                  <a:moveTo>
                    <a:pt x="40856" y="4889"/>
                  </a:moveTo>
                  <a:lnTo>
                    <a:pt x="12874" y="75971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5" name="pg4884"/>
            <p:cNvSpPr/>
            <p:nvPr/>
          </p:nvSpPr>
          <p:spPr>
            <a:xfrm>
              <a:off x="2543172" y="5073679"/>
              <a:ext cx="40289" cy="76103"/>
            </a:xfrm>
            <a:custGeom>
              <a:avLst/>
              <a:pathLst>
                <a:path w="40289" h="76103">
                  <a:moveTo>
                    <a:pt x="40289" y="4784"/>
                  </a:moveTo>
                  <a:lnTo>
                    <a:pt x="12918" y="76103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6" name="pg4885"/>
            <p:cNvSpPr/>
            <p:nvPr/>
          </p:nvSpPr>
          <p:spPr>
            <a:xfrm>
              <a:off x="2556090" y="5078464"/>
              <a:ext cx="39719" cy="76229"/>
            </a:xfrm>
            <a:custGeom>
              <a:avLst/>
              <a:pathLst>
                <a:path w="39719" h="76229">
                  <a:moveTo>
                    <a:pt x="39719" y="4678"/>
                  </a:moveTo>
                  <a:lnTo>
                    <a:pt x="12961" y="76229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7" name="pg4886"/>
            <p:cNvSpPr/>
            <p:nvPr/>
          </p:nvSpPr>
          <p:spPr>
            <a:xfrm>
              <a:off x="2569051" y="5083142"/>
              <a:ext cx="39146" cy="76350"/>
            </a:xfrm>
            <a:custGeom>
              <a:avLst/>
              <a:pathLst>
                <a:path w="39146" h="76350">
                  <a:moveTo>
                    <a:pt x="39146" y="4572"/>
                  </a:moveTo>
                  <a:lnTo>
                    <a:pt x="13002" y="76350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8" name="pg4887"/>
            <p:cNvSpPr/>
            <p:nvPr/>
          </p:nvSpPr>
          <p:spPr>
            <a:xfrm>
              <a:off x="2582054" y="5087715"/>
              <a:ext cx="38571" cy="76465"/>
            </a:xfrm>
            <a:custGeom>
              <a:avLst/>
              <a:pathLst>
                <a:path w="38571" h="76465">
                  <a:moveTo>
                    <a:pt x="38571" y="4466"/>
                  </a:moveTo>
                  <a:lnTo>
                    <a:pt x="13043" y="76465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9" name="pg4888"/>
            <p:cNvSpPr/>
            <p:nvPr/>
          </p:nvSpPr>
          <p:spPr>
            <a:xfrm>
              <a:off x="2595097" y="5092181"/>
              <a:ext cx="37992" cy="76574"/>
            </a:xfrm>
            <a:custGeom>
              <a:avLst/>
              <a:pathLst>
                <a:path w="37992" h="76574">
                  <a:moveTo>
                    <a:pt x="37992" y="4359"/>
                  </a:moveTo>
                  <a:lnTo>
                    <a:pt x="13083" y="76574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0" name="pg4889"/>
            <p:cNvSpPr/>
            <p:nvPr/>
          </p:nvSpPr>
          <p:spPr>
            <a:xfrm>
              <a:off x="2608180" y="5096541"/>
              <a:ext cx="37411" cy="76678"/>
            </a:xfrm>
            <a:custGeom>
              <a:avLst/>
              <a:pathLst>
                <a:path w="37411" h="76678">
                  <a:moveTo>
                    <a:pt x="37411" y="4252"/>
                  </a:moveTo>
                  <a:lnTo>
                    <a:pt x="13121" y="76678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1" name="pg4890"/>
            <p:cNvSpPr/>
            <p:nvPr/>
          </p:nvSpPr>
          <p:spPr>
            <a:xfrm>
              <a:off x="2621302" y="5100793"/>
              <a:ext cx="36827" cy="76776"/>
            </a:xfrm>
            <a:custGeom>
              <a:avLst/>
              <a:pathLst>
                <a:path w="36827" h="76776">
                  <a:moveTo>
                    <a:pt x="36827" y="4145"/>
                  </a:moveTo>
                  <a:lnTo>
                    <a:pt x="13159" y="76776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2" name="pg4891"/>
            <p:cNvSpPr/>
            <p:nvPr/>
          </p:nvSpPr>
          <p:spPr>
            <a:xfrm>
              <a:off x="2634462" y="5104938"/>
              <a:ext cx="36241" cy="76869"/>
            </a:xfrm>
            <a:custGeom>
              <a:avLst/>
              <a:pathLst>
                <a:path w="36241" h="76869">
                  <a:moveTo>
                    <a:pt x="36241" y="4037"/>
                  </a:moveTo>
                  <a:lnTo>
                    <a:pt x="13196" y="76869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3" name="pg4892"/>
            <p:cNvSpPr/>
            <p:nvPr/>
          </p:nvSpPr>
          <p:spPr>
            <a:xfrm>
              <a:off x="2647658" y="5108976"/>
              <a:ext cx="35651" cy="76956"/>
            </a:xfrm>
            <a:custGeom>
              <a:avLst/>
              <a:pathLst>
                <a:path w="35651" h="76956">
                  <a:moveTo>
                    <a:pt x="35651" y="3929"/>
                  </a:moveTo>
                  <a:lnTo>
                    <a:pt x="13232" y="76956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4" name="pg4893"/>
            <p:cNvSpPr/>
            <p:nvPr/>
          </p:nvSpPr>
          <p:spPr>
            <a:xfrm>
              <a:off x="2660890" y="5112906"/>
              <a:ext cx="35059" cy="77037"/>
            </a:xfrm>
            <a:custGeom>
              <a:avLst/>
              <a:pathLst>
                <a:path w="35059" h="77037">
                  <a:moveTo>
                    <a:pt x="35059" y="3821"/>
                  </a:moveTo>
                  <a:lnTo>
                    <a:pt x="13267" y="77037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5" name="pg4894"/>
            <p:cNvSpPr/>
            <p:nvPr/>
          </p:nvSpPr>
          <p:spPr>
            <a:xfrm>
              <a:off x="2674157" y="5116727"/>
              <a:ext cx="34465" cy="77113"/>
            </a:xfrm>
            <a:custGeom>
              <a:avLst/>
              <a:pathLst>
                <a:path w="34465" h="77113">
                  <a:moveTo>
                    <a:pt x="34465" y="3712"/>
                  </a:moveTo>
                  <a:lnTo>
                    <a:pt x="13300" y="77113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6" name="pg4895"/>
            <p:cNvSpPr/>
            <p:nvPr/>
          </p:nvSpPr>
          <p:spPr>
            <a:xfrm>
              <a:off x="2687458" y="5120440"/>
              <a:ext cx="33868" cy="77183"/>
            </a:xfrm>
            <a:custGeom>
              <a:avLst/>
              <a:pathLst>
                <a:path w="33868" h="77183">
                  <a:moveTo>
                    <a:pt x="33868" y="3604"/>
                  </a:moveTo>
                  <a:lnTo>
                    <a:pt x="13333" y="77183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7" name="pg4896"/>
            <p:cNvSpPr/>
            <p:nvPr/>
          </p:nvSpPr>
          <p:spPr>
            <a:xfrm>
              <a:off x="2700792" y="5124044"/>
              <a:ext cx="33268" cy="77247"/>
            </a:xfrm>
            <a:custGeom>
              <a:avLst/>
              <a:pathLst>
                <a:path w="33268" h="77247">
                  <a:moveTo>
                    <a:pt x="33268" y="3495"/>
                  </a:moveTo>
                  <a:lnTo>
                    <a:pt x="13365" y="77247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8" name="pg4897"/>
            <p:cNvSpPr/>
            <p:nvPr/>
          </p:nvSpPr>
          <p:spPr>
            <a:xfrm>
              <a:off x="2714158" y="5127539"/>
              <a:ext cx="32666" cy="77306"/>
            </a:xfrm>
            <a:custGeom>
              <a:avLst/>
              <a:pathLst>
                <a:path w="32666" h="77306">
                  <a:moveTo>
                    <a:pt x="32666" y="3385"/>
                  </a:moveTo>
                  <a:lnTo>
                    <a:pt x="13396" y="77306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9" name="pg4898"/>
            <p:cNvSpPr/>
            <p:nvPr/>
          </p:nvSpPr>
          <p:spPr>
            <a:xfrm>
              <a:off x="2727555" y="5130925"/>
              <a:ext cx="32062" cy="77358"/>
            </a:xfrm>
            <a:custGeom>
              <a:avLst/>
              <a:pathLst>
                <a:path w="32062" h="77358">
                  <a:moveTo>
                    <a:pt x="32062" y="3276"/>
                  </a:moveTo>
                  <a:lnTo>
                    <a:pt x="13426" y="77358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0" name="pg4899"/>
            <p:cNvSpPr/>
            <p:nvPr/>
          </p:nvSpPr>
          <p:spPr>
            <a:xfrm>
              <a:off x="2740982" y="5134202"/>
              <a:ext cx="31455" cy="77406"/>
            </a:xfrm>
            <a:custGeom>
              <a:avLst/>
              <a:pathLst>
                <a:path w="31455" h="77406">
                  <a:moveTo>
                    <a:pt x="31455" y="3166"/>
                  </a:moveTo>
                  <a:lnTo>
                    <a:pt x="13455" y="77406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1" name="pg4900"/>
            <p:cNvSpPr/>
            <p:nvPr/>
          </p:nvSpPr>
          <p:spPr>
            <a:xfrm>
              <a:off x="2754437" y="5137368"/>
              <a:ext cx="30846" cy="77447"/>
            </a:xfrm>
            <a:custGeom>
              <a:avLst/>
              <a:pathLst>
                <a:path w="30846" h="77447">
                  <a:moveTo>
                    <a:pt x="30846" y="3056"/>
                  </a:moveTo>
                  <a:lnTo>
                    <a:pt x="13483" y="77447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2" name="pg4901"/>
            <p:cNvSpPr/>
            <p:nvPr/>
          </p:nvSpPr>
          <p:spPr>
            <a:xfrm>
              <a:off x="2767921" y="5140425"/>
              <a:ext cx="30235" cy="77483"/>
            </a:xfrm>
            <a:custGeom>
              <a:avLst/>
              <a:pathLst>
                <a:path w="30235" h="77483">
                  <a:moveTo>
                    <a:pt x="30235" y="2946"/>
                  </a:moveTo>
                  <a:lnTo>
                    <a:pt x="13510" y="77483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3" name="pg4902"/>
            <p:cNvSpPr/>
            <p:nvPr/>
          </p:nvSpPr>
          <p:spPr>
            <a:xfrm>
              <a:off x="2781432" y="5143371"/>
              <a:ext cx="29622" cy="77513"/>
            </a:xfrm>
            <a:custGeom>
              <a:avLst/>
              <a:pathLst>
                <a:path w="29622" h="77513">
                  <a:moveTo>
                    <a:pt x="29622" y="2835"/>
                  </a:moveTo>
                  <a:lnTo>
                    <a:pt x="13536" y="77513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4" name="pg4903"/>
            <p:cNvSpPr/>
            <p:nvPr/>
          </p:nvSpPr>
          <p:spPr>
            <a:xfrm>
              <a:off x="2794968" y="5146207"/>
              <a:ext cx="29006" cy="77538"/>
            </a:xfrm>
            <a:custGeom>
              <a:avLst/>
              <a:pathLst>
                <a:path w="29006" h="77538">
                  <a:moveTo>
                    <a:pt x="29006" y="2725"/>
                  </a:moveTo>
                  <a:lnTo>
                    <a:pt x="13561" y="77538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5" name="pg4904"/>
            <p:cNvSpPr/>
            <p:nvPr/>
          </p:nvSpPr>
          <p:spPr>
            <a:xfrm>
              <a:off x="2808530" y="5148932"/>
              <a:ext cx="28388" cy="77557"/>
            </a:xfrm>
            <a:custGeom>
              <a:avLst/>
              <a:pathLst>
                <a:path w="28388" h="77557">
                  <a:moveTo>
                    <a:pt x="28388" y="2614"/>
                  </a:moveTo>
                  <a:lnTo>
                    <a:pt x="13585" y="77557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6" name="pg4905"/>
            <p:cNvSpPr/>
            <p:nvPr/>
          </p:nvSpPr>
          <p:spPr>
            <a:xfrm>
              <a:off x="2822116" y="5151547"/>
              <a:ext cx="27768" cy="77570"/>
            </a:xfrm>
            <a:custGeom>
              <a:avLst/>
              <a:pathLst>
                <a:path w="27768" h="77570">
                  <a:moveTo>
                    <a:pt x="27768" y="2503"/>
                  </a:moveTo>
                  <a:lnTo>
                    <a:pt x="13608" y="77570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7" name="pg4906"/>
            <p:cNvSpPr/>
            <p:nvPr/>
          </p:nvSpPr>
          <p:spPr>
            <a:xfrm>
              <a:off x="2835725" y="5154050"/>
              <a:ext cx="27146" cy="77577"/>
            </a:xfrm>
            <a:custGeom>
              <a:avLst/>
              <a:pathLst>
                <a:path w="27146" h="77577">
                  <a:moveTo>
                    <a:pt x="27146" y="2392"/>
                  </a:moveTo>
                  <a:lnTo>
                    <a:pt x="13630" y="77577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8" name="pg4907"/>
            <p:cNvSpPr/>
            <p:nvPr/>
          </p:nvSpPr>
          <p:spPr>
            <a:xfrm>
              <a:off x="2849356" y="5156442"/>
              <a:ext cx="26522" cy="77579"/>
            </a:xfrm>
            <a:custGeom>
              <a:avLst/>
              <a:pathLst>
                <a:path w="26522" h="77579">
                  <a:moveTo>
                    <a:pt x="26522" y="2280"/>
                  </a:moveTo>
                  <a:lnTo>
                    <a:pt x="13651" y="77579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9" name="pg4908"/>
            <p:cNvSpPr/>
            <p:nvPr/>
          </p:nvSpPr>
          <p:spPr>
            <a:xfrm>
              <a:off x="2863007" y="5158723"/>
              <a:ext cx="25896" cy="77575"/>
            </a:xfrm>
            <a:custGeom>
              <a:avLst/>
              <a:pathLst>
                <a:path w="25896" h="77575">
                  <a:moveTo>
                    <a:pt x="25896" y="2169"/>
                  </a:moveTo>
                  <a:lnTo>
                    <a:pt x="13671" y="77575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0" name="pg4909"/>
            <p:cNvSpPr/>
            <p:nvPr/>
          </p:nvSpPr>
          <p:spPr>
            <a:xfrm>
              <a:off x="2876679" y="5160892"/>
              <a:ext cx="25268" cy="77565"/>
            </a:xfrm>
            <a:custGeom>
              <a:avLst/>
              <a:pathLst>
                <a:path w="25268" h="77565">
                  <a:moveTo>
                    <a:pt x="25268" y="2057"/>
                  </a:moveTo>
                  <a:lnTo>
                    <a:pt x="13690" y="77565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1" name="pg4910"/>
            <p:cNvSpPr/>
            <p:nvPr/>
          </p:nvSpPr>
          <p:spPr>
            <a:xfrm>
              <a:off x="2890370" y="5162949"/>
              <a:ext cx="24639" cy="77550"/>
            </a:xfrm>
            <a:custGeom>
              <a:avLst/>
              <a:pathLst>
                <a:path w="24639" h="77550">
                  <a:moveTo>
                    <a:pt x="24639" y="1945"/>
                  </a:moveTo>
                  <a:lnTo>
                    <a:pt x="13708" y="77550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2" name="pg4911"/>
            <p:cNvSpPr/>
            <p:nvPr/>
          </p:nvSpPr>
          <p:spPr>
            <a:xfrm>
              <a:off x="2904079" y="5164895"/>
              <a:ext cx="24007" cy="77528"/>
            </a:xfrm>
            <a:custGeom>
              <a:avLst/>
              <a:pathLst>
                <a:path w="24007" h="77528">
                  <a:moveTo>
                    <a:pt x="24007" y="1833"/>
                  </a:moveTo>
                  <a:lnTo>
                    <a:pt x="13725" y="77528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3" name="pg4912"/>
            <p:cNvSpPr/>
            <p:nvPr/>
          </p:nvSpPr>
          <p:spPr>
            <a:xfrm>
              <a:off x="2917805" y="5166728"/>
              <a:ext cx="23374" cy="77502"/>
            </a:xfrm>
            <a:custGeom>
              <a:avLst/>
              <a:pathLst>
                <a:path w="23374" h="77502">
                  <a:moveTo>
                    <a:pt x="23374" y="1721"/>
                  </a:moveTo>
                  <a:lnTo>
                    <a:pt x="13741" y="77502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4" name="pg4913"/>
            <p:cNvSpPr/>
            <p:nvPr/>
          </p:nvSpPr>
          <p:spPr>
            <a:xfrm>
              <a:off x="2931547" y="5168449"/>
              <a:ext cx="22739" cy="77469"/>
            </a:xfrm>
            <a:custGeom>
              <a:avLst/>
              <a:pathLst>
                <a:path w="22739" h="77469">
                  <a:moveTo>
                    <a:pt x="22739" y="1609"/>
                  </a:moveTo>
                  <a:lnTo>
                    <a:pt x="13756" y="77469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5" name="pg4914"/>
            <p:cNvSpPr/>
            <p:nvPr/>
          </p:nvSpPr>
          <p:spPr>
            <a:xfrm>
              <a:off x="2945304" y="5170058"/>
              <a:ext cx="22103" cy="77431"/>
            </a:xfrm>
            <a:custGeom>
              <a:avLst/>
              <a:pathLst>
                <a:path w="22103" h="77431">
                  <a:moveTo>
                    <a:pt x="22103" y="1496"/>
                  </a:moveTo>
                  <a:lnTo>
                    <a:pt x="13770" y="77431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6" name="pg4915"/>
            <p:cNvSpPr/>
            <p:nvPr/>
          </p:nvSpPr>
          <p:spPr>
            <a:xfrm>
              <a:off x="2959074" y="5171555"/>
              <a:ext cx="21464" cy="77387"/>
            </a:xfrm>
            <a:custGeom>
              <a:avLst/>
              <a:pathLst>
                <a:path w="21464" h="77387">
                  <a:moveTo>
                    <a:pt x="21464" y="1384"/>
                  </a:moveTo>
                  <a:lnTo>
                    <a:pt x="13783" y="77387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7" name="pg4916"/>
            <p:cNvSpPr/>
            <p:nvPr/>
          </p:nvSpPr>
          <p:spPr>
            <a:xfrm>
              <a:off x="2972858" y="5172939"/>
              <a:ext cx="20824" cy="77337"/>
            </a:xfrm>
            <a:custGeom>
              <a:avLst/>
              <a:pathLst>
                <a:path w="20824" h="77337">
                  <a:moveTo>
                    <a:pt x="20824" y="1271"/>
                  </a:moveTo>
                  <a:lnTo>
                    <a:pt x="13795" y="77337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8" name="pg4917"/>
            <p:cNvSpPr/>
            <p:nvPr/>
          </p:nvSpPr>
          <p:spPr>
            <a:xfrm>
              <a:off x="2986654" y="5174211"/>
              <a:ext cx="20183" cy="77282"/>
            </a:xfrm>
            <a:custGeom>
              <a:avLst/>
              <a:pathLst>
                <a:path w="20183" h="77282">
                  <a:moveTo>
                    <a:pt x="20183" y="1158"/>
                  </a:moveTo>
                  <a:lnTo>
                    <a:pt x="13806" y="77282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9" name="pg4918"/>
            <p:cNvSpPr/>
            <p:nvPr/>
          </p:nvSpPr>
          <p:spPr>
            <a:xfrm>
              <a:off x="3000461" y="5175369"/>
              <a:ext cx="19540" cy="77221"/>
            </a:xfrm>
            <a:custGeom>
              <a:avLst/>
              <a:pathLst>
                <a:path w="19540" h="77221">
                  <a:moveTo>
                    <a:pt x="19540" y="1045"/>
                  </a:moveTo>
                  <a:lnTo>
                    <a:pt x="13816" y="77221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0" name="pg4919"/>
            <p:cNvSpPr/>
            <p:nvPr/>
          </p:nvSpPr>
          <p:spPr>
            <a:xfrm>
              <a:off x="3014277" y="5176415"/>
              <a:ext cx="18896" cy="77155"/>
            </a:xfrm>
            <a:custGeom>
              <a:avLst/>
              <a:pathLst>
                <a:path w="18896" h="77155">
                  <a:moveTo>
                    <a:pt x="18896" y="933"/>
                  </a:moveTo>
                  <a:lnTo>
                    <a:pt x="13825" y="77155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1" name="pg4920"/>
            <p:cNvSpPr/>
            <p:nvPr/>
          </p:nvSpPr>
          <p:spPr>
            <a:xfrm>
              <a:off x="3028103" y="5177348"/>
              <a:ext cx="18250" cy="77082"/>
            </a:xfrm>
            <a:custGeom>
              <a:avLst/>
              <a:pathLst>
                <a:path w="18250" h="77082">
                  <a:moveTo>
                    <a:pt x="18250" y="820"/>
                  </a:moveTo>
                  <a:lnTo>
                    <a:pt x="13833" y="77082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2" name="pg4921"/>
            <p:cNvSpPr/>
            <p:nvPr/>
          </p:nvSpPr>
          <p:spPr>
            <a:xfrm>
              <a:off x="3041936" y="5178169"/>
              <a:ext cx="17603" cy="77004"/>
            </a:xfrm>
            <a:custGeom>
              <a:avLst/>
              <a:pathLst>
                <a:path w="17603" h="77004">
                  <a:moveTo>
                    <a:pt x="17603" y="707"/>
                  </a:moveTo>
                  <a:lnTo>
                    <a:pt x="13840" y="77004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3" name="pg4922"/>
            <p:cNvSpPr/>
            <p:nvPr/>
          </p:nvSpPr>
          <p:spPr>
            <a:xfrm>
              <a:off x="3055776" y="5178876"/>
              <a:ext cx="16955" cy="76921"/>
            </a:xfrm>
            <a:custGeom>
              <a:avLst/>
              <a:pathLst>
                <a:path w="16955" h="76921">
                  <a:moveTo>
                    <a:pt x="16955" y="594"/>
                  </a:moveTo>
                  <a:lnTo>
                    <a:pt x="13846" y="76921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4" name="pg4923"/>
            <p:cNvSpPr/>
            <p:nvPr/>
          </p:nvSpPr>
          <p:spPr>
            <a:xfrm>
              <a:off x="3069622" y="5179470"/>
              <a:ext cx="16306" cy="76832"/>
            </a:xfrm>
            <a:custGeom>
              <a:avLst/>
              <a:pathLst>
                <a:path w="16306" h="76832">
                  <a:moveTo>
                    <a:pt x="16306" y="480"/>
                  </a:moveTo>
                  <a:lnTo>
                    <a:pt x="13850" y="76832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5" name="pg4924"/>
            <p:cNvSpPr/>
            <p:nvPr/>
          </p:nvSpPr>
          <p:spPr>
            <a:xfrm>
              <a:off x="3083473" y="5179951"/>
              <a:ext cx="15655" cy="76737"/>
            </a:xfrm>
            <a:custGeom>
              <a:avLst/>
              <a:pathLst>
                <a:path w="15655" h="76737">
                  <a:moveTo>
                    <a:pt x="15655" y="367"/>
                  </a:moveTo>
                  <a:lnTo>
                    <a:pt x="13854" y="76737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6" name="pg4925"/>
            <p:cNvSpPr/>
            <p:nvPr/>
          </p:nvSpPr>
          <p:spPr>
            <a:xfrm>
              <a:off x="3097328" y="5180319"/>
              <a:ext cx="15003" cy="76636"/>
            </a:xfrm>
            <a:custGeom>
              <a:avLst/>
              <a:pathLst>
                <a:path w="15003" h="76636">
                  <a:moveTo>
                    <a:pt x="15003" y="254"/>
                  </a:moveTo>
                  <a:lnTo>
                    <a:pt x="13857" y="76636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7" name="pg4926"/>
            <p:cNvSpPr/>
            <p:nvPr/>
          </p:nvSpPr>
          <p:spPr>
            <a:xfrm>
              <a:off x="3111186" y="5180573"/>
              <a:ext cx="14350" cy="76530"/>
            </a:xfrm>
            <a:custGeom>
              <a:avLst/>
              <a:pathLst>
                <a:path w="14350" h="76530">
                  <a:moveTo>
                    <a:pt x="14350" y="141"/>
                  </a:moveTo>
                  <a:lnTo>
                    <a:pt x="13859" y="76530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8" name="pg4927"/>
            <p:cNvSpPr/>
            <p:nvPr/>
          </p:nvSpPr>
          <p:spPr>
            <a:xfrm>
              <a:off x="3125045" y="5180715"/>
              <a:ext cx="13860" cy="76418"/>
            </a:xfrm>
            <a:custGeom>
              <a:avLst/>
              <a:pathLst>
                <a:path w="13860" h="76418">
                  <a:moveTo>
                    <a:pt x="13696" y="28"/>
                  </a:moveTo>
                  <a:lnTo>
                    <a:pt x="13860" y="76418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9" name="pg4928"/>
            <p:cNvSpPr/>
            <p:nvPr/>
          </p:nvSpPr>
          <p:spPr>
            <a:xfrm>
              <a:off x="3138741" y="5180658"/>
              <a:ext cx="14023" cy="76475"/>
            </a:xfrm>
            <a:custGeom>
              <a:avLst/>
              <a:pathLst>
                <a:path w="14023" h="76475">
                  <a:moveTo>
                    <a:pt x="13205" y="0"/>
                  </a:moveTo>
                  <a:lnTo>
                    <a:pt x="14023" y="76386"/>
                  </a:lnTo>
                  <a:lnTo>
                    <a:pt x="163" y="76475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0" name="pg4929"/>
            <p:cNvSpPr/>
            <p:nvPr/>
          </p:nvSpPr>
          <p:spPr>
            <a:xfrm>
              <a:off x="3151946" y="5180460"/>
              <a:ext cx="14677" cy="76584"/>
            </a:xfrm>
            <a:custGeom>
              <a:avLst/>
              <a:pathLst>
                <a:path w="14677" h="76584">
                  <a:moveTo>
                    <a:pt x="13203" y="0"/>
                  </a:moveTo>
                  <a:lnTo>
                    <a:pt x="14677" y="76376"/>
                  </a:lnTo>
                  <a:lnTo>
                    <a:pt x="818" y="76584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1" name="pg4930"/>
            <p:cNvSpPr/>
            <p:nvPr/>
          </p:nvSpPr>
          <p:spPr>
            <a:xfrm>
              <a:off x="3165150" y="5180149"/>
              <a:ext cx="15329" cy="76687"/>
            </a:xfrm>
            <a:custGeom>
              <a:avLst/>
              <a:pathLst>
                <a:path w="15329" h="76687">
                  <a:moveTo>
                    <a:pt x="13201" y="0"/>
                  </a:moveTo>
                  <a:lnTo>
                    <a:pt x="15329" y="76360"/>
                  </a:lnTo>
                  <a:lnTo>
                    <a:pt x="1473" y="76687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2" name="pg4931"/>
            <p:cNvSpPr/>
            <p:nvPr/>
          </p:nvSpPr>
          <p:spPr>
            <a:xfrm>
              <a:off x="3178352" y="5179724"/>
              <a:ext cx="15980" cy="76785"/>
            </a:xfrm>
            <a:custGeom>
              <a:avLst/>
              <a:pathLst>
                <a:path w="15980" h="76785">
                  <a:moveTo>
                    <a:pt x="13198" y="0"/>
                  </a:moveTo>
                  <a:lnTo>
                    <a:pt x="15980" y="76339"/>
                  </a:lnTo>
                  <a:lnTo>
                    <a:pt x="2127" y="76785"/>
                  </a:lnTo>
                  <a:lnTo>
                    <a:pt x="0" y="4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3" name="pg4932"/>
            <p:cNvSpPr/>
            <p:nvPr/>
          </p:nvSpPr>
          <p:spPr>
            <a:xfrm>
              <a:off x="3191550" y="5179187"/>
              <a:ext cx="16630" cy="76877"/>
            </a:xfrm>
            <a:custGeom>
              <a:avLst/>
              <a:pathLst>
                <a:path w="16630" h="76877">
                  <a:moveTo>
                    <a:pt x="13194" y="0"/>
                  </a:moveTo>
                  <a:lnTo>
                    <a:pt x="16630" y="76313"/>
                  </a:lnTo>
                  <a:lnTo>
                    <a:pt x="2782" y="76877"/>
                  </a:lnTo>
                  <a:lnTo>
                    <a:pt x="0" y="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4" name="pg4933"/>
            <p:cNvSpPr/>
            <p:nvPr/>
          </p:nvSpPr>
          <p:spPr>
            <a:xfrm>
              <a:off x="3204745" y="5178536"/>
              <a:ext cx="17279" cy="76963"/>
            </a:xfrm>
            <a:custGeom>
              <a:avLst/>
              <a:pathLst>
                <a:path w="17279" h="76963">
                  <a:moveTo>
                    <a:pt x="13189" y="0"/>
                  </a:moveTo>
                  <a:lnTo>
                    <a:pt x="17279" y="76281"/>
                  </a:lnTo>
                  <a:lnTo>
                    <a:pt x="3436" y="76963"/>
                  </a:lnTo>
                  <a:lnTo>
                    <a:pt x="0" y="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5" name="pg4934"/>
            <p:cNvSpPr/>
            <p:nvPr/>
          </p:nvSpPr>
          <p:spPr>
            <a:xfrm>
              <a:off x="3217934" y="5177773"/>
              <a:ext cx="17927" cy="77044"/>
            </a:xfrm>
            <a:custGeom>
              <a:avLst/>
              <a:pathLst>
                <a:path w="17927" h="77044">
                  <a:moveTo>
                    <a:pt x="13183" y="0"/>
                  </a:moveTo>
                  <a:lnTo>
                    <a:pt x="17927" y="76243"/>
                  </a:lnTo>
                  <a:lnTo>
                    <a:pt x="4090" y="77044"/>
                  </a:lnTo>
                  <a:lnTo>
                    <a:pt x="0" y="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6" name="pg4935"/>
            <p:cNvSpPr/>
            <p:nvPr/>
          </p:nvSpPr>
          <p:spPr>
            <a:xfrm>
              <a:off x="3231117" y="5176896"/>
              <a:ext cx="18573" cy="77119"/>
            </a:xfrm>
            <a:custGeom>
              <a:avLst/>
              <a:pathLst>
                <a:path w="18573" h="77119">
                  <a:moveTo>
                    <a:pt x="13176" y="0"/>
                  </a:moveTo>
                  <a:lnTo>
                    <a:pt x="18573" y="76199"/>
                  </a:lnTo>
                  <a:lnTo>
                    <a:pt x="4744" y="77119"/>
                  </a:lnTo>
                  <a:lnTo>
                    <a:pt x="0" y="8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7" name="pg4936"/>
            <p:cNvSpPr/>
            <p:nvPr/>
          </p:nvSpPr>
          <p:spPr>
            <a:xfrm>
              <a:off x="3244293" y="5175906"/>
              <a:ext cx="19218" cy="77189"/>
            </a:xfrm>
            <a:custGeom>
              <a:avLst/>
              <a:pathLst>
                <a:path w="19218" h="77189">
                  <a:moveTo>
                    <a:pt x="13168" y="0"/>
                  </a:moveTo>
                  <a:lnTo>
                    <a:pt x="19218" y="76150"/>
                  </a:lnTo>
                  <a:lnTo>
                    <a:pt x="5397" y="77189"/>
                  </a:lnTo>
                  <a:lnTo>
                    <a:pt x="0" y="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8" name="pg4937"/>
            <p:cNvSpPr/>
            <p:nvPr/>
          </p:nvSpPr>
          <p:spPr>
            <a:xfrm>
              <a:off x="3257462" y="5174804"/>
              <a:ext cx="19862" cy="77252"/>
            </a:xfrm>
            <a:custGeom>
              <a:avLst/>
              <a:pathLst>
                <a:path w="19862" h="77252">
                  <a:moveTo>
                    <a:pt x="13159" y="0"/>
                  </a:moveTo>
                  <a:lnTo>
                    <a:pt x="19862" y="76095"/>
                  </a:lnTo>
                  <a:lnTo>
                    <a:pt x="6050" y="77252"/>
                  </a:lnTo>
                  <a:lnTo>
                    <a:pt x="0" y="1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9" name="pg4938"/>
            <p:cNvSpPr/>
            <p:nvPr/>
          </p:nvSpPr>
          <p:spPr>
            <a:xfrm>
              <a:off x="3270621" y="5173589"/>
              <a:ext cx="20504" cy="77311"/>
            </a:xfrm>
            <a:custGeom>
              <a:avLst/>
              <a:pathLst>
                <a:path w="20504" h="77311">
                  <a:moveTo>
                    <a:pt x="13149" y="0"/>
                  </a:moveTo>
                  <a:lnTo>
                    <a:pt x="20504" y="76035"/>
                  </a:lnTo>
                  <a:lnTo>
                    <a:pt x="6703" y="7731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0" name="pg4939"/>
            <p:cNvSpPr/>
            <p:nvPr/>
          </p:nvSpPr>
          <p:spPr>
            <a:xfrm>
              <a:off x="3283770" y="5172261"/>
              <a:ext cx="21145" cy="77363"/>
            </a:xfrm>
            <a:custGeom>
              <a:avLst/>
              <a:pathLst>
                <a:path w="21145" h="77363">
                  <a:moveTo>
                    <a:pt x="13138" y="0"/>
                  </a:moveTo>
                  <a:lnTo>
                    <a:pt x="21145" y="75969"/>
                  </a:lnTo>
                  <a:lnTo>
                    <a:pt x="7355" y="77363"/>
                  </a:lnTo>
                  <a:lnTo>
                    <a:pt x="0" y="1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1" name="pg4940"/>
            <p:cNvSpPr/>
            <p:nvPr/>
          </p:nvSpPr>
          <p:spPr>
            <a:xfrm>
              <a:off x="3296909" y="5170821"/>
              <a:ext cx="21784" cy="77410"/>
            </a:xfrm>
            <a:custGeom>
              <a:avLst/>
              <a:pathLst>
                <a:path w="21784" h="77410">
                  <a:moveTo>
                    <a:pt x="13126" y="0"/>
                  </a:moveTo>
                  <a:lnTo>
                    <a:pt x="21784" y="75898"/>
                  </a:lnTo>
                  <a:lnTo>
                    <a:pt x="8006" y="77410"/>
                  </a:lnTo>
                  <a:lnTo>
                    <a:pt x="0" y="14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2" name="pg4941"/>
            <p:cNvSpPr/>
            <p:nvPr/>
          </p:nvSpPr>
          <p:spPr>
            <a:xfrm>
              <a:off x="3310035" y="5169268"/>
              <a:ext cx="22421" cy="77451"/>
            </a:xfrm>
            <a:custGeom>
              <a:avLst/>
              <a:pathLst>
                <a:path w="22421" h="77451">
                  <a:moveTo>
                    <a:pt x="13113" y="0"/>
                  </a:moveTo>
                  <a:lnTo>
                    <a:pt x="22421" y="75821"/>
                  </a:lnTo>
                  <a:lnTo>
                    <a:pt x="8657" y="77451"/>
                  </a:lnTo>
                  <a:lnTo>
                    <a:pt x="0" y="15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3" name="pg4942"/>
            <p:cNvSpPr/>
            <p:nvPr/>
          </p:nvSpPr>
          <p:spPr>
            <a:xfrm>
              <a:off x="3323149" y="5167603"/>
              <a:ext cx="23057" cy="77486"/>
            </a:xfrm>
            <a:custGeom>
              <a:avLst/>
              <a:pathLst>
                <a:path w="23057" h="77486">
                  <a:moveTo>
                    <a:pt x="13099" y="0"/>
                  </a:moveTo>
                  <a:lnTo>
                    <a:pt x="23057" y="75738"/>
                  </a:lnTo>
                  <a:lnTo>
                    <a:pt x="9307" y="77486"/>
                  </a:lnTo>
                  <a:lnTo>
                    <a:pt x="0" y="16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4" name="pg4943"/>
            <p:cNvSpPr/>
            <p:nvPr/>
          </p:nvSpPr>
          <p:spPr>
            <a:xfrm>
              <a:off x="3336249" y="5165825"/>
              <a:ext cx="23691" cy="77516"/>
            </a:xfrm>
            <a:custGeom>
              <a:avLst/>
              <a:pathLst>
                <a:path w="23691" h="77516">
                  <a:moveTo>
                    <a:pt x="13085" y="0"/>
                  </a:moveTo>
                  <a:lnTo>
                    <a:pt x="23691" y="75650"/>
                  </a:lnTo>
                  <a:lnTo>
                    <a:pt x="9957" y="77516"/>
                  </a:lnTo>
                  <a:lnTo>
                    <a:pt x="0" y="1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5" name="pg4944"/>
            <p:cNvSpPr/>
            <p:nvPr/>
          </p:nvSpPr>
          <p:spPr>
            <a:xfrm>
              <a:off x="3349334" y="5163936"/>
              <a:ext cx="24323" cy="77540"/>
            </a:xfrm>
            <a:custGeom>
              <a:avLst/>
              <a:pathLst>
                <a:path w="24323" h="77540">
                  <a:moveTo>
                    <a:pt x="13069" y="0"/>
                  </a:moveTo>
                  <a:lnTo>
                    <a:pt x="24323" y="75557"/>
                  </a:lnTo>
                  <a:lnTo>
                    <a:pt x="10606" y="77540"/>
                  </a:lnTo>
                  <a:lnTo>
                    <a:pt x="0" y="18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6" name="pg4945"/>
            <p:cNvSpPr/>
            <p:nvPr/>
          </p:nvSpPr>
          <p:spPr>
            <a:xfrm>
              <a:off x="3362403" y="5161935"/>
              <a:ext cx="24954" cy="77558"/>
            </a:xfrm>
            <a:custGeom>
              <a:avLst/>
              <a:pathLst>
                <a:path w="24954" h="77558">
                  <a:moveTo>
                    <a:pt x="13052" y="0"/>
                  </a:moveTo>
                  <a:lnTo>
                    <a:pt x="24954" y="75457"/>
                  </a:lnTo>
                  <a:lnTo>
                    <a:pt x="11254" y="77558"/>
                  </a:lnTo>
                  <a:lnTo>
                    <a:pt x="0" y="2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7" name="pg4946"/>
            <p:cNvSpPr/>
            <p:nvPr/>
          </p:nvSpPr>
          <p:spPr>
            <a:xfrm>
              <a:off x="3375456" y="5159821"/>
              <a:ext cx="25583" cy="77571"/>
            </a:xfrm>
            <a:custGeom>
              <a:avLst/>
              <a:pathLst>
                <a:path w="25583" h="77571">
                  <a:moveTo>
                    <a:pt x="13035" y="0"/>
                  </a:moveTo>
                  <a:lnTo>
                    <a:pt x="25583" y="75353"/>
                  </a:lnTo>
                  <a:lnTo>
                    <a:pt x="11901" y="77571"/>
                  </a:lnTo>
                  <a:lnTo>
                    <a:pt x="0" y="21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8" name="pg4947"/>
            <p:cNvSpPr/>
            <p:nvPr/>
          </p:nvSpPr>
          <p:spPr>
            <a:xfrm>
              <a:off x="3388491" y="5157596"/>
              <a:ext cx="26209" cy="77577"/>
            </a:xfrm>
            <a:custGeom>
              <a:avLst/>
              <a:pathLst>
                <a:path w="26209" h="77577">
                  <a:moveTo>
                    <a:pt x="13016" y="0"/>
                  </a:moveTo>
                  <a:lnTo>
                    <a:pt x="26209" y="75242"/>
                  </a:lnTo>
                  <a:lnTo>
                    <a:pt x="12547" y="77577"/>
                  </a:lnTo>
                  <a:lnTo>
                    <a:pt x="0" y="2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9" name="pg4948"/>
            <p:cNvSpPr/>
            <p:nvPr/>
          </p:nvSpPr>
          <p:spPr>
            <a:xfrm>
              <a:off x="3401508" y="5155260"/>
              <a:ext cx="26834" cy="77579"/>
            </a:xfrm>
            <a:custGeom>
              <a:avLst/>
              <a:pathLst>
                <a:path w="26834" h="77579">
                  <a:moveTo>
                    <a:pt x="12996" y="0"/>
                  </a:moveTo>
                  <a:lnTo>
                    <a:pt x="26834" y="75126"/>
                  </a:lnTo>
                  <a:lnTo>
                    <a:pt x="13193" y="77579"/>
                  </a:lnTo>
                  <a:lnTo>
                    <a:pt x="0" y="23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0" name="pg4949"/>
            <p:cNvSpPr/>
            <p:nvPr/>
          </p:nvSpPr>
          <p:spPr>
            <a:xfrm>
              <a:off x="3414505" y="5152812"/>
              <a:ext cx="27457" cy="77574"/>
            </a:xfrm>
            <a:custGeom>
              <a:avLst/>
              <a:pathLst>
                <a:path w="27457" h="77574">
                  <a:moveTo>
                    <a:pt x="12976" y="0"/>
                  </a:moveTo>
                  <a:lnTo>
                    <a:pt x="27457" y="75005"/>
                  </a:lnTo>
                  <a:lnTo>
                    <a:pt x="13837" y="77574"/>
                  </a:lnTo>
                  <a:lnTo>
                    <a:pt x="0" y="24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1" name="pg4950"/>
            <p:cNvSpPr/>
            <p:nvPr/>
          </p:nvSpPr>
          <p:spPr>
            <a:xfrm>
              <a:off x="3427481" y="5150253"/>
              <a:ext cx="28078" cy="77564"/>
            </a:xfrm>
            <a:custGeom>
              <a:avLst/>
              <a:pathLst>
                <a:path w="28078" h="77564">
                  <a:moveTo>
                    <a:pt x="12955" y="0"/>
                  </a:moveTo>
                  <a:lnTo>
                    <a:pt x="28078" y="74878"/>
                  </a:lnTo>
                  <a:lnTo>
                    <a:pt x="14481" y="77564"/>
                  </a:lnTo>
                  <a:lnTo>
                    <a:pt x="0" y="2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2" name="pg4951"/>
            <p:cNvSpPr/>
            <p:nvPr/>
          </p:nvSpPr>
          <p:spPr>
            <a:xfrm>
              <a:off x="3440436" y="5147583"/>
              <a:ext cx="28697" cy="77548"/>
            </a:xfrm>
            <a:custGeom>
              <a:avLst/>
              <a:pathLst>
                <a:path w="28697" h="77548">
                  <a:moveTo>
                    <a:pt x="12932" y="0"/>
                  </a:moveTo>
                  <a:lnTo>
                    <a:pt x="28697" y="74746"/>
                  </a:lnTo>
                  <a:lnTo>
                    <a:pt x="15123" y="77548"/>
                  </a:lnTo>
                  <a:lnTo>
                    <a:pt x="0" y="26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3" name="pg4952"/>
            <p:cNvSpPr/>
            <p:nvPr/>
          </p:nvSpPr>
          <p:spPr>
            <a:xfrm>
              <a:off x="3453369" y="5144803"/>
              <a:ext cx="29314" cy="77526"/>
            </a:xfrm>
            <a:custGeom>
              <a:avLst/>
              <a:pathLst>
                <a:path w="29314" h="77526">
                  <a:moveTo>
                    <a:pt x="12909" y="0"/>
                  </a:moveTo>
                  <a:lnTo>
                    <a:pt x="29314" y="74608"/>
                  </a:lnTo>
                  <a:lnTo>
                    <a:pt x="15765" y="77526"/>
                  </a:lnTo>
                  <a:lnTo>
                    <a:pt x="0" y="2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4" name="pg4953"/>
            <p:cNvSpPr/>
            <p:nvPr/>
          </p:nvSpPr>
          <p:spPr>
            <a:xfrm>
              <a:off x="3466278" y="5141912"/>
              <a:ext cx="29929" cy="77499"/>
            </a:xfrm>
            <a:custGeom>
              <a:avLst/>
              <a:pathLst>
                <a:path w="29929" h="77499">
                  <a:moveTo>
                    <a:pt x="12884" y="0"/>
                  </a:moveTo>
                  <a:lnTo>
                    <a:pt x="29929" y="74464"/>
                  </a:lnTo>
                  <a:lnTo>
                    <a:pt x="16405" y="77499"/>
                  </a:lnTo>
                  <a:lnTo>
                    <a:pt x="0" y="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5" name="pg4954"/>
            <p:cNvSpPr/>
            <p:nvPr/>
          </p:nvSpPr>
          <p:spPr>
            <a:xfrm>
              <a:off x="3479163" y="5138910"/>
              <a:ext cx="30541" cy="77466"/>
            </a:xfrm>
            <a:custGeom>
              <a:avLst/>
              <a:pathLst>
                <a:path w="30541" h="77466">
                  <a:moveTo>
                    <a:pt x="12859" y="0"/>
                  </a:moveTo>
                  <a:lnTo>
                    <a:pt x="30541" y="74316"/>
                  </a:lnTo>
                  <a:lnTo>
                    <a:pt x="17044" y="77466"/>
                  </a:lnTo>
                  <a:lnTo>
                    <a:pt x="0" y="3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6" name="pg4955"/>
            <p:cNvSpPr/>
            <p:nvPr/>
          </p:nvSpPr>
          <p:spPr>
            <a:xfrm>
              <a:off x="3492023" y="5135799"/>
              <a:ext cx="31151" cy="77427"/>
            </a:xfrm>
            <a:custGeom>
              <a:avLst/>
              <a:pathLst>
                <a:path w="31151" h="77427">
                  <a:moveTo>
                    <a:pt x="12833" y="0"/>
                  </a:moveTo>
                  <a:lnTo>
                    <a:pt x="31151" y="74161"/>
                  </a:lnTo>
                  <a:lnTo>
                    <a:pt x="17681" y="77427"/>
                  </a:lnTo>
                  <a:lnTo>
                    <a:pt x="0" y="3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7" name="pg4956"/>
            <p:cNvSpPr/>
            <p:nvPr/>
          </p:nvSpPr>
          <p:spPr>
            <a:xfrm>
              <a:off x="3504856" y="5132577"/>
              <a:ext cx="31759" cy="77383"/>
            </a:xfrm>
            <a:custGeom>
              <a:avLst/>
              <a:pathLst>
                <a:path w="31759" h="77383">
                  <a:moveTo>
                    <a:pt x="12806" y="0"/>
                  </a:moveTo>
                  <a:lnTo>
                    <a:pt x="31759" y="74002"/>
                  </a:lnTo>
                  <a:lnTo>
                    <a:pt x="18318" y="77383"/>
                  </a:lnTo>
                  <a:lnTo>
                    <a:pt x="0" y="32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8" name="pg4957"/>
            <p:cNvSpPr/>
            <p:nvPr/>
          </p:nvSpPr>
          <p:spPr>
            <a:xfrm>
              <a:off x="3517662" y="5129246"/>
              <a:ext cx="32365" cy="77333"/>
            </a:xfrm>
            <a:custGeom>
              <a:avLst/>
              <a:pathLst>
                <a:path w="32365" h="77333">
                  <a:moveTo>
                    <a:pt x="12778" y="0"/>
                  </a:moveTo>
                  <a:lnTo>
                    <a:pt x="32365" y="73836"/>
                  </a:lnTo>
                  <a:lnTo>
                    <a:pt x="18953" y="77333"/>
                  </a:lnTo>
                  <a:lnTo>
                    <a:pt x="0" y="3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9" name="pg4958"/>
            <p:cNvSpPr/>
            <p:nvPr/>
          </p:nvSpPr>
          <p:spPr>
            <a:xfrm>
              <a:off x="3530441" y="5125805"/>
              <a:ext cx="32968" cy="77277"/>
            </a:xfrm>
            <a:custGeom>
              <a:avLst/>
              <a:pathLst>
                <a:path w="32968" h="77277">
                  <a:moveTo>
                    <a:pt x="12749" y="0"/>
                  </a:moveTo>
                  <a:lnTo>
                    <a:pt x="32968" y="73666"/>
                  </a:lnTo>
                  <a:lnTo>
                    <a:pt x="19586" y="77277"/>
                  </a:lnTo>
                  <a:lnTo>
                    <a:pt x="0" y="344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0" name="pg4959"/>
            <p:cNvSpPr/>
            <p:nvPr/>
          </p:nvSpPr>
          <p:spPr>
            <a:xfrm>
              <a:off x="3543190" y="5122256"/>
              <a:ext cx="33568" cy="77215"/>
            </a:xfrm>
            <a:custGeom>
              <a:avLst/>
              <a:pathLst>
                <a:path w="33568" h="77215">
                  <a:moveTo>
                    <a:pt x="12719" y="0"/>
                  </a:moveTo>
                  <a:lnTo>
                    <a:pt x="33568" y="73490"/>
                  </a:lnTo>
                  <a:lnTo>
                    <a:pt x="20219" y="77215"/>
                  </a:lnTo>
                  <a:lnTo>
                    <a:pt x="0" y="3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1" name="pg4960"/>
            <p:cNvSpPr/>
            <p:nvPr/>
          </p:nvSpPr>
          <p:spPr>
            <a:xfrm>
              <a:off x="3555909" y="5118597"/>
              <a:ext cx="34167" cy="77148"/>
            </a:xfrm>
            <a:custGeom>
              <a:avLst/>
              <a:pathLst>
                <a:path w="34167" h="77148">
                  <a:moveTo>
                    <a:pt x="12688" y="0"/>
                  </a:moveTo>
                  <a:lnTo>
                    <a:pt x="34167" y="73308"/>
                  </a:lnTo>
                  <a:lnTo>
                    <a:pt x="20849" y="77148"/>
                  </a:lnTo>
                  <a:lnTo>
                    <a:pt x="0" y="36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2" name="pg4961"/>
            <p:cNvSpPr/>
            <p:nvPr/>
          </p:nvSpPr>
          <p:spPr>
            <a:xfrm>
              <a:off x="3568598" y="5114830"/>
              <a:ext cx="34763" cy="77076"/>
            </a:xfrm>
            <a:custGeom>
              <a:avLst/>
              <a:pathLst>
                <a:path w="34763" h="77076">
                  <a:moveTo>
                    <a:pt x="12656" y="0"/>
                  </a:moveTo>
                  <a:lnTo>
                    <a:pt x="34763" y="73122"/>
                  </a:lnTo>
                  <a:lnTo>
                    <a:pt x="21478" y="77076"/>
                  </a:lnTo>
                  <a:lnTo>
                    <a:pt x="0" y="376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3" name="pg4962"/>
            <p:cNvSpPr/>
            <p:nvPr/>
          </p:nvSpPr>
          <p:spPr>
            <a:xfrm>
              <a:off x="3581254" y="5110954"/>
              <a:ext cx="35356" cy="76997"/>
            </a:xfrm>
            <a:custGeom>
              <a:avLst/>
              <a:pathLst>
                <a:path w="35356" h="76997">
                  <a:moveTo>
                    <a:pt x="12623" y="0"/>
                  </a:moveTo>
                  <a:lnTo>
                    <a:pt x="35356" y="72929"/>
                  </a:lnTo>
                  <a:lnTo>
                    <a:pt x="22106" y="76997"/>
                  </a:lnTo>
                  <a:lnTo>
                    <a:pt x="0" y="3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4" name="pg4963"/>
            <p:cNvSpPr/>
            <p:nvPr/>
          </p:nvSpPr>
          <p:spPr>
            <a:xfrm>
              <a:off x="3593878" y="5106971"/>
              <a:ext cx="35946" cy="76913"/>
            </a:xfrm>
            <a:custGeom>
              <a:avLst/>
              <a:pathLst>
                <a:path w="35946" h="76913">
                  <a:moveTo>
                    <a:pt x="12590" y="0"/>
                  </a:moveTo>
                  <a:lnTo>
                    <a:pt x="35946" y="72732"/>
                  </a:lnTo>
                  <a:lnTo>
                    <a:pt x="22732" y="76913"/>
                  </a:lnTo>
                  <a:lnTo>
                    <a:pt x="0" y="3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5" name="pg4964"/>
            <p:cNvSpPr/>
            <p:nvPr/>
          </p:nvSpPr>
          <p:spPr>
            <a:xfrm>
              <a:off x="3606468" y="5102879"/>
              <a:ext cx="36534" cy="76823"/>
            </a:xfrm>
            <a:custGeom>
              <a:avLst/>
              <a:pathLst>
                <a:path w="36534" h="76823">
                  <a:moveTo>
                    <a:pt x="12555" y="0"/>
                  </a:moveTo>
                  <a:lnTo>
                    <a:pt x="36534" y="72529"/>
                  </a:lnTo>
                  <a:lnTo>
                    <a:pt x="23356" y="76823"/>
                  </a:lnTo>
                  <a:lnTo>
                    <a:pt x="0" y="40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6" name="pg4965"/>
            <p:cNvSpPr/>
            <p:nvPr/>
          </p:nvSpPr>
          <p:spPr>
            <a:xfrm>
              <a:off x="3619023" y="5098680"/>
              <a:ext cx="37120" cy="76728"/>
            </a:xfrm>
            <a:custGeom>
              <a:avLst/>
              <a:pathLst>
                <a:path w="37120" h="76728">
                  <a:moveTo>
                    <a:pt x="12519" y="0"/>
                  </a:moveTo>
                  <a:lnTo>
                    <a:pt x="37120" y="72321"/>
                  </a:lnTo>
                  <a:lnTo>
                    <a:pt x="23979" y="76728"/>
                  </a:lnTo>
                  <a:lnTo>
                    <a:pt x="0" y="4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7" name="pg4966"/>
            <p:cNvSpPr/>
            <p:nvPr/>
          </p:nvSpPr>
          <p:spPr>
            <a:xfrm>
              <a:off x="3631543" y="5094374"/>
              <a:ext cx="37702" cy="76627"/>
            </a:xfrm>
            <a:custGeom>
              <a:avLst/>
              <a:pathLst>
                <a:path w="37702" h="76627">
                  <a:moveTo>
                    <a:pt x="12483" y="0"/>
                  </a:moveTo>
                  <a:lnTo>
                    <a:pt x="37702" y="72107"/>
                  </a:lnTo>
                  <a:lnTo>
                    <a:pt x="24600" y="76627"/>
                  </a:lnTo>
                  <a:lnTo>
                    <a:pt x="0" y="43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8" name="pg4967"/>
            <p:cNvSpPr/>
            <p:nvPr/>
          </p:nvSpPr>
          <p:spPr>
            <a:xfrm>
              <a:off x="3644027" y="5089961"/>
              <a:ext cx="38282" cy="76520"/>
            </a:xfrm>
            <a:custGeom>
              <a:avLst/>
              <a:pathLst>
                <a:path w="38282" h="76520">
                  <a:moveTo>
                    <a:pt x="12446" y="0"/>
                  </a:moveTo>
                  <a:lnTo>
                    <a:pt x="38282" y="71888"/>
                  </a:lnTo>
                  <a:lnTo>
                    <a:pt x="25219" y="76520"/>
                  </a:lnTo>
                  <a:lnTo>
                    <a:pt x="0" y="4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9" name="pg4968"/>
            <p:cNvSpPr/>
            <p:nvPr/>
          </p:nvSpPr>
          <p:spPr>
            <a:xfrm>
              <a:off x="3656473" y="5085442"/>
              <a:ext cx="38859" cy="76408"/>
            </a:xfrm>
            <a:custGeom>
              <a:avLst/>
              <a:pathLst>
                <a:path w="38859" h="76408">
                  <a:moveTo>
                    <a:pt x="12407" y="0"/>
                  </a:moveTo>
                  <a:lnTo>
                    <a:pt x="38859" y="71664"/>
                  </a:lnTo>
                  <a:lnTo>
                    <a:pt x="25836" y="76408"/>
                  </a:lnTo>
                  <a:lnTo>
                    <a:pt x="0" y="45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0" name="pg4969"/>
            <p:cNvSpPr/>
            <p:nvPr/>
          </p:nvSpPr>
          <p:spPr>
            <a:xfrm>
              <a:off x="3668881" y="5080816"/>
              <a:ext cx="39433" cy="76290"/>
            </a:xfrm>
            <a:custGeom>
              <a:avLst/>
              <a:pathLst>
                <a:path w="39433" h="76290">
                  <a:moveTo>
                    <a:pt x="12368" y="0"/>
                  </a:moveTo>
                  <a:lnTo>
                    <a:pt x="39433" y="71435"/>
                  </a:lnTo>
                  <a:lnTo>
                    <a:pt x="26451" y="76290"/>
                  </a:lnTo>
                  <a:lnTo>
                    <a:pt x="0" y="4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1" name="pg4970"/>
            <p:cNvSpPr/>
            <p:nvPr/>
          </p:nvSpPr>
          <p:spPr>
            <a:xfrm>
              <a:off x="3681250" y="5076085"/>
              <a:ext cx="40004" cy="76166"/>
            </a:xfrm>
            <a:custGeom>
              <a:avLst/>
              <a:pathLst>
                <a:path w="40004" h="76166">
                  <a:moveTo>
                    <a:pt x="12328" y="0"/>
                  </a:moveTo>
                  <a:lnTo>
                    <a:pt x="40004" y="71200"/>
                  </a:lnTo>
                  <a:lnTo>
                    <a:pt x="27064" y="76166"/>
                  </a:lnTo>
                  <a:lnTo>
                    <a:pt x="0" y="47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2" name="pg4971"/>
            <p:cNvSpPr/>
            <p:nvPr/>
          </p:nvSpPr>
          <p:spPr>
            <a:xfrm>
              <a:off x="3693578" y="5071248"/>
              <a:ext cx="40573" cy="76037"/>
            </a:xfrm>
            <a:custGeom>
              <a:avLst/>
              <a:pathLst>
                <a:path w="40573" h="76037">
                  <a:moveTo>
                    <a:pt x="12287" y="0"/>
                  </a:moveTo>
                  <a:lnTo>
                    <a:pt x="40573" y="70960"/>
                  </a:lnTo>
                  <a:lnTo>
                    <a:pt x="27676" y="76037"/>
                  </a:lnTo>
                  <a:lnTo>
                    <a:pt x="0" y="4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3" name="pg4972"/>
            <p:cNvSpPr/>
            <p:nvPr/>
          </p:nvSpPr>
          <p:spPr>
            <a:xfrm>
              <a:off x="3705866" y="5066306"/>
              <a:ext cx="41138" cy="75903"/>
            </a:xfrm>
            <a:custGeom>
              <a:avLst/>
              <a:pathLst>
                <a:path w="41138" h="75903">
                  <a:moveTo>
                    <a:pt x="12245" y="0"/>
                  </a:moveTo>
                  <a:lnTo>
                    <a:pt x="41138" y="70715"/>
                  </a:lnTo>
                  <a:lnTo>
                    <a:pt x="28285" y="75903"/>
                  </a:lnTo>
                  <a:lnTo>
                    <a:pt x="0" y="49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4" name="pg4973"/>
            <p:cNvSpPr/>
            <p:nvPr/>
          </p:nvSpPr>
          <p:spPr>
            <a:xfrm>
              <a:off x="3718111" y="5061259"/>
              <a:ext cx="41700" cy="75762"/>
            </a:xfrm>
            <a:custGeom>
              <a:avLst/>
              <a:pathLst>
                <a:path w="41700" h="75762">
                  <a:moveTo>
                    <a:pt x="12202" y="0"/>
                  </a:moveTo>
                  <a:lnTo>
                    <a:pt x="41700" y="70465"/>
                  </a:lnTo>
                  <a:lnTo>
                    <a:pt x="28892" y="75762"/>
                  </a:lnTo>
                  <a:lnTo>
                    <a:pt x="0" y="50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5" name="pg4974"/>
            <p:cNvSpPr/>
            <p:nvPr/>
          </p:nvSpPr>
          <p:spPr>
            <a:xfrm>
              <a:off x="3730314" y="5056107"/>
              <a:ext cx="42259" cy="75616"/>
            </a:xfrm>
            <a:custGeom>
              <a:avLst/>
              <a:pathLst>
                <a:path w="42259" h="75616">
                  <a:moveTo>
                    <a:pt x="12159" y="0"/>
                  </a:moveTo>
                  <a:lnTo>
                    <a:pt x="42259" y="70210"/>
                  </a:lnTo>
                  <a:lnTo>
                    <a:pt x="29497" y="75616"/>
                  </a:lnTo>
                  <a:lnTo>
                    <a:pt x="0" y="51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6" name="pg4975"/>
            <p:cNvSpPr/>
            <p:nvPr/>
          </p:nvSpPr>
          <p:spPr>
            <a:xfrm>
              <a:off x="3742473" y="5050852"/>
              <a:ext cx="42816" cy="75465"/>
            </a:xfrm>
            <a:custGeom>
              <a:avLst/>
              <a:pathLst>
                <a:path w="42816" h="75465">
                  <a:moveTo>
                    <a:pt x="12114" y="0"/>
                  </a:moveTo>
                  <a:lnTo>
                    <a:pt x="42816" y="69949"/>
                  </a:lnTo>
                  <a:lnTo>
                    <a:pt x="30100" y="75465"/>
                  </a:lnTo>
                  <a:lnTo>
                    <a:pt x="0" y="52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7" name="pg4976"/>
            <p:cNvSpPr/>
            <p:nvPr/>
          </p:nvSpPr>
          <p:spPr>
            <a:xfrm>
              <a:off x="3754588" y="5045493"/>
              <a:ext cx="43369" cy="75308"/>
            </a:xfrm>
            <a:custGeom>
              <a:avLst/>
              <a:pathLst>
                <a:path w="43369" h="75308">
                  <a:moveTo>
                    <a:pt x="12069" y="0"/>
                  </a:moveTo>
                  <a:lnTo>
                    <a:pt x="43369" y="69683"/>
                  </a:lnTo>
                  <a:lnTo>
                    <a:pt x="30701" y="75308"/>
                  </a:lnTo>
                  <a:lnTo>
                    <a:pt x="0" y="53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8" name="pg4977"/>
            <p:cNvSpPr/>
            <p:nvPr/>
          </p:nvSpPr>
          <p:spPr>
            <a:xfrm>
              <a:off x="3766657" y="5040031"/>
              <a:ext cx="43918" cy="75146"/>
            </a:xfrm>
            <a:custGeom>
              <a:avLst/>
              <a:pathLst>
                <a:path w="43918" h="75146">
                  <a:moveTo>
                    <a:pt x="12022" y="0"/>
                  </a:moveTo>
                  <a:lnTo>
                    <a:pt x="43918" y="69412"/>
                  </a:lnTo>
                  <a:lnTo>
                    <a:pt x="31300" y="75146"/>
                  </a:lnTo>
                  <a:lnTo>
                    <a:pt x="0" y="54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9" name="pg4978"/>
            <p:cNvSpPr/>
            <p:nvPr/>
          </p:nvSpPr>
          <p:spPr>
            <a:xfrm>
              <a:off x="3778680" y="5034466"/>
              <a:ext cx="44465" cy="74978"/>
            </a:xfrm>
            <a:custGeom>
              <a:avLst/>
              <a:pathLst>
                <a:path w="44465" h="74978">
                  <a:moveTo>
                    <a:pt x="11975" y="0"/>
                  </a:moveTo>
                  <a:lnTo>
                    <a:pt x="44465" y="69137"/>
                  </a:lnTo>
                  <a:lnTo>
                    <a:pt x="31896" y="74978"/>
                  </a:lnTo>
                  <a:lnTo>
                    <a:pt x="0" y="5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0" name="pg4979"/>
            <p:cNvSpPr/>
            <p:nvPr/>
          </p:nvSpPr>
          <p:spPr>
            <a:xfrm>
              <a:off x="3790655" y="5028798"/>
              <a:ext cx="45008" cy="74804"/>
            </a:xfrm>
            <a:custGeom>
              <a:avLst/>
              <a:pathLst>
                <a:path w="45008" h="74804">
                  <a:moveTo>
                    <a:pt x="11927" y="0"/>
                  </a:moveTo>
                  <a:lnTo>
                    <a:pt x="45008" y="68855"/>
                  </a:lnTo>
                  <a:lnTo>
                    <a:pt x="32489" y="74804"/>
                  </a:lnTo>
                  <a:lnTo>
                    <a:pt x="0" y="56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1" name="pg4980"/>
            <p:cNvSpPr/>
            <p:nvPr/>
          </p:nvSpPr>
          <p:spPr>
            <a:xfrm>
              <a:off x="3802582" y="5023028"/>
              <a:ext cx="45548" cy="74625"/>
            </a:xfrm>
            <a:custGeom>
              <a:avLst/>
              <a:pathLst>
                <a:path w="45548" h="74625">
                  <a:moveTo>
                    <a:pt x="11878" y="0"/>
                  </a:moveTo>
                  <a:lnTo>
                    <a:pt x="45548" y="68569"/>
                  </a:lnTo>
                  <a:lnTo>
                    <a:pt x="33081" y="74625"/>
                  </a:lnTo>
                  <a:lnTo>
                    <a:pt x="0" y="57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2" name="pg4981"/>
            <p:cNvSpPr/>
            <p:nvPr/>
          </p:nvSpPr>
          <p:spPr>
            <a:xfrm>
              <a:off x="3814460" y="5017157"/>
              <a:ext cx="46085" cy="74441"/>
            </a:xfrm>
            <a:custGeom>
              <a:avLst/>
              <a:pathLst>
                <a:path w="46085" h="74441">
                  <a:moveTo>
                    <a:pt x="11828" y="0"/>
                  </a:moveTo>
                  <a:lnTo>
                    <a:pt x="46085" y="68278"/>
                  </a:lnTo>
                  <a:lnTo>
                    <a:pt x="33670" y="74441"/>
                  </a:lnTo>
                  <a:lnTo>
                    <a:pt x="0" y="5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3" name="pg4982"/>
            <p:cNvSpPr/>
            <p:nvPr/>
          </p:nvSpPr>
          <p:spPr>
            <a:xfrm>
              <a:off x="3826289" y="5011185"/>
              <a:ext cx="46618" cy="74251"/>
            </a:xfrm>
            <a:custGeom>
              <a:avLst/>
              <a:pathLst>
                <a:path w="46618" h="74251">
                  <a:moveTo>
                    <a:pt x="11777" y="0"/>
                  </a:moveTo>
                  <a:lnTo>
                    <a:pt x="46618" y="67982"/>
                  </a:lnTo>
                  <a:lnTo>
                    <a:pt x="34256" y="74251"/>
                  </a:lnTo>
                  <a:lnTo>
                    <a:pt x="0" y="59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4" name="pg4983"/>
            <p:cNvSpPr/>
            <p:nvPr/>
          </p:nvSpPr>
          <p:spPr>
            <a:xfrm>
              <a:off x="3838066" y="5005112"/>
              <a:ext cx="47148" cy="74055"/>
            </a:xfrm>
            <a:custGeom>
              <a:avLst/>
              <a:pathLst>
                <a:path w="47148" h="74055">
                  <a:moveTo>
                    <a:pt x="11725" y="0"/>
                  </a:moveTo>
                  <a:lnTo>
                    <a:pt x="47148" y="67681"/>
                  </a:lnTo>
                  <a:lnTo>
                    <a:pt x="34840" y="74055"/>
                  </a:lnTo>
                  <a:lnTo>
                    <a:pt x="0" y="6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5" name="pg4984"/>
            <p:cNvSpPr/>
            <p:nvPr/>
          </p:nvSpPr>
          <p:spPr>
            <a:xfrm>
              <a:off x="3849792" y="4998938"/>
              <a:ext cx="47674" cy="73854"/>
            </a:xfrm>
            <a:custGeom>
              <a:avLst/>
              <a:pathLst>
                <a:path w="47674" h="73854">
                  <a:moveTo>
                    <a:pt x="11673" y="0"/>
                  </a:moveTo>
                  <a:lnTo>
                    <a:pt x="47674" y="67375"/>
                  </a:lnTo>
                  <a:lnTo>
                    <a:pt x="35422" y="73854"/>
                  </a:lnTo>
                  <a:lnTo>
                    <a:pt x="0" y="61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6" name="pg4985"/>
            <p:cNvSpPr/>
            <p:nvPr/>
          </p:nvSpPr>
          <p:spPr>
            <a:xfrm>
              <a:off x="3861466" y="4992665"/>
              <a:ext cx="48197" cy="73648"/>
            </a:xfrm>
            <a:custGeom>
              <a:avLst/>
              <a:pathLst>
                <a:path w="48197" h="73648">
                  <a:moveTo>
                    <a:pt x="11620" y="0"/>
                  </a:moveTo>
                  <a:lnTo>
                    <a:pt x="48197" y="67064"/>
                  </a:lnTo>
                  <a:lnTo>
                    <a:pt x="36001" y="73648"/>
                  </a:lnTo>
                  <a:lnTo>
                    <a:pt x="0" y="62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7" name="pg4986"/>
            <p:cNvSpPr/>
            <p:nvPr/>
          </p:nvSpPr>
          <p:spPr>
            <a:xfrm>
              <a:off x="3873086" y="4986292"/>
              <a:ext cx="48716" cy="73436"/>
            </a:xfrm>
            <a:custGeom>
              <a:avLst/>
              <a:pathLst>
                <a:path w="48716" h="73436">
                  <a:moveTo>
                    <a:pt x="11565" y="0"/>
                  </a:moveTo>
                  <a:lnTo>
                    <a:pt x="48716" y="66748"/>
                  </a:lnTo>
                  <a:lnTo>
                    <a:pt x="36577" y="73436"/>
                  </a:lnTo>
                  <a:lnTo>
                    <a:pt x="0" y="6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8" name="pg4987"/>
            <p:cNvSpPr/>
            <p:nvPr/>
          </p:nvSpPr>
          <p:spPr>
            <a:xfrm>
              <a:off x="3884652" y="4979821"/>
              <a:ext cx="49232" cy="73219"/>
            </a:xfrm>
            <a:custGeom>
              <a:avLst/>
              <a:pathLst>
                <a:path w="49232" h="73219">
                  <a:moveTo>
                    <a:pt x="11510" y="0"/>
                  </a:moveTo>
                  <a:lnTo>
                    <a:pt x="49232" y="66427"/>
                  </a:lnTo>
                  <a:lnTo>
                    <a:pt x="37150" y="73219"/>
                  </a:lnTo>
                  <a:lnTo>
                    <a:pt x="0" y="6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9" name="pg4988"/>
            <p:cNvSpPr/>
            <p:nvPr/>
          </p:nvSpPr>
          <p:spPr>
            <a:xfrm>
              <a:off x="3896162" y="4973251"/>
              <a:ext cx="49744" cy="72997"/>
            </a:xfrm>
            <a:custGeom>
              <a:avLst/>
              <a:pathLst>
                <a:path w="49744" h="72997">
                  <a:moveTo>
                    <a:pt x="11454" y="0"/>
                  </a:moveTo>
                  <a:lnTo>
                    <a:pt x="49744" y="66101"/>
                  </a:lnTo>
                  <a:lnTo>
                    <a:pt x="37721" y="72997"/>
                  </a:lnTo>
                  <a:lnTo>
                    <a:pt x="0" y="6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0" name="pg4989"/>
            <p:cNvSpPr/>
            <p:nvPr/>
          </p:nvSpPr>
          <p:spPr>
            <a:xfrm>
              <a:off x="3907617" y="4966583"/>
              <a:ext cx="50253" cy="72769"/>
            </a:xfrm>
            <a:custGeom>
              <a:avLst/>
              <a:pathLst>
                <a:path w="50253" h="72769">
                  <a:moveTo>
                    <a:pt x="11398" y="0"/>
                  </a:moveTo>
                  <a:lnTo>
                    <a:pt x="50253" y="65770"/>
                  </a:lnTo>
                  <a:lnTo>
                    <a:pt x="38289" y="72769"/>
                  </a:lnTo>
                  <a:lnTo>
                    <a:pt x="0" y="66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1" name="pg4990"/>
            <p:cNvSpPr/>
            <p:nvPr/>
          </p:nvSpPr>
          <p:spPr>
            <a:xfrm>
              <a:off x="3919016" y="4959818"/>
              <a:ext cx="50757" cy="72536"/>
            </a:xfrm>
            <a:custGeom>
              <a:avLst/>
              <a:pathLst>
                <a:path w="50757" h="72536">
                  <a:moveTo>
                    <a:pt x="11340" y="0"/>
                  </a:moveTo>
                  <a:lnTo>
                    <a:pt x="50757" y="65435"/>
                  </a:lnTo>
                  <a:lnTo>
                    <a:pt x="38854" y="72536"/>
                  </a:lnTo>
                  <a:lnTo>
                    <a:pt x="0" y="6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2" name="pg4991"/>
            <p:cNvSpPr/>
            <p:nvPr/>
          </p:nvSpPr>
          <p:spPr>
            <a:xfrm>
              <a:off x="3930356" y="4952955"/>
              <a:ext cx="51259" cy="72297"/>
            </a:xfrm>
            <a:custGeom>
              <a:avLst/>
              <a:pathLst>
                <a:path w="51259" h="72297">
                  <a:moveTo>
                    <a:pt x="11282" y="0"/>
                  </a:moveTo>
                  <a:lnTo>
                    <a:pt x="51259" y="65095"/>
                  </a:lnTo>
                  <a:lnTo>
                    <a:pt x="39417" y="72297"/>
                  </a:lnTo>
                  <a:lnTo>
                    <a:pt x="0" y="6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3" name="pg4992"/>
            <p:cNvSpPr/>
            <p:nvPr/>
          </p:nvSpPr>
          <p:spPr>
            <a:xfrm>
              <a:off x="3941639" y="4945997"/>
              <a:ext cx="51756" cy="72053"/>
            </a:xfrm>
            <a:custGeom>
              <a:avLst/>
              <a:pathLst>
                <a:path w="51756" h="72053">
                  <a:moveTo>
                    <a:pt x="11223" y="0"/>
                  </a:moveTo>
                  <a:lnTo>
                    <a:pt x="51756" y="64750"/>
                  </a:lnTo>
                  <a:lnTo>
                    <a:pt x="39976" y="72053"/>
                  </a:lnTo>
                  <a:lnTo>
                    <a:pt x="0" y="6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4" name="pg4993"/>
            <p:cNvSpPr/>
            <p:nvPr/>
          </p:nvSpPr>
          <p:spPr>
            <a:xfrm>
              <a:off x="3952862" y="4938942"/>
              <a:ext cx="52249" cy="71804"/>
            </a:xfrm>
            <a:custGeom>
              <a:avLst/>
              <a:pathLst>
                <a:path w="52249" h="71804">
                  <a:moveTo>
                    <a:pt x="11162" y="0"/>
                  </a:moveTo>
                  <a:lnTo>
                    <a:pt x="52249" y="64400"/>
                  </a:lnTo>
                  <a:lnTo>
                    <a:pt x="40533" y="71804"/>
                  </a:lnTo>
                  <a:lnTo>
                    <a:pt x="0" y="70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5" name="pg4994"/>
            <p:cNvSpPr/>
            <p:nvPr/>
          </p:nvSpPr>
          <p:spPr>
            <a:xfrm>
              <a:off x="3964024" y="4931792"/>
              <a:ext cx="52739" cy="71550"/>
            </a:xfrm>
            <a:custGeom>
              <a:avLst/>
              <a:pathLst>
                <a:path w="52739" h="71550">
                  <a:moveTo>
                    <a:pt x="11102" y="0"/>
                  </a:moveTo>
                  <a:lnTo>
                    <a:pt x="52739" y="64045"/>
                  </a:lnTo>
                  <a:lnTo>
                    <a:pt x="41086" y="71550"/>
                  </a:lnTo>
                  <a:lnTo>
                    <a:pt x="0" y="7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6" name="pg4995"/>
            <p:cNvSpPr/>
            <p:nvPr/>
          </p:nvSpPr>
          <p:spPr>
            <a:xfrm>
              <a:off x="3975127" y="4924547"/>
              <a:ext cx="53225" cy="71290"/>
            </a:xfrm>
            <a:custGeom>
              <a:avLst/>
              <a:pathLst>
                <a:path w="53225" h="71290">
                  <a:moveTo>
                    <a:pt x="11040" y="0"/>
                  </a:moveTo>
                  <a:lnTo>
                    <a:pt x="53225" y="63686"/>
                  </a:lnTo>
                  <a:lnTo>
                    <a:pt x="41637" y="71290"/>
                  </a:lnTo>
                  <a:lnTo>
                    <a:pt x="0" y="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7" name="pg4996"/>
            <p:cNvSpPr/>
            <p:nvPr/>
          </p:nvSpPr>
          <p:spPr>
            <a:xfrm>
              <a:off x="3986167" y="4917207"/>
              <a:ext cx="53707" cy="71025"/>
            </a:xfrm>
            <a:custGeom>
              <a:avLst/>
              <a:pathLst>
                <a:path w="53707" h="71025">
                  <a:moveTo>
                    <a:pt x="10977" y="0"/>
                  </a:moveTo>
                  <a:lnTo>
                    <a:pt x="53707" y="63322"/>
                  </a:lnTo>
                  <a:lnTo>
                    <a:pt x="42184" y="71025"/>
                  </a:lnTo>
                  <a:lnTo>
                    <a:pt x="0" y="73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8" name="pg4997"/>
            <p:cNvSpPr/>
            <p:nvPr/>
          </p:nvSpPr>
          <p:spPr>
            <a:xfrm>
              <a:off x="3997145" y="4909774"/>
              <a:ext cx="54184" cy="70755"/>
            </a:xfrm>
            <a:custGeom>
              <a:avLst/>
              <a:pathLst>
                <a:path w="54184" h="70755">
                  <a:moveTo>
                    <a:pt x="10914" y="0"/>
                  </a:moveTo>
                  <a:lnTo>
                    <a:pt x="54184" y="62953"/>
                  </a:lnTo>
                  <a:lnTo>
                    <a:pt x="42729" y="70755"/>
                  </a:lnTo>
                  <a:lnTo>
                    <a:pt x="0" y="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9" name="pg4998"/>
            <p:cNvSpPr/>
            <p:nvPr/>
          </p:nvSpPr>
          <p:spPr>
            <a:xfrm>
              <a:off x="4008059" y="4902247"/>
              <a:ext cx="54658" cy="70480"/>
            </a:xfrm>
            <a:custGeom>
              <a:avLst/>
              <a:pathLst>
                <a:path w="54658" h="70480">
                  <a:moveTo>
                    <a:pt x="10850" y="0"/>
                  </a:moveTo>
                  <a:lnTo>
                    <a:pt x="54658" y="62580"/>
                  </a:lnTo>
                  <a:lnTo>
                    <a:pt x="43270" y="70480"/>
                  </a:lnTo>
                  <a:lnTo>
                    <a:pt x="0" y="75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0" name="pg4999"/>
            <p:cNvSpPr/>
            <p:nvPr/>
          </p:nvSpPr>
          <p:spPr>
            <a:xfrm>
              <a:off x="4018910" y="4894628"/>
              <a:ext cx="55128" cy="70200"/>
            </a:xfrm>
            <a:custGeom>
              <a:avLst/>
              <a:pathLst>
                <a:path w="55128" h="70200">
                  <a:moveTo>
                    <a:pt x="10785" y="0"/>
                  </a:moveTo>
                  <a:lnTo>
                    <a:pt x="55128" y="62202"/>
                  </a:lnTo>
                  <a:lnTo>
                    <a:pt x="43808" y="7020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1" name="pg5000"/>
            <p:cNvSpPr/>
            <p:nvPr/>
          </p:nvSpPr>
          <p:spPr>
            <a:xfrm>
              <a:off x="4029695" y="4886917"/>
              <a:ext cx="55594" cy="69914"/>
            </a:xfrm>
            <a:custGeom>
              <a:avLst/>
              <a:pathLst>
                <a:path w="55594" h="69914">
                  <a:moveTo>
                    <a:pt x="10719" y="0"/>
                  </a:moveTo>
                  <a:lnTo>
                    <a:pt x="55594" y="61820"/>
                  </a:lnTo>
                  <a:lnTo>
                    <a:pt x="44343" y="69914"/>
                  </a:lnTo>
                  <a:lnTo>
                    <a:pt x="0" y="7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2" name="pg5001"/>
            <p:cNvSpPr/>
            <p:nvPr/>
          </p:nvSpPr>
          <p:spPr>
            <a:xfrm>
              <a:off x="4040415" y="4879114"/>
              <a:ext cx="56056" cy="69623"/>
            </a:xfrm>
            <a:custGeom>
              <a:avLst/>
              <a:pathLst>
                <a:path w="56056" h="69623">
                  <a:moveTo>
                    <a:pt x="10653" y="0"/>
                  </a:moveTo>
                  <a:lnTo>
                    <a:pt x="56056" y="61433"/>
                  </a:lnTo>
                  <a:lnTo>
                    <a:pt x="44874" y="69623"/>
                  </a:lnTo>
                  <a:lnTo>
                    <a:pt x="0" y="78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3" name="pg5002"/>
            <p:cNvSpPr/>
            <p:nvPr/>
          </p:nvSpPr>
          <p:spPr>
            <a:xfrm>
              <a:off x="4051068" y="4871220"/>
              <a:ext cx="56514" cy="69327"/>
            </a:xfrm>
            <a:custGeom>
              <a:avLst/>
              <a:pathLst>
                <a:path w="56514" h="69327">
                  <a:moveTo>
                    <a:pt x="10586" y="0"/>
                  </a:moveTo>
                  <a:lnTo>
                    <a:pt x="56514" y="61042"/>
                  </a:lnTo>
                  <a:lnTo>
                    <a:pt x="45403" y="69327"/>
                  </a:lnTo>
                  <a:lnTo>
                    <a:pt x="0" y="78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4" name="pg5003"/>
            <p:cNvSpPr/>
            <p:nvPr/>
          </p:nvSpPr>
          <p:spPr>
            <a:xfrm>
              <a:off x="4061654" y="4863235"/>
              <a:ext cx="56967" cy="69026"/>
            </a:xfrm>
            <a:custGeom>
              <a:avLst/>
              <a:pathLst>
                <a:path w="56967" h="69026">
                  <a:moveTo>
                    <a:pt x="10517" y="0"/>
                  </a:moveTo>
                  <a:lnTo>
                    <a:pt x="56967" y="60646"/>
                  </a:lnTo>
                  <a:lnTo>
                    <a:pt x="45927" y="69026"/>
                  </a:lnTo>
                  <a:lnTo>
                    <a:pt x="0" y="79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5" name="pg5004"/>
            <p:cNvSpPr/>
            <p:nvPr/>
          </p:nvSpPr>
          <p:spPr>
            <a:xfrm>
              <a:off x="4072172" y="4855161"/>
              <a:ext cx="57416" cy="68720"/>
            </a:xfrm>
            <a:custGeom>
              <a:avLst/>
              <a:pathLst>
                <a:path w="57416" h="68720">
                  <a:moveTo>
                    <a:pt x="10449" y="0"/>
                  </a:moveTo>
                  <a:lnTo>
                    <a:pt x="57416" y="60245"/>
                  </a:lnTo>
                  <a:lnTo>
                    <a:pt x="46449" y="68720"/>
                  </a:lnTo>
                  <a:lnTo>
                    <a:pt x="0" y="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6" name="pg5005"/>
            <p:cNvSpPr/>
            <p:nvPr/>
          </p:nvSpPr>
          <p:spPr>
            <a:xfrm>
              <a:off x="4082621" y="4846997"/>
              <a:ext cx="57861" cy="68409"/>
            </a:xfrm>
            <a:custGeom>
              <a:avLst/>
              <a:pathLst>
                <a:path w="57861" h="68409">
                  <a:moveTo>
                    <a:pt x="10379" y="0"/>
                  </a:moveTo>
                  <a:lnTo>
                    <a:pt x="57861" y="59841"/>
                  </a:lnTo>
                  <a:lnTo>
                    <a:pt x="46967" y="68409"/>
                  </a:lnTo>
                  <a:lnTo>
                    <a:pt x="0" y="81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7" name="pg5006"/>
            <p:cNvSpPr/>
            <p:nvPr/>
          </p:nvSpPr>
          <p:spPr>
            <a:xfrm>
              <a:off x="4093001" y="4838745"/>
              <a:ext cx="58302" cy="68093"/>
            </a:xfrm>
            <a:custGeom>
              <a:avLst/>
              <a:pathLst>
                <a:path w="58302" h="68093">
                  <a:moveTo>
                    <a:pt x="10309" y="0"/>
                  </a:moveTo>
                  <a:lnTo>
                    <a:pt x="58302" y="59431"/>
                  </a:lnTo>
                  <a:lnTo>
                    <a:pt x="47482" y="68093"/>
                  </a:lnTo>
                  <a:lnTo>
                    <a:pt x="0" y="82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8" name="pg5007"/>
            <p:cNvSpPr/>
            <p:nvPr/>
          </p:nvSpPr>
          <p:spPr>
            <a:xfrm>
              <a:off x="4103310" y="4830404"/>
              <a:ext cx="58739" cy="67772"/>
            </a:xfrm>
            <a:custGeom>
              <a:avLst/>
              <a:pathLst>
                <a:path w="58739" h="67772">
                  <a:moveTo>
                    <a:pt x="10238" y="0"/>
                  </a:moveTo>
                  <a:lnTo>
                    <a:pt x="58739" y="59018"/>
                  </a:lnTo>
                  <a:lnTo>
                    <a:pt x="47993" y="67772"/>
                  </a:lnTo>
                  <a:lnTo>
                    <a:pt x="0" y="8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9" name="pg5008"/>
            <p:cNvSpPr/>
            <p:nvPr/>
          </p:nvSpPr>
          <p:spPr>
            <a:xfrm>
              <a:off x="4113548" y="4821976"/>
              <a:ext cx="59171" cy="67446"/>
            </a:xfrm>
            <a:custGeom>
              <a:avLst/>
              <a:pathLst>
                <a:path w="59171" h="67446">
                  <a:moveTo>
                    <a:pt x="10166" y="0"/>
                  </a:moveTo>
                  <a:lnTo>
                    <a:pt x="59171" y="58600"/>
                  </a:lnTo>
                  <a:lnTo>
                    <a:pt x="48501" y="67446"/>
                  </a:lnTo>
                  <a:lnTo>
                    <a:pt x="0" y="8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0" name="pg5009"/>
            <p:cNvSpPr/>
            <p:nvPr/>
          </p:nvSpPr>
          <p:spPr>
            <a:xfrm>
              <a:off x="4123714" y="4813462"/>
              <a:ext cx="59599" cy="67115"/>
            </a:xfrm>
            <a:custGeom>
              <a:avLst/>
              <a:pathLst>
                <a:path w="59599" h="67115">
                  <a:moveTo>
                    <a:pt x="10093" y="0"/>
                  </a:moveTo>
                  <a:lnTo>
                    <a:pt x="59599" y="58178"/>
                  </a:lnTo>
                  <a:lnTo>
                    <a:pt x="49005" y="67115"/>
                  </a:lnTo>
                  <a:lnTo>
                    <a:pt x="0" y="851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1" name="pg5010"/>
            <p:cNvSpPr/>
            <p:nvPr/>
          </p:nvSpPr>
          <p:spPr>
            <a:xfrm>
              <a:off x="4133808" y="4804861"/>
              <a:ext cx="60022" cy="66779"/>
            </a:xfrm>
            <a:custGeom>
              <a:avLst/>
              <a:pathLst>
                <a:path w="60022" h="66779">
                  <a:moveTo>
                    <a:pt x="10020" y="0"/>
                  </a:moveTo>
                  <a:lnTo>
                    <a:pt x="60022" y="57751"/>
                  </a:lnTo>
                  <a:lnTo>
                    <a:pt x="49505" y="66779"/>
                  </a:lnTo>
                  <a:lnTo>
                    <a:pt x="0" y="860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2" name="pg5011"/>
            <p:cNvSpPr/>
            <p:nvPr/>
          </p:nvSpPr>
          <p:spPr>
            <a:xfrm>
              <a:off x="4143828" y="4796174"/>
              <a:ext cx="60442" cy="66438"/>
            </a:xfrm>
            <a:custGeom>
              <a:avLst/>
              <a:pathLst>
                <a:path w="60442" h="66438">
                  <a:moveTo>
                    <a:pt x="9946" y="0"/>
                  </a:moveTo>
                  <a:lnTo>
                    <a:pt x="60442" y="57320"/>
                  </a:lnTo>
                  <a:lnTo>
                    <a:pt x="50002" y="66438"/>
                  </a:lnTo>
                  <a:lnTo>
                    <a:pt x="0" y="868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3" name="pg5012"/>
            <p:cNvSpPr/>
            <p:nvPr/>
          </p:nvSpPr>
          <p:spPr>
            <a:xfrm>
              <a:off x="4153774" y="4787403"/>
              <a:ext cx="60856" cy="66092"/>
            </a:xfrm>
            <a:custGeom>
              <a:avLst/>
              <a:pathLst>
                <a:path w="60856" h="66092">
                  <a:moveTo>
                    <a:pt x="9871" y="0"/>
                  </a:moveTo>
                  <a:lnTo>
                    <a:pt x="60856" y="56885"/>
                  </a:lnTo>
                  <a:lnTo>
                    <a:pt x="50495" y="66092"/>
                  </a:lnTo>
                  <a:lnTo>
                    <a:pt x="0" y="8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4" name="pg5013"/>
            <p:cNvSpPr/>
            <p:nvPr/>
          </p:nvSpPr>
          <p:spPr>
            <a:xfrm>
              <a:off x="4163646" y="4778547"/>
              <a:ext cx="61266" cy="65741"/>
            </a:xfrm>
            <a:custGeom>
              <a:avLst/>
              <a:pathLst>
                <a:path w="61266" h="65741">
                  <a:moveTo>
                    <a:pt x="9795" y="0"/>
                  </a:moveTo>
                  <a:lnTo>
                    <a:pt x="61266" y="56446"/>
                  </a:lnTo>
                  <a:lnTo>
                    <a:pt x="50985" y="65741"/>
                  </a:lnTo>
                  <a:lnTo>
                    <a:pt x="0" y="8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5" name="pg5014"/>
            <p:cNvSpPr/>
            <p:nvPr/>
          </p:nvSpPr>
          <p:spPr>
            <a:xfrm>
              <a:off x="4173442" y="4769608"/>
              <a:ext cx="61672" cy="65386"/>
            </a:xfrm>
            <a:custGeom>
              <a:avLst/>
              <a:pathLst>
                <a:path w="61672" h="65386">
                  <a:moveTo>
                    <a:pt x="9719" y="0"/>
                  </a:moveTo>
                  <a:lnTo>
                    <a:pt x="61672" y="56003"/>
                  </a:lnTo>
                  <a:lnTo>
                    <a:pt x="51471" y="65386"/>
                  </a:lnTo>
                  <a:lnTo>
                    <a:pt x="0" y="8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6" name="pg5015"/>
            <p:cNvSpPr/>
            <p:nvPr/>
          </p:nvSpPr>
          <p:spPr>
            <a:xfrm>
              <a:off x="4183161" y="4760586"/>
              <a:ext cx="62073" cy="65025"/>
            </a:xfrm>
            <a:custGeom>
              <a:avLst/>
              <a:pathLst>
                <a:path w="62073" h="65025">
                  <a:moveTo>
                    <a:pt x="9642" y="0"/>
                  </a:moveTo>
                  <a:lnTo>
                    <a:pt x="62073" y="55556"/>
                  </a:lnTo>
                  <a:lnTo>
                    <a:pt x="51953" y="65025"/>
                  </a:lnTo>
                  <a:lnTo>
                    <a:pt x="0" y="90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7" name="pg5016"/>
            <p:cNvSpPr/>
            <p:nvPr/>
          </p:nvSpPr>
          <p:spPr>
            <a:xfrm>
              <a:off x="4192804" y="4751481"/>
              <a:ext cx="62470" cy="64660"/>
            </a:xfrm>
            <a:custGeom>
              <a:avLst/>
              <a:pathLst>
                <a:path w="62470" h="64660">
                  <a:moveTo>
                    <a:pt x="9564" y="0"/>
                  </a:moveTo>
                  <a:lnTo>
                    <a:pt x="62470" y="55104"/>
                  </a:lnTo>
                  <a:lnTo>
                    <a:pt x="52431" y="64660"/>
                  </a:lnTo>
                  <a:lnTo>
                    <a:pt x="0" y="9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8" name="pg5017"/>
            <p:cNvSpPr/>
            <p:nvPr/>
          </p:nvSpPr>
          <p:spPr>
            <a:xfrm>
              <a:off x="4202368" y="4742295"/>
              <a:ext cx="62862" cy="64291"/>
            </a:xfrm>
            <a:custGeom>
              <a:avLst/>
              <a:pathLst>
                <a:path w="62862" h="64291">
                  <a:moveTo>
                    <a:pt x="9486" y="0"/>
                  </a:moveTo>
                  <a:lnTo>
                    <a:pt x="62862" y="54649"/>
                  </a:lnTo>
                  <a:lnTo>
                    <a:pt x="52905" y="64291"/>
                  </a:lnTo>
                  <a:lnTo>
                    <a:pt x="0" y="91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9" name="pg5018"/>
            <p:cNvSpPr/>
            <p:nvPr/>
          </p:nvSpPr>
          <p:spPr>
            <a:xfrm>
              <a:off x="4211855" y="4733028"/>
              <a:ext cx="63249" cy="63916"/>
            </a:xfrm>
            <a:custGeom>
              <a:avLst/>
              <a:pathLst>
                <a:path w="63249" h="63916">
                  <a:moveTo>
                    <a:pt x="9407" y="0"/>
                  </a:moveTo>
                  <a:lnTo>
                    <a:pt x="63249" y="54189"/>
                  </a:lnTo>
                  <a:lnTo>
                    <a:pt x="53375" y="63916"/>
                  </a:lnTo>
                  <a:lnTo>
                    <a:pt x="0" y="92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0" name="pg5019"/>
            <p:cNvSpPr/>
            <p:nvPr/>
          </p:nvSpPr>
          <p:spPr>
            <a:xfrm>
              <a:off x="4221262" y="4723680"/>
              <a:ext cx="63632" cy="63537"/>
            </a:xfrm>
            <a:custGeom>
              <a:avLst/>
              <a:pathLst>
                <a:path w="63632" h="63537">
                  <a:moveTo>
                    <a:pt x="9327" y="0"/>
                  </a:moveTo>
                  <a:lnTo>
                    <a:pt x="63632" y="53726"/>
                  </a:lnTo>
                  <a:lnTo>
                    <a:pt x="53842" y="63537"/>
                  </a:lnTo>
                  <a:lnTo>
                    <a:pt x="0" y="93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1" name="pg5020"/>
            <p:cNvSpPr/>
            <p:nvPr/>
          </p:nvSpPr>
          <p:spPr>
            <a:xfrm>
              <a:off x="4230590" y="4714253"/>
              <a:ext cx="64010" cy="63153"/>
            </a:xfrm>
            <a:custGeom>
              <a:avLst/>
              <a:pathLst>
                <a:path w="64010" h="63153">
                  <a:moveTo>
                    <a:pt x="9247" y="0"/>
                  </a:moveTo>
                  <a:lnTo>
                    <a:pt x="64010" y="53258"/>
                  </a:lnTo>
                  <a:lnTo>
                    <a:pt x="54304" y="63153"/>
                  </a:lnTo>
                  <a:lnTo>
                    <a:pt x="0" y="9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2" name="pg5021"/>
            <p:cNvSpPr/>
            <p:nvPr/>
          </p:nvSpPr>
          <p:spPr>
            <a:xfrm>
              <a:off x="4239837" y="4704747"/>
              <a:ext cx="64383" cy="62764"/>
            </a:xfrm>
            <a:custGeom>
              <a:avLst/>
              <a:pathLst>
                <a:path w="64383" h="62764">
                  <a:moveTo>
                    <a:pt x="9165" y="0"/>
                  </a:moveTo>
                  <a:lnTo>
                    <a:pt x="64383" y="52787"/>
                  </a:lnTo>
                  <a:lnTo>
                    <a:pt x="54763" y="62764"/>
                  </a:lnTo>
                  <a:lnTo>
                    <a:pt x="0" y="95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3" name="pg5022"/>
            <p:cNvSpPr/>
            <p:nvPr/>
          </p:nvSpPr>
          <p:spPr>
            <a:xfrm>
              <a:off x="4249003" y="4695162"/>
              <a:ext cx="64752" cy="62371"/>
            </a:xfrm>
            <a:custGeom>
              <a:avLst/>
              <a:pathLst>
                <a:path w="64752" h="62371">
                  <a:moveTo>
                    <a:pt x="9084" y="0"/>
                  </a:moveTo>
                  <a:lnTo>
                    <a:pt x="64752" y="52312"/>
                  </a:lnTo>
                  <a:lnTo>
                    <a:pt x="55217" y="62371"/>
                  </a:lnTo>
                  <a:lnTo>
                    <a:pt x="0" y="9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4" name="pg5023"/>
            <p:cNvSpPr/>
            <p:nvPr/>
          </p:nvSpPr>
          <p:spPr>
            <a:xfrm>
              <a:off x="4258087" y="4685501"/>
              <a:ext cx="65116" cy="61973"/>
            </a:xfrm>
            <a:custGeom>
              <a:avLst/>
              <a:pathLst>
                <a:path w="65116" h="61973">
                  <a:moveTo>
                    <a:pt x="9001" y="0"/>
                  </a:moveTo>
                  <a:lnTo>
                    <a:pt x="65116" y="51832"/>
                  </a:lnTo>
                  <a:lnTo>
                    <a:pt x="55668" y="61973"/>
                  </a:lnTo>
                  <a:lnTo>
                    <a:pt x="0" y="9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5" name="pg5024"/>
            <p:cNvSpPr/>
            <p:nvPr/>
          </p:nvSpPr>
          <p:spPr>
            <a:xfrm>
              <a:off x="4267088" y="4675762"/>
              <a:ext cx="65475" cy="61571"/>
            </a:xfrm>
            <a:custGeom>
              <a:avLst/>
              <a:pathLst>
                <a:path w="65475" h="61571">
                  <a:moveTo>
                    <a:pt x="8918" y="0"/>
                  </a:moveTo>
                  <a:lnTo>
                    <a:pt x="65475" y="51350"/>
                  </a:lnTo>
                  <a:lnTo>
                    <a:pt x="56114" y="61571"/>
                  </a:lnTo>
                  <a:lnTo>
                    <a:pt x="0" y="97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6" name="pg5025"/>
            <p:cNvSpPr/>
            <p:nvPr/>
          </p:nvSpPr>
          <p:spPr>
            <a:xfrm>
              <a:off x="4276007" y="4665947"/>
              <a:ext cx="65829" cy="61164"/>
            </a:xfrm>
            <a:custGeom>
              <a:avLst/>
              <a:pathLst>
                <a:path w="65829" h="61164">
                  <a:moveTo>
                    <a:pt x="8834" y="0"/>
                  </a:moveTo>
                  <a:lnTo>
                    <a:pt x="65829" y="50863"/>
                  </a:lnTo>
                  <a:lnTo>
                    <a:pt x="56557" y="61164"/>
                  </a:lnTo>
                  <a:lnTo>
                    <a:pt x="0" y="9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7" name="pg5026"/>
            <p:cNvSpPr/>
            <p:nvPr/>
          </p:nvSpPr>
          <p:spPr>
            <a:xfrm>
              <a:off x="4284842" y="4656057"/>
              <a:ext cx="66179" cy="60753"/>
            </a:xfrm>
            <a:custGeom>
              <a:avLst/>
              <a:pathLst>
                <a:path w="66179" h="60753">
                  <a:moveTo>
                    <a:pt x="8750" y="0"/>
                  </a:moveTo>
                  <a:lnTo>
                    <a:pt x="66179" y="50372"/>
                  </a:lnTo>
                  <a:lnTo>
                    <a:pt x="56995" y="60753"/>
                  </a:lnTo>
                  <a:lnTo>
                    <a:pt x="0" y="989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8" name="pg5027"/>
            <p:cNvSpPr/>
            <p:nvPr/>
          </p:nvSpPr>
          <p:spPr>
            <a:xfrm>
              <a:off x="4293592" y="4646092"/>
              <a:ext cx="66523" cy="60337"/>
            </a:xfrm>
            <a:custGeom>
              <a:avLst/>
              <a:pathLst>
                <a:path w="66523" h="60337">
                  <a:moveTo>
                    <a:pt x="8665" y="0"/>
                  </a:moveTo>
                  <a:lnTo>
                    <a:pt x="66523" y="49878"/>
                  </a:lnTo>
                  <a:lnTo>
                    <a:pt x="57429" y="60337"/>
                  </a:lnTo>
                  <a:lnTo>
                    <a:pt x="0" y="9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9" name="pg5028"/>
            <p:cNvSpPr/>
            <p:nvPr/>
          </p:nvSpPr>
          <p:spPr>
            <a:xfrm>
              <a:off x="4302257" y="4636054"/>
              <a:ext cx="66863" cy="59917"/>
            </a:xfrm>
            <a:custGeom>
              <a:avLst/>
              <a:pathLst>
                <a:path w="66863" h="59917">
                  <a:moveTo>
                    <a:pt x="8579" y="0"/>
                  </a:moveTo>
                  <a:lnTo>
                    <a:pt x="66863" y="49381"/>
                  </a:lnTo>
                  <a:lnTo>
                    <a:pt x="57858" y="59917"/>
                  </a:lnTo>
                  <a:lnTo>
                    <a:pt x="0" y="10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0" name="pg5029"/>
            <p:cNvSpPr/>
            <p:nvPr/>
          </p:nvSpPr>
          <p:spPr>
            <a:xfrm>
              <a:off x="4310836" y="4625942"/>
              <a:ext cx="67198" cy="59492"/>
            </a:xfrm>
            <a:custGeom>
              <a:avLst/>
              <a:pathLst>
                <a:path w="67198" h="59492">
                  <a:moveTo>
                    <a:pt x="8493" y="0"/>
                  </a:moveTo>
                  <a:lnTo>
                    <a:pt x="67198" y="48879"/>
                  </a:lnTo>
                  <a:lnTo>
                    <a:pt x="58284" y="59492"/>
                  </a:lnTo>
                  <a:lnTo>
                    <a:pt x="0" y="10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1" name="pg5030"/>
            <p:cNvSpPr/>
            <p:nvPr/>
          </p:nvSpPr>
          <p:spPr>
            <a:xfrm>
              <a:off x="4319329" y="4615758"/>
              <a:ext cx="67528" cy="59063"/>
            </a:xfrm>
            <a:custGeom>
              <a:avLst/>
              <a:pathLst>
                <a:path w="67528" h="59063">
                  <a:moveTo>
                    <a:pt x="8406" y="0"/>
                  </a:moveTo>
                  <a:lnTo>
                    <a:pt x="67528" y="48374"/>
                  </a:lnTo>
                  <a:lnTo>
                    <a:pt x="58705" y="59063"/>
                  </a:lnTo>
                  <a:lnTo>
                    <a:pt x="0" y="10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2" name="pg5031"/>
            <p:cNvSpPr/>
            <p:nvPr/>
          </p:nvSpPr>
          <p:spPr>
            <a:xfrm>
              <a:off x="4327735" y="4605502"/>
              <a:ext cx="67853" cy="58630"/>
            </a:xfrm>
            <a:custGeom>
              <a:avLst/>
              <a:pathLst>
                <a:path w="67853" h="58630">
                  <a:moveTo>
                    <a:pt x="8318" y="0"/>
                  </a:moveTo>
                  <a:lnTo>
                    <a:pt x="67853" y="47866"/>
                  </a:lnTo>
                  <a:lnTo>
                    <a:pt x="59122" y="58630"/>
                  </a:lnTo>
                  <a:lnTo>
                    <a:pt x="0" y="102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3" name="pg5032"/>
            <p:cNvSpPr/>
            <p:nvPr/>
          </p:nvSpPr>
          <p:spPr>
            <a:xfrm>
              <a:off x="4336054" y="4595175"/>
              <a:ext cx="68172" cy="58192"/>
            </a:xfrm>
            <a:custGeom>
              <a:avLst/>
              <a:pathLst>
                <a:path w="68172" h="58192">
                  <a:moveTo>
                    <a:pt x="8230" y="0"/>
                  </a:moveTo>
                  <a:lnTo>
                    <a:pt x="68172" y="47354"/>
                  </a:lnTo>
                  <a:lnTo>
                    <a:pt x="59534" y="58192"/>
                  </a:lnTo>
                  <a:lnTo>
                    <a:pt x="0" y="10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4" name="pg5033"/>
            <p:cNvSpPr/>
            <p:nvPr/>
          </p:nvSpPr>
          <p:spPr>
            <a:xfrm>
              <a:off x="4344284" y="4584778"/>
              <a:ext cx="68487" cy="57751"/>
            </a:xfrm>
            <a:custGeom>
              <a:avLst/>
              <a:pathLst>
                <a:path w="68487" h="57751">
                  <a:moveTo>
                    <a:pt x="8141" y="0"/>
                  </a:moveTo>
                  <a:lnTo>
                    <a:pt x="68487" y="46838"/>
                  </a:lnTo>
                  <a:lnTo>
                    <a:pt x="59942" y="57751"/>
                  </a:lnTo>
                  <a:lnTo>
                    <a:pt x="0" y="103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5" name="pg5034"/>
            <p:cNvSpPr/>
            <p:nvPr/>
          </p:nvSpPr>
          <p:spPr>
            <a:xfrm>
              <a:off x="4352425" y="4574311"/>
              <a:ext cx="68797" cy="57304"/>
            </a:xfrm>
            <a:custGeom>
              <a:avLst/>
              <a:pathLst>
                <a:path w="68797" h="57304">
                  <a:moveTo>
                    <a:pt x="8051" y="0"/>
                  </a:moveTo>
                  <a:lnTo>
                    <a:pt x="68797" y="46319"/>
                  </a:lnTo>
                  <a:lnTo>
                    <a:pt x="60346" y="57304"/>
                  </a:lnTo>
                  <a:lnTo>
                    <a:pt x="0" y="104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6" name="pg5035"/>
            <p:cNvSpPr/>
            <p:nvPr/>
          </p:nvSpPr>
          <p:spPr>
            <a:xfrm>
              <a:off x="4360477" y="4563776"/>
              <a:ext cx="69102" cy="56854"/>
            </a:xfrm>
            <a:custGeom>
              <a:avLst/>
              <a:pathLst>
                <a:path w="69102" h="56854">
                  <a:moveTo>
                    <a:pt x="7961" y="0"/>
                  </a:moveTo>
                  <a:lnTo>
                    <a:pt x="69102" y="45797"/>
                  </a:lnTo>
                  <a:lnTo>
                    <a:pt x="60745" y="56854"/>
                  </a:lnTo>
                  <a:lnTo>
                    <a:pt x="0" y="10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7" name="pg5036"/>
            <p:cNvSpPr/>
            <p:nvPr/>
          </p:nvSpPr>
          <p:spPr>
            <a:xfrm>
              <a:off x="4368439" y="4553173"/>
              <a:ext cx="69402" cy="56399"/>
            </a:xfrm>
            <a:custGeom>
              <a:avLst/>
              <a:pathLst>
                <a:path w="69402" h="56399">
                  <a:moveTo>
                    <a:pt x="7871" y="0"/>
                  </a:moveTo>
                  <a:lnTo>
                    <a:pt x="69402" y="45271"/>
                  </a:lnTo>
                  <a:lnTo>
                    <a:pt x="61140" y="56399"/>
                  </a:lnTo>
                  <a:lnTo>
                    <a:pt x="0" y="106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8" name="pg5037"/>
            <p:cNvSpPr/>
            <p:nvPr/>
          </p:nvSpPr>
          <p:spPr>
            <a:xfrm>
              <a:off x="4376311" y="4542503"/>
              <a:ext cx="69696" cy="55941"/>
            </a:xfrm>
            <a:custGeom>
              <a:avLst/>
              <a:pathLst>
                <a:path w="69696" h="55941">
                  <a:moveTo>
                    <a:pt x="7780" y="0"/>
                  </a:moveTo>
                  <a:lnTo>
                    <a:pt x="69696" y="44742"/>
                  </a:lnTo>
                  <a:lnTo>
                    <a:pt x="61530" y="55941"/>
                  </a:lnTo>
                  <a:lnTo>
                    <a:pt x="0" y="106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9" name="pg5038"/>
            <p:cNvSpPr/>
            <p:nvPr/>
          </p:nvSpPr>
          <p:spPr>
            <a:xfrm>
              <a:off x="4384091" y="4531767"/>
              <a:ext cx="69986" cy="55478"/>
            </a:xfrm>
            <a:custGeom>
              <a:avLst/>
              <a:pathLst>
                <a:path w="69986" h="55478">
                  <a:moveTo>
                    <a:pt x="7688" y="0"/>
                  </a:moveTo>
                  <a:lnTo>
                    <a:pt x="69986" y="44209"/>
                  </a:lnTo>
                  <a:lnTo>
                    <a:pt x="61916" y="55478"/>
                  </a:lnTo>
                  <a:lnTo>
                    <a:pt x="0" y="1073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0" name="pg5039"/>
            <p:cNvSpPr/>
            <p:nvPr/>
          </p:nvSpPr>
          <p:spPr>
            <a:xfrm>
              <a:off x="4391779" y="4520965"/>
              <a:ext cx="70270" cy="55011"/>
            </a:xfrm>
            <a:custGeom>
              <a:avLst/>
              <a:pathLst>
                <a:path w="70270" h="55011">
                  <a:moveTo>
                    <a:pt x="7596" y="0"/>
                  </a:moveTo>
                  <a:lnTo>
                    <a:pt x="70270" y="43674"/>
                  </a:lnTo>
                  <a:lnTo>
                    <a:pt x="62297" y="55011"/>
                  </a:lnTo>
                  <a:lnTo>
                    <a:pt x="0" y="1080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1" name="pg5040"/>
            <p:cNvSpPr/>
            <p:nvPr/>
          </p:nvSpPr>
          <p:spPr>
            <a:xfrm>
              <a:off x="4399376" y="4510099"/>
              <a:ext cx="70549" cy="54540"/>
            </a:xfrm>
            <a:custGeom>
              <a:avLst/>
              <a:pathLst>
                <a:path w="70549" h="54540">
                  <a:moveTo>
                    <a:pt x="7503" y="0"/>
                  </a:moveTo>
                  <a:lnTo>
                    <a:pt x="70549" y="43135"/>
                  </a:lnTo>
                  <a:lnTo>
                    <a:pt x="62674" y="54540"/>
                  </a:lnTo>
                  <a:lnTo>
                    <a:pt x="0" y="10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2" name="pg5041"/>
            <p:cNvSpPr/>
            <p:nvPr/>
          </p:nvSpPr>
          <p:spPr>
            <a:xfrm>
              <a:off x="4406879" y="4499168"/>
              <a:ext cx="70823" cy="54065"/>
            </a:xfrm>
            <a:custGeom>
              <a:avLst/>
              <a:pathLst>
                <a:path w="70823" h="54065">
                  <a:moveTo>
                    <a:pt x="7409" y="0"/>
                  </a:moveTo>
                  <a:lnTo>
                    <a:pt x="70823" y="42593"/>
                  </a:lnTo>
                  <a:lnTo>
                    <a:pt x="63046" y="54065"/>
                  </a:lnTo>
                  <a:lnTo>
                    <a:pt x="0" y="10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3" name="pg5042"/>
            <p:cNvSpPr/>
            <p:nvPr/>
          </p:nvSpPr>
          <p:spPr>
            <a:xfrm>
              <a:off x="4414289" y="4488175"/>
              <a:ext cx="71092" cy="53586"/>
            </a:xfrm>
            <a:custGeom>
              <a:avLst/>
              <a:pathLst>
                <a:path w="71092" h="53586">
                  <a:moveTo>
                    <a:pt x="7315" y="0"/>
                  </a:moveTo>
                  <a:lnTo>
                    <a:pt x="71092" y="42048"/>
                  </a:lnTo>
                  <a:lnTo>
                    <a:pt x="63413" y="53586"/>
                  </a:lnTo>
                  <a:lnTo>
                    <a:pt x="0" y="10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4" name="pg5043"/>
            <p:cNvSpPr/>
            <p:nvPr/>
          </p:nvSpPr>
          <p:spPr>
            <a:xfrm>
              <a:off x="4421605" y="4477119"/>
              <a:ext cx="71356" cy="53104"/>
            </a:xfrm>
            <a:custGeom>
              <a:avLst/>
              <a:pathLst>
                <a:path w="71356" h="53104">
                  <a:moveTo>
                    <a:pt x="7221" y="0"/>
                  </a:moveTo>
                  <a:lnTo>
                    <a:pt x="71356" y="41500"/>
                  </a:lnTo>
                  <a:lnTo>
                    <a:pt x="63776" y="53104"/>
                  </a:lnTo>
                  <a:lnTo>
                    <a:pt x="0" y="110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5" name="pg5044"/>
            <p:cNvSpPr/>
            <p:nvPr/>
          </p:nvSpPr>
          <p:spPr>
            <a:xfrm>
              <a:off x="4428826" y="4466002"/>
              <a:ext cx="71614" cy="52617"/>
            </a:xfrm>
            <a:custGeom>
              <a:avLst/>
              <a:pathLst>
                <a:path w="71614" h="52617">
                  <a:moveTo>
                    <a:pt x="7126" y="0"/>
                  </a:moveTo>
                  <a:lnTo>
                    <a:pt x="71614" y="40948"/>
                  </a:lnTo>
                  <a:lnTo>
                    <a:pt x="64134" y="52617"/>
                  </a:lnTo>
                  <a:lnTo>
                    <a:pt x="0" y="111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6" name="pg5045"/>
            <p:cNvSpPr/>
            <p:nvPr/>
          </p:nvSpPr>
          <p:spPr>
            <a:xfrm>
              <a:off x="4435952" y="4454824"/>
              <a:ext cx="71867" cy="52126"/>
            </a:xfrm>
            <a:custGeom>
              <a:avLst/>
              <a:pathLst>
                <a:path w="71867" h="52126">
                  <a:moveTo>
                    <a:pt x="7030" y="0"/>
                  </a:moveTo>
                  <a:lnTo>
                    <a:pt x="71867" y="40394"/>
                  </a:lnTo>
                  <a:lnTo>
                    <a:pt x="64488" y="52126"/>
                  </a:lnTo>
                  <a:lnTo>
                    <a:pt x="0" y="111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7" name="pg5046"/>
            <p:cNvSpPr/>
            <p:nvPr/>
          </p:nvSpPr>
          <p:spPr>
            <a:xfrm>
              <a:off x="4442983" y="4443586"/>
              <a:ext cx="72115" cy="51632"/>
            </a:xfrm>
            <a:custGeom>
              <a:avLst/>
              <a:pathLst>
                <a:path w="72115" h="51632">
                  <a:moveTo>
                    <a:pt x="6934" y="0"/>
                  </a:moveTo>
                  <a:lnTo>
                    <a:pt x="72115" y="39837"/>
                  </a:lnTo>
                  <a:lnTo>
                    <a:pt x="64836" y="51632"/>
                  </a:lnTo>
                  <a:lnTo>
                    <a:pt x="0" y="112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8" name="pg5047"/>
            <p:cNvSpPr/>
            <p:nvPr/>
          </p:nvSpPr>
          <p:spPr>
            <a:xfrm>
              <a:off x="4449918" y="4432289"/>
              <a:ext cx="72357" cy="51134"/>
            </a:xfrm>
            <a:custGeom>
              <a:avLst/>
              <a:pathLst>
                <a:path w="72357" h="51134">
                  <a:moveTo>
                    <a:pt x="6838" y="0"/>
                  </a:moveTo>
                  <a:lnTo>
                    <a:pt x="72357" y="39277"/>
                  </a:lnTo>
                  <a:lnTo>
                    <a:pt x="65180" y="51134"/>
                  </a:lnTo>
                  <a:lnTo>
                    <a:pt x="0" y="112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9" name="pg5048"/>
            <p:cNvSpPr/>
            <p:nvPr/>
          </p:nvSpPr>
          <p:spPr>
            <a:xfrm>
              <a:off x="4456756" y="4420934"/>
              <a:ext cx="72595" cy="50632"/>
            </a:xfrm>
            <a:custGeom>
              <a:avLst/>
              <a:pathLst>
                <a:path w="72595" h="50632">
                  <a:moveTo>
                    <a:pt x="6741" y="0"/>
                  </a:moveTo>
                  <a:lnTo>
                    <a:pt x="72595" y="38713"/>
                  </a:lnTo>
                  <a:lnTo>
                    <a:pt x="65519" y="50632"/>
                  </a:lnTo>
                  <a:lnTo>
                    <a:pt x="0" y="113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0" name="pg5049"/>
            <p:cNvSpPr/>
            <p:nvPr/>
          </p:nvSpPr>
          <p:spPr>
            <a:xfrm>
              <a:off x="4463497" y="4409521"/>
              <a:ext cx="72826" cy="50126"/>
            </a:xfrm>
            <a:custGeom>
              <a:avLst/>
              <a:pathLst>
                <a:path w="72826" h="50126">
                  <a:moveTo>
                    <a:pt x="6643" y="0"/>
                  </a:moveTo>
                  <a:lnTo>
                    <a:pt x="72826" y="38148"/>
                  </a:lnTo>
                  <a:lnTo>
                    <a:pt x="65854" y="50126"/>
                  </a:lnTo>
                  <a:lnTo>
                    <a:pt x="0" y="11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1" name="pg5050"/>
            <p:cNvSpPr/>
            <p:nvPr/>
          </p:nvSpPr>
          <p:spPr>
            <a:xfrm>
              <a:off x="4470140" y="4398052"/>
              <a:ext cx="73053" cy="49617"/>
            </a:xfrm>
            <a:custGeom>
              <a:avLst/>
              <a:pathLst>
                <a:path w="73053" h="49617">
                  <a:moveTo>
                    <a:pt x="6545" y="0"/>
                  </a:moveTo>
                  <a:lnTo>
                    <a:pt x="73053" y="37579"/>
                  </a:lnTo>
                  <a:lnTo>
                    <a:pt x="66183" y="49617"/>
                  </a:lnTo>
                  <a:lnTo>
                    <a:pt x="0" y="11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2" name="pg5051"/>
            <p:cNvSpPr/>
            <p:nvPr/>
          </p:nvSpPr>
          <p:spPr>
            <a:xfrm>
              <a:off x="4476686" y="4386527"/>
              <a:ext cx="73274" cy="49104"/>
            </a:xfrm>
            <a:custGeom>
              <a:avLst/>
              <a:pathLst>
                <a:path w="73274" h="49104">
                  <a:moveTo>
                    <a:pt x="6446" y="0"/>
                  </a:moveTo>
                  <a:lnTo>
                    <a:pt x="73274" y="37007"/>
                  </a:lnTo>
                  <a:lnTo>
                    <a:pt x="66508" y="49104"/>
                  </a:lnTo>
                  <a:lnTo>
                    <a:pt x="0" y="11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3" name="pg5052"/>
            <p:cNvSpPr/>
            <p:nvPr/>
          </p:nvSpPr>
          <p:spPr>
            <a:xfrm>
              <a:off x="4483133" y="4374948"/>
              <a:ext cx="73490" cy="48587"/>
            </a:xfrm>
            <a:custGeom>
              <a:avLst/>
              <a:pathLst>
                <a:path w="73490" h="48587">
                  <a:moveTo>
                    <a:pt x="6347" y="0"/>
                  </a:moveTo>
                  <a:lnTo>
                    <a:pt x="73490" y="36433"/>
                  </a:lnTo>
                  <a:lnTo>
                    <a:pt x="66827" y="48587"/>
                  </a:lnTo>
                  <a:lnTo>
                    <a:pt x="0" y="11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4" name="pg5053"/>
            <p:cNvSpPr/>
            <p:nvPr/>
          </p:nvSpPr>
          <p:spPr>
            <a:xfrm>
              <a:off x="4489480" y="4363314"/>
              <a:ext cx="73700" cy="48067"/>
            </a:xfrm>
            <a:custGeom>
              <a:avLst/>
              <a:pathLst>
                <a:path w="73700" h="48067">
                  <a:moveTo>
                    <a:pt x="6248" y="0"/>
                  </a:moveTo>
                  <a:lnTo>
                    <a:pt x="73700" y="35856"/>
                  </a:lnTo>
                  <a:lnTo>
                    <a:pt x="67142" y="48067"/>
                  </a:lnTo>
                  <a:lnTo>
                    <a:pt x="0" y="11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5" name="pg5054"/>
            <p:cNvSpPr/>
            <p:nvPr/>
          </p:nvSpPr>
          <p:spPr>
            <a:xfrm>
              <a:off x="4495729" y="4351628"/>
              <a:ext cx="73905" cy="47543"/>
            </a:xfrm>
            <a:custGeom>
              <a:avLst/>
              <a:pathLst>
                <a:path w="73905" h="47543">
                  <a:moveTo>
                    <a:pt x="6148" y="0"/>
                  </a:moveTo>
                  <a:lnTo>
                    <a:pt x="73905" y="35277"/>
                  </a:lnTo>
                  <a:lnTo>
                    <a:pt x="67452" y="47543"/>
                  </a:lnTo>
                  <a:lnTo>
                    <a:pt x="0" y="116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6" name="pg5055"/>
            <p:cNvSpPr/>
            <p:nvPr/>
          </p:nvSpPr>
          <p:spPr>
            <a:xfrm>
              <a:off x="4501877" y="4339889"/>
              <a:ext cx="74105" cy="47016"/>
            </a:xfrm>
            <a:custGeom>
              <a:avLst/>
              <a:pathLst>
                <a:path w="74105" h="47016">
                  <a:moveTo>
                    <a:pt x="6047" y="0"/>
                  </a:moveTo>
                  <a:lnTo>
                    <a:pt x="74105" y="34695"/>
                  </a:lnTo>
                  <a:lnTo>
                    <a:pt x="67757" y="47016"/>
                  </a:lnTo>
                  <a:lnTo>
                    <a:pt x="0" y="1173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7" name="pg5056"/>
            <p:cNvSpPr/>
            <p:nvPr/>
          </p:nvSpPr>
          <p:spPr>
            <a:xfrm>
              <a:off x="4507925" y="4328099"/>
              <a:ext cx="74299" cy="46485"/>
            </a:xfrm>
            <a:custGeom>
              <a:avLst/>
              <a:pathLst>
                <a:path w="74299" h="46485">
                  <a:moveTo>
                    <a:pt x="5947" y="0"/>
                  </a:moveTo>
                  <a:lnTo>
                    <a:pt x="74299" y="34110"/>
                  </a:lnTo>
                  <a:lnTo>
                    <a:pt x="68057" y="46485"/>
                  </a:lnTo>
                  <a:lnTo>
                    <a:pt x="0" y="11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8" name="pg5057"/>
            <p:cNvSpPr/>
            <p:nvPr/>
          </p:nvSpPr>
          <p:spPr>
            <a:xfrm>
              <a:off x="4513872" y="4316258"/>
              <a:ext cx="74487" cy="45951"/>
            </a:xfrm>
            <a:custGeom>
              <a:avLst/>
              <a:pathLst>
                <a:path w="74487" h="45951">
                  <a:moveTo>
                    <a:pt x="5845" y="0"/>
                  </a:moveTo>
                  <a:lnTo>
                    <a:pt x="74487" y="33523"/>
                  </a:lnTo>
                  <a:lnTo>
                    <a:pt x="68352" y="45951"/>
                  </a:lnTo>
                  <a:lnTo>
                    <a:pt x="0" y="1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9" name="pg5058"/>
            <p:cNvSpPr/>
            <p:nvPr/>
          </p:nvSpPr>
          <p:spPr>
            <a:xfrm>
              <a:off x="4519718" y="4304367"/>
              <a:ext cx="74670" cy="45413"/>
            </a:xfrm>
            <a:custGeom>
              <a:avLst/>
              <a:pathLst>
                <a:path w="74670" h="45413">
                  <a:moveTo>
                    <a:pt x="5744" y="0"/>
                  </a:moveTo>
                  <a:lnTo>
                    <a:pt x="74670" y="32933"/>
                  </a:lnTo>
                  <a:lnTo>
                    <a:pt x="68641" y="45413"/>
                  </a:lnTo>
                  <a:lnTo>
                    <a:pt x="0" y="11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0" name="pg5059"/>
            <p:cNvSpPr/>
            <p:nvPr/>
          </p:nvSpPr>
          <p:spPr>
            <a:xfrm>
              <a:off x="4525462" y="4292428"/>
              <a:ext cx="74848" cy="44873"/>
            </a:xfrm>
            <a:custGeom>
              <a:avLst/>
              <a:pathLst>
                <a:path w="74848" h="44873">
                  <a:moveTo>
                    <a:pt x="5642" y="0"/>
                  </a:moveTo>
                  <a:lnTo>
                    <a:pt x="74848" y="32341"/>
                  </a:lnTo>
                  <a:lnTo>
                    <a:pt x="68926" y="44873"/>
                  </a:lnTo>
                  <a:lnTo>
                    <a:pt x="0" y="11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1" name="pg5060"/>
            <p:cNvSpPr/>
            <p:nvPr/>
          </p:nvSpPr>
          <p:spPr>
            <a:xfrm>
              <a:off x="4531104" y="4280440"/>
              <a:ext cx="75020" cy="44329"/>
            </a:xfrm>
            <a:custGeom>
              <a:avLst/>
              <a:pathLst>
                <a:path w="75020" h="44329">
                  <a:moveTo>
                    <a:pt x="5539" y="0"/>
                  </a:moveTo>
                  <a:lnTo>
                    <a:pt x="75020" y="31747"/>
                  </a:lnTo>
                  <a:lnTo>
                    <a:pt x="69206" y="44329"/>
                  </a:lnTo>
                  <a:lnTo>
                    <a:pt x="0" y="119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2" name="pg5061"/>
            <p:cNvSpPr/>
            <p:nvPr/>
          </p:nvSpPr>
          <p:spPr>
            <a:xfrm>
              <a:off x="4536644" y="4268406"/>
              <a:ext cx="75187" cy="43781"/>
            </a:xfrm>
            <a:custGeom>
              <a:avLst/>
              <a:pathLst>
                <a:path w="75187" h="43781">
                  <a:moveTo>
                    <a:pt x="5436" y="0"/>
                  </a:moveTo>
                  <a:lnTo>
                    <a:pt x="75187" y="31150"/>
                  </a:lnTo>
                  <a:lnTo>
                    <a:pt x="69481" y="43781"/>
                  </a:lnTo>
                  <a:lnTo>
                    <a:pt x="0" y="12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3" name="pg5062"/>
            <p:cNvSpPr/>
            <p:nvPr/>
          </p:nvSpPr>
          <p:spPr>
            <a:xfrm>
              <a:off x="4542080" y="4256326"/>
              <a:ext cx="75348" cy="43231"/>
            </a:xfrm>
            <a:custGeom>
              <a:avLst/>
              <a:pathLst>
                <a:path w="75348" h="43231">
                  <a:moveTo>
                    <a:pt x="5333" y="0"/>
                  </a:moveTo>
                  <a:lnTo>
                    <a:pt x="75348" y="30551"/>
                  </a:lnTo>
                  <a:lnTo>
                    <a:pt x="69750" y="43231"/>
                  </a:lnTo>
                  <a:lnTo>
                    <a:pt x="0" y="12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4" name="pg5063"/>
            <p:cNvSpPr/>
            <p:nvPr/>
          </p:nvSpPr>
          <p:spPr>
            <a:xfrm>
              <a:off x="4547413" y="4244200"/>
              <a:ext cx="75503" cy="42677"/>
            </a:xfrm>
            <a:custGeom>
              <a:avLst/>
              <a:pathLst>
                <a:path w="75503" h="42677">
                  <a:moveTo>
                    <a:pt x="5229" y="0"/>
                  </a:moveTo>
                  <a:lnTo>
                    <a:pt x="75503" y="29950"/>
                  </a:lnTo>
                  <a:lnTo>
                    <a:pt x="70015" y="42677"/>
                  </a:lnTo>
                  <a:lnTo>
                    <a:pt x="0" y="12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5" name="pg5064"/>
            <p:cNvSpPr/>
            <p:nvPr/>
          </p:nvSpPr>
          <p:spPr>
            <a:xfrm>
              <a:off x="4552643" y="4232030"/>
              <a:ext cx="75653" cy="42120"/>
            </a:xfrm>
            <a:custGeom>
              <a:avLst/>
              <a:pathLst>
                <a:path w="75653" h="42120">
                  <a:moveTo>
                    <a:pt x="5125" y="0"/>
                  </a:moveTo>
                  <a:lnTo>
                    <a:pt x="75653" y="29346"/>
                  </a:lnTo>
                  <a:lnTo>
                    <a:pt x="70274" y="42120"/>
                  </a:lnTo>
                  <a:lnTo>
                    <a:pt x="0" y="121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6" name="pg5065"/>
            <p:cNvSpPr/>
            <p:nvPr/>
          </p:nvSpPr>
          <p:spPr>
            <a:xfrm>
              <a:off x="4557768" y="4219816"/>
              <a:ext cx="75798" cy="41560"/>
            </a:xfrm>
            <a:custGeom>
              <a:avLst/>
              <a:pathLst>
                <a:path w="75798" h="41560">
                  <a:moveTo>
                    <a:pt x="5020" y="0"/>
                  </a:moveTo>
                  <a:lnTo>
                    <a:pt x="75798" y="28741"/>
                  </a:lnTo>
                  <a:lnTo>
                    <a:pt x="70528" y="41560"/>
                  </a:lnTo>
                  <a:lnTo>
                    <a:pt x="0" y="12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7" name="pg5066"/>
            <p:cNvSpPr/>
            <p:nvPr/>
          </p:nvSpPr>
          <p:spPr>
            <a:xfrm>
              <a:off x="4562789" y="4207560"/>
              <a:ext cx="75937" cy="40997"/>
            </a:xfrm>
            <a:custGeom>
              <a:avLst/>
              <a:pathLst>
                <a:path w="75937" h="40997">
                  <a:moveTo>
                    <a:pt x="4915" y="0"/>
                  </a:moveTo>
                  <a:lnTo>
                    <a:pt x="75937" y="28133"/>
                  </a:lnTo>
                  <a:lnTo>
                    <a:pt x="70777" y="40997"/>
                  </a:lnTo>
                  <a:lnTo>
                    <a:pt x="0" y="122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8" name="pg5067"/>
            <p:cNvSpPr/>
            <p:nvPr/>
          </p:nvSpPr>
          <p:spPr>
            <a:xfrm>
              <a:off x="4567705" y="4195262"/>
              <a:ext cx="76070" cy="40431"/>
            </a:xfrm>
            <a:custGeom>
              <a:avLst/>
              <a:pathLst>
                <a:path w="76070" h="40431">
                  <a:moveTo>
                    <a:pt x="4810" y="0"/>
                  </a:moveTo>
                  <a:lnTo>
                    <a:pt x="76070" y="27523"/>
                  </a:lnTo>
                  <a:lnTo>
                    <a:pt x="71021" y="40431"/>
                  </a:lnTo>
                  <a:lnTo>
                    <a:pt x="0" y="12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9" name="pg5068"/>
            <p:cNvSpPr/>
            <p:nvPr/>
          </p:nvSpPr>
          <p:spPr>
            <a:xfrm>
              <a:off x="4572515" y="4182923"/>
              <a:ext cx="76198" cy="39862"/>
            </a:xfrm>
            <a:custGeom>
              <a:avLst/>
              <a:pathLst>
                <a:path w="76198" h="39862">
                  <a:moveTo>
                    <a:pt x="4705" y="0"/>
                  </a:moveTo>
                  <a:lnTo>
                    <a:pt x="76198" y="26911"/>
                  </a:lnTo>
                  <a:lnTo>
                    <a:pt x="71259" y="39862"/>
                  </a:lnTo>
                  <a:lnTo>
                    <a:pt x="0" y="12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0" name="pg5069"/>
            <p:cNvSpPr/>
            <p:nvPr/>
          </p:nvSpPr>
          <p:spPr>
            <a:xfrm>
              <a:off x="4577220" y="4170545"/>
              <a:ext cx="76320" cy="39290"/>
            </a:xfrm>
            <a:custGeom>
              <a:avLst/>
              <a:pathLst>
                <a:path w="76320" h="39290">
                  <a:moveTo>
                    <a:pt x="4599" y="0"/>
                  </a:moveTo>
                  <a:lnTo>
                    <a:pt x="76320" y="26297"/>
                  </a:lnTo>
                  <a:lnTo>
                    <a:pt x="71493" y="39290"/>
                  </a:lnTo>
                  <a:lnTo>
                    <a:pt x="0" y="12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1" name="pg5070"/>
            <p:cNvSpPr/>
            <p:nvPr/>
          </p:nvSpPr>
          <p:spPr>
            <a:xfrm>
              <a:off x="4581819" y="4158127"/>
              <a:ext cx="76436" cy="38715"/>
            </a:xfrm>
            <a:custGeom>
              <a:avLst/>
              <a:pathLst>
                <a:path w="76436" h="38715">
                  <a:moveTo>
                    <a:pt x="4492" y="0"/>
                  </a:moveTo>
                  <a:lnTo>
                    <a:pt x="76436" y="25682"/>
                  </a:lnTo>
                  <a:lnTo>
                    <a:pt x="71721" y="38715"/>
                  </a:lnTo>
                  <a:lnTo>
                    <a:pt x="0" y="12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2" name="pg5071"/>
            <p:cNvSpPr/>
            <p:nvPr/>
          </p:nvSpPr>
          <p:spPr>
            <a:xfrm>
              <a:off x="4586312" y="4145672"/>
              <a:ext cx="76547" cy="38137"/>
            </a:xfrm>
            <a:custGeom>
              <a:avLst/>
              <a:pathLst>
                <a:path w="76547" h="38137">
                  <a:moveTo>
                    <a:pt x="4386" y="0"/>
                  </a:moveTo>
                  <a:lnTo>
                    <a:pt x="76547" y="25064"/>
                  </a:lnTo>
                  <a:lnTo>
                    <a:pt x="71944" y="38137"/>
                  </a:lnTo>
                  <a:lnTo>
                    <a:pt x="0" y="12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3" name="pg5072"/>
            <p:cNvSpPr/>
            <p:nvPr/>
          </p:nvSpPr>
          <p:spPr>
            <a:xfrm>
              <a:off x="4590699" y="4133179"/>
              <a:ext cx="76653" cy="37557"/>
            </a:xfrm>
            <a:custGeom>
              <a:avLst/>
              <a:pathLst>
                <a:path w="76653" h="37557">
                  <a:moveTo>
                    <a:pt x="4279" y="0"/>
                  </a:moveTo>
                  <a:lnTo>
                    <a:pt x="76653" y="24445"/>
                  </a:lnTo>
                  <a:lnTo>
                    <a:pt x="72161" y="37557"/>
                  </a:lnTo>
                  <a:lnTo>
                    <a:pt x="0" y="12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4" name="pg5073"/>
            <p:cNvSpPr/>
            <p:nvPr/>
          </p:nvSpPr>
          <p:spPr>
            <a:xfrm>
              <a:off x="4594978" y="4120650"/>
              <a:ext cx="76752" cy="36974"/>
            </a:xfrm>
            <a:custGeom>
              <a:avLst/>
              <a:pathLst>
                <a:path w="76752" h="36974">
                  <a:moveTo>
                    <a:pt x="4172" y="0"/>
                  </a:moveTo>
                  <a:lnTo>
                    <a:pt x="76752" y="23823"/>
                  </a:lnTo>
                  <a:lnTo>
                    <a:pt x="72373" y="36974"/>
                  </a:lnTo>
                  <a:lnTo>
                    <a:pt x="0" y="12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5" name="pg5074"/>
            <p:cNvSpPr/>
            <p:nvPr/>
          </p:nvSpPr>
          <p:spPr>
            <a:xfrm>
              <a:off x="4599150" y="4108086"/>
              <a:ext cx="76846" cy="36388"/>
            </a:xfrm>
            <a:custGeom>
              <a:avLst/>
              <a:pathLst>
                <a:path w="76846" h="36388">
                  <a:moveTo>
                    <a:pt x="4064" y="0"/>
                  </a:moveTo>
                  <a:lnTo>
                    <a:pt x="76846" y="23200"/>
                  </a:lnTo>
                  <a:lnTo>
                    <a:pt x="72580" y="36388"/>
                  </a:lnTo>
                  <a:lnTo>
                    <a:pt x="0" y="12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6" name="pg5075"/>
            <p:cNvSpPr/>
            <p:nvPr/>
          </p:nvSpPr>
          <p:spPr>
            <a:xfrm>
              <a:off x="4603214" y="4095487"/>
              <a:ext cx="76935" cy="35799"/>
            </a:xfrm>
            <a:custGeom>
              <a:avLst/>
              <a:pathLst>
                <a:path w="76935" h="35799">
                  <a:moveTo>
                    <a:pt x="3956" y="0"/>
                  </a:moveTo>
                  <a:lnTo>
                    <a:pt x="76935" y="22576"/>
                  </a:lnTo>
                  <a:lnTo>
                    <a:pt x="72782" y="35799"/>
                  </a:lnTo>
                  <a:lnTo>
                    <a:pt x="0" y="12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7" name="pg5076"/>
            <p:cNvSpPr/>
            <p:nvPr/>
          </p:nvSpPr>
          <p:spPr>
            <a:xfrm>
              <a:off x="4607171" y="4082855"/>
              <a:ext cx="77017" cy="35208"/>
            </a:xfrm>
            <a:custGeom>
              <a:avLst/>
              <a:pathLst>
                <a:path w="77017" h="35208">
                  <a:moveTo>
                    <a:pt x="3848" y="0"/>
                  </a:moveTo>
                  <a:lnTo>
                    <a:pt x="77017" y="21949"/>
                  </a:lnTo>
                  <a:lnTo>
                    <a:pt x="72978" y="35208"/>
                  </a:lnTo>
                  <a:lnTo>
                    <a:pt x="0" y="12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8" name="pg5077"/>
            <p:cNvSpPr/>
            <p:nvPr/>
          </p:nvSpPr>
          <p:spPr>
            <a:xfrm>
              <a:off x="4611020" y="4070191"/>
              <a:ext cx="77094" cy="34614"/>
            </a:xfrm>
            <a:custGeom>
              <a:avLst/>
              <a:pathLst>
                <a:path w="77094" h="34614">
                  <a:moveTo>
                    <a:pt x="3740" y="0"/>
                  </a:moveTo>
                  <a:lnTo>
                    <a:pt x="77094" y="21321"/>
                  </a:lnTo>
                  <a:lnTo>
                    <a:pt x="73169" y="34614"/>
                  </a:lnTo>
                  <a:lnTo>
                    <a:pt x="0" y="126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9" name="pg5078"/>
            <p:cNvSpPr/>
            <p:nvPr/>
          </p:nvSpPr>
          <p:spPr>
            <a:xfrm>
              <a:off x="4614760" y="4057494"/>
              <a:ext cx="77166" cy="34017"/>
            </a:xfrm>
            <a:custGeom>
              <a:avLst/>
              <a:pathLst>
                <a:path w="77166" h="34017">
                  <a:moveTo>
                    <a:pt x="3631" y="0"/>
                  </a:moveTo>
                  <a:lnTo>
                    <a:pt x="77166" y="20692"/>
                  </a:lnTo>
                  <a:lnTo>
                    <a:pt x="73354" y="34017"/>
                  </a:lnTo>
                  <a:lnTo>
                    <a:pt x="0" y="12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0" name="pg5079"/>
            <p:cNvSpPr/>
            <p:nvPr/>
          </p:nvSpPr>
          <p:spPr>
            <a:xfrm>
              <a:off x="4618391" y="4044768"/>
              <a:ext cx="77231" cy="33419"/>
            </a:xfrm>
            <a:custGeom>
              <a:avLst/>
              <a:pathLst>
                <a:path w="77231" h="33419">
                  <a:moveTo>
                    <a:pt x="3522" y="0"/>
                  </a:moveTo>
                  <a:lnTo>
                    <a:pt x="77231" y="20061"/>
                  </a:lnTo>
                  <a:lnTo>
                    <a:pt x="73534" y="33419"/>
                  </a:lnTo>
                  <a:lnTo>
                    <a:pt x="0" y="127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1" name="pg5080"/>
            <p:cNvSpPr/>
            <p:nvPr/>
          </p:nvSpPr>
          <p:spPr>
            <a:xfrm>
              <a:off x="4621914" y="4032011"/>
              <a:ext cx="77291" cy="32817"/>
            </a:xfrm>
            <a:custGeom>
              <a:avLst/>
              <a:pathLst>
                <a:path w="77291" h="32817">
                  <a:moveTo>
                    <a:pt x="3413" y="0"/>
                  </a:moveTo>
                  <a:lnTo>
                    <a:pt x="77291" y="19428"/>
                  </a:lnTo>
                  <a:lnTo>
                    <a:pt x="73709" y="32817"/>
                  </a:lnTo>
                  <a:lnTo>
                    <a:pt x="0" y="127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2" name="pg5081"/>
            <p:cNvSpPr/>
            <p:nvPr/>
          </p:nvSpPr>
          <p:spPr>
            <a:xfrm>
              <a:off x="4625327" y="4019226"/>
              <a:ext cx="77346" cy="32213"/>
            </a:xfrm>
            <a:custGeom>
              <a:avLst/>
              <a:pathLst>
                <a:path w="77346" h="32213">
                  <a:moveTo>
                    <a:pt x="3303" y="0"/>
                  </a:moveTo>
                  <a:lnTo>
                    <a:pt x="77346" y="18794"/>
                  </a:lnTo>
                  <a:lnTo>
                    <a:pt x="73878" y="32213"/>
                  </a:lnTo>
                  <a:lnTo>
                    <a:pt x="0" y="127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3" name="pg5082"/>
            <p:cNvSpPr/>
            <p:nvPr/>
          </p:nvSpPr>
          <p:spPr>
            <a:xfrm>
              <a:off x="4628631" y="4006412"/>
              <a:ext cx="77394" cy="31607"/>
            </a:xfrm>
            <a:custGeom>
              <a:avLst/>
              <a:pathLst>
                <a:path w="77394" h="31607">
                  <a:moveTo>
                    <a:pt x="3194" y="0"/>
                  </a:moveTo>
                  <a:lnTo>
                    <a:pt x="77394" y="18159"/>
                  </a:lnTo>
                  <a:lnTo>
                    <a:pt x="74042" y="31607"/>
                  </a:lnTo>
                  <a:lnTo>
                    <a:pt x="0" y="12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4" name="pg5083"/>
            <p:cNvSpPr/>
            <p:nvPr/>
          </p:nvSpPr>
          <p:spPr>
            <a:xfrm>
              <a:off x="4631825" y="3993572"/>
              <a:ext cx="77437" cy="30999"/>
            </a:xfrm>
            <a:custGeom>
              <a:avLst/>
              <a:pathLst>
                <a:path w="77437" h="30999">
                  <a:moveTo>
                    <a:pt x="3084" y="0"/>
                  </a:moveTo>
                  <a:lnTo>
                    <a:pt x="77437" y="17522"/>
                  </a:lnTo>
                  <a:lnTo>
                    <a:pt x="74200" y="30999"/>
                  </a:lnTo>
                  <a:lnTo>
                    <a:pt x="0" y="12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5" name="pg5084"/>
            <p:cNvSpPr/>
            <p:nvPr/>
          </p:nvSpPr>
          <p:spPr>
            <a:xfrm>
              <a:off x="4634909" y="3980706"/>
              <a:ext cx="77475" cy="30388"/>
            </a:xfrm>
            <a:custGeom>
              <a:avLst/>
              <a:pathLst>
                <a:path w="77475" h="30388">
                  <a:moveTo>
                    <a:pt x="2973" y="0"/>
                  </a:moveTo>
                  <a:lnTo>
                    <a:pt x="77475" y="16884"/>
                  </a:lnTo>
                  <a:lnTo>
                    <a:pt x="74353" y="30388"/>
                  </a:lnTo>
                  <a:lnTo>
                    <a:pt x="0" y="12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6" name="pg5085"/>
            <p:cNvSpPr/>
            <p:nvPr/>
          </p:nvSpPr>
          <p:spPr>
            <a:xfrm>
              <a:off x="4637883" y="3967815"/>
              <a:ext cx="77506" cy="29775"/>
            </a:xfrm>
            <a:custGeom>
              <a:avLst/>
              <a:pathLst>
                <a:path w="77506" h="29775">
                  <a:moveTo>
                    <a:pt x="2863" y="0"/>
                  </a:moveTo>
                  <a:lnTo>
                    <a:pt x="77506" y="16245"/>
                  </a:lnTo>
                  <a:lnTo>
                    <a:pt x="74501" y="29775"/>
                  </a:lnTo>
                  <a:lnTo>
                    <a:pt x="0" y="1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7" name="pg5086"/>
            <p:cNvSpPr/>
            <p:nvPr/>
          </p:nvSpPr>
          <p:spPr>
            <a:xfrm>
              <a:off x="4640746" y="3954900"/>
              <a:ext cx="77532" cy="29160"/>
            </a:xfrm>
            <a:custGeom>
              <a:avLst/>
              <a:pathLst>
                <a:path w="77532" h="29160">
                  <a:moveTo>
                    <a:pt x="2752" y="0"/>
                  </a:moveTo>
                  <a:lnTo>
                    <a:pt x="77532" y="15604"/>
                  </a:lnTo>
                  <a:lnTo>
                    <a:pt x="74643" y="29160"/>
                  </a:lnTo>
                  <a:lnTo>
                    <a:pt x="0" y="129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8" name="pg5087"/>
            <p:cNvSpPr/>
            <p:nvPr/>
          </p:nvSpPr>
          <p:spPr>
            <a:xfrm>
              <a:off x="4643499" y="3941962"/>
              <a:ext cx="77552" cy="28543"/>
            </a:xfrm>
            <a:custGeom>
              <a:avLst/>
              <a:pathLst>
                <a:path w="77552" h="28543">
                  <a:moveTo>
                    <a:pt x="2642" y="0"/>
                  </a:moveTo>
                  <a:lnTo>
                    <a:pt x="77552" y="14963"/>
                  </a:lnTo>
                  <a:lnTo>
                    <a:pt x="74779" y="28543"/>
                  </a:lnTo>
                  <a:lnTo>
                    <a:pt x="0" y="129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9" name="pg5088"/>
            <p:cNvSpPr/>
            <p:nvPr/>
          </p:nvSpPr>
          <p:spPr>
            <a:xfrm>
              <a:off x="4646141" y="3929001"/>
              <a:ext cx="77567" cy="27923"/>
            </a:xfrm>
            <a:custGeom>
              <a:avLst/>
              <a:pathLst>
                <a:path w="77567" h="27923">
                  <a:moveTo>
                    <a:pt x="2531" y="0"/>
                  </a:moveTo>
                  <a:lnTo>
                    <a:pt x="77567" y="14320"/>
                  </a:lnTo>
                  <a:lnTo>
                    <a:pt x="74910" y="27923"/>
                  </a:lnTo>
                  <a:lnTo>
                    <a:pt x="0" y="129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0" name="pg5089"/>
            <p:cNvSpPr/>
            <p:nvPr/>
          </p:nvSpPr>
          <p:spPr>
            <a:xfrm>
              <a:off x="4648672" y="3916019"/>
              <a:ext cx="77576" cy="27302"/>
            </a:xfrm>
            <a:custGeom>
              <a:avLst/>
              <a:pathLst>
                <a:path w="77576" h="27302">
                  <a:moveTo>
                    <a:pt x="2419" y="0"/>
                  </a:moveTo>
                  <a:lnTo>
                    <a:pt x="77576" y="13676"/>
                  </a:lnTo>
                  <a:lnTo>
                    <a:pt x="75036" y="27302"/>
                  </a:lnTo>
                  <a:lnTo>
                    <a:pt x="0" y="12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1" name="pg5090"/>
            <p:cNvSpPr/>
            <p:nvPr/>
          </p:nvSpPr>
          <p:spPr>
            <a:xfrm>
              <a:off x="4651092" y="3903018"/>
              <a:ext cx="77579" cy="26678"/>
            </a:xfrm>
            <a:custGeom>
              <a:avLst/>
              <a:pathLst>
                <a:path w="77579" h="26678">
                  <a:moveTo>
                    <a:pt x="2308" y="0"/>
                  </a:moveTo>
                  <a:lnTo>
                    <a:pt x="77579" y="13032"/>
                  </a:lnTo>
                  <a:lnTo>
                    <a:pt x="75156" y="26678"/>
                  </a:lnTo>
                  <a:lnTo>
                    <a:pt x="0" y="13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2" name="pg5091"/>
            <p:cNvSpPr/>
            <p:nvPr/>
          </p:nvSpPr>
          <p:spPr>
            <a:xfrm>
              <a:off x="4653401" y="3889996"/>
              <a:ext cx="77576" cy="26053"/>
            </a:xfrm>
            <a:custGeom>
              <a:avLst/>
              <a:pathLst>
                <a:path w="77576" h="26053">
                  <a:moveTo>
                    <a:pt x="2197" y="0"/>
                  </a:moveTo>
                  <a:lnTo>
                    <a:pt x="77576" y="12386"/>
                  </a:lnTo>
                  <a:lnTo>
                    <a:pt x="75270" y="26053"/>
                  </a:lnTo>
                  <a:lnTo>
                    <a:pt x="0" y="130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3" name="pg5092"/>
            <p:cNvSpPr/>
            <p:nvPr/>
          </p:nvSpPr>
          <p:spPr>
            <a:xfrm>
              <a:off x="4655598" y="3876957"/>
              <a:ext cx="77568" cy="25426"/>
            </a:xfrm>
            <a:custGeom>
              <a:avLst/>
              <a:pathLst>
                <a:path w="77568" h="25426">
                  <a:moveTo>
                    <a:pt x="2085" y="0"/>
                  </a:moveTo>
                  <a:lnTo>
                    <a:pt x="77568" y="11739"/>
                  </a:lnTo>
                  <a:lnTo>
                    <a:pt x="75379" y="25426"/>
                  </a:lnTo>
                  <a:lnTo>
                    <a:pt x="0" y="130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4" name="pg5093"/>
            <p:cNvSpPr/>
            <p:nvPr/>
          </p:nvSpPr>
          <p:spPr>
            <a:xfrm>
              <a:off x="4657683" y="3863900"/>
              <a:ext cx="77554" cy="24796"/>
            </a:xfrm>
            <a:custGeom>
              <a:avLst/>
              <a:pathLst>
                <a:path w="77554" h="24796">
                  <a:moveTo>
                    <a:pt x="1973" y="0"/>
                  </a:moveTo>
                  <a:lnTo>
                    <a:pt x="77554" y="11092"/>
                  </a:lnTo>
                  <a:lnTo>
                    <a:pt x="75483" y="24796"/>
                  </a:lnTo>
                  <a:lnTo>
                    <a:pt x="0" y="130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5" name="pg5094"/>
            <p:cNvSpPr/>
            <p:nvPr/>
          </p:nvSpPr>
          <p:spPr>
            <a:xfrm>
              <a:off x="4659657" y="3850826"/>
              <a:ext cx="77534" cy="24165"/>
            </a:xfrm>
            <a:custGeom>
              <a:avLst/>
              <a:pathLst>
                <a:path w="77534" h="24165">
                  <a:moveTo>
                    <a:pt x="1861" y="0"/>
                  </a:moveTo>
                  <a:lnTo>
                    <a:pt x="77534" y="10444"/>
                  </a:lnTo>
                  <a:lnTo>
                    <a:pt x="75580" y="24165"/>
                  </a:lnTo>
                  <a:lnTo>
                    <a:pt x="0" y="13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6" name="pg5095"/>
            <p:cNvSpPr/>
            <p:nvPr/>
          </p:nvSpPr>
          <p:spPr>
            <a:xfrm>
              <a:off x="4661518" y="3837737"/>
              <a:ext cx="77509" cy="23533"/>
            </a:xfrm>
            <a:custGeom>
              <a:avLst/>
              <a:pathLst>
                <a:path w="77509" h="23533">
                  <a:moveTo>
                    <a:pt x="1749" y="0"/>
                  </a:moveTo>
                  <a:lnTo>
                    <a:pt x="77509" y="9795"/>
                  </a:lnTo>
                  <a:lnTo>
                    <a:pt x="75673" y="23533"/>
                  </a:lnTo>
                  <a:lnTo>
                    <a:pt x="0" y="13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7" name="pg5096"/>
            <p:cNvSpPr/>
            <p:nvPr/>
          </p:nvSpPr>
          <p:spPr>
            <a:xfrm>
              <a:off x="4663267" y="3824634"/>
              <a:ext cx="77478" cy="22898"/>
            </a:xfrm>
            <a:custGeom>
              <a:avLst/>
              <a:pathLst>
                <a:path w="77478" h="22898">
                  <a:moveTo>
                    <a:pt x="1637" y="0"/>
                  </a:moveTo>
                  <a:lnTo>
                    <a:pt x="77478" y="9145"/>
                  </a:lnTo>
                  <a:lnTo>
                    <a:pt x="75760" y="22898"/>
                  </a:lnTo>
                  <a:lnTo>
                    <a:pt x="0" y="13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8" name="pg5097"/>
            <p:cNvSpPr/>
            <p:nvPr/>
          </p:nvSpPr>
          <p:spPr>
            <a:xfrm>
              <a:off x="4664905" y="3811517"/>
              <a:ext cx="77441" cy="22262"/>
            </a:xfrm>
            <a:custGeom>
              <a:avLst/>
              <a:pathLst>
                <a:path w="77441" h="22262">
                  <a:moveTo>
                    <a:pt x="1524" y="0"/>
                  </a:moveTo>
                  <a:lnTo>
                    <a:pt x="77441" y="8494"/>
                  </a:lnTo>
                  <a:lnTo>
                    <a:pt x="75841" y="22262"/>
                  </a:lnTo>
                  <a:lnTo>
                    <a:pt x="0" y="13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9" name="pg5098"/>
            <p:cNvSpPr/>
            <p:nvPr/>
          </p:nvSpPr>
          <p:spPr>
            <a:xfrm>
              <a:off x="4666429" y="3798387"/>
              <a:ext cx="77399" cy="21624"/>
            </a:xfrm>
            <a:custGeom>
              <a:avLst/>
              <a:pathLst>
                <a:path w="77399" h="21624">
                  <a:moveTo>
                    <a:pt x="1412" y="0"/>
                  </a:moveTo>
                  <a:lnTo>
                    <a:pt x="77399" y="7843"/>
                  </a:lnTo>
                  <a:lnTo>
                    <a:pt x="75916" y="21624"/>
                  </a:lnTo>
                  <a:lnTo>
                    <a:pt x="0" y="131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0" name="pg5099"/>
            <p:cNvSpPr/>
            <p:nvPr/>
          </p:nvSpPr>
          <p:spPr>
            <a:xfrm>
              <a:off x="4667841" y="3785246"/>
              <a:ext cx="77350" cy="20985"/>
            </a:xfrm>
            <a:custGeom>
              <a:avLst/>
              <a:pathLst>
                <a:path w="77350" h="20985">
                  <a:moveTo>
                    <a:pt x="1299" y="0"/>
                  </a:moveTo>
                  <a:lnTo>
                    <a:pt x="77350" y="7192"/>
                  </a:lnTo>
                  <a:lnTo>
                    <a:pt x="75986" y="20985"/>
                  </a:lnTo>
                  <a:lnTo>
                    <a:pt x="0" y="131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1" name="pg5100"/>
            <p:cNvSpPr/>
            <p:nvPr/>
          </p:nvSpPr>
          <p:spPr>
            <a:xfrm>
              <a:off x="4669141" y="3772094"/>
              <a:ext cx="77297" cy="20344"/>
            </a:xfrm>
            <a:custGeom>
              <a:avLst/>
              <a:pathLst>
                <a:path w="77297" h="20344">
                  <a:moveTo>
                    <a:pt x="1186" y="0"/>
                  </a:moveTo>
                  <a:lnTo>
                    <a:pt x="77297" y="6540"/>
                  </a:lnTo>
                  <a:lnTo>
                    <a:pt x="76051" y="20344"/>
                  </a:lnTo>
                  <a:lnTo>
                    <a:pt x="0" y="131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2" name="pg5101"/>
            <p:cNvSpPr/>
            <p:nvPr/>
          </p:nvSpPr>
          <p:spPr>
            <a:xfrm>
              <a:off x="4670328" y="3758933"/>
              <a:ext cx="77237" cy="19701"/>
            </a:xfrm>
            <a:custGeom>
              <a:avLst/>
              <a:pathLst>
                <a:path w="77237" h="19701">
                  <a:moveTo>
                    <a:pt x="1074" y="0"/>
                  </a:moveTo>
                  <a:lnTo>
                    <a:pt x="77237" y="5887"/>
                  </a:lnTo>
                  <a:lnTo>
                    <a:pt x="76110" y="19701"/>
                  </a:lnTo>
                  <a:lnTo>
                    <a:pt x="0" y="131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3" name="pg5102"/>
            <p:cNvSpPr/>
            <p:nvPr/>
          </p:nvSpPr>
          <p:spPr>
            <a:xfrm>
              <a:off x="4671402" y="3745762"/>
              <a:ext cx="77172" cy="19057"/>
            </a:xfrm>
            <a:custGeom>
              <a:avLst/>
              <a:pathLst>
                <a:path w="77172" h="19057">
                  <a:moveTo>
                    <a:pt x="961" y="0"/>
                  </a:moveTo>
                  <a:lnTo>
                    <a:pt x="77172" y="5234"/>
                  </a:lnTo>
                  <a:lnTo>
                    <a:pt x="76163" y="19057"/>
                  </a:lnTo>
                  <a:lnTo>
                    <a:pt x="0" y="131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4" name="pg5103"/>
            <p:cNvSpPr/>
            <p:nvPr/>
          </p:nvSpPr>
          <p:spPr>
            <a:xfrm>
              <a:off x="4672364" y="3732584"/>
              <a:ext cx="77101" cy="18412"/>
            </a:xfrm>
            <a:custGeom>
              <a:avLst/>
              <a:pathLst>
                <a:path w="77101" h="18412">
                  <a:moveTo>
                    <a:pt x="848" y="0"/>
                  </a:moveTo>
                  <a:lnTo>
                    <a:pt x="77101" y="4580"/>
                  </a:lnTo>
                  <a:lnTo>
                    <a:pt x="76211" y="18412"/>
                  </a:lnTo>
                  <a:lnTo>
                    <a:pt x="0" y="131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5" name="pg5104"/>
            <p:cNvSpPr/>
            <p:nvPr/>
          </p:nvSpPr>
          <p:spPr>
            <a:xfrm>
              <a:off x="4673212" y="3719399"/>
              <a:ext cx="77024" cy="17765"/>
            </a:xfrm>
            <a:custGeom>
              <a:avLst/>
              <a:pathLst>
                <a:path w="77024" h="17765">
                  <a:moveTo>
                    <a:pt x="735" y="0"/>
                  </a:moveTo>
                  <a:lnTo>
                    <a:pt x="77024" y="3927"/>
                  </a:lnTo>
                  <a:lnTo>
                    <a:pt x="76253" y="17765"/>
                  </a:lnTo>
                  <a:lnTo>
                    <a:pt x="0" y="13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6" name="pg5105"/>
            <p:cNvSpPr/>
            <p:nvPr/>
          </p:nvSpPr>
          <p:spPr>
            <a:xfrm>
              <a:off x="4673947" y="3706209"/>
              <a:ext cx="76942" cy="17117"/>
            </a:xfrm>
            <a:custGeom>
              <a:avLst/>
              <a:pathLst>
                <a:path w="76942" h="17117">
                  <a:moveTo>
                    <a:pt x="622" y="0"/>
                  </a:moveTo>
                  <a:lnTo>
                    <a:pt x="76942" y="3273"/>
                  </a:lnTo>
                  <a:lnTo>
                    <a:pt x="76289" y="17117"/>
                  </a:lnTo>
                  <a:lnTo>
                    <a:pt x="0" y="131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7" name="pg5106"/>
            <p:cNvSpPr/>
            <p:nvPr/>
          </p:nvSpPr>
          <p:spPr>
            <a:xfrm>
              <a:off x="4674570" y="3693013"/>
              <a:ext cx="76854" cy="16468"/>
            </a:xfrm>
            <a:custGeom>
              <a:avLst/>
              <a:pathLst>
                <a:path w="76854" h="16468">
                  <a:moveTo>
                    <a:pt x="509" y="0"/>
                  </a:moveTo>
                  <a:lnTo>
                    <a:pt x="76854" y="2618"/>
                  </a:lnTo>
                  <a:lnTo>
                    <a:pt x="76320" y="16468"/>
                  </a:lnTo>
                  <a:lnTo>
                    <a:pt x="0" y="131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8" name="pg5107"/>
            <p:cNvSpPr/>
            <p:nvPr/>
          </p:nvSpPr>
          <p:spPr>
            <a:xfrm>
              <a:off x="4675079" y="3679814"/>
              <a:ext cx="76761" cy="15818"/>
            </a:xfrm>
            <a:custGeom>
              <a:avLst/>
              <a:pathLst>
                <a:path w="76761" h="15818">
                  <a:moveTo>
                    <a:pt x="396" y="0"/>
                  </a:moveTo>
                  <a:lnTo>
                    <a:pt x="76761" y="1964"/>
                  </a:lnTo>
                  <a:lnTo>
                    <a:pt x="76345" y="15818"/>
                  </a:lnTo>
                  <a:lnTo>
                    <a:pt x="0" y="131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9" name="pg5108"/>
            <p:cNvSpPr/>
            <p:nvPr/>
          </p:nvSpPr>
          <p:spPr>
            <a:xfrm>
              <a:off x="4675475" y="3666612"/>
              <a:ext cx="76662" cy="15166"/>
            </a:xfrm>
            <a:custGeom>
              <a:avLst/>
              <a:pathLst>
                <a:path w="76662" h="15166">
                  <a:moveTo>
                    <a:pt x="282" y="0"/>
                  </a:moveTo>
                  <a:lnTo>
                    <a:pt x="76662" y="1309"/>
                  </a:lnTo>
                  <a:lnTo>
                    <a:pt x="76365" y="15166"/>
                  </a:lnTo>
                  <a:lnTo>
                    <a:pt x="0" y="132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0" name="pg5109"/>
            <p:cNvSpPr/>
            <p:nvPr/>
          </p:nvSpPr>
          <p:spPr>
            <a:xfrm>
              <a:off x="4675758" y="3653407"/>
              <a:ext cx="76557" cy="14513"/>
            </a:xfrm>
            <a:custGeom>
              <a:avLst/>
              <a:pathLst>
                <a:path w="76557" h="14513">
                  <a:moveTo>
                    <a:pt x="169" y="0"/>
                  </a:moveTo>
                  <a:lnTo>
                    <a:pt x="76557" y="654"/>
                  </a:lnTo>
                  <a:lnTo>
                    <a:pt x="76379" y="14513"/>
                  </a:lnTo>
                  <a:lnTo>
                    <a:pt x="0" y="13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1" name="pg5110"/>
            <p:cNvSpPr/>
            <p:nvPr/>
          </p:nvSpPr>
          <p:spPr>
            <a:xfrm>
              <a:off x="4675928" y="3640202"/>
              <a:ext cx="76447" cy="13859"/>
            </a:xfrm>
            <a:custGeom>
              <a:avLst/>
              <a:pathLst>
                <a:path w="76447" h="13859">
                  <a:moveTo>
                    <a:pt x="56" y="0"/>
                  </a:moveTo>
                  <a:lnTo>
                    <a:pt x="76447" y="0"/>
                  </a:lnTo>
                  <a:lnTo>
                    <a:pt x="76387" y="13859"/>
                  </a:lnTo>
                  <a:lnTo>
                    <a:pt x="0" y="13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2" name="pg5111"/>
            <p:cNvSpPr/>
            <p:nvPr/>
          </p:nvSpPr>
          <p:spPr>
            <a:xfrm>
              <a:off x="4752316" y="3625687"/>
              <a:ext cx="76450" cy="14514"/>
            </a:xfrm>
            <a:custGeom>
              <a:avLst/>
              <a:pathLst>
                <a:path w="76450" h="14514">
                  <a:moveTo>
                    <a:pt x="0" y="654"/>
                  </a:moveTo>
                  <a:lnTo>
                    <a:pt x="76387" y="0"/>
                  </a:lnTo>
                  <a:lnTo>
                    <a:pt x="76450" y="14514"/>
                  </a:lnTo>
                  <a:lnTo>
                    <a:pt x="59" y="14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3" name="pg5112"/>
            <p:cNvSpPr/>
            <p:nvPr/>
          </p:nvSpPr>
          <p:spPr>
            <a:xfrm>
              <a:off x="4752137" y="3611174"/>
              <a:ext cx="76566" cy="15168"/>
            </a:xfrm>
            <a:custGeom>
              <a:avLst/>
              <a:pathLst>
                <a:path w="76566" h="15168">
                  <a:moveTo>
                    <a:pt x="0" y="1309"/>
                  </a:moveTo>
                  <a:lnTo>
                    <a:pt x="76379" y="0"/>
                  </a:lnTo>
                  <a:lnTo>
                    <a:pt x="76566" y="14513"/>
                  </a:lnTo>
                  <a:lnTo>
                    <a:pt x="178" y="15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4" name="pg5113"/>
            <p:cNvSpPr/>
            <p:nvPr/>
          </p:nvSpPr>
          <p:spPr>
            <a:xfrm>
              <a:off x="4751840" y="3596662"/>
              <a:ext cx="76676" cy="15821"/>
            </a:xfrm>
            <a:custGeom>
              <a:avLst/>
              <a:pathLst>
                <a:path w="76676" h="15821">
                  <a:moveTo>
                    <a:pt x="0" y="1964"/>
                  </a:moveTo>
                  <a:lnTo>
                    <a:pt x="76365" y="0"/>
                  </a:lnTo>
                  <a:lnTo>
                    <a:pt x="76676" y="14511"/>
                  </a:lnTo>
                  <a:lnTo>
                    <a:pt x="296" y="15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5" name="pg5114"/>
            <p:cNvSpPr/>
            <p:nvPr/>
          </p:nvSpPr>
          <p:spPr>
            <a:xfrm>
              <a:off x="4751425" y="3582154"/>
              <a:ext cx="76781" cy="16472"/>
            </a:xfrm>
            <a:custGeom>
              <a:avLst/>
              <a:pathLst>
                <a:path w="76781" h="16472">
                  <a:moveTo>
                    <a:pt x="0" y="2618"/>
                  </a:moveTo>
                  <a:lnTo>
                    <a:pt x="76345" y="0"/>
                  </a:lnTo>
                  <a:lnTo>
                    <a:pt x="76781" y="14508"/>
                  </a:lnTo>
                  <a:lnTo>
                    <a:pt x="415" y="164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6" name="pg5115"/>
            <p:cNvSpPr/>
            <p:nvPr/>
          </p:nvSpPr>
          <p:spPr>
            <a:xfrm>
              <a:off x="4750890" y="3567650"/>
              <a:ext cx="76880" cy="17122"/>
            </a:xfrm>
            <a:custGeom>
              <a:avLst/>
              <a:pathLst>
                <a:path w="76880" h="17122">
                  <a:moveTo>
                    <a:pt x="0" y="3273"/>
                  </a:moveTo>
                  <a:lnTo>
                    <a:pt x="76320" y="0"/>
                  </a:lnTo>
                  <a:lnTo>
                    <a:pt x="76880" y="14504"/>
                  </a:lnTo>
                  <a:lnTo>
                    <a:pt x="534" y="17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7" name="pg5116"/>
            <p:cNvSpPr/>
            <p:nvPr/>
          </p:nvSpPr>
          <p:spPr>
            <a:xfrm>
              <a:off x="4750237" y="3553151"/>
              <a:ext cx="76973" cy="17771"/>
            </a:xfrm>
            <a:custGeom>
              <a:avLst/>
              <a:pathLst>
                <a:path w="76973" h="17771">
                  <a:moveTo>
                    <a:pt x="0" y="3927"/>
                  </a:moveTo>
                  <a:lnTo>
                    <a:pt x="76289" y="0"/>
                  </a:lnTo>
                  <a:lnTo>
                    <a:pt x="76973" y="14498"/>
                  </a:lnTo>
                  <a:lnTo>
                    <a:pt x="653" y="17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8" name="pg5117"/>
            <p:cNvSpPr/>
            <p:nvPr/>
          </p:nvSpPr>
          <p:spPr>
            <a:xfrm>
              <a:off x="4749465" y="3538658"/>
              <a:ext cx="77061" cy="18419"/>
            </a:xfrm>
            <a:custGeom>
              <a:avLst/>
              <a:pathLst>
                <a:path w="77061" h="18419">
                  <a:moveTo>
                    <a:pt x="0" y="4580"/>
                  </a:moveTo>
                  <a:lnTo>
                    <a:pt x="76253" y="0"/>
                  </a:lnTo>
                  <a:lnTo>
                    <a:pt x="77061" y="14492"/>
                  </a:lnTo>
                  <a:lnTo>
                    <a:pt x="771" y="18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9" name="pg5118"/>
            <p:cNvSpPr/>
            <p:nvPr/>
          </p:nvSpPr>
          <p:spPr>
            <a:xfrm>
              <a:off x="4748575" y="3524173"/>
              <a:ext cx="77143" cy="19065"/>
            </a:xfrm>
            <a:custGeom>
              <a:avLst/>
              <a:pathLst>
                <a:path w="77143" h="19065">
                  <a:moveTo>
                    <a:pt x="0" y="5234"/>
                  </a:moveTo>
                  <a:lnTo>
                    <a:pt x="76211" y="0"/>
                  </a:lnTo>
                  <a:lnTo>
                    <a:pt x="77143" y="14484"/>
                  </a:lnTo>
                  <a:lnTo>
                    <a:pt x="890" y="190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0" name="pg5119"/>
            <p:cNvSpPr/>
            <p:nvPr/>
          </p:nvSpPr>
          <p:spPr>
            <a:xfrm>
              <a:off x="4747566" y="3509697"/>
              <a:ext cx="77220" cy="19710"/>
            </a:xfrm>
            <a:custGeom>
              <a:avLst/>
              <a:pathLst>
                <a:path w="77220" h="19710">
                  <a:moveTo>
                    <a:pt x="0" y="5887"/>
                  </a:moveTo>
                  <a:lnTo>
                    <a:pt x="76163" y="0"/>
                  </a:lnTo>
                  <a:lnTo>
                    <a:pt x="77220" y="14476"/>
                  </a:lnTo>
                  <a:lnTo>
                    <a:pt x="1008" y="19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1" name="pg5120"/>
            <p:cNvSpPr/>
            <p:nvPr/>
          </p:nvSpPr>
          <p:spPr>
            <a:xfrm>
              <a:off x="4746438" y="3495230"/>
              <a:ext cx="77290" cy="20354"/>
            </a:xfrm>
            <a:custGeom>
              <a:avLst/>
              <a:pathLst>
                <a:path w="77290" h="20354">
                  <a:moveTo>
                    <a:pt x="0" y="6540"/>
                  </a:moveTo>
                  <a:lnTo>
                    <a:pt x="76110" y="0"/>
                  </a:lnTo>
                  <a:lnTo>
                    <a:pt x="77290" y="14466"/>
                  </a:lnTo>
                  <a:lnTo>
                    <a:pt x="1127" y="20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2" name="pg5121"/>
            <p:cNvSpPr/>
            <p:nvPr/>
          </p:nvSpPr>
          <p:spPr>
            <a:xfrm>
              <a:off x="4745192" y="3480774"/>
              <a:ext cx="77355" cy="20996"/>
            </a:xfrm>
            <a:custGeom>
              <a:avLst/>
              <a:pathLst>
                <a:path w="77355" h="20996">
                  <a:moveTo>
                    <a:pt x="0" y="7192"/>
                  </a:moveTo>
                  <a:lnTo>
                    <a:pt x="76051" y="0"/>
                  </a:lnTo>
                  <a:lnTo>
                    <a:pt x="77355" y="14456"/>
                  </a:lnTo>
                  <a:lnTo>
                    <a:pt x="1245" y="20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3" name="pg5122"/>
            <p:cNvSpPr/>
            <p:nvPr/>
          </p:nvSpPr>
          <p:spPr>
            <a:xfrm>
              <a:off x="4743828" y="3466330"/>
              <a:ext cx="77415" cy="21636"/>
            </a:xfrm>
            <a:custGeom>
              <a:avLst/>
              <a:pathLst>
                <a:path w="77415" h="21636">
                  <a:moveTo>
                    <a:pt x="0" y="7843"/>
                  </a:moveTo>
                  <a:lnTo>
                    <a:pt x="75986" y="0"/>
                  </a:lnTo>
                  <a:lnTo>
                    <a:pt x="77415" y="14444"/>
                  </a:lnTo>
                  <a:lnTo>
                    <a:pt x="1364" y="2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4" name="pg5123"/>
            <p:cNvSpPr/>
            <p:nvPr/>
          </p:nvSpPr>
          <p:spPr>
            <a:xfrm>
              <a:off x="4742346" y="3451898"/>
              <a:ext cx="77469" cy="22275"/>
            </a:xfrm>
            <a:custGeom>
              <a:avLst/>
              <a:pathLst>
                <a:path w="77469" h="22275">
                  <a:moveTo>
                    <a:pt x="0" y="8494"/>
                  </a:moveTo>
                  <a:lnTo>
                    <a:pt x="75916" y="0"/>
                  </a:lnTo>
                  <a:lnTo>
                    <a:pt x="77469" y="14431"/>
                  </a:lnTo>
                  <a:lnTo>
                    <a:pt x="1482" y="22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5" name="pg5124"/>
            <p:cNvSpPr/>
            <p:nvPr/>
          </p:nvSpPr>
          <p:spPr>
            <a:xfrm>
              <a:off x="4740746" y="3437480"/>
              <a:ext cx="77517" cy="22912"/>
            </a:xfrm>
            <a:custGeom>
              <a:avLst/>
              <a:pathLst>
                <a:path w="77517" h="22912">
                  <a:moveTo>
                    <a:pt x="0" y="9145"/>
                  </a:moveTo>
                  <a:lnTo>
                    <a:pt x="75841" y="0"/>
                  </a:lnTo>
                  <a:lnTo>
                    <a:pt x="77517" y="14417"/>
                  </a:lnTo>
                  <a:lnTo>
                    <a:pt x="1600" y="22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6" name="pg5125"/>
            <p:cNvSpPr/>
            <p:nvPr/>
          </p:nvSpPr>
          <p:spPr>
            <a:xfrm>
              <a:off x="4739027" y="3423077"/>
              <a:ext cx="77559" cy="23548"/>
            </a:xfrm>
            <a:custGeom>
              <a:avLst/>
              <a:pathLst>
                <a:path w="77559" h="23548">
                  <a:moveTo>
                    <a:pt x="0" y="9795"/>
                  </a:moveTo>
                  <a:lnTo>
                    <a:pt x="75760" y="0"/>
                  </a:lnTo>
                  <a:lnTo>
                    <a:pt x="77559" y="14402"/>
                  </a:lnTo>
                  <a:lnTo>
                    <a:pt x="1718" y="23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7" name="pg5126"/>
            <p:cNvSpPr/>
            <p:nvPr/>
          </p:nvSpPr>
          <p:spPr>
            <a:xfrm>
              <a:off x="4737191" y="3408690"/>
              <a:ext cx="77596" cy="24182"/>
            </a:xfrm>
            <a:custGeom>
              <a:avLst/>
              <a:pathLst>
                <a:path w="77596" h="24182">
                  <a:moveTo>
                    <a:pt x="0" y="10444"/>
                  </a:moveTo>
                  <a:lnTo>
                    <a:pt x="75673" y="0"/>
                  </a:lnTo>
                  <a:lnTo>
                    <a:pt x="77596" y="14387"/>
                  </a:lnTo>
                  <a:lnTo>
                    <a:pt x="1836" y="241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8" name="pg5127"/>
            <p:cNvSpPr/>
            <p:nvPr/>
          </p:nvSpPr>
          <p:spPr>
            <a:xfrm>
              <a:off x="4735238" y="3394320"/>
              <a:ext cx="77627" cy="24814"/>
            </a:xfrm>
            <a:custGeom>
              <a:avLst/>
              <a:pathLst>
                <a:path w="77627" h="24814">
                  <a:moveTo>
                    <a:pt x="0" y="11092"/>
                  </a:moveTo>
                  <a:lnTo>
                    <a:pt x="75580" y="0"/>
                  </a:lnTo>
                  <a:lnTo>
                    <a:pt x="77627" y="14369"/>
                  </a:lnTo>
                  <a:lnTo>
                    <a:pt x="1953" y="24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9" name="pg5128"/>
            <p:cNvSpPr/>
            <p:nvPr/>
          </p:nvSpPr>
          <p:spPr>
            <a:xfrm>
              <a:off x="4733166" y="3379968"/>
              <a:ext cx="77652" cy="25444"/>
            </a:xfrm>
            <a:custGeom>
              <a:avLst/>
              <a:pathLst>
                <a:path w="77652" h="25444">
                  <a:moveTo>
                    <a:pt x="0" y="11739"/>
                  </a:moveTo>
                  <a:lnTo>
                    <a:pt x="75483" y="0"/>
                  </a:lnTo>
                  <a:lnTo>
                    <a:pt x="77652" y="14351"/>
                  </a:lnTo>
                  <a:lnTo>
                    <a:pt x="2071" y="254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0" name="pg5129"/>
            <p:cNvSpPr/>
            <p:nvPr/>
          </p:nvSpPr>
          <p:spPr>
            <a:xfrm>
              <a:off x="4730978" y="3365635"/>
              <a:ext cx="77671" cy="26072"/>
            </a:xfrm>
            <a:custGeom>
              <a:avLst/>
              <a:pathLst>
                <a:path w="77671" h="26072">
                  <a:moveTo>
                    <a:pt x="0" y="12386"/>
                  </a:moveTo>
                  <a:lnTo>
                    <a:pt x="75379" y="0"/>
                  </a:lnTo>
                  <a:lnTo>
                    <a:pt x="77671" y="14332"/>
                  </a:lnTo>
                  <a:lnTo>
                    <a:pt x="2188" y="260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1" name="pg5130"/>
            <p:cNvSpPr/>
            <p:nvPr/>
          </p:nvSpPr>
          <p:spPr>
            <a:xfrm>
              <a:off x="4728672" y="3351323"/>
              <a:ext cx="77685" cy="26699"/>
            </a:xfrm>
            <a:custGeom>
              <a:avLst/>
              <a:pathLst>
                <a:path w="77685" h="26699">
                  <a:moveTo>
                    <a:pt x="0" y="13032"/>
                  </a:moveTo>
                  <a:lnTo>
                    <a:pt x="75270" y="0"/>
                  </a:lnTo>
                  <a:lnTo>
                    <a:pt x="77685" y="14312"/>
                  </a:lnTo>
                  <a:lnTo>
                    <a:pt x="2305" y="2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2" name="pg5131"/>
            <p:cNvSpPr/>
            <p:nvPr/>
          </p:nvSpPr>
          <p:spPr>
            <a:xfrm>
              <a:off x="4726249" y="3337031"/>
              <a:ext cx="77693" cy="27323"/>
            </a:xfrm>
            <a:custGeom>
              <a:avLst/>
              <a:pathLst>
                <a:path w="77693" h="27323">
                  <a:moveTo>
                    <a:pt x="0" y="13676"/>
                  </a:moveTo>
                  <a:lnTo>
                    <a:pt x="75156" y="0"/>
                  </a:lnTo>
                  <a:lnTo>
                    <a:pt x="77693" y="14291"/>
                  </a:lnTo>
                  <a:lnTo>
                    <a:pt x="2423" y="273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3" name="pg5132"/>
            <p:cNvSpPr/>
            <p:nvPr/>
          </p:nvSpPr>
          <p:spPr>
            <a:xfrm>
              <a:off x="4723709" y="3322762"/>
              <a:ext cx="77696" cy="27946"/>
            </a:xfrm>
            <a:custGeom>
              <a:avLst/>
              <a:pathLst>
                <a:path w="77696" h="27946">
                  <a:moveTo>
                    <a:pt x="0" y="14320"/>
                  </a:moveTo>
                  <a:lnTo>
                    <a:pt x="75036" y="0"/>
                  </a:lnTo>
                  <a:lnTo>
                    <a:pt x="77696" y="14269"/>
                  </a:lnTo>
                  <a:lnTo>
                    <a:pt x="2539" y="27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4" name="pg5133"/>
            <p:cNvSpPr/>
            <p:nvPr/>
          </p:nvSpPr>
          <p:spPr>
            <a:xfrm>
              <a:off x="4721052" y="3308516"/>
              <a:ext cx="77692" cy="28566"/>
            </a:xfrm>
            <a:custGeom>
              <a:avLst/>
              <a:pathLst>
                <a:path w="77692" h="28566">
                  <a:moveTo>
                    <a:pt x="0" y="14963"/>
                  </a:moveTo>
                  <a:lnTo>
                    <a:pt x="74910" y="0"/>
                  </a:lnTo>
                  <a:lnTo>
                    <a:pt x="77692" y="14245"/>
                  </a:lnTo>
                  <a:lnTo>
                    <a:pt x="2656" y="28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5" name="pg5134"/>
            <p:cNvSpPr/>
            <p:nvPr/>
          </p:nvSpPr>
          <p:spPr>
            <a:xfrm>
              <a:off x="4718279" y="3294295"/>
              <a:ext cx="77683" cy="29184"/>
            </a:xfrm>
            <a:custGeom>
              <a:avLst/>
              <a:pathLst>
                <a:path w="77683" h="29184">
                  <a:moveTo>
                    <a:pt x="0" y="15604"/>
                  </a:moveTo>
                  <a:lnTo>
                    <a:pt x="74779" y="0"/>
                  </a:lnTo>
                  <a:lnTo>
                    <a:pt x="77683" y="14221"/>
                  </a:lnTo>
                  <a:lnTo>
                    <a:pt x="2773" y="29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6" name="pg5135"/>
            <p:cNvSpPr/>
            <p:nvPr/>
          </p:nvSpPr>
          <p:spPr>
            <a:xfrm>
              <a:off x="4715389" y="3280099"/>
              <a:ext cx="77669" cy="29800"/>
            </a:xfrm>
            <a:custGeom>
              <a:avLst/>
              <a:pathLst>
                <a:path w="77669" h="29800">
                  <a:moveTo>
                    <a:pt x="0" y="16245"/>
                  </a:moveTo>
                  <a:lnTo>
                    <a:pt x="74643" y="0"/>
                  </a:lnTo>
                  <a:lnTo>
                    <a:pt x="77669" y="14196"/>
                  </a:lnTo>
                  <a:lnTo>
                    <a:pt x="2889" y="298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7" name="pg5136"/>
            <p:cNvSpPr/>
            <p:nvPr/>
          </p:nvSpPr>
          <p:spPr>
            <a:xfrm>
              <a:off x="4712384" y="3265929"/>
              <a:ext cx="77648" cy="30414"/>
            </a:xfrm>
            <a:custGeom>
              <a:avLst/>
              <a:pathLst>
                <a:path w="77648" h="30414">
                  <a:moveTo>
                    <a:pt x="0" y="16884"/>
                  </a:moveTo>
                  <a:lnTo>
                    <a:pt x="74501" y="0"/>
                  </a:lnTo>
                  <a:lnTo>
                    <a:pt x="77648" y="14169"/>
                  </a:lnTo>
                  <a:lnTo>
                    <a:pt x="3005" y="304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8" name="pg5137"/>
            <p:cNvSpPr/>
            <p:nvPr/>
          </p:nvSpPr>
          <p:spPr>
            <a:xfrm>
              <a:off x="4709263" y="3251787"/>
              <a:ext cx="77622" cy="31026"/>
            </a:xfrm>
            <a:custGeom>
              <a:avLst/>
              <a:pathLst>
                <a:path w="77622" h="31026">
                  <a:moveTo>
                    <a:pt x="0" y="17522"/>
                  </a:moveTo>
                  <a:lnTo>
                    <a:pt x="74353" y="0"/>
                  </a:lnTo>
                  <a:lnTo>
                    <a:pt x="77622" y="14142"/>
                  </a:lnTo>
                  <a:lnTo>
                    <a:pt x="3121" y="31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9" name="pg5138"/>
            <p:cNvSpPr/>
            <p:nvPr/>
          </p:nvSpPr>
          <p:spPr>
            <a:xfrm>
              <a:off x="4706026" y="3237674"/>
              <a:ext cx="77590" cy="31636"/>
            </a:xfrm>
            <a:custGeom>
              <a:avLst/>
              <a:pathLst>
                <a:path w="77590" h="31636">
                  <a:moveTo>
                    <a:pt x="0" y="18159"/>
                  </a:moveTo>
                  <a:lnTo>
                    <a:pt x="74200" y="0"/>
                  </a:lnTo>
                  <a:lnTo>
                    <a:pt x="77590" y="14113"/>
                  </a:lnTo>
                  <a:lnTo>
                    <a:pt x="3237" y="3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0" name="pg5139"/>
            <p:cNvSpPr/>
            <p:nvPr/>
          </p:nvSpPr>
          <p:spPr>
            <a:xfrm>
              <a:off x="4702673" y="3223590"/>
              <a:ext cx="77553" cy="32243"/>
            </a:xfrm>
            <a:custGeom>
              <a:avLst/>
              <a:pathLst>
                <a:path w="77553" h="32243">
                  <a:moveTo>
                    <a:pt x="0" y="18794"/>
                  </a:moveTo>
                  <a:lnTo>
                    <a:pt x="74042" y="0"/>
                  </a:lnTo>
                  <a:lnTo>
                    <a:pt x="77553" y="14083"/>
                  </a:lnTo>
                  <a:lnTo>
                    <a:pt x="3352" y="322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1" name="pg5140"/>
            <p:cNvSpPr/>
            <p:nvPr/>
          </p:nvSpPr>
          <p:spPr>
            <a:xfrm>
              <a:off x="4699205" y="3209536"/>
              <a:ext cx="77510" cy="32847"/>
            </a:xfrm>
            <a:custGeom>
              <a:avLst/>
              <a:pathLst>
                <a:path w="77510" h="32847">
                  <a:moveTo>
                    <a:pt x="0" y="19428"/>
                  </a:moveTo>
                  <a:lnTo>
                    <a:pt x="73878" y="0"/>
                  </a:lnTo>
                  <a:lnTo>
                    <a:pt x="77510" y="14053"/>
                  </a:lnTo>
                  <a:lnTo>
                    <a:pt x="3467" y="328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2" name="pg5141"/>
            <p:cNvSpPr/>
            <p:nvPr/>
          </p:nvSpPr>
          <p:spPr>
            <a:xfrm>
              <a:off x="4695623" y="3195515"/>
              <a:ext cx="77461" cy="33450"/>
            </a:xfrm>
            <a:custGeom>
              <a:avLst/>
              <a:pathLst>
                <a:path w="77461" h="33450">
                  <a:moveTo>
                    <a:pt x="0" y="20061"/>
                  </a:moveTo>
                  <a:lnTo>
                    <a:pt x="73709" y="0"/>
                  </a:lnTo>
                  <a:lnTo>
                    <a:pt x="77461" y="14021"/>
                  </a:lnTo>
                  <a:lnTo>
                    <a:pt x="3582" y="334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3" name="pg5142"/>
            <p:cNvSpPr/>
            <p:nvPr/>
          </p:nvSpPr>
          <p:spPr>
            <a:xfrm>
              <a:off x="4691926" y="3181526"/>
              <a:ext cx="77406" cy="34050"/>
            </a:xfrm>
            <a:custGeom>
              <a:avLst/>
              <a:pathLst>
                <a:path w="77406" h="34050">
                  <a:moveTo>
                    <a:pt x="0" y="20692"/>
                  </a:moveTo>
                  <a:lnTo>
                    <a:pt x="73534" y="0"/>
                  </a:lnTo>
                  <a:lnTo>
                    <a:pt x="77406" y="13989"/>
                  </a:lnTo>
                  <a:lnTo>
                    <a:pt x="3697" y="340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4" name="pg5143"/>
            <p:cNvSpPr/>
            <p:nvPr/>
          </p:nvSpPr>
          <p:spPr>
            <a:xfrm>
              <a:off x="4688114" y="3167570"/>
              <a:ext cx="77346" cy="34647"/>
            </a:xfrm>
            <a:custGeom>
              <a:avLst/>
              <a:pathLst>
                <a:path w="77346" h="34647">
                  <a:moveTo>
                    <a:pt x="0" y="21321"/>
                  </a:moveTo>
                  <a:lnTo>
                    <a:pt x="73354" y="0"/>
                  </a:lnTo>
                  <a:lnTo>
                    <a:pt x="77346" y="13955"/>
                  </a:lnTo>
                  <a:lnTo>
                    <a:pt x="3811" y="346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5" name="pg5144"/>
            <p:cNvSpPr/>
            <p:nvPr/>
          </p:nvSpPr>
          <p:spPr>
            <a:xfrm>
              <a:off x="4684189" y="3153650"/>
              <a:ext cx="77280" cy="35242"/>
            </a:xfrm>
            <a:custGeom>
              <a:avLst/>
              <a:pathLst>
                <a:path w="77280" h="35242">
                  <a:moveTo>
                    <a:pt x="0" y="21949"/>
                  </a:moveTo>
                  <a:lnTo>
                    <a:pt x="73169" y="0"/>
                  </a:lnTo>
                  <a:lnTo>
                    <a:pt x="77280" y="13920"/>
                  </a:lnTo>
                  <a:lnTo>
                    <a:pt x="3925" y="35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6" name="pg5145"/>
            <p:cNvSpPr/>
            <p:nvPr/>
          </p:nvSpPr>
          <p:spPr>
            <a:xfrm>
              <a:off x="4680149" y="3139765"/>
              <a:ext cx="77208" cy="35834"/>
            </a:xfrm>
            <a:custGeom>
              <a:avLst/>
              <a:pathLst>
                <a:path w="77208" h="35834">
                  <a:moveTo>
                    <a:pt x="0" y="22576"/>
                  </a:moveTo>
                  <a:lnTo>
                    <a:pt x="72978" y="0"/>
                  </a:lnTo>
                  <a:lnTo>
                    <a:pt x="77208" y="13884"/>
                  </a:lnTo>
                  <a:lnTo>
                    <a:pt x="4039" y="358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7" name="pg5146"/>
            <p:cNvSpPr/>
            <p:nvPr/>
          </p:nvSpPr>
          <p:spPr>
            <a:xfrm>
              <a:off x="4675997" y="3125917"/>
              <a:ext cx="77131" cy="36424"/>
            </a:xfrm>
            <a:custGeom>
              <a:avLst/>
              <a:pathLst>
                <a:path w="77131" h="36424">
                  <a:moveTo>
                    <a:pt x="0" y="23200"/>
                  </a:moveTo>
                  <a:lnTo>
                    <a:pt x="72782" y="0"/>
                  </a:lnTo>
                  <a:lnTo>
                    <a:pt x="77131" y="13848"/>
                  </a:lnTo>
                  <a:lnTo>
                    <a:pt x="4152" y="364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8" name="pg5147"/>
            <p:cNvSpPr/>
            <p:nvPr/>
          </p:nvSpPr>
          <p:spPr>
            <a:xfrm>
              <a:off x="4671731" y="3112107"/>
              <a:ext cx="77048" cy="37011"/>
            </a:xfrm>
            <a:custGeom>
              <a:avLst/>
              <a:pathLst>
                <a:path w="77048" h="37011">
                  <a:moveTo>
                    <a:pt x="0" y="23823"/>
                  </a:moveTo>
                  <a:lnTo>
                    <a:pt x="72580" y="0"/>
                  </a:lnTo>
                  <a:lnTo>
                    <a:pt x="77048" y="13810"/>
                  </a:lnTo>
                  <a:lnTo>
                    <a:pt x="4266" y="370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9" name="pg5148"/>
            <p:cNvSpPr/>
            <p:nvPr/>
          </p:nvSpPr>
          <p:spPr>
            <a:xfrm>
              <a:off x="4667352" y="3098335"/>
              <a:ext cx="76959" cy="37595"/>
            </a:xfrm>
            <a:custGeom>
              <a:avLst/>
              <a:pathLst>
                <a:path w="76959" h="37595">
                  <a:moveTo>
                    <a:pt x="0" y="24445"/>
                  </a:moveTo>
                  <a:lnTo>
                    <a:pt x="72373" y="0"/>
                  </a:lnTo>
                  <a:lnTo>
                    <a:pt x="76959" y="13771"/>
                  </a:lnTo>
                  <a:lnTo>
                    <a:pt x="4378" y="37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0" name="pg5149"/>
            <p:cNvSpPr/>
            <p:nvPr/>
          </p:nvSpPr>
          <p:spPr>
            <a:xfrm>
              <a:off x="4662860" y="3084603"/>
              <a:ext cx="76865" cy="38176"/>
            </a:xfrm>
            <a:custGeom>
              <a:avLst/>
              <a:pathLst>
                <a:path w="76865" h="38176">
                  <a:moveTo>
                    <a:pt x="0" y="25064"/>
                  </a:moveTo>
                  <a:lnTo>
                    <a:pt x="72161" y="0"/>
                  </a:lnTo>
                  <a:lnTo>
                    <a:pt x="76865" y="13731"/>
                  </a:lnTo>
                  <a:lnTo>
                    <a:pt x="4491" y="381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1" name="pg5150"/>
            <p:cNvSpPr/>
            <p:nvPr/>
          </p:nvSpPr>
          <p:spPr>
            <a:xfrm>
              <a:off x="4658256" y="3070913"/>
              <a:ext cx="76765" cy="38755"/>
            </a:xfrm>
            <a:custGeom>
              <a:avLst/>
              <a:pathLst>
                <a:path w="76765" h="38755">
                  <a:moveTo>
                    <a:pt x="0" y="25682"/>
                  </a:moveTo>
                  <a:lnTo>
                    <a:pt x="71944" y="0"/>
                  </a:lnTo>
                  <a:lnTo>
                    <a:pt x="76765" y="13690"/>
                  </a:lnTo>
                  <a:lnTo>
                    <a:pt x="4603" y="38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2" name="pg5151"/>
            <p:cNvSpPr/>
            <p:nvPr/>
          </p:nvSpPr>
          <p:spPr>
            <a:xfrm>
              <a:off x="4653541" y="3057264"/>
              <a:ext cx="76659" cy="39331"/>
            </a:xfrm>
            <a:custGeom>
              <a:avLst/>
              <a:pathLst>
                <a:path w="76659" h="39331">
                  <a:moveTo>
                    <a:pt x="0" y="26297"/>
                  </a:moveTo>
                  <a:lnTo>
                    <a:pt x="71721" y="0"/>
                  </a:lnTo>
                  <a:lnTo>
                    <a:pt x="76659" y="13649"/>
                  </a:lnTo>
                  <a:lnTo>
                    <a:pt x="4715" y="39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3" name="pg5152"/>
            <p:cNvSpPr/>
            <p:nvPr/>
          </p:nvSpPr>
          <p:spPr>
            <a:xfrm>
              <a:off x="4648714" y="3043657"/>
              <a:ext cx="76548" cy="39904"/>
            </a:xfrm>
            <a:custGeom>
              <a:avLst/>
              <a:pathLst>
                <a:path w="76548" h="39904">
                  <a:moveTo>
                    <a:pt x="0" y="26911"/>
                  </a:moveTo>
                  <a:lnTo>
                    <a:pt x="71493" y="0"/>
                  </a:lnTo>
                  <a:lnTo>
                    <a:pt x="76548" y="13606"/>
                  </a:lnTo>
                  <a:lnTo>
                    <a:pt x="4827" y="399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4" name="pg5153"/>
            <p:cNvSpPr/>
            <p:nvPr/>
          </p:nvSpPr>
          <p:spPr>
            <a:xfrm>
              <a:off x="4643775" y="3030095"/>
              <a:ext cx="76431" cy="40474"/>
            </a:xfrm>
            <a:custGeom>
              <a:avLst/>
              <a:pathLst>
                <a:path w="76431" h="40474">
                  <a:moveTo>
                    <a:pt x="0" y="27523"/>
                  </a:moveTo>
                  <a:lnTo>
                    <a:pt x="71259" y="0"/>
                  </a:lnTo>
                  <a:lnTo>
                    <a:pt x="76431" y="13562"/>
                  </a:lnTo>
                  <a:lnTo>
                    <a:pt x="4938" y="40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5" name="pg5154"/>
            <p:cNvSpPr/>
            <p:nvPr/>
          </p:nvSpPr>
          <p:spPr>
            <a:xfrm>
              <a:off x="4638726" y="3016578"/>
              <a:ext cx="76309" cy="41041"/>
            </a:xfrm>
            <a:custGeom>
              <a:avLst/>
              <a:pathLst>
                <a:path w="76309" h="41041">
                  <a:moveTo>
                    <a:pt x="0" y="28133"/>
                  </a:moveTo>
                  <a:lnTo>
                    <a:pt x="71021" y="0"/>
                  </a:lnTo>
                  <a:lnTo>
                    <a:pt x="76309" y="13517"/>
                  </a:lnTo>
                  <a:lnTo>
                    <a:pt x="5049" y="410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6" name="pg5155"/>
            <p:cNvSpPr/>
            <p:nvPr/>
          </p:nvSpPr>
          <p:spPr>
            <a:xfrm>
              <a:off x="4633566" y="3003106"/>
              <a:ext cx="76181" cy="41605"/>
            </a:xfrm>
            <a:custGeom>
              <a:avLst/>
              <a:pathLst>
                <a:path w="76181" h="41605">
                  <a:moveTo>
                    <a:pt x="0" y="28741"/>
                  </a:moveTo>
                  <a:lnTo>
                    <a:pt x="70777" y="0"/>
                  </a:lnTo>
                  <a:lnTo>
                    <a:pt x="76181" y="13471"/>
                  </a:lnTo>
                  <a:lnTo>
                    <a:pt x="5159" y="41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7" name="pg5156"/>
            <p:cNvSpPr/>
            <p:nvPr/>
          </p:nvSpPr>
          <p:spPr>
            <a:xfrm>
              <a:off x="4628297" y="2989681"/>
              <a:ext cx="76047" cy="42166"/>
            </a:xfrm>
            <a:custGeom>
              <a:avLst/>
              <a:pathLst>
                <a:path w="76047" h="42166">
                  <a:moveTo>
                    <a:pt x="0" y="29346"/>
                  </a:moveTo>
                  <a:lnTo>
                    <a:pt x="70528" y="0"/>
                  </a:lnTo>
                  <a:lnTo>
                    <a:pt x="76047" y="13424"/>
                  </a:lnTo>
                  <a:lnTo>
                    <a:pt x="5269" y="421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8" name="pg5157"/>
            <p:cNvSpPr/>
            <p:nvPr/>
          </p:nvSpPr>
          <p:spPr>
            <a:xfrm>
              <a:off x="4622917" y="2976304"/>
              <a:ext cx="75908" cy="42723"/>
            </a:xfrm>
            <a:custGeom>
              <a:avLst/>
              <a:pathLst>
                <a:path w="75908" h="42723">
                  <a:moveTo>
                    <a:pt x="0" y="29950"/>
                  </a:moveTo>
                  <a:lnTo>
                    <a:pt x="70274" y="0"/>
                  </a:lnTo>
                  <a:lnTo>
                    <a:pt x="75908" y="13377"/>
                  </a:lnTo>
                  <a:lnTo>
                    <a:pt x="5379" y="42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9" name="pg5158"/>
            <p:cNvSpPr/>
            <p:nvPr/>
          </p:nvSpPr>
          <p:spPr>
            <a:xfrm>
              <a:off x="4617429" y="2962976"/>
              <a:ext cx="75763" cy="43278"/>
            </a:xfrm>
            <a:custGeom>
              <a:avLst/>
              <a:pathLst>
                <a:path w="75763" h="43278">
                  <a:moveTo>
                    <a:pt x="0" y="30551"/>
                  </a:moveTo>
                  <a:lnTo>
                    <a:pt x="70015" y="0"/>
                  </a:lnTo>
                  <a:lnTo>
                    <a:pt x="75763" y="13328"/>
                  </a:lnTo>
                  <a:lnTo>
                    <a:pt x="5488" y="432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0" name="pg5159"/>
            <p:cNvSpPr/>
            <p:nvPr/>
          </p:nvSpPr>
          <p:spPr>
            <a:xfrm>
              <a:off x="4611831" y="2949697"/>
              <a:ext cx="75612" cy="43830"/>
            </a:xfrm>
            <a:custGeom>
              <a:avLst/>
              <a:pathLst>
                <a:path w="75612" h="43830">
                  <a:moveTo>
                    <a:pt x="0" y="31150"/>
                  </a:moveTo>
                  <a:lnTo>
                    <a:pt x="69750" y="0"/>
                  </a:lnTo>
                  <a:lnTo>
                    <a:pt x="75612" y="13278"/>
                  </a:lnTo>
                  <a:lnTo>
                    <a:pt x="5597" y="438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1" name="pg5160"/>
            <p:cNvSpPr/>
            <p:nvPr/>
          </p:nvSpPr>
          <p:spPr>
            <a:xfrm>
              <a:off x="4606125" y="2936469"/>
              <a:ext cx="75456" cy="44378"/>
            </a:xfrm>
            <a:custGeom>
              <a:avLst/>
              <a:pathLst>
                <a:path w="75456" h="44378">
                  <a:moveTo>
                    <a:pt x="0" y="31747"/>
                  </a:moveTo>
                  <a:lnTo>
                    <a:pt x="69481" y="0"/>
                  </a:lnTo>
                  <a:lnTo>
                    <a:pt x="75456" y="13227"/>
                  </a:lnTo>
                  <a:lnTo>
                    <a:pt x="5706" y="44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2" name="pg5161"/>
            <p:cNvSpPr/>
            <p:nvPr/>
          </p:nvSpPr>
          <p:spPr>
            <a:xfrm>
              <a:off x="4600311" y="2923293"/>
              <a:ext cx="75295" cy="44923"/>
            </a:xfrm>
            <a:custGeom>
              <a:avLst/>
              <a:pathLst>
                <a:path w="75295" h="44923">
                  <a:moveTo>
                    <a:pt x="0" y="32341"/>
                  </a:moveTo>
                  <a:lnTo>
                    <a:pt x="69206" y="0"/>
                  </a:lnTo>
                  <a:lnTo>
                    <a:pt x="75295" y="13176"/>
                  </a:lnTo>
                  <a:lnTo>
                    <a:pt x="5814" y="44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3" name="pg5162"/>
            <p:cNvSpPr/>
            <p:nvPr/>
          </p:nvSpPr>
          <p:spPr>
            <a:xfrm>
              <a:off x="4594389" y="2910170"/>
              <a:ext cx="75128" cy="45465"/>
            </a:xfrm>
            <a:custGeom>
              <a:avLst/>
              <a:pathLst>
                <a:path w="75128" h="45465">
                  <a:moveTo>
                    <a:pt x="0" y="32933"/>
                  </a:moveTo>
                  <a:lnTo>
                    <a:pt x="68926" y="0"/>
                  </a:lnTo>
                  <a:lnTo>
                    <a:pt x="75128" y="13123"/>
                  </a:lnTo>
                  <a:lnTo>
                    <a:pt x="5921" y="454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4" name="pg5163"/>
            <p:cNvSpPr/>
            <p:nvPr/>
          </p:nvSpPr>
          <p:spPr>
            <a:xfrm>
              <a:off x="4588360" y="2897100"/>
              <a:ext cx="74955" cy="46003"/>
            </a:xfrm>
            <a:custGeom>
              <a:avLst/>
              <a:pathLst>
                <a:path w="74955" h="46003">
                  <a:moveTo>
                    <a:pt x="0" y="33523"/>
                  </a:moveTo>
                  <a:lnTo>
                    <a:pt x="68641" y="0"/>
                  </a:lnTo>
                  <a:lnTo>
                    <a:pt x="74955" y="13069"/>
                  </a:lnTo>
                  <a:lnTo>
                    <a:pt x="6028" y="460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5" name="pg5164"/>
            <p:cNvSpPr/>
            <p:nvPr/>
          </p:nvSpPr>
          <p:spPr>
            <a:xfrm>
              <a:off x="4582224" y="2884085"/>
              <a:ext cx="74777" cy="46538"/>
            </a:xfrm>
            <a:custGeom>
              <a:avLst/>
              <a:pathLst>
                <a:path w="74777" h="46538">
                  <a:moveTo>
                    <a:pt x="0" y="34110"/>
                  </a:moveTo>
                  <a:lnTo>
                    <a:pt x="68352" y="0"/>
                  </a:lnTo>
                  <a:lnTo>
                    <a:pt x="74777" y="13015"/>
                  </a:lnTo>
                  <a:lnTo>
                    <a:pt x="6135" y="46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6" name="pg5165"/>
            <p:cNvSpPr/>
            <p:nvPr/>
          </p:nvSpPr>
          <p:spPr>
            <a:xfrm>
              <a:off x="4575982" y="2871125"/>
              <a:ext cx="74594" cy="47070"/>
            </a:xfrm>
            <a:custGeom>
              <a:avLst/>
              <a:pathLst>
                <a:path w="74594" h="47070">
                  <a:moveTo>
                    <a:pt x="0" y="34695"/>
                  </a:moveTo>
                  <a:lnTo>
                    <a:pt x="68057" y="0"/>
                  </a:lnTo>
                  <a:lnTo>
                    <a:pt x="74594" y="12959"/>
                  </a:lnTo>
                  <a:lnTo>
                    <a:pt x="6242" y="470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7" name="pg5166"/>
            <p:cNvSpPr/>
            <p:nvPr/>
          </p:nvSpPr>
          <p:spPr>
            <a:xfrm>
              <a:off x="4569634" y="2858222"/>
              <a:ext cx="74404" cy="47598"/>
            </a:xfrm>
            <a:custGeom>
              <a:avLst/>
              <a:pathLst>
                <a:path w="74404" h="47598">
                  <a:moveTo>
                    <a:pt x="0" y="35277"/>
                  </a:moveTo>
                  <a:lnTo>
                    <a:pt x="67757" y="0"/>
                  </a:lnTo>
                  <a:lnTo>
                    <a:pt x="74404" y="12903"/>
                  </a:lnTo>
                  <a:lnTo>
                    <a:pt x="6347" y="47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8" name="pg5167"/>
            <p:cNvSpPr/>
            <p:nvPr/>
          </p:nvSpPr>
          <p:spPr>
            <a:xfrm>
              <a:off x="4563181" y="2845376"/>
              <a:ext cx="74210" cy="48122"/>
            </a:xfrm>
            <a:custGeom>
              <a:avLst/>
              <a:pathLst>
                <a:path w="74210" h="48122">
                  <a:moveTo>
                    <a:pt x="0" y="35856"/>
                  </a:moveTo>
                  <a:lnTo>
                    <a:pt x="67452" y="0"/>
                  </a:lnTo>
                  <a:lnTo>
                    <a:pt x="74210" y="12845"/>
                  </a:lnTo>
                  <a:lnTo>
                    <a:pt x="6453" y="48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9" name="pg5168"/>
            <p:cNvSpPr/>
            <p:nvPr/>
          </p:nvSpPr>
          <p:spPr>
            <a:xfrm>
              <a:off x="4556623" y="2832589"/>
              <a:ext cx="74010" cy="48644"/>
            </a:xfrm>
            <a:custGeom>
              <a:avLst/>
              <a:pathLst>
                <a:path w="74010" h="48644">
                  <a:moveTo>
                    <a:pt x="0" y="36433"/>
                  </a:moveTo>
                  <a:lnTo>
                    <a:pt x="67142" y="0"/>
                  </a:lnTo>
                  <a:lnTo>
                    <a:pt x="74010" y="12787"/>
                  </a:lnTo>
                  <a:lnTo>
                    <a:pt x="6558" y="486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0" name="pg5169"/>
            <p:cNvSpPr/>
            <p:nvPr/>
          </p:nvSpPr>
          <p:spPr>
            <a:xfrm>
              <a:off x="4549960" y="2819861"/>
              <a:ext cx="73805" cy="49161"/>
            </a:xfrm>
            <a:custGeom>
              <a:avLst/>
              <a:pathLst>
                <a:path w="73805" h="49161">
                  <a:moveTo>
                    <a:pt x="0" y="37007"/>
                  </a:moveTo>
                  <a:lnTo>
                    <a:pt x="66827" y="0"/>
                  </a:lnTo>
                  <a:lnTo>
                    <a:pt x="73805" y="12727"/>
                  </a:lnTo>
                  <a:lnTo>
                    <a:pt x="6662" y="491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1" name="pg5170"/>
            <p:cNvSpPr/>
            <p:nvPr/>
          </p:nvSpPr>
          <p:spPr>
            <a:xfrm>
              <a:off x="4543194" y="2807194"/>
              <a:ext cx="73594" cy="49675"/>
            </a:xfrm>
            <a:custGeom>
              <a:avLst/>
              <a:pathLst>
                <a:path w="73594" h="49675">
                  <a:moveTo>
                    <a:pt x="0" y="37579"/>
                  </a:moveTo>
                  <a:lnTo>
                    <a:pt x="66508" y="0"/>
                  </a:lnTo>
                  <a:lnTo>
                    <a:pt x="73594" y="12667"/>
                  </a:lnTo>
                  <a:lnTo>
                    <a:pt x="6766" y="49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2" name="pg5171"/>
            <p:cNvSpPr/>
            <p:nvPr/>
          </p:nvSpPr>
          <p:spPr>
            <a:xfrm>
              <a:off x="4536324" y="2794587"/>
              <a:ext cx="73378" cy="50185"/>
            </a:xfrm>
            <a:custGeom>
              <a:avLst/>
              <a:pathLst>
                <a:path w="73378" h="50185">
                  <a:moveTo>
                    <a:pt x="0" y="38148"/>
                  </a:moveTo>
                  <a:lnTo>
                    <a:pt x="66183" y="0"/>
                  </a:lnTo>
                  <a:lnTo>
                    <a:pt x="73378" y="12606"/>
                  </a:lnTo>
                  <a:lnTo>
                    <a:pt x="6869" y="50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3" name="pg5172"/>
            <p:cNvSpPr/>
            <p:nvPr/>
          </p:nvSpPr>
          <p:spPr>
            <a:xfrm>
              <a:off x="4529351" y="2782043"/>
              <a:ext cx="73156" cy="50692"/>
            </a:xfrm>
            <a:custGeom>
              <a:avLst/>
              <a:pathLst>
                <a:path w="73156" h="50692">
                  <a:moveTo>
                    <a:pt x="0" y="38713"/>
                  </a:moveTo>
                  <a:lnTo>
                    <a:pt x="65854" y="0"/>
                  </a:lnTo>
                  <a:lnTo>
                    <a:pt x="73156" y="12544"/>
                  </a:lnTo>
                  <a:lnTo>
                    <a:pt x="6972" y="506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4" name="pg5173"/>
            <p:cNvSpPr/>
            <p:nvPr/>
          </p:nvSpPr>
          <p:spPr>
            <a:xfrm>
              <a:off x="4522276" y="2769562"/>
              <a:ext cx="72929" cy="51195"/>
            </a:xfrm>
            <a:custGeom>
              <a:avLst/>
              <a:pathLst>
                <a:path w="72929" h="51195">
                  <a:moveTo>
                    <a:pt x="0" y="39277"/>
                  </a:moveTo>
                  <a:lnTo>
                    <a:pt x="65519" y="0"/>
                  </a:lnTo>
                  <a:lnTo>
                    <a:pt x="72929" y="12481"/>
                  </a:lnTo>
                  <a:lnTo>
                    <a:pt x="7075" y="511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5" name="pg5174"/>
            <p:cNvSpPr/>
            <p:nvPr/>
          </p:nvSpPr>
          <p:spPr>
            <a:xfrm>
              <a:off x="4515098" y="2757144"/>
              <a:ext cx="72697" cy="51694"/>
            </a:xfrm>
            <a:custGeom>
              <a:avLst/>
              <a:pathLst>
                <a:path w="72697" h="51694">
                  <a:moveTo>
                    <a:pt x="0" y="39837"/>
                  </a:moveTo>
                  <a:lnTo>
                    <a:pt x="65180" y="0"/>
                  </a:lnTo>
                  <a:lnTo>
                    <a:pt x="72697" y="12417"/>
                  </a:lnTo>
                  <a:lnTo>
                    <a:pt x="7177" y="516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6" name="pg5175"/>
            <p:cNvSpPr/>
            <p:nvPr/>
          </p:nvSpPr>
          <p:spPr>
            <a:xfrm>
              <a:off x="4507820" y="2744792"/>
              <a:ext cx="72459" cy="52189"/>
            </a:xfrm>
            <a:custGeom>
              <a:avLst/>
              <a:pathLst>
                <a:path w="72459" h="52189">
                  <a:moveTo>
                    <a:pt x="0" y="40394"/>
                  </a:moveTo>
                  <a:lnTo>
                    <a:pt x="64836" y="0"/>
                  </a:lnTo>
                  <a:lnTo>
                    <a:pt x="72459" y="12352"/>
                  </a:lnTo>
                  <a:lnTo>
                    <a:pt x="7278" y="52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7" name="pg5176"/>
            <p:cNvSpPr/>
            <p:nvPr/>
          </p:nvSpPr>
          <p:spPr>
            <a:xfrm>
              <a:off x="4500440" y="2732505"/>
              <a:ext cx="72216" cy="52681"/>
            </a:xfrm>
            <a:custGeom>
              <a:avLst/>
              <a:pathLst>
                <a:path w="72216" h="52681">
                  <a:moveTo>
                    <a:pt x="0" y="40948"/>
                  </a:moveTo>
                  <a:lnTo>
                    <a:pt x="64488" y="0"/>
                  </a:lnTo>
                  <a:lnTo>
                    <a:pt x="72216" y="12286"/>
                  </a:lnTo>
                  <a:lnTo>
                    <a:pt x="7379" y="526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8" name="pg5177"/>
            <p:cNvSpPr/>
            <p:nvPr/>
          </p:nvSpPr>
          <p:spPr>
            <a:xfrm>
              <a:off x="4492961" y="2720285"/>
              <a:ext cx="71967" cy="53168"/>
            </a:xfrm>
            <a:custGeom>
              <a:avLst/>
              <a:pathLst>
                <a:path w="71967" h="53168">
                  <a:moveTo>
                    <a:pt x="0" y="41500"/>
                  </a:moveTo>
                  <a:lnTo>
                    <a:pt x="64134" y="0"/>
                  </a:lnTo>
                  <a:lnTo>
                    <a:pt x="71967" y="12219"/>
                  </a:lnTo>
                  <a:lnTo>
                    <a:pt x="7479" y="53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9" name="pg5178"/>
            <p:cNvSpPr/>
            <p:nvPr/>
          </p:nvSpPr>
          <p:spPr>
            <a:xfrm>
              <a:off x="4485381" y="2708133"/>
              <a:ext cx="71714" cy="53652"/>
            </a:xfrm>
            <a:custGeom>
              <a:avLst/>
              <a:pathLst>
                <a:path w="71714" h="53652">
                  <a:moveTo>
                    <a:pt x="0" y="42048"/>
                  </a:moveTo>
                  <a:lnTo>
                    <a:pt x="63776" y="0"/>
                  </a:lnTo>
                  <a:lnTo>
                    <a:pt x="71714" y="12152"/>
                  </a:lnTo>
                  <a:lnTo>
                    <a:pt x="7579" y="53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0" name="pg5179"/>
            <p:cNvSpPr/>
            <p:nvPr/>
          </p:nvSpPr>
          <p:spPr>
            <a:xfrm>
              <a:off x="4477703" y="2696049"/>
              <a:ext cx="71455" cy="54132"/>
            </a:xfrm>
            <a:custGeom>
              <a:avLst/>
              <a:pathLst>
                <a:path w="71455" h="54132">
                  <a:moveTo>
                    <a:pt x="0" y="42593"/>
                  </a:moveTo>
                  <a:lnTo>
                    <a:pt x="63413" y="0"/>
                  </a:lnTo>
                  <a:lnTo>
                    <a:pt x="71455" y="12083"/>
                  </a:lnTo>
                  <a:lnTo>
                    <a:pt x="7678" y="5413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1" name="pg5180"/>
            <p:cNvSpPr/>
            <p:nvPr/>
          </p:nvSpPr>
          <p:spPr>
            <a:xfrm>
              <a:off x="4469925" y="2684035"/>
              <a:ext cx="71191" cy="54607"/>
            </a:xfrm>
            <a:custGeom>
              <a:avLst/>
              <a:pathLst>
                <a:path w="71191" h="54607">
                  <a:moveTo>
                    <a:pt x="0" y="43135"/>
                  </a:moveTo>
                  <a:lnTo>
                    <a:pt x="63046" y="0"/>
                  </a:lnTo>
                  <a:lnTo>
                    <a:pt x="71191" y="12014"/>
                  </a:lnTo>
                  <a:lnTo>
                    <a:pt x="7777" y="546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2" name="pg5181"/>
            <p:cNvSpPr/>
            <p:nvPr/>
          </p:nvSpPr>
          <p:spPr>
            <a:xfrm>
              <a:off x="4462050" y="2672091"/>
              <a:ext cx="70921" cy="55079"/>
            </a:xfrm>
            <a:custGeom>
              <a:avLst/>
              <a:pathLst>
                <a:path w="70921" h="55079">
                  <a:moveTo>
                    <a:pt x="0" y="43674"/>
                  </a:moveTo>
                  <a:lnTo>
                    <a:pt x="62674" y="0"/>
                  </a:lnTo>
                  <a:lnTo>
                    <a:pt x="70921" y="11944"/>
                  </a:lnTo>
                  <a:lnTo>
                    <a:pt x="7875" y="5507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3" name="pg5182"/>
            <p:cNvSpPr/>
            <p:nvPr/>
          </p:nvSpPr>
          <p:spPr>
            <a:xfrm>
              <a:off x="4454077" y="2660218"/>
              <a:ext cx="70647" cy="55547"/>
            </a:xfrm>
            <a:custGeom>
              <a:avLst/>
              <a:pathLst>
                <a:path w="70647" h="55547">
                  <a:moveTo>
                    <a:pt x="0" y="44209"/>
                  </a:moveTo>
                  <a:lnTo>
                    <a:pt x="62297" y="0"/>
                  </a:lnTo>
                  <a:lnTo>
                    <a:pt x="70647" y="11873"/>
                  </a:lnTo>
                  <a:lnTo>
                    <a:pt x="7972" y="55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4" name="pg5183"/>
            <p:cNvSpPr/>
            <p:nvPr/>
          </p:nvSpPr>
          <p:spPr>
            <a:xfrm>
              <a:off x="4446008" y="2648417"/>
              <a:ext cx="70367" cy="56010"/>
            </a:xfrm>
            <a:custGeom>
              <a:avLst/>
              <a:pathLst>
                <a:path w="70367" h="56010">
                  <a:moveTo>
                    <a:pt x="0" y="44742"/>
                  </a:moveTo>
                  <a:lnTo>
                    <a:pt x="61916" y="0"/>
                  </a:lnTo>
                  <a:lnTo>
                    <a:pt x="70367" y="11801"/>
                  </a:lnTo>
                  <a:lnTo>
                    <a:pt x="8069" y="5601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5" name="pg5184"/>
            <p:cNvSpPr/>
            <p:nvPr/>
          </p:nvSpPr>
          <p:spPr>
            <a:xfrm>
              <a:off x="4437842" y="2636688"/>
              <a:ext cx="70082" cy="56470"/>
            </a:xfrm>
            <a:custGeom>
              <a:avLst/>
              <a:pathLst>
                <a:path w="70082" h="56470">
                  <a:moveTo>
                    <a:pt x="0" y="45271"/>
                  </a:moveTo>
                  <a:lnTo>
                    <a:pt x="61530" y="0"/>
                  </a:lnTo>
                  <a:lnTo>
                    <a:pt x="70082" y="11728"/>
                  </a:lnTo>
                  <a:lnTo>
                    <a:pt x="8165" y="56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6" name="pg5185"/>
            <p:cNvSpPr/>
            <p:nvPr/>
          </p:nvSpPr>
          <p:spPr>
            <a:xfrm>
              <a:off x="4429580" y="2625034"/>
              <a:ext cx="69792" cy="56925"/>
            </a:xfrm>
            <a:custGeom>
              <a:avLst/>
              <a:pathLst>
                <a:path w="69792" h="56925">
                  <a:moveTo>
                    <a:pt x="0" y="45797"/>
                  </a:moveTo>
                  <a:lnTo>
                    <a:pt x="61140" y="0"/>
                  </a:lnTo>
                  <a:lnTo>
                    <a:pt x="69792" y="11654"/>
                  </a:lnTo>
                  <a:lnTo>
                    <a:pt x="8261" y="56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7" name="pg5186"/>
            <p:cNvSpPr/>
            <p:nvPr/>
          </p:nvSpPr>
          <p:spPr>
            <a:xfrm>
              <a:off x="4421223" y="2613454"/>
              <a:ext cx="69497" cy="57376"/>
            </a:xfrm>
            <a:custGeom>
              <a:avLst/>
              <a:pathLst>
                <a:path w="69497" h="57376">
                  <a:moveTo>
                    <a:pt x="0" y="46319"/>
                  </a:moveTo>
                  <a:lnTo>
                    <a:pt x="60745" y="0"/>
                  </a:lnTo>
                  <a:lnTo>
                    <a:pt x="69497" y="11579"/>
                  </a:lnTo>
                  <a:lnTo>
                    <a:pt x="8356" y="57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8" name="pg5187"/>
            <p:cNvSpPr/>
            <p:nvPr/>
          </p:nvSpPr>
          <p:spPr>
            <a:xfrm>
              <a:off x="4412772" y="2601950"/>
              <a:ext cx="69196" cy="57823"/>
            </a:xfrm>
            <a:custGeom>
              <a:avLst/>
              <a:pathLst>
                <a:path w="69196" h="57823">
                  <a:moveTo>
                    <a:pt x="0" y="46838"/>
                  </a:moveTo>
                  <a:lnTo>
                    <a:pt x="60346" y="0"/>
                  </a:lnTo>
                  <a:lnTo>
                    <a:pt x="69196" y="11504"/>
                  </a:lnTo>
                  <a:lnTo>
                    <a:pt x="8451" y="57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9" name="pg5188"/>
            <p:cNvSpPr/>
            <p:nvPr/>
          </p:nvSpPr>
          <p:spPr>
            <a:xfrm>
              <a:off x="4404227" y="2590522"/>
              <a:ext cx="68891" cy="58266"/>
            </a:xfrm>
            <a:custGeom>
              <a:avLst/>
              <a:pathLst>
                <a:path w="68891" h="58266">
                  <a:moveTo>
                    <a:pt x="0" y="47354"/>
                  </a:moveTo>
                  <a:lnTo>
                    <a:pt x="59942" y="0"/>
                  </a:lnTo>
                  <a:lnTo>
                    <a:pt x="68891" y="11428"/>
                  </a:lnTo>
                  <a:lnTo>
                    <a:pt x="8545" y="58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0" name="pg5189"/>
            <p:cNvSpPr/>
            <p:nvPr/>
          </p:nvSpPr>
          <p:spPr>
            <a:xfrm>
              <a:off x="4395588" y="2579171"/>
              <a:ext cx="68581" cy="58705"/>
            </a:xfrm>
            <a:custGeom>
              <a:avLst/>
              <a:pathLst>
                <a:path w="68581" h="58705">
                  <a:moveTo>
                    <a:pt x="0" y="47866"/>
                  </a:moveTo>
                  <a:lnTo>
                    <a:pt x="59534" y="0"/>
                  </a:lnTo>
                  <a:lnTo>
                    <a:pt x="68581" y="11351"/>
                  </a:lnTo>
                  <a:lnTo>
                    <a:pt x="8638" y="587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1" name="pg5190"/>
            <p:cNvSpPr/>
            <p:nvPr/>
          </p:nvSpPr>
          <p:spPr>
            <a:xfrm>
              <a:off x="4386858" y="2567898"/>
              <a:ext cx="68265" cy="59139"/>
            </a:xfrm>
            <a:custGeom>
              <a:avLst/>
              <a:pathLst>
                <a:path w="68265" h="59139">
                  <a:moveTo>
                    <a:pt x="0" y="48374"/>
                  </a:moveTo>
                  <a:lnTo>
                    <a:pt x="59122" y="0"/>
                  </a:lnTo>
                  <a:lnTo>
                    <a:pt x="68265" y="11273"/>
                  </a:lnTo>
                  <a:lnTo>
                    <a:pt x="8730" y="591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2" name="pg5191"/>
            <p:cNvSpPr/>
            <p:nvPr/>
          </p:nvSpPr>
          <p:spPr>
            <a:xfrm>
              <a:off x="4378035" y="2556703"/>
              <a:ext cx="67944" cy="59568"/>
            </a:xfrm>
            <a:custGeom>
              <a:avLst/>
              <a:pathLst>
                <a:path w="67944" h="59568">
                  <a:moveTo>
                    <a:pt x="0" y="48879"/>
                  </a:moveTo>
                  <a:lnTo>
                    <a:pt x="58705" y="0"/>
                  </a:lnTo>
                  <a:lnTo>
                    <a:pt x="67944" y="11194"/>
                  </a:lnTo>
                  <a:lnTo>
                    <a:pt x="8822" y="595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3" name="pg5192"/>
            <p:cNvSpPr/>
            <p:nvPr/>
          </p:nvSpPr>
          <p:spPr>
            <a:xfrm>
              <a:off x="4369120" y="2545589"/>
              <a:ext cx="67619" cy="59994"/>
            </a:xfrm>
            <a:custGeom>
              <a:avLst/>
              <a:pathLst>
                <a:path w="67619" h="59994">
                  <a:moveTo>
                    <a:pt x="0" y="49381"/>
                  </a:moveTo>
                  <a:lnTo>
                    <a:pt x="58284" y="0"/>
                  </a:lnTo>
                  <a:lnTo>
                    <a:pt x="67619" y="11114"/>
                  </a:lnTo>
                  <a:lnTo>
                    <a:pt x="8914" y="59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4" name="pg5193"/>
            <p:cNvSpPr/>
            <p:nvPr/>
          </p:nvSpPr>
          <p:spPr>
            <a:xfrm>
              <a:off x="4360116" y="2534554"/>
              <a:ext cx="67288" cy="60415"/>
            </a:xfrm>
            <a:custGeom>
              <a:avLst/>
              <a:pathLst>
                <a:path w="67288" h="60415">
                  <a:moveTo>
                    <a:pt x="0" y="49878"/>
                  </a:moveTo>
                  <a:lnTo>
                    <a:pt x="57858" y="0"/>
                  </a:lnTo>
                  <a:lnTo>
                    <a:pt x="67288" y="11034"/>
                  </a:lnTo>
                  <a:lnTo>
                    <a:pt x="9004" y="60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5" name="pg5194"/>
            <p:cNvSpPr/>
            <p:nvPr/>
          </p:nvSpPr>
          <p:spPr>
            <a:xfrm>
              <a:off x="4351021" y="2523601"/>
              <a:ext cx="66953" cy="60831"/>
            </a:xfrm>
            <a:custGeom>
              <a:avLst/>
              <a:pathLst>
                <a:path w="66953" h="60831">
                  <a:moveTo>
                    <a:pt x="0" y="50372"/>
                  </a:moveTo>
                  <a:lnTo>
                    <a:pt x="57429" y="0"/>
                  </a:lnTo>
                  <a:lnTo>
                    <a:pt x="66953" y="10952"/>
                  </a:lnTo>
                  <a:lnTo>
                    <a:pt x="9094" y="608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6" name="pg5195"/>
            <p:cNvSpPr/>
            <p:nvPr/>
          </p:nvSpPr>
          <p:spPr>
            <a:xfrm>
              <a:off x="4341837" y="2512731"/>
              <a:ext cx="66613" cy="61243"/>
            </a:xfrm>
            <a:custGeom>
              <a:avLst/>
              <a:pathLst>
                <a:path w="66613" h="61243">
                  <a:moveTo>
                    <a:pt x="0" y="50863"/>
                  </a:moveTo>
                  <a:lnTo>
                    <a:pt x="56995" y="0"/>
                  </a:lnTo>
                  <a:lnTo>
                    <a:pt x="66613" y="10870"/>
                  </a:lnTo>
                  <a:lnTo>
                    <a:pt x="9184" y="612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7" name="pg5196"/>
            <p:cNvSpPr/>
            <p:nvPr/>
          </p:nvSpPr>
          <p:spPr>
            <a:xfrm>
              <a:off x="4332564" y="2501942"/>
              <a:ext cx="66267" cy="61651"/>
            </a:xfrm>
            <a:custGeom>
              <a:avLst/>
              <a:pathLst>
                <a:path w="66267" h="61651">
                  <a:moveTo>
                    <a:pt x="0" y="51350"/>
                  </a:moveTo>
                  <a:lnTo>
                    <a:pt x="56557" y="0"/>
                  </a:lnTo>
                  <a:lnTo>
                    <a:pt x="66267" y="10788"/>
                  </a:lnTo>
                  <a:lnTo>
                    <a:pt x="9272" y="61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8" name="pg5197"/>
            <p:cNvSpPr/>
            <p:nvPr/>
          </p:nvSpPr>
          <p:spPr>
            <a:xfrm>
              <a:off x="4323203" y="2491238"/>
              <a:ext cx="65917" cy="62054"/>
            </a:xfrm>
            <a:custGeom>
              <a:avLst/>
              <a:pathLst>
                <a:path w="65917" h="62054">
                  <a:moveTo>
                    <a:pt x="0" y="51832"/>
                  </a:moveTo>
                  <a:lnTo>
                    <a:pt x="56114" y="0"/>
                  </a:lnTo>
                  <a:lnTo>
                    <a:pt x="65917" y="10704"/>
                  </a:lnTo>
                  <a:lnTo>
                    <a:pt x="9360" y="620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9" name="pg5198"/>
            <p:cNvSpPr/>
            <p:nvPr/>
          </p:nvSpPr>
          <p:spPr>
            <a:xfrm>
              <a:off x="4313755" y="2480618"/>
              <a:ext cx="65562" cy="62453"/>
            </a:xfrm>
            <a:custGeom>
              <a:avLst/>
              <a:pathLst>
                <a:path w="65562" h="62453">
                  <a:moveTo>
                    <a:pt x="0" y="52312"/>
                  </a:moveTo>
                  <a:lnTo>
                    <a:pt x="55668" y="0"/>
                  </a:lnTo>
                  <a:lnTo>
                    <a:pt x="65562" y="10620"/>
                  </a:lnTo>
                  <a:lnTo>
                    <a:pt x="9447" y="62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0" name="pg5199"/>
            <p:cNvSpPr/>
            <p:nvPr/>
          </p:nvSpPr>
          <p:spPr>
            <a:xfrm>
              <a:off x="4304221" y="2470083"/>
              <a:ext cx="65203" cy="62846"/>
            </a:xfrm>
            <a:custGeom>
              <a:avLst/>
              <a:pathLst>
                <a:path w="65203" h="62846">
                  <a:moveTo>
                    <a:pt x="0" y="52787"/>
                  </a:moveTo>
                  <a:lnTo>
                    <a:pt x="55217" y="0"/>
                  </a:lnTo>
                  <a:lnTo>
                    <a:pt x="65203" y="10534"/>
                  </a:lnTo>
                  <a:lnTo>
                    <a:pt x="9534" y="628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1" name="pg5200"/>
            <p:cNvSpPr/>
            <p:nvPr/>
          </p:nvSpPr>
          <p:spPr>
            <a:xfrm>
              <a:off x="4294600" y="2459634"/>
              <a:ext cx="64838" cy="63236"/>
            </a:xfrm>
            <a:custGeom>
              <a:avLst/>
              <a:pathLst>
                <a:path w="64838" h="63236">
                  <a:moveTo>
                    <a:pt x="0" y="53258"/>
                  </a:moveTo>
                  <a:lnTo>
                    <a:pt x="54763" y="0"/>
                  </a:lnTo>
                  <a:lnTo>
                    <a:pt x="64838" y="10448"/>
                  </a:lnTo>
                  <a:lnTo>
                    <a:pt x="9620" y="632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2" name="pg5201"/>
            <p:cNvSpPr/>
            <p:nvPr/>
          </p:nvSpPr>
          <p:spPr>
            <a:xfrm>
              <a:off x="4284895" y="2449272"/>
              <a:ext cx="64469" cy="63620"/>
            </a:xfrm>
            <a:custGeom>
              <a:avLst/>
              <a:pathLst>
                <a:path w="64469" h="63620">
                  <a:moveTo>
                    <a:pt x="0" y="53726"/>
                  </a:moveTo>
                  <a:lnTo>
                    <a:pt x="54304" y="0"/>
                  </a:lnTo>
                  <a:lnTo>
                    <a:pt x="64469" y="10362"/>
                  </a:lnTo>
                  <a:lnTo>
                    <a:pt x="9705" y="63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3" name="pg5202"/>
            <p:cNvSpPr/>
            <p:nvPr/>
          </p:nvSpPr>
          <p:spPr>
            <a:xfrm>
              <a:off x="4275105" y="2438998"/>
              <a:ext cx="64095" cy="64000"/>
            </a:xfrm>
            <a:custGeom>
              <a:avLst/>
              <a:pathLst>
                <a:path w="64095" h="64000">
                  <a:moveTo>
                    <a:pt x="0" y="54189"/>
                  </a:moveTo>
                  <a:lnTo>
                    <a:pt x="53842" y="0"/>
                  </a:lnTo>
                  <a:lnTo>
                    <a:pt x="64095" y="10274"/>
                  </a:lnTo>
                  <a:lnTo>
                    <a:pt x="9790" y="640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4" name="pg5203"/>
            <p:cNvSpPr/>
            <p:nvPr/>
          </p:nvSpPr>
          <p:spPr>
            <a:xfrm>
              <a:off x="4265231" y="2428811"/>
              <a:ext cx="63716" cy="64376"/>
            </a:xfrm>
            <a:custGeom>
              <a:avLst/>
              <a:pathLst>
                <a:path w="63716" h="64376">
                  <a:moveTo>
                    <a:pt x="0" y="54649"/>
                  </a:moveTo>
                  <a:lnTo>
                    <a:pt x="53375" y="0"/>
                  </a:lnTo>
                  <a:lnTo>
                    <a:pt x="63716" y="10186"/>
                  </a:lnTo>
                  <a:lnTo>
                    <a:pt x="9873" y="64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5" name="pg5204"/>
            <p:cNvSpPr/>
            <p:nvPr/>
          </p:nvSpPr>
          <p:spPr>
            <a:xfrm>
              <a:off x="4255274" y="2418714"/>
              <a:ext cx="63332" cy="64746"/>
            </a:xfrm>
            <a:custGeom>
              <a:avLst/>
              <a:pathLst>
                <a:path w="63332" h="64746">
                  <a:moveTo>
                    <a:pt x="0" y="55104"/>
                  </a:moveTo>
                  <a:lnTo>
                    <a:pt x="52905" y="0"/>
                  </a:lnTo>
                  <a:lnTo>
                    <a:pt x="63332" y="10097"/>
                  </a:lnTo>
                  <a:lnTo>
                    <a:pt x="9956" y="647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6" name="pg5205"/>
            <p:cNvSpPr/>
            <p:nvPr/>
          </p:nvSpPr>
          <p:spPr>
            <a:xfrm>
              <a:off x="4245235" y="2408706"/>
              <a:ext cx="62944" cy="65112"/>
            </a:xfrm>
            <a:custGeom>
              <a:avLst/>
              <a:pathLst>
                <a:path w="62944" h="65112">
                  <a:moveTo>
                    <a:pt x="0" y="55556"/>
                  </a:moveTo>
                  <a:lnTo>
                    <a:pt x="52431" y="0"/>
                  </a:lnTo>
                  <a:lnTo>
                    <a:pt x="62944" y="10007"/>
                  </a:lnTo>
                  <a:lnTo>
                    <a:pt x="10039" y="65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7" name="pg5206"/>
            <p:cNvSpPr/>
            <p:nvPr/>
          </p:nvSpPr>
          <p:spPr>
            <a:xfrm>
              <a:off x="4235114" y="2398789"/>
              <a:ext cx="62551" cy="65473"/>
            </a:xfrm>
            <a:custGeom>
              <a:avLst/>
              <a:pathLst>
                <a:path w="62551" h="65473">
                  <a:moveTo>
                    <a:pt x="0" y="56003"/>
                  </a:moveTo>
                  <a:lnTo>
                    <a:pt x="51953" y="0"/>
                  </a:lnTo>
                  <a:lnTo>
                    <a:pt x="62551" y="9917"/>
                  </a:lnTo>
                  <a:lnTo>
                    <a:pt x="10120" y="65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8" name="pg5207"/>
            <p:cNvSpPr/>
            <p:nvPr/>
          </p:nvSpPr>
          <p:spPr>
            <a:xfrm>
              <a:off x="4224913" y="2388963"/>
              <a:ext cx="62154" cy="65829"/>
            </a:xfrm>
            <a:custGeom>
              <a:avLst/>
              <a:pathLst>
                <a:path w="62154" h="65829">
                  <a:moveTo>
                    <a:pt x="0" y="56446"/>
                  </a:moveTo>
                  <a:lnTo>
                    <a:pt x="51471" y="0"/>
                  </a:lnTo>
                  <a:lnTo>
                    <a:pt x="62154" y="9825"/>
                  </a:lnTo>
                  <a:lnTo>
                    <a:pt x="10201" y="658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9" name="pg5208"/>
            <p:cNvSpPr/>
            <p:nvPr/>
          </p:nvSpPr>
          <p:spPr>
            <a:xfrm>
              <a:off x="4214631" y="2379229"/>
              <a:ext cx="61752" cy="66180"/>
            </a:xfrm>
            <a:custGeom>
              <a:avLst/>
              <a:pathLst>
                <a:path w="61752" h="66180">
                  <a:moveTo>
                    <a:pt x="0" y="56885"/>
                  </a:moveTo>
                  <a:lnTo>
                    <a:pt x="50985" y="0"/>
                  </a:lnTo>
                  <a:lnTo>
                    <a:pt x="61752" y="9733"/>
                  </a:lnTo>
                  <a:lnTo>
                    <a:pt x="10281" y="661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0" name="pg5209"/>
            <p:cNvSpPr/>
            <p:nvPr/>
          </p:nvSpPr>
          <p:spPr>
            <a:xfrm>
              <a:off x="4204270" y="2369588"/>
              <a:ext cx="61346" cy="66527"/>
            </a:xfrm>
            <a:custGeom>
              <a:avLst/>
              <a:pathLst>
                <a:path w="61346" h="66527">
                  <a:moveTo>
                    <a:pt x="0" y="57320"/>
                  </a:moveTo>
                  <a:lnTo>
                    <a:pt x="50495" y="0"/>
                  </a:lnTo>
                  <a:lnTo>
                    <a:pt x="61346" y="9641"/>
                  </a:lnTo>
                  <a:lnTo>
                    <a:pt x="10360" y="66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1" name="pg5210"/>
            <p:cNvSpPr/>
            <p:nvPr/>
          </p:nvSpPr>
          <p:spPr>
            <a:xfrm>
              <a:off x="4193831" y="2360040"/>
              <a:ext cx="60935" cy="66868"/>
            </a:xfrm>
            <a:custGeom>
              <a:avLst/>
              <a:pathLst>
                <a:path w="60935" h="66868">
                  <a:moveTo>
                    <a:pt x="0" y="57751"/>
                  </a:moveTo>
                  <a:lnTo>
                    <a:pt x="50002" y="0"/>
                  </a:lnTo>
                  <a:lnTo>
                    <a:pt x="60935" y="9547"/>
                  </a:lnTo>
                  <a:lnTo>
                    <a:pt x="10439" y="668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2" name="pg5211"/>
            <p:cNvSpPr/>
            <p:nvPr/>
          </p:nvSpPr>
          <p:spPr>
            <a:xfrm>
              <a:off x="4183314" y="2350586"/>
              <a:ext cx="60519" cy="67205"/>
            </a:xfrm>
            <a:custGeom>
              <a:avLst/>
              <a:pathLst>
                <a:path w="60519" h="67205">
                  <a:moveTo>
                    <a:pt x="0" y="58178"/>
                  </a:moveTo>
                  <a:lnTo>
                    <a:pt x="49505" y="0"/>
                  </a:lnTo>
                  <a:lnTo>
                    <a:pt x="60519" y="9453"/>
                  </a:lnTo>
                  <a:lnTo>
                    <a:pt x="10517" y="67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3" name="pg5212"/>
            <p:cNvSpPr/>
            <p:nvPr/>
          </p:nvSpPr>
          <p:spPr>
            <a:xfrm>
              <a:off x="4172720" y="2341227"/>
              <a:ext cx="60099" cy="67537"/>
            </a:xfrm>
            <a:custGeom>
              <a:avLst/>
              <a:pathLst>
                <a:path w="60099" h="67537">
                  <a:moveTo>
                    <a:pt x="0" y="58600"/>
                  </a:moveTo>
                  <a:lnTo>
                    <a:pt x="49005" y="0"/>
                  </a:lnTo>
                  <a:lnTo>
                    <a:pt x="60099" y="9359"/>
                  </a:lnTo>
                  <a:lnTo>
                    <a:pt x="10594" y="67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4" name="pg5213"/>
            <p:cNvSpPr/>
            <p:nvPr/>
          </p:nvSpPr>
          <p:spPr>
            <a:xfrm>
              <a:off x="4162049" y="2331964"/>
              <a:ext cx="59675" cy="67864"/>
            </a:xfrm>
            <a:custGeom>
              <a:avLst/>
              <a:pathLst>
                <a:path w="59675" h="67864">
                  <a:moveTo>
                    <a:pt x="0" y="59018"/>
                  </a:moveTo>
                  <a:lnTo>
                    <a:pt x="48501" y="0"/>
                  </a:lnTo>
                  <a:lnTo>
                    <a:pt x="59675" y="9263"/>
                  </a:lnTo>
                  <a:lnTo>
                    <a:pt x="10670" y="678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5" name="pg5214"/>
            <p:cNvSpPr/>
            <p:nvPr/>
          </p:nvSpPr>
          <p:spPr>
            <a:xfrm>
              <a:off x="4151304" y="2322796"/>
              <a:ext cx="59246" cy="68185"/>
            </a:xfrm>
            <a:custGeom>
              <a:avLst/>
              <a:pathLst>
                <a:path w="59246" h="68185">
                  <a:moveTo>
                    <a:pt x="0" y="59431"/>
                  </a:moveTo>
                  <a:lnTo>
                    <a:pt x="47993" y="0"/>
                  </a:lnTo>
                  <a:lnTo>
                    <a:pt x="59246" y="9167"/>
                  </a:lnTo>
                  <a:lnTo>
                    <a:pt x="10745" y="68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6" name="pg5215"/>
            <p:cNvSpPr/>
            <p:nvPr/>
          </p:nvSpPr>
          <p:spPr>
            <a:xfrm>
              <a:off x="4140483" y="2313725"/>
              <a:ext cx="58813" cy="68502"/>
            </a:xfrm>
            <a:custGeom>
              <a:avLst/>
              <a:pathLst>
                <a:path w="58813" h="68502">
                  <a:moveTo>
                    <a:pt x="0" y="59841"/>
                  </a:moveTo>
                  <a:lnTo>
                    <a:pt x="47482" y="0"/>
                  </a:lnTo>
                  <a:lnTo>
                    <a:pt x="58813" y="9070"/>
                  </a:lnTo>
                  <a:lnTo>
                    <a:pt x="10820" y="68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7" name="pg5216"/>
            <p:cNvSpPr/>
            <p:nvPr/>
          </p:nvSpPr>
          <p:spPr>
            <a:xfrm>
              <a:off x="4129589" y="2304752"/>
              <a:ext cx="58376" cy="68814"/>
            </a:xfrm>
            <a:custGeom>
              <a:avLst/>
              <a:pathLst>
                <a:path w="58376" h="68814">
                  <a:moveTo>
                    <a:pt x="0" y="60245"/>
                  </a:moveTo>
                  <a:lnTo>
                    <a:pt x="46967" y="0"/>
                  </a:lnTo>
                  <a:lnTo>
                    <a:pt x="58376" y="8973"/>
                  </a:lnTo>
                  <a:lnTo>
                    <a:pt x="10894" y="68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8" name="pg5217"/>
            <p:cNvSpPr/>
            <p:nvPr/>
          </p:nvSpPr>
          <p:spPr>
            <a:xfrm>
              <a:off x="4118622" y="2295877"/>
              <a:ext cx="57934" cy="69121"/>
            </a:xfrm>
            <a:custGeom>
              <a:avLst/>
              <a:pathLst>
                <a:path w="57934" h="69121">
                  <a:moveTo>
                    <a:pt x="0" y="60646"/>
                  </a:moveTo>
                  <a:lnTo>
                    <a:pt x="46449" y="0"/>
                  </a:lnTo>
                  <a:lnTo>
                    <a:pt x="57934" y="8875"/>
                  </a:lnTo>
                  <a:lnTo>
                    <a:pt x="10967" y="691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9" name="pg5218"/>
            <p:cNvSpPr/>
            <p:nvPr/>
          </p:nvSpPr>
          <p:spPr>
            <a:xfrm>
              <a:off x="4107582" y="2287100"/>
              <a:ext cx="57489" cy="69422"/>
            </a:xfrm>
            <a:custGeom>
              <a:avLst/>
              <a:pathLst>
                <a:path w="57489" h="69422">
                  <a:moveTo>
                    <a:pt x="0" y="61042"/>
                  </a:moveTo>
                  <a:lnTo>
                    <a:pt x="45927" y="0"/>
                  </a:lnTo>
                  <a:lnTo>
                    <a:pt x="57489" y="8776"/>
                  </a:lnTo>
                  <a:lnTo>
                    <a:pt x="11039" y="694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0" name="pg5219"/>
            <p:cNvSpPr/>
            <p:nvPr/>
          </p:nvSpPr>
          <p:spPr>
            <a:xfrm>
              <a:off x="4096471" y="2278424"/>
              <a:ext cx="57038" cy="69719"/>
            </a:xfrm>
            <a:custGeom>
              <a:avLst/>
              <a:pathLst>
                <a:path w="57038" h="69719">
                  <a:moveTo>
                    <a:pt x="0" y="61433"/>
                  </a:moveTo>
                  <a:lnTo>
                    <a:pt x="45403" y="0"/>
                  </a:lnTo>
                  <a:lnTo>
                    <a:pt x="57038" y="8676"/>
                  </a:lnTo>
                  <a:lnTo>
                    <a:pt x="11110" y="697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1" name="pg5220"/>
            <p:cNvSpPr/>
            <p:nvPr/>
          </p:nvSpPr>
          <p:spPr>
            <a:xfrm>
              <a:off x="4085290" y="2269847"/>
              <a:ext cx="56584" cy="70010"/>
            </a:xfrm>
            <a:custGeom>
              <a:avLst/>
              <a:pathLst>
                <a:path w="56584" h="70010">
                  <a:moveTo>
                    <a:pt x="0" y="61820"/>
                  </a:moveTo>
                  <a:lnTo>
                    <a:pt x="44874" y="0"/>
                  </a:lnTo>
                  <a:lnTo>
                    <a:pt x="56584" y="8576"/>
                  </a:lnTo>
                  <a:lnTo>
                    <a:pt x="11181" y="700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2" name="pg5221"/>
            <p:cNvSpPr/>
            <p:nvPr/>
          </p:nvSpPr>
          <p:spPr>
            <a:xfrm>
              <a:off x="4074038" y="2261370"/>
              <a:ext cx="56126" cy="70296"/>
            </a:xfrm>
            <a:custGeom>
              <a:avLst/>
              <a:pathLst>
                <a:path w="56126" h="70296">
                  <a:moveTo>
                    <a:pt x="0" y="62202"/>
                  </a:moveTo>
                  <a:lnTo>
                    <a:pt x="44343" y="0"/>
                  </a:lnTo>
                  <a:lnTo>
                    <a:pt x="56126" y="8476"/>
                  </a:lnTo>
                  <a:lnTo>
                    <a:pt x="11251" y="702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3" name="pg5222"/>
            <p:cNvSpPr/>
            <p:nvPr/>
          </p:nvSpPr>
          <p:spPr>
            <a:xfrm>
              <a:off x="4062718" y="2252996"/>
              <a:ext cx="55663" cy="70577"/>
            </a:xfrm>
            <a:custGeom>
              <a:avLst/>
              <a:pathLst>
                <a:path w="55663" h="70577">
                  <a:moveTo>
                    <a:pt x="0" y="62580"/>
                  </a:moveTo>
                  <a:lnTo>
                    <a:pt x="43808" y="0"/>
                  </a:lnTo>
                  <a:lnTo>
                    <a:pt x="55663" y="8374"/>
                  </a:lnTo>
                  <a:lnTo>
                    <a:pt x="11320" y="70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4" name="pg5223"/>
            <p:cNvSpPr/>
            <p:nvPr/>
          </p:nvSpPr>
          <p:spPr>
            <a:xfrm>
              <a:off x="4051330" y="2244723"/>
              <a:ext cx="55196" cy="70853"/>
            </a:xfrm>
            <a:custGeom>
              <a:avLst/>
              <a:pathLst>
                <a:path w="55196" h="70853">
                  <a:moveTo>
                    <a:pt x="0" y="62953"/>
                  </a:moveTo>
                  <a:lnTo>
                    <a:pt x="43270" y="0"/>
                  </a:lnTo>
                  <a:lnTo>
                    <a:pt x="55196" y="8272"/>
                  </a:lnTo>
                  <a:lnTo>
                    <a:pt x="11388" y="70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5" name="pg5224"/>
            <p:cNvSpPr/>
            <p:nvPr/>
          </p:nvSpPr>
          <p:spPr>
            <a:xfrm>
              <a:off x="4039874" y="2236552"/>
              <a:ext cx="54726" cy="71124"/>
            </a:xfrm>
            <a:custGeom>
              <a:avLst/>
              <a:pathLst>
                <a:path w="54726" h="71124">
                  <a:moveTo>
                    <a:pt x="0" y="63322"/>
                  </a:moveTo>
                  <a:lnTo>
                    <a:pt x="42729" y="0"/>
                  </a:lnTo>
                  <a:lnTo>
                    <a:pt x="54726" y="8170"/>
                  </a:lnTo>
                  <a:lnTo>
                    <a:pt x="11455" y="711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6" name="pg5225"/>
            <p:cNvSpPr/>
            <p:nvPr/>
          </p:nvSpPr>
          <p:spPr>
            <a:xfrm>
              <a:off x="4028352" y="2228485"/>
              <a:ext cx="54251" cy="71389"/>
            </a:xfrm>
            <a:custGeom>
              <a:avLst/>
              <a:pathLst>
                <a:path w="54251" h="71389">
                  <a:moveTo>
                    <a:pt x="0" y="63686"/>
                  </a:moveTo>
                  <a:lnTo>
                    <a:pt x="42184" y="0"/>
                  </a:lnTo>
                  <a:lnTo>
                    <a:pt x="54251" y="8067"/>
                  </a:lnTo>
                  <a:lnTo>
                    <a:pt x="11522" y="7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7" name="pg5226"/>
            <p:cNvSpPr/>
            <p:nvPr/>
          </p:nvSpPr>
          <p:spPr>
            <a:xfrm>
              <a:off x="4016764" y="2220521"/>
              <a:ext cx="53772" cy="71650"/>
            </a:xfrm>
            <a:custGeom>
              <a:avLst/>
              <a:pathLst>
                <a:path w="53772" h="71650">
                  <a:moveTo>
                    <a:pt x="0" y="64045"/>
                  </a:moveTo>
                  <a:lnTo>
                    <a:pt x="41637" y="0"/>
                  </a:lnTo>
                  <a:lnTo>
                    <a:pt x="53772" y="7963"/>
                  </a:lnTo>
                  <a:lnTo>
                    <a:pt x="11587" y="71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8" name="pg5227"/>
            <p:cNvSpPr/>
            <p:nvPr/>
          </p:nvSpPr>
          <p:spPr>
            <a:xfrm>
              <a:off x="4005111" y="2212662"/>
              <a:ext cx="53289" cy="71905"/>
            </a:xfrm>
            <a:custGeom>
              <a:avLst/>
              <a:pathLst>
                <a:path w="53289" h="71905">
                  <a:moveTo>
                    <a:pt x="0" y="64400"/>
                  </a:moveTo>
                  <a:lnTo>
                    <a:pt x="41086" y="0"/>
                  </a:lnTo>
                  <a:lnTo>
                    <a:pt x="53289" y="7859"/>
                  </a:lnTo>
                  <a:lnTo>
                    <a:pt x="11652" y="7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9" name="pg5228"/>
            <p:cNvSpPr/>
            <p:nvPr/>
          </p:nvSpPr>
          <p:spPr>
            <a:xfrm>
              <a:off x="3993395" y="2204908"/>
              <a:ext cx="52803" cy="72154"/>
            </a:xfrm>
            <a:custGeom>
              <a:avLst/>
              <a:pathLst>
                <a:path w="52803" h="72154">
                  <a:moveTo>
                    <a:pt x="0" y="64750"/>
                  </a:moveTo>
                  <a:lnTo>
                    <a:pt x="40533" y="0"/>
                  </a:lnTo>
                  <a:lnTo>
                    <a:pt x="52803" y="7754"/>
                  </a:lnTo>
                  <a:lnTo>
                    <a:pt x="11716" y="72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0" name="pg5229"/>
            <p:cNvSpPr/>
            <p:nvPr/>
          </p:nvSpPr>
          <p:spPr>
            <a:xfrm>
              <a:off x="3981615" y="2197259"/>
              <a:ext cx="52312" cy="72399"/>
            </a:xfrm>
            <a:custGeom>
              <a:avLst/>
              <a:pathLst>
                <a:path w="52312" h="72399">
                  <a:moveTo>
                    <a:pt x="0" y="65095"/>
                  </a:moveTo>
                  <a:lnTo>
                    <a:pt x="39976" y="0"/>
                  </a:lnTo>
                  <a:lnTo>
                    <a:pt x="52312" y="7648"/>
                  </a:lnTo>
                  <a:lnTo>
                    <a:pt x="11779" y="72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1" name="pg5230"/>
            <p:cNvSpPr/>
            <p:nvPr/>
          </p:nvSpPr>
          <p:spPr>
            <a:xfrm>
              <a:off x="3969774" y="2189716"/>
              <a:ext cx="51818" cy="72638"/>
            </a:xfrm>
            <a:custGeom>
              <a:avLst/>
              <a:pathLst>
                <a:path w="51818" h="72638">
                  <a:moveTo>
                    <a:pt x="0" y="65435"/>
                  </a:moveTo>
                  <a:lnTo>
                    <a:pt x="39417" y="0"/>
                  </a:lnTo>
                  <a:lnTo>
                    <a:pt x="51818" y="7542"/>
                  </a:lnTo>
                  <a:lnTo>
                    <a:pt x="11841" y="72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2" name="pg5231"/>
            <p:cNvSpPr/>
            <p:nvPr/>
          </p:nvSpPr>
          <p:spPr>
            <a:xfrm>
              <a:off x="3957871" y="2182280"/>
              <a:ext cx="51320" cy="72871"/>
            </a:xfrm>
            <a:custGeom>
              <a:avLst/>
              <a:pathLst>
                <a:path w="51320" h="72871">
                  <a:moveTo>
                    <a:pt x="0" y="65770"/>
                  </a:moveTo>
                  <a:lnTo>
                    <a:pt x="38854" y="0"/>
                  </a:lnTo>
                  <a:lnTo>
                    <a:pt x="51320" y="7436"/>
                  </a:lnTo>
                  <a:lnTo>
                    <a:pt x="11902" y="72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3" name="pg5232"/>
            <p:cNvSpPr/>
            <p:nvPr/>
          </p:nvSpPr>
          <p:spPr>
            <a:xfrm>
              <a:off x="3945907" y="2174950"/>
              <a:ext cx="50818" cy="73100"/>
            </a:xfrm>
            <a:custGeom>
              <a:avLst/>
              <a:pathLst>
                <a:path w="50818" h="73100">
                  <a:moveTo>
                    <a:pt x="0" y="66101"/>
                  </a:moveTo>
                  <a:lnTo>
                    <a:pt x="38289" y="0"/>
                  </a:lnTo>
                  <a:lnTo>
                    <a:pt x="50818" y="7329"/>
                  </a:lnTo>
                  <a:lnTo>
                    <a:pt x="11963" y="73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4" name="pg5233"/>
            <p:cNvSpPr/>
            <p:nvPr/>
          </p:nvSpPr>
          <p:spPr>
            <a:xfrm>
              <a:off x="3933884" y="2167729"/>
              <a:ext cx="50312" cy="73323"/>
            </a:xfrm>
            <a:custGeom>
              <a:avLst/>
              <a:pathLst>
                <a:path w="50312" h="73323">
                  <a:moveTo>
                    <a:pt x="0" y="66427"/>
                  </a:moveTo>
                  <a:lnTo>
                    <a:pt x="37721" y="0"/>
                  </a:lnTo>
                  <a:lnTo>
                    <a:pt x="50312" y="7221"/>
                  </a:lnTo>
                  <a:lnTo>
                    <a:pt x="12022" y="733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5" name="pg5234"/>
            <p:cNvSpPr/>
            <p:nvPr/>
          </p:nvSpPr>
          <p:spPr>
            <a:xfrm>
              <a:off x="3921803" y="2160616"/>
              <a:ext cx="49803" cy="73540"/>
            </a:xfrm>
            <a:custGeom>
              <a:avLst/>
              <a:pathLst>
                <a:path w="49803" h="73540">
                  <a:moveTo>
                    <a:pt x="0" y="66748"/>
                  </a:moveTo>
                  <a:lnTo>
                    <a:pt x="37150" y="0"/>
                  </a:lnTo>
                  <a:lnTo>
                    <a:pt x="49803" y="7113"/>
                  </a:lnTo>
                  <a:lnTo>
                    <a:pt x="12081" y="73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6" name="pg5235"/>
            <p:cNvSpPr/>
            <p:nvPr/>
          </p:nvSpPr>
          <p:spPr>
            <a:xfrm>
              <a:off x="3909663" y="2153611"/>
              <a:ext cx="49290" cy="73752"/>
            </a:xfrm>
            <a:custGeom>
              <a:avLst/>
              <a:pathLst>
                <a:path w="49290" h="73752">
                  <a:moveTo>
                    <a:pt x="0" y="67064"/>
                  </a:moveTo>
                  <a:lnTo>
                    <a:pt x="36577" y="0"/>
                  </a:lnTo>
                  <a:lnTo>
                    <a:pt x="49290" y="7004"/>
                  </a:lnTo>
                  <a:lnTo>
                    <a:pt x="12139" y="737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7" name="pg5236"/>
            <p:cNvSpPr/>
            <p:nvPr/>
          </p:nvSpPr>
          <p:spPr>
            <a:xfrm>
              <a:off x="3897467" y="2146716"/>
              <a:ext cx="48773" cy="73959"/>
            </a:xfrm>
            <a:custGeom>
              <a:avLst/>
              <a:pathLst>
                <a:path w="48773" h="73959">
                  <a:moveTo>
                    <a:pt x="0" y="67375"/>
                  </a:moveTo>
                  <a:lnTo>
                    <a:pt x="36001" y="0"/>
                  </a:lnTo>
                  <a:lnTo>
                    <a:pt x="48773" y="6895"/>
                  </a:lnTo>
                  <a:lnTo>
                    <a:pt x="12196" y="739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8" name="pg5237"/>
            <p:cNvSpPr/>
            <p:nvPr/>
          </p:nvSpPr>
          <p:spPr>
            <a:xfrm>
              <a:off x="3885215" y="2139930"/>
              <a:ext cx="48253" cy="74160"/>
            </a:xfrm>
            <a:custGeom>
              <a:avLst/>
              <a:pathLst>
                <a:path w="48253" h="74160">
                  <a:moveTo>
                    <a:pt x="0" y="67681"/>
                  </a:moveTo>
                  <a:lnTo>
                    <a:pt x="35422" y="0"/>
                  </a:lnTo>
                  <a:lnTo>
                    <a:pt x="48253" y="6785"/>
                  </a:lnTo>
                  <a:lnTo>
                    <a:pt x="12252" y="74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9" name="pg5238"/>
            <p:cNvSpPr/>
            <p:nvPr/>
          </p:nvSpPr>
          <p:spPr>
            <a:xfrm>
              <a:off x="3872907" y="2133254"/>
              <a:ext cx="47729" cy="74356"/>
            </a:xfrm>
            <a:custGeom>
              <a:avLst/>
              <a:pathLst>
                <a:path w="47729" h="74356">
                  <a:moveTo>
                    <a:pt x="0" y="67982"/>
                  </a:moveTo>
                  <a:lnTo>
                    <a:pt x="34840" y="0"/>
                  </a:lnTo>
                  <a:lnTo>
                    <a:pt x="47729" y="6675"/>
                  </a:lnTo>
                  <a:lnTo>
                    <a:pt x="12307" y="743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0" name="pg5239"/>
            <p:cNvSpPr/>
            <p:nvPr/>
          </p:nvSpPr>
          <p:spPr>
            <a:xfrm>
              <a:off x="3860546" y="2126690"/>
              <a:ext cx="47202" cy="74547"/>
            </a:xfrm>
            <a:custGeom>
              <a:avLst/>
              <a:pathLst>
                <a:path w="47202" h="74547">
                  <a:moveTo>
                    <a:pt x="0" y="68278"/>
                  </a:moveTo>
                  <a:lnTo>
                    <a:pt x="34256" y="0"/>
                  </a:lnTo>
                  <a:lnTo>
                    <a:pt x="47202" y="6564"/>
                  </a:lnTo>
                  <a:lnTo>
                    <a:pt x="12361" y="74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1" name="pg5240"/>
            <p:cNvSpPr/>
            <p:nvPr/>
          </p:nvSpPr>
          <p:spPr>
            <a:xfrm>
              <a:off x="3848131" y="2120236"/>
              <a:ext cx="46671" cy="74732"/>
            </a:xfrm>
            <a:custGeom>
              <a:avLst/>
              <a:pathLst>
                <a:path w="46671" h="74732">
                  <a:moveTo>
                    <a:pt x="0" y="68569"/>
                  </a:moveTo>
                  <a:lnTo>
                    <a:pt x="33670" y="0"/>
                  </a:lnTo>
                  <a:lnTo>
                    <a:pt x="46671" y="6453"/>
                  </a:lnTo>
                  <a:lnTo>
                    <a:pt x="12414" y="747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2" name="pg5241"/>
            <p:cNvSpPr/>
            <p:nvPr/>
          </p:nvSpPr>
          <p:spPr>
            <a:xfrm>
              <a:off x="3835664" y="2113895"/>
              <a:ext cx="46137" cy="74911"/>
            </a:xfrm>
            <a:custGeom>
              <a:avLst/>
              <a:pathLst>
                <a:path w="46137" h="74911">
                  <a:moveTo>
                    <a:pt x="0" y="68855"/>
                  </a:moveTo>
                  <a:lnTo>
                    <a:pt x="33081" y="0"/>
                  </a:lnTo>
                  <a:lnTo>
                    <a:pt x="46137" y="6341"/>
                  </a:lnTo>
                  <a:lnTo>
                    <a:pt x="12467" y="74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3" name="pg5242"/>
            <p:cNvSpPr/>
            <p:nvPr/>
          </p:nvSpPr>
          <p:spPr>
            <a:xfrm>
              <a:off x="3823145" y="2107665"/>
              <a:ext cx="45600" cy="75085"/>
            </a:xfrm>
            <a:custGeom>
              <a:avLst/>
              <a:pathLst>
                <a:path w="45600" h="75085">
                  <a:moveTo>
                    <a:pt x="0" y="69137"/>
                  </a:moveTo>
                  <a:lnTo>
                    <a:pt x="32489" y="0"/>
                  </a:lnTo>
                  <a:lnTo>
                    <a:pt x="45600" y="6229"/>
                  </a:lnTo>
                  <a:lnTo>
                    <a:pt x="12518" y="750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4" name="pg5243"/>
            <p:cNvSpPr/>
            <p:nvPr/>
          </p:nvSpPr>
          <p:spPr>
            <a:xfrm>
              <a:off x="3810576" y="2101548"/>
              <a:ext cx="45059" cy="75254"/>
            </a:xfrm>
            <a:custGeom>
              <a:avLst/>
              <a:pathLst>
                <a:path w="45059" h="75254">
                  <a:moveTo>
                    <a:pt x="0" y="69412"/>
                  </a:moveTo>
                  <a:lnTo>
                    <a:pt x="31896" y="0"/>
                  </a:lnTo>
                  <a:lnTo>
                    <a:pt x="45059" y="6117"/>
                  </a:lnTo>
                  <a:lnTo>
                    <a:pt x="12569" y="75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5" name="pg5244"/>
            <p:cNvSpPr/>
            <p:nvPr/>
          </p:nvSpPr>
          <p:spPr>
            <a:xfrm>
              <a:off x="3797957" y="2095544"/>
              <a:ext cx="44514" cy="75416"/>
            </a:xfrm>
            <a:custGeom>
              <a:avLst/>
              <a:pathLst>
                <a:path w="44514" h="75416">
                  <a:moveTo>
                    <a:pt x="0" y="69683"/>
                  </a:moveTo>
                  <a:lnTo>
                    <a:pt x="31300" y="0"/>
                  </a:lnTo>
                  <a:lnTo>
                    <a:pt x="44514" y="6003"/>
                  </a:lnTo>
                  <a:lnTo>
                    <a:pt x="12618" y="75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6" name="pg5245"/>
            <p:cNvSpPr/>
            <p:nvPr/>
          </p:nvSpPr>
          <p:spPr>
            <a:xfrm>
              <a:off x="3785289" y="2089653"/>
              <a:ext cx="43967" cy="75574"/>
            </a:xfrm>
            <a:custGeom>
              <a:avLst/>
              <a:pathLst>
                <a:path w="43967" h="75574">
                  <a:moveTo>
                    <a:pt x="0" y="69949"/>
                  </a:moveTo>
                  <a:lnTo>
                    <a:pt x="30701" y="0"/>
                  </a:lnTo>
                  <a:lnTo>
                    <a:pt x="43967" y="5890"/>
                  </a:lnTo>
                  <a:lnTo>
                    <a:pt x="12667" y="755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7" name="pg5246"/>
            <p:cNvSpPr/>
            <p:nvPr/>
          </p:nvSpPr>
          <p:spPr>
            <a:xfrm>
              <a:off x="3772574" y="2083877"/>
              <a:ext cx="43416" cy="75726"/>
            </a:xfrm>
            <a:custGeom>
              <a:avLst/>
              <a:pathLst>
                <a:path w="43416" h="75726">
                  <a:moveTo>
                    <a:pt x="0" y="70210"/>
                  </a:moveTo>
                  <a:lnTo>
                    <a:pt x="30100" y="0"/>
                  </a:lnTo>
                  <a:lnTo>
                    <a:pt x="43416" y="5776"/>
                  </a:lnTo>
                  <a:lnTo>
                    <a:pt x="12715" y="757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8" name="pg5247"/>
            <p:cNvSpPr/>
            <p:nvPr/>
          </p:nvSpPr>
          <p:spPr>
            <a:xfrm>
              <a:off x="3759812" y="2078215"/>
              <a:ext cx="42862" cy="75872"/>
            </a:xfrm>
            <a:custGeom>
              <a:avLst/>
              <a:pathLst>
                <a:path w="42862" h="75872">
                  <a:moveTo>
                    <a:pt x="0" y="70465"/>
                  </a:moveTo>
                  <a:lnTo>
                    <a:pt x="29497" y="0"/>
                  </a:lnTo>
                  <a:lnTo>
                    <a:pt x="42862" y="5662"/>
                  </a:lnTo>
                  <a:lnTo>
                    <a:pt x="12762" y="758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9" name="pg5248"/>
            <p:cNvSpPr/>
            <p:nvPr/>
          </p:nvSpPr>
          <p:spPr>
            <a:xfrm>
              <a:off x="3747004" y="2072667"/>
              <a:ext cx="42305" cy="76013"/>
            </a:xfrm>
            <a:custGeom>
              <a:avLst/>
              <a:pathLst>
                <a:path w="42305" h="76013">
                  <a:moveTo>
                    <a:pt x="0" y="70715"/>
                  </a:moveTo>
                  <a:lnTo>
                    <a:pt x="28892" y="0"/>
                  </a:lnTo>
                  <a:lnTo>
                    <a:pt x="42305" y="5547"/>
                  </a:lnTo>
                  <a:lnTo>
                    <a:pt x="12807" y="760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0" name="pg5249"/>
            <p:cNvSpPr/>
            <p:nvPr/>
          </p:nvSpPr>
          <p:spPr>
            <a:xfrm>
              <a:off x="3734151" y="2067235"/>
              <a:ext cx="41745" cy="76148"/>
            </a:xfrm>
            <a:custGeom>
              <a:avLst/>
              <a:pathLst>
                <a:path w="41745" h="76148">
                  <a:moveTo>
                    <a:pt x="0" y="70960"/>
                  </a:moveTo>
                  <a:lnTo>
                    <a:pt x="28285" y="0"/>
                  </a:lnTo>
                  <a:lnTo>
                    <a:pt x="41745" y="5432"/>
                  </a:lnTo>
                  <a:lnTo>
                    <a:pt x="12852" y="76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1" name="pg5250"/>
            <p:cNvSpPr/>
            <p:nvPr/>
          </p:nvSpPr>
          <p:spPr>
            <a:xfrm>
              <a:off x="3721254" y="2061918"/>
              <a:ext cx="41182" cy="76277"/>
            </a:xfrm>
            <a:custGeom>
              <a:avLst/>
              <a:pathLst>
                <a:path w="41182" h="76277">
                  <a:moveTo>
                    <a:pt x="0" y="71200"/>
                  </a:moveTo>
                  <a:lnTo>
                    <a:pt x="27676" y="0"/>
                  </a:lnTo>
                  <a:lnTo>
                    <a:pt x="41182" y="5316"/>
                  </a:lnTo>
                  <a:lnTo>
                    <a:pt x="12896" y="762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2" name="pg5251"/>
            <p:cNvSpPr/>
            <p:nvPr/>
          </p:nvSpPr>
          <p:spPr>
            <a:xfrm>
              <a:off x="3708315" y="2056717"/>
              <a:ext cx="40616" cy="76401"/>
            </a:xfrm>
            <a:custGeom>
              <a:avLst/>
              <a:pathLst>
                <a:path w="40616" h="76401">
                  <a:moveTo>
                    <a:pt x="0" y="71435"/>
                  </a:moveTo>
                  <a:lnTo>
                    <a:pt x="27064" y="0"/>
                  </a:lnTo>
                  <a:lnTo>
                    <a:pt x="40616" y="5200"/>
                  </a:lnTo>
                  <a:lnTo>
                    <a:pt x="12939" y="764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3" name="pg5252"/>
            <p:cNvSpPr/>
            <p:nvPr/>
          </p:nvSpPr>
          <p:spPr>
            <a:xfrm>
              <a:off x="3695333" y="2051633"/>
              <a:ext cx="40046" cy="76519"/>
            </a:xfrm>
            <a:custGeom>
              <a:avLst/>
              <a:pathLst>
                <a:path w="40046" h="76519">
                  <a:moveTo>
                    <a:pt x="0" y="71664"/>
                  </a:moveTo>
                  <a:lnTo>
                    <a:pt x="26451" y="0"/>
                  </a:lnTo>
                  <a:lnTo>
                    <a:pt x="40046" y="5084"/>
                  </a:lnTo>
                  <a:lnTo>
                    <a:pt x="12981" y="765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4" name="pg5253"/>
            <p:cNvSpPr/>
            <p:nvPr/>
          </p:nvSpPr>
          <p:spPr>
            <a:xfrm>
              <a:off x="3682309" y="2046665"/>
              <a:ext cx="39474" cy="76632"/>
            </a:xfrm>
            <a:custGeom>
              <a:avLst/>
              <a:pathLst>
                <a:path w="39474" h="76632">
                  <a:moveTo>
                    <a:pt x="0" y="71888"/>
                  </a:moveTo>
                  <a:lnTo>
                    <a:pt x="25836" y="0"/>
                  </a:lnTo>
                  <a:lnTo>
                    <a:pt x="39474" y="4967"/>
                  </a:lnTo>
                  <a:lnTo>
                    <a:pt x="13023" y="76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5" name="pg5254"/>
            <p:cNvSpPr/>
            <p:nvPr/>
          </p:nvSpPr>
          <p:spPr>
            <a:xfrm>
              <a:off x="3669246" y="2041815"/>
              <a:ext cx="38899" cy="76739"/>
            </a:xfrm>
            <a:custGeom>
              <a:avLst/>
              <a:pathLst>
                <a:path w="38899" h="76739">
                  <a:moveTo>
                    <a:pt x="0" y="72107"/>
                  </a:moveTo>
                  <a:lnTo>
                    <a:pt x="25219" y="0"/>
                  </a:lnTo>
                  <a:lnTo>
                    <a:pt x="38899" y="4850"/>
                  </a:lnTo>
                  <a:lnTo>
                    <a:pt x="13063" y="767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6" name="pg5255"/>
            <p:cNvSpPr/>
            <p:nvPr/>
          </p:nvSpPr>
          <p:spPr>
            <a:xfrm>
              <a:off x="3656144" y="2037082"/>
              <a:ext cx="38321" cy="76840"/>
            </a:xfrm>
            <a:custGeom>
              <a:avLst/>
              <a:pathLst>
                <a:path w="38321" h="76840">
                  <a:moveTo>
                    <a:pt x="0" y="72321"/>
                  </a:moveTo>
                  <a:lnTo>
                    <a:pt x="24600" y="0"/>
                  </a:lnTo>
                  <a:lnTo>
                    <a:pt x="38321" y="4733"/>
                  </a:lnTo>
                  <a:lnTo>
                    <a:pt x="13102" y="76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7" name="pg5256"/>
            <p:cNvSpPr/>
            <p:nvPr/>
          </p:nvSpPr>
          <p:spPr>
            <a:xfrm>
              <a:off x="3643003" y="2032466"/>
              <a:ext cx="37740" cy="76936"/>
            </a:xfrm>
            <a:custGeom>
              <a:avLst/>
              <a:pathLst>
                <a:path w="37740" h="76936">
                  <a:moveTo>
                    <a:pt x="0" y="72529"/>
                  </a:moveTo>
                  <a:lnTo>
                    <a:pt x="23979" y="0"/>
                  </a:lnTo>
                  <a:lnTo>
                    <a:pt x="37740" y="4615"/>
                  </a:lnTo>
                  <a:lnTo>
                    <a:pt x="13140" y="76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8" name="pg5257"/>
            <p:cNvSpPr/>
            <p:nvPr/>
          </p:nvSpPr>
          <p:spPr>
            <a:xfrm>
              <a:off x="3629825" y="2027969"/>
              <a:ext cx="37157" cy="77026"/>
            </a:xfrm>
            <a:custGeom>
              <a:avLst/>
              <a:pathLst>
                <a:path w="37157" h="77026">
                  <a:moveTo>
                    <a:pt x="0" y="72732"/>
                  </a:moveTo>
                  <a:lnTo>
                    <a:pt x="23356" y="0"/>
                  </a:lnTo>
                  <a:lnTo>
                    <a:pt x="37157" y="4497"/>
                  </a:lnTo>
                  <a:lnTo>
                    <a:pt x="13178" y="77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9" name="pg5258"/>
            <p:cNvSpPr/>
            <p:nvPr/>
          </p:nvSpPr>
          <p:spPr>
            <a:xfrm>
              <a:off x="3616610" y="2023591"/>
              <a:ext cx="36571" cy="77111"/>
            </a:xfrm>
            <a:custGeom>
              <a:avLst/>
              <a:pathLst>
                <a:path w="36571" h="77111">
                  <a:moveTo>
                    <a:pt x="0" y="72929"/>
                  </a:moveTo>
                  <a:lnTo>
                    <a:pt x="22732" y="0"/>
                  </a:lnTo>
                  <a:lnTo>
                    <a:pt x="36571" y="4378"/>
                  </a:lnTo>
                  <a:lnTo>
                    <a:pt x="13214" y="77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0" name="pg5259"/>
            <p:cNvSpPr/>
            <p:nvPr/>
          </p:nvSpPr>
          <p:spPr>
            <a:xfrm>
              <a:off x="3603361" y="2019331"/>
              <a:ext cx="35982" cy="77189"/>
            </a:xfrm>
            <a:custGeom>
              <a:avLst/>
              <a:pathLst>
                <a:path w="35982" h="77189">
                  <a:moveTo>
                    <a:pt x="0" y="73122"/>
                  </a:moveTo>
                  <a:lnTo>
                    <a:pt x="22106" y="0"/>
                  </a:lnTo>
                  <a:lnTo>
                    <a:pt x="35982" y="4259"/>
                  </a:lnTo>
                  <a:lnTo>
                    <a:pt x="13249" y="77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1" name="pg5260"/>
            <p:cNvSpPr/>
            <p:nvPr/>
          </p:nvSpPr>
          <p:spPr>
            <a:xfrm>
              <a:off x="3590076" y="2015190"/>
              <a:ext cx="35390" cy="77262"/>
            </a:xfrm>
            <a:custGeom>
              <a:avLst/>
              <a:pathLst>
                <a:path w="35390" h="77262">
                  <a:moveTo>
                    <a:pt x="0" y="73308"/>
                  </a:moveTo>
                  <a:lnTo>
                    <a:pt x="21478" y="0"/>
                  </a:lnTo>
                  <a:lnTo>
                    <a:pt x="35390" y="4140"/>
                  </a:lnTo>
                  <a:lnTo>
                    <a:pt x="13284" y="77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2" name="pg5261"/>
            <p:cNvSpPr/>
            <p:nvPr/>
          </p:nvSpPr>
          <p:spPr>
            <a:xfrm>
              <a:off x="3576759" y="2011168"/>
              <a:ext cx="34796" cy="77330"/>
            </a:xfrm>
            <a:custGeom>
              <a:avLst/>
              <a:pathLst>
                <a:path w="34796" h="77330">
                  <a:moveTo>
                    <a:pt x="0" y="73490"/>
                  </a:moveTo>
                  <a:lnTo>
                    <a:pt x="20849" y="0"/>
                  </a:lnTo>
                  <a:lnTo>
                    <a:pt x="34796" y="4021"/>
                  </a:lnTo>
                  <a:lnTo>
                    <a:pt x="13317" y="77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3" name="pg5262"/>
            <p:cNvSpPr/>
            <p:nvPr/>
          </p:nvSpPr>
          <p:spPr>
            <a:xfrm>
              <a:off x="3563409" y="2007267"/>
              <a:ext cx="34199" cy="77392"/>
            </a:xfrm>
            <a:custGeom>
              <a:avLst/>
              <a:pathLst>
                <a:path w="34199" h="77392">
                  <a:moveTo>
                    <a:pt x="0" y="73666"/>
                  </a:moveTo>
                  <a:lnTo>
                    <a:pt x="20219" y="0"/>
                  </a:lnTo>
                  <a:lnTo>
                    <a:pt x="34199" y="3901"/>
                  </a:lnTo>
                  <a:lnTo>
                    <a:pt x="13349" y="77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4" name="pg5263"/>
            <p:cNvSpPr/>
            <p:nvPr/>
          </p:nvSpPr>
          <p:spPr>
            <a:xfrm>
              <a:off x="3550027" y="2003485"/>
              <a:ext cx="33600" cy="77448"/>
            </a:xfrm>
            <a:custGeom>
              <a:avLst/>
              <a:pathLst>
                <a:path w="33600" h="77448">
                  <a:moveTo>
                    <a:pt x="0" y="73836"/>
                  </a:moveTo>
                  <a:lnTo>
                    <a:pt x="19586" y="0"/>
                  </a:lnTo>
                  <a:lnTo>
                    <a:pt x="33600" y="3781"/>
                  </a:lnTo>
                  <a:lnTo>
                    <a:pt x="13381" y="77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5" name="pg5264"/>
            <p:cNvSpPr/>
            <p:nvPr/>
          </p:nvSpPr>
          <p:spPr>
            <a:xfrm>
              <a:off x="3536616" y="1999823"/>
              <a:ext cx="32998" cy="77498"/>
            </a:xfrm>
            <a:custGeom>
              <a:avLst/>
              <a:pathLst>
                <a:path w="32998" h="77498">
                  <a:moveTo>
                    <a:pt x="0" y="74002"/>
                  </a:moveTo>
                  <a:lnTo>
                    <a:pt x="18953" y="0"/>
                  </a:lnTo>
                  <a:lnTo>
                    <a:pt x="32998" y="3661"/>
                  </a:lnTo>
                  <a:lnTo>
                    <a:pt x="13411" y="774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6" name="pg5265"/>
            <p:cNvSpPr/>
            <p:nvPr/>
          </p:nvSpPr>
          <p:spPr>
            <a:xfrm>
              <a:off x="3523174" y="1996282"/>
              <a:ext cx="32394" cy="77543"/>
            </a:xfrm>
            <a:custGeom>
              <a:avLst/>
              <a:pathLst>
                <a:path w="32394" h="77543">
                  <a:moveTo>
                    <a:pt x="0" y="74161"/>
                  </a:moveTo>
                  <a:lnTo>
                    <a:pt x="18318" y="0"/>
                  </a:lnTo>
                  <a:lnTo>
                    <a:pt x="32394" y="3540"/>
                  </a:lnTo>
                  <a:lnTo>
                    <a:pt x="13441" y="77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7" name="pg5266"/>
            <p:cNvSpPr/>
            <p:nvPr/>
          </p:nvSpPr>
          <p:spPr>
            <a:xfrm>
              <a:off x="3509704" y="1992862"/>
              <a:ext cx="31788" cy="77581"/>
            </a:xfrm>
            <a:custGeom>
              <a:avLst/>
              <a:pathLst>
                <a:path w="31788" h="77581">
                  <a:moveTo>
                    <a:pt x="0" y="74316"/>
                  </a:moveTo>
                  <a:lnTo>
                    <a:pt x="17681" y="0"/>
                  </a:lnTo>
                  <a:lnTo>
                    <a:pt x="31788" y="3420"/>
                  </a:lnTo>
                  <a:lnTo>
                    <a:pt x="13469" y="77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8" name="pg5267"/>
            <p:cNvSpPr/>
            <p:nvPr/>
          </p:nvSpPr>
          <p:spPr>
            <a:xfrm>
              <a:off x="3496207" y="1989563"/>
              <a:ext cx="31179" cy="77615"/>
            </a:xfrm>
            <a:custGeom>
              <a:avLst/>
              <a:pathLst>
                <a:path w="31179" h="77615">
                  <a:moveTo>
                    <a:pt x="0" y="74464"/>
                  </a:moveTo>
                  <a:lnTo>
                    <a:pt x="17044" y="0"/>
                  </a:lnTo>
                  <a:lnTo>
                    <a:pt x="31179" y="3299"/>
                  </a:lnTo>
                  <a:lnTo>
                    <a:pt x="13497" y="776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9" name="pg5268"/>
            <p:cNvSpPr/>
            <p:nvPr/>
          </p:nvSpPr>
          <p:spPr>
            <a:xfrm>
              <a:off x="3482683" y="1986385"/>
              <a:ext cx="30567" cy="77642"/>
            </a:xfrm>
            <a:custGeom>
              <a:avLst/>
              <a:pathLst>
                <a:path w="30567" h="77642">
                  <a:moveTo>
                    <a:pt x="0" y="74608"/>
                  </a:moveTo>
                  <a:lnTo>
                    <a:pt x="16405" y="0"/>
                  </a:lnTo>
                  <a:lnTo>
                    <a:pt x="30567" y="3177"/>
                  </a:lnTo>
                  <a:lnTo>
                    <a:pt x="13523" y="77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0" name="pg5269"/>
            <p:cNvSpPr/>
            <p:nvPr/>
          </p:nvSpPr>
          <p:spPr>
            <a:xfrm>
              <a:off x="3469134" y="1983329"/>
              <a:ext cx="29954" cy="77664"/>
            </a:xfrm>
            <a:custGeom>
              <a:avLst/>
              <a:pathLst>
                <a:path w="29954" h="77664">
                  <a:moveTo>
                    <a:pt x="0" y="74746"/>
                  </a:moveTo>
                  <a:lnTo>
                    <a:pt x="15765" y="0"/>
                  </a:lnTo>
                  <a:lnTo>
                    <a:pt x="29954" y="3056"/>
                  </a:lnTo>
                  <a:lnTo>
                    <a:pt x="13549" y="776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1" name="pg5270"/>
            <p:cNvSpPr/>
            <p:nvPr/>
          </p:nvSpPr>
          <p:spPr>
            <a:xfrm>
              <a:off x="3455560" y="1980394"/>
              <a:ext cx="29338" cy="77680"/>
            </a:xfrm>
            <a:custGeom>
              <a:avLst/>
              <a:pathLst>
                <a:path w="29338" h="77680">
                  <a:moveTo>
                    <a:pt x="0" y="74878"/>
                  </a:moveTo>
                  <a:lnTo>
                    <a:pt x="15123" y="0"/>
                  </a:lnTo>
                  <a:lnTo>
                    <a:pt x="29338" y="2934"/>
                  </a:lnTo>
                  <a:lnTo>
                    <a:pt x="13573" y="776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2" name="pg5271"/>
            <p:cNvSpPr/>
            <p:nvPr/>
          </p:nvSpPr>
          <p:spPr>
            <a:xfrm>
              <a:off x="3441962" y="1977581"/>
              <a:ext cx="28721" cy="77691"/>
            </a:xfrm>
            <a:custGeom>
              <a:avLst/>
              <a:pathLst>
                <a:path w="28721" h="77691">
                  <a:moveTo>
                    <a:pt x="0" y="75005"/>
                  </a:moveTo>
                  <a:lnTo>
                    <a:pt x="14481" y="0"/>
                  </a:lnTo>
                  <a:lnTo>
                    <a:pt x="28721" y="2812"/>
                  </a:lnTo>
                  <a:lnTo>
                    <a:pt x="13597" y="77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3" name="pg5272"/>
            <p:cNvSpPr/>
            <p:nvPr/>
          </p:nvSpPr>
          <p:spPr>
            <a:xfrm>
              <a:off x="3428343" y="1974891"/>
              <a:ext cx="28101" cy="77695"/>
            </a:xfrm>
            <a:custGeom>
              <a:avLst/>
              <a:pathLst>
                <a:path w="28101" h="77695">
                  <a:moveTo>
                    <a:pt x="0" y="75126"/>
                  </a:moveTo>
                  <a:lnTo>
                    <a:pt x="13837" y="0"/>
                  </a:lnTo>
                  <a:lnTo>
                    <a:pt x="28101" y="2690"/>
                  </a:lnTo>
                  <a:lnTo>
                    <a:pt x="13619" y="776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4" name="pg5273"/>
            <p:cNvSpPr/>
            <p:nvPr/>
          </p:nvSpPr>
          <p:spPr>
            <a:xfrm>
              <a:off x="3414701" y="1972323"/>
              <a:ext cx="27479" cy="77694"/>
            </a:xfrm>
            <a:custGeom>
              <a:avLst/>
              <a:pathLst>
                <a:path w="27479" h="77694">
                  <a:moveTo>
                    <a:pt x="0" y="75242"/>
                  </a:moveTo>
                  <a:lnTo>
                    <a:pt x="13193" y="0"/>
                  </a:lnTo>
                  <a:lnTo>
                    <a:pt x="27479" y="2568"/>
                  </a:lnTo>
                  <a:lnTo>
                    <a:pt x="13641" y="776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5" name="pg5274"/>
            <p:cNvSpPr/>
            <p:nvPr/>
          </p:nvSpPr>
          <p:spPr>
            <a:xfrm>
              <a:off x="3401039" y="1969877"/>
              <a:ext cx="26855" cy="77688"/>
            </a:xfrm>
            <a:custGeom>
              <a:avLst/>
              <a:pathLst>
                <a:path w="26855" h="77688">
                  <a:moveTo>
                    <a:pt x="0" y="75353"/>
                  </a:moveTo>
                  <a:lnTo>
                    <a:pt x="12547" y="0"/>
                  </a:lnTo>
                  <a:lnTo>
                    <a:pt x="26855" y="2445"/>
                  </a:lnTo>
                  <a:lnTo>
                    <a:pt x="13661" y="77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6" name="pg5275"/>
            <p:cNvSpPr/>
            <p:nvPr/>
          </p:nvSpPr>
          <p:spPr>
            <a:xfrm>
              <a:off x="3387358" y="1967554"/>
              <a:ext cx="26229" cy="77675"/>
            </a:xfrm>
            <a:custGeom>
              <a:avLst/>
              <a:pathLst>
                <a:path w="26229" h="77675">
                  <a:moveTo>
                    <a:pt x="0" y="75457"/>
                  </a:moveTo>
                  <a:lnTo>
                    <a:pt x="11901" y="0"/>
                  </a:lnTo>
                  <a:lnTo>
                    <a:pt x="26229" y="2322"/>
                  </a:lnTo>
                  <a:lnTo>
                    <a:pt x="13681" y="77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7" name="pg5276"/>
            <p:cNvSpPr/>
            <p:nvPr/>
          </p:nvSpPr>
          <p:spPr>
            <a:xfrm>
              <a:off x="3373658" y="1965354"/>
              <a:ext cx="25601" cy="77657"/>
            </a:xfrm>
            <a:custGeom>
              <a:avLst/>
              <a:pathLst>
                <a:path w="25601" h="77657">
                  <a:moveTo>
                    <a:pt x="0" y="75557"/>
                  </a:moveTo>
                  <a:lnTo>
                    <a:pt x="11254" y="0"/>
                  </a:lnTo>
                  <a:lnTo>
                    <a:pt x="25601" y="2199"/>
                  </a:lnTo>
                  <a:lnTo>
                    <a:pt x="13700" y="77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8" name="pg5277"/>
            <p:cNvSpPr/>
            <p:nvPr/>
          </p:nvSpPr>
          <p:spPr>
            <a:xfrm>
              <a:off x="3359940" y="1963278"/>
              <a:ext cx="24971" cy="77633"/>
            </a:xfrm>
            <a:custGeom>
              <a:avLst/>
              <a:pathLst>
                <a:path w="24971" h="77633">
                  <a:moveTo>
                    <a:pt x="0" y="75650"/>
                  </a:moveTo>
                  <a:lnTo>
                    <a:pt x="10606" y="0"/>
                  </a:lnTo>
                  <a:lnTo>
                    <a:pt x="24971" y="2076"/>
                  </a:lnTo>
                  <a:lnTo>
                    <a:pt x="13717" y="77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9" name="pg5278"/>
            <p:cNvSpPr/>
            <p:nvPr/>
          </p:nvSpPr>
          <p:spPr>
            <a:xfrm>
              <a:off x="3346206" y="1961324"/>
              <a:ext cx="24340" cy="77604"/>
            </a:xfrm>
            <a:custGeom>
              <a:avLst/>
              <a:pathLst>
                <a:path w="24340" h="77604">
                  <a:moveTo>
                    <a:pt x="0" y="75738"/>
                  </a:moveTo>
                  <a:lnTo>
                    <a:pt x="9957" y="0"/>
                  </a:lnTo>
                  <a:lnTo>
                    <a:pt x="24340" y="1953"/>
                  </a:lnTo>
                  <a:lnTo>
                    <a:pt x="13734" y="77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0" name="pg5279"/>
            <p:cNvSpPr/>
            <p:nvPr/>
          </p:nvSpPr>
          <p:spPr>
            <a:xfrm>
              <a:off x="3332457" y="1959494"/>
              <a:ext cx="23706" cy="77569"/>
            </a:xfrm>
            <a:custGeom>
              <a:avLst/>
              <a:pathLst>
                <a:path w="23706" h="77569">
                  <a:moveTo>
                    <a:pt x="0" y="75821"/>
                  </a:moveTo>
                  <a:lnTo>
                    <a:pt x="9307" y="0"/>
                  </a:lnTo>
                  <a:lnTo>
                    <a:pt x="23706" y="1830"/>
                  </a:lnTo>
                  <a:lnTo>
                    <a:pt x="13749" y="77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1" name="pg5280"/>
            <p:cNvSpPr/>
            <p:nvPr/>
          </p:nvSpPr>
          <p:spPr>
            <a:xfrm>
              <a:off x="3318693" y="1957787"/>
              <a:ext cx="23071" cy="77528"/>
            </a:xfrm>
            <a:custGeom>
              <a:avLst/>
              <a:pathLst>
                <a:path w="23071" h="77528">
                  <a:moveTo>
                    <a:pt x="0" y="75898"/>
                  </a:moveTo>
                  <a:lnTo>
                    <a:pt x="8657" y="0"/>
                  </a:lnTo>
                  <a:lnTo>
                    <a:pt x="23071" y="1706"/>
                  </a:lnTo>
                  <a:lnTo>
                    <a:pt x="13763" y="77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2" name="pg5281"/>
            <p:cNvSpPr/>
            <p:nvPr/>
          </p:nvSpPr>
          <p:spPr>
            <a:xfrm>
              <a:off x="3304915" y="1956204"/>
              <a:ext cx="22435" cy="77481"/>
            </a:xfrm>
            <a:custGeom>
              <a:avLst/>
              <a:pathLst>
                <a:path w="22435" h="77481">
                  <a:moveTo>
                    <a:pt x="0" y="75969"/>
                  </a:moveTo>
                  <a:lnTo>
                    <a:pt x="8006" y="0"/>
                  </a:lnTo>
                  <a:lnTo>
                    <a:pt x="22435" y="1583"/>
                  </a:lnTo>
                  <a:lnTo>
                    <a:pt x="13777" y="774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3" name="pg5282"/>
            <p:cNvSpPr/>
            <p:nvPr/>
          </p:nvSpPr>
          <p:spPr>
            <a:xfrm>
              <a:off x="3291125" y="1954744"/>
              <a:ext cx="21796" cy="77429"/>
            </a:xfrm>
            <a:custGeom>
              <a:avLst/>
              <a:pathLst>
                <a:path w="21796" h="77429">
                  <a:moveTo>
                    <a:pt x="0" y="76035"/>
                  </a:moveTo>
                  <a:lnTo>
                    <a:pt x="7355" y="0"/>
                  </a:lnTo>
                  <a:lnTo>
                    <a:pt x="21796" y="1459"/>
                  </a:lnTo>
                  <a:lnTo>
                    <a:pt x="13789" y="77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4" name="pg5283"/>
            <p:cNvSpPr/>
            <p:nvPr/>
          </p:nvSpPr>
          <p:spPr>
            <a:xfrm>
              <a:off x="3277324" y="1953408"/>
              <a:ext cx="21156" cy="77371"/>
            </a:xfrm>
            <a:custGeom>
              <a:avLst/>
              <a:pathLst>
                <a:path w="21156" h="77371">
                  <a:moveTo>
                    <a:pt x="0" y="76095"/>
                  </a:moveTo>
                  <a:lnTo>
                    <a:pt x="6703" y="0"/>
                  </a:lnTo>
                  <a:lnTo>
                    <a:pt x="21156" y="1335"/>
                  </a:lnTo>
                  <a:lnTo>
                    <a:pt x="13801" y="77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5" name="pg5284"/>
            <p:cNvSpPr/>
            <p:nvPr/>
          </p:nvSpPr>
          <p:spPr>
            <a:xfrm>
              <a:off x="3263512" y="1952197"/>
              <a:ext cx="20514" cy="77307"/>
            </a:xfrm>
            <a:custGeom>
              <a:avLst/>
              <a:pathLst>
                <a:path w="20514" h="77307">
                  <a:moveTo>
                    <a:pt x="0" y="76150"/>
                  </a:moveTo>
                  <a:lnTo>
                    <a:pt x="6050" y="0"/>
                  </a:lnTo>
                  <a:lnTo>
                    <a:pt x="20514" y="1211"/>
                  </a:lnTo>
                  <a:lnTo>
                    <a:pt x="13811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6" name="pg5285"/>
            <p:cNvSpPr/>
            <p:nvPr/>
          </p:nvSpPr>
          <p:spPr>
            <a:xfrm>
              <a:off x="3249691" y="1951109"/>
              <a:ext cx="19871" cy="77238"/>
            </a:xfrm>
            <a:custGeom>
              <a:avLst/>
              <a:pathLst>
                <a:path w="19871" h="77238">
                  <a:moveTo>
                    <a:pt x="0" y="76199"/>
                  </a:moveTo>
                  <a:lnTo>
                    <a:pt x="5397" y="0"/>
                  </a:lnTo>
                  <a:lnTo>
                    <a:pt x="19871" y="1087"/>
                  </a:lnTo>
                  <a:lnTo>
                    <a:pt x="13821" y="77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7" name="pg5286"/>
            <p:cNvSpPr/>
            <p:nvPr/>
          </p:nvSpPr>
          <p:spPr>
            <a:xfrm>
              <a:off x="3235862" y="1950146"/>
              <a:ext cx="19227" cy="77163"/>
            </a:xfrm>
            <a:custGeom>
              <a:avLst/>
              <a:pathLst>
                <a:path w="19227" h="77163">
                  <a:moveTo>
                    <a:pt x="0" y="76243"/>
                  </a:moveTo>
                  <a:lnTo>
                    <a:pt x="4744" y="0"/>
                  </a:lnTo>
                  <a:lnTo>
                    <a:pt x="19227" y="963"/>
                  </a:lnTo>
                  <a:lnTo>
                    <a:pt x="13829" y="77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8" name="pg5287"/>
            <p:cNvSpPr/>
            <p:nvPr/>
          </p:nvSpPr>
          <p:spPr>
            <a:xfrm>
              <a:off x="3222025" y="1949306"/>
              <a:ext cx="18581" cy="77082"/>
            </a:xfrm>
            <a:custGeom>
              <a:avLst/>
              <a:pathLst>
                <a:path w="18581" h="77082">
                  <a:moveTo>
                    <a:pt x="0" y="76281"/>
                  </a:moveTo>
                  <a:lnTo>
                    <a:pt x="4090" y="0"/>
                  </a:lnTo>
                  <a:lnTo>
                    <a:pt x="18581" y="839"/>
                  </a:lnTo>
                  <a:lnTo>
                    <a:pt x="13836" y="77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9" name="pg5288"/>
            <p:cNvSpPr/>
            <p:nvPr/>
          </p:nvSpPr>
          <p:spPr>
            <a:xfrm>
              <a:off x="3208181" y="1948591"/>
              <a:ext cx="17933" cy="76996"/>
            </a:xfrm>
            <a:custGeom>
              <a:avLst/>
              <a:pathLst>
                <a:path w="17933" h="76996">
                  <a:moveTo>
                    <a:pt x="0" y="76313"/>
                  </a:moveTo>
                  <a:lnTo>
                    <a:pt x="3436" y="0"/>
                  </a:lnTo>
                  <a:lnTo>
                    <a:pt x="17933" y="715"/>
                  </a:lnTo>
                  <a:lnTo>
                    <a:pt x="13843" y="76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0" name="pg5289"/>
            <p:cNvSpPr/>
            <p:nvPr/>
          </p:nvSpPr>
          <p:spPr>
            <a:xfrm>
              <a:off x="3194333" y="1948000"/>
              <a:ext cx="17285" cy="76904"/>
            </a:xfrm>
            <a:custGeom>
              <a:avLst/>
              <a:pathLst>
                <a:path w="17285" h="76904">
                  <a:moveTo>
                    <a:pt x="0" y="76339"/>
                  </a:moveTo>
                  <a:lnTo>
                    <a:pt x="2782" y="0"/>
                  </a:lnTo>
                  <a:lnTo>
                    <a:pt x="17285" y="590"/>
                  </a:lnTo>
                  <a:lnTo>
                    <a:pt x="13848" y="769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1" name="pg5290"/>
            <p:cNvSpPr/>
            <p:nvPr/>
          </p:nvSpPr>
          <p:spPr>
            <a:xfrm>
              <a:off x="3180480" y="1947534"/>
              <a:ext cx="16635" cy="76806"/>
            </a:xfrm>
            <a:custGeom>
              <a:avLst/>
              <a:pathLst>
                <a:path w="16635" h="76806">
                  <a:moveTo>
                    <a:pt x="0" y="76360"/>
                  </a:moveTo>
                  <a:lnTo>
                    <a:pt x="2127" y="0"/>
                  </a:lnTo>
                  <a:lnTo>
                    <a:pt x="16635" y="466"/>
                  </a:lnTo>
                  <a:lnTo>
                    <a:pt x="13852" y="76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2" name="pg5291"/>
            <p:cNvSpPr/>
            <p:nvPr/>
          </p:nvSpPr>
          <p:spPr>
            <a:xfrm>
              <a:off x="3166623" y="1947192"/>
              <a:ext cx="15984" cy="76703"/>
            </a:xfrm>
            <a:custGeom>
              <a:avLst/>
              <a:pathLst>
                <a:path w="15984" h="76703">
                  <a:moveTo>
                    <a:pt x="0" y="76376"/>
                  </a:moveTo>
                  <a:lnTo>
                    <a:pt x="1473" y="0"/>
                  </a:lnTo>
                  <a:lnTo>
                    <a:pt x="15984" y="342"/>
                  </a:lnTo>
                  <a:lnTo>
                    <a:pt x="13856" y="767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3" name="pg5292"/>
            <p:cNvSpPr/>
            <p:nvPr/>
          </p:nvSpPr>
          <p:spPr>
            <a:xfrm>
              <a:off x="3152765" y="1946974"/>
              <a:ext cx="15331" cy="76594"/>
            </a:xfrm>
            <a:custGeom>
              <a:avLst/>
              <a:pathLst>
                <a:path w="15331" h="76594">
                  <a:moveTo>
                    <a:pt x="0" y="76386"/>
                  </a:moveTo>
                  <a:lnTo>
                    <a:pt x="818" y="0"/>
                  </a:lnTo>
                  <a:lnTo>
                    <a:pt x="15331" y="217"/>
                  </a:lnTo>
                  <a:lnTo>
                    <a:pt x="13858" y="765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4" name="pg5293"/>
            <p:cNvSpPr/>
            <p:nvPr/>
          </p:nvSpPr>
          <p:spPr>
            <a:xfrm>
              <a:off x="3138905" y="1946881"/>
              <a:ext cx="14678" cy="76479"/>
            </a:xfrm>
            <a:custGeom>
              <a:avLst/>
              <a:pathLst>
                <a:path w="14678" h="76479">
                  <a:moveTo>
                    <a:pt x="0" y="76390"/>
                  </a:moveTo>
                  <a:lnTo>
                    <a:pt x="163" y="0"/>
                  </a:lnTo>
                  <a:lnTo>
                    <a:pt x="14678" y="93"/>
                  </a:lnTo>
                  <a:lnTo>
                    <a:pt x="13859" y="76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5" name="pg5294"/>
            <p:cNvSpPr/>
            <p:nvPr/>
          </p:nvSpPr>
          <p:spPr>
            <a:xfrm>
              <a:off x="3124554" y="1946881"/>
              <a:ext cx="14514" cy="76420"/>
            </a:xfrm>
            <a:custGeom>
              <a:avLst/>
              <a:pathLst>
                <a:path w="14514" h="76420">
                  <a:moveTo>
                    <a:pt x="491" y="76420"/>
                  </a:moveTo>
                  <a:lnTo>
                    <a:pt x="0" y="31"/>
                  </a:lnTo>
                  <a:lnTo>
                    <a:pt x="14514" y="0"/>
                  </a:lnTo>
                  <a:lnTo>
                    <a:pt x="14351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6" name="pg5295"/>
            <p:cNvSpPr/>
            <p:nvPr/>
          </p:nvSpPr>
          <p:spPr>
            <a:xfrm>
              <a:off x="3110040" y="1946912"/>
              <a:ext cx="15005" cy="76537"/>
            </a:xfrm>
            <a:custGeom>
              <a:avLst/>
              <a:pathLst>
                <a:path w="15005" h="76537">
                  <a:moveTo>
                    <a:pt x="1145" y="76537"/>
                  </a:moveTo>
                  <a:lnTo>
                    <a:pt x="0" y="155"/>
                  </a:lnTo>
                  <a:lnTo>
                    <a:pt x="14514" y="0"/>
                  </a:lnTo>
                  <a:lnTo>
                    <a:pt x="15005" y="76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7" name="pg5296"/>
            <p:cNvSpPr/>
            <p:nvPr/>
          </p:nvSpPr>
          <p:spPr>
            <a:xfrm>
              <a:off x="3095528" y="1947067"/>
              <a:ext cx="15658" cy="76649"/>
            </a:xfrm>
            <a:custGeom>
              <a:avLst/>
              <a:pathLst>
                <a:path w="15658" h="76649">
                  <a:moveTo>
                    <a:pt x="1800" y="76649"/>
                  </a:moveTo>
                  <a:lnTo>
                    <a:pt x="0" y="279"/>
                  </a:lnTo>
                  <a:lnTo>
                    <a:pt x="14512" y="0"/>
                  </a:lnTo>
                  <a:lnTo>
                    <a:pt x="15658" y="763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8" name="pg5297"/>
            <p:cNvSpPr/>
            <p:nvPr/>
          </p:nvSpPr>
          <p:spPr>
            <a:xfrm>
              <a:off x="3081018" y="1947347"/>
              <a:ext cx="16309" cy="76755"/>
            </a:xfrm>
            <a:custGeom>
              <a:avLst/>
              <a:pathLst>
                <a:path w="16309" h="76755">
                  <a:moveTo>
                    <a:pt x="2455" y="76755"/>
                  </a:moveTo>
                  <a:lnTo>
                    <a:pt x="0" y="404"/>
                  </a:lnTo>
                  <a:lnTo>
                    <a:pt x="14509" y="0"/>
                  </a:lnTo>
                  <a:lnTo>
                    <a:pt x="16309" y="76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9" name="pg5298"/>
            <p:cNvSpPr/>
            <p:nvPr/>
          </p:nvSpPr>
          <p:spPr>
            <a:xfrm>
              <a:off x="3066513" y="1947751"/>
              <a:ext cx="16960" cy="76855"/>
            </a:xfrm>
            <a:custGeom>
              <a:avLst/>
              <a:pathLst>
                <a:path w="16960" h="76855">
                  <a:moveTo>
                    <a:pt x="3109" y="76855"/>
                  </a:moveTo>
                  <a:lnTo>
                    <a:pt x="0" y="528"/>
                  </a:lnTo>
                  <a:lnTo>
                    <a:pt x="14505" y="0"/>
                  </a:lnTo>
                  <a:lnTo>
                    <a:pt x="16960" y="76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0" name="pg5299"/>
            <p:cNvSpPr/>
            <p:nvPr/>
          </p:nvSpPr>
          <p:spPr>
            <a:xfrm>
              <a:off x="3052013" y="1948280"/>
              <a:ext cx="17609" cy="76950"/>
            </a:xfrm>
            <a:custGeom>
              <a:avLst/>
              <a:pathLst>
                <a:path w="17609" h="76950">
                  <a:moveTo>
                    <a:pt x="3763" y="76950"/>
                  </a:moveTo>
                  <a:lnTo>
                    <a:pt x="0" y="652"/>
                  </a:lnTo>
                  <a:lnTo>
                    <a:pt x="14500" y="0"/>
                  </a:lnTo>
                  <a:lnTo>
                    <a:pt x="17609" y="76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1" name="pg5300"/>
            <p:cNvSpPr/>
            <p:nvPr/>
          </p:nvSpPr>
          <p:spPr>
            <a:xfrm>
              <a:off x="3037519" y="1948933"/>
              <a:ext cx="18257" cy="77040"/>
            </a:xfrm>
            <a:custGeom>
              <a:avLst/>
              <a:pathLst>
                <a:path w="18257" h="77040">
                  <a:moveTo>
                    <a:pt x="4417" y="77040"/>
                  </a:moveTo>
                  <a:lnTo>
                    <a:pt x="0" y="777"/>
                  </a:lnTo>
                  <a:lnTo>
                    <a:pt x="14494" y="0"/>
                  </a:lnTo>
                  <a:lnTo>
                    <a:pt x="18257" y="76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2" name="pg5301"/>
            <p:cNvSpPr/>
            <p:nvPr/>
          </p:nvSpPr>
          <p:spPr>
            <a:xfrm>
              <a:off x="3023032" y="1949710"/>
              <a:ext cx="18904" cy="77123"/>
            </a:xfrm>
            <a:custGeom>
              <a:avLst/>
              <a:pathLst>
                <a:path w="18904" h="77123">
                  <a:moveTo>
                    <a:pt x="5071" y="77123"/>
                  </a:moveTo>
                  <a:lnTo>
                    <a:pt x="0" y="901"/>
                  </a:lnTo>
                  <a:lnTo>
                    <a:pt x="14486" y="0"/>
                  </a:lnTo>
                  <a:lnTo>
                    <a:pt x="18904" y="762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3" name="pg5302"/>
            <p:cNvSpPr/>
            <p:nvPr/>
          </p:nvSpPr>
          <p:spPr>
            <a:xfrm>
              <a:off x="3008553" y="1950612"/>
              <a:ext cx="19549" cy="77201"/>
            </a:xfrm>
            <a:custGeom>
              <a:avLst/>
              <a:pathLst>
                <a:path w="19549" h="77201">
                  <a:moveTo>
                    <a:pt x="5724" y="77201"/>
                  </a:moveTo>
                  <a:lnTo>
                    <a:pt x="0" y="1025"/>
                  </a:lnTo>
                  <a:lnTo>
                    <a:pt x="14478" y="0"/>
                  </a:lnTo>
                  <a:lnTo>
                    <a:pt x="19549" y="762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4" name="pg5303"/>
            <p:cNvSpPr/>
            <p:nvPr/>
          </p:nvSpPr>
          <p:spPr>
            <a:xfrm>
              <a:off x="2994084" y="1951637"/>
              <a:ext cx="20193" cy="77273"/>
            </a:xfrm>
            <a:custGeom>
              <a:avLst/>
              <a:pathLst>
                <a:path w="20193" h="77273">
                  <a:moveTo>
                    <a:pt x="6376" y="77273"/>
                  </a:moveTo>
                  <a:lnTo>
                    <a:pt x="0" y="1149"/>
                  </a:lnTo>
                  <a:lnTo>
                    <a:pt x="14469" y="0"/>
                  </a:lnTo>
                  <a:lnTo>
                    <a:pt x="20193" y="76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5" name="pg5304"/>
            <p:cNvSpPr/>
            <p:nvPr/>
          </p:nvSpPr>
          <p:spPr>
            <a:xfrm>
              <a:off x="2979625" y="1952787"/>
              <a:ext cx="20835" cy="77340"/>
            </a:xfrm>
            <a:custGeom>
              <a:avLst/>
              <a:pathLst>
                <a:path w="20835" h="77340">
                  <a:moveTo>
                    <a:pt x="7029" y="77340"/>
                  </a:moveTo>
                  <a:lnTo>
                    <a:pt x="0" y="1273"/>
                  </a:lnTo>
                  <a:lnTo>
                    <a:pt x="14458" y="0"/>
                  </a:lnTo>
                  <a:lnTo>
                    <a:pt x="20835" y="7612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6" name="pg5305"/>
            <p:cNvSpPr/>
            <p:nvPr/>
          </p:nvSpPr>
          <p:spPr>
            <a:xfrm>
              <a:off x="2965177" y="1954061"/>
              <a:ext cx="21476" cy="77401"/>
            </a:xfrm>
            <a:custGeom>
              <a:avLst/>
              <a:pathLst>
                <a:path w="21476" h="77401">
                  <a:moveTo>
                    <a:pt x="7681" y="77401"/>
                  </a:moveTo>
                  <a:lnTo>
                    <a:pt x="0" y="1397"/>
                  </a:lnTo>
                  <a:lnTo>
                    <a:pt x="14447" y="0"/>
                  </a:lnTo>
                  <a:lnTo>
                    <a:pt x="21476" y="76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7" name="pg5306"/>
            <p:cNvSpPr/>
            <p:nvPr/>
          </p:nvSpPr>
          <p:spPr>
            <a:xfrm>
              <a:off x="2950742" y="1955458"/>
              <a:ext cx="22116" cy="77456"/>
            </a:xfrm>
            <a:custGeom>
              <a:avLst/>
              <a:pathLst>
                <a:path w="22116" h="77456">
                  <a:moveTo>
                    <a:pt x="8332" y="77456"/>
                  </a:moveTo>
                  <a:lnTo>
                    <a:pt x="0" y="1521"/>
                  </a:lnTo>
                  <a:lnTo>
                    <a:pt x="14434" y="0"/>
                  </a:lnTo>
                  <a:lnTo>
                    <a:pt x="22116" y="760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8" name="pg5307"/>
            <p:cNvSpPr/>
            <p:nvPr/>
          </p:nvSpPr>
          <p:spPr>
            <a:xfrm>
              <a:off x="2936321" y="1956980"/>
              <a:ext cx="22753" cy="77505"/>
            </a:xfrm>
            <a:custGeom>
              <a:avLst/>
              <a:pathLst>
                <a:path w="22753" h="77505">
                  <a:moveTo>
                    <a:pt x="8982" y="77505"/>
                  </a:moveTo>
                  <a:lnTo>
                    <a:pt x="0" y="1645"/>
                  </a:lnTo>
                  <a:lnTo>
                    <a:pt x="14421" y="0"/>
                  </a:lnTo>
                  <a:lnTo>
                    <a:pt x="22753" y="75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9" name="pg5308"/>
            <p:cNvSpPr/>
            <p:nvPr/>
          </p:nvSpPr>
          <p:spPr>
            <a:xfrm>
              <a:off x="2921914" y="1958625"/>
              <a:ext cx="23389" cy="77549"/>
            </a:xfrm>
            <a:custGeom>
              <a:avLst/>
              <a:pathLst>
                <a:path w="23389" h="77549">
                  <a:moveTo>
                    <a:pt x="9632" y="77549"/>
                  </a:moveTo>
                  <a:lnTo>
                    <a:pt x="0" y="1768"/>
                  </a:lnTo>
                  <a:lnTo>
                    <a:pt x="14406" y="0"/>
                  </a:lnTo>
                  <a:lnTo>
                    <a:pt x="23389" y="758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0" name="pg5309"/>
            <p:cNvSpPr/>
            <p:nvPr/>
          </p:nvSpPr>
          <p:spPr>
            <a:xfrm>
              <a:off x="2907523" y="1960393"/>
              <a:ext cx="24023" cy="77587"/>
            </a:xfrm>
            <a:custGeom>
              <a:avLst/>
              <a:pathLst>
                <a:path w="24023" h="77587">
                  <a:moveTo>
                    <a:pt x="10281" y="77587"/>
                  </a:moveTo>
                  <a:lnTo>
                    <a:pt x="0" y="1892"/>
                  </a:lnTo>
                  <a:lnTo>
                    <a:pt x="14391" y="0"/>
                  </a:lnTo>
                  <a:lnTo>
                    <a:pt x="24023" y="75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1" name="pg5310"/>
            <p:cNvSpPr/>
            <p:nvPr/>
          </p:nvSpPr>
          <p:spPr>
            <a:xfrm>
              <a:off x="2893149" y="1962285"/>
              <a:ext cx="24656" cy="77619"/>
            </a:xfrm>
            <a:custGeom>
              <a:avLst/>
              <a:pathLst>
                <a:path w="24656" h="77619">
                  <a:moveTo>
                    <a:pt x="10930" y="77619"/>
                  </a:moveTo>
                  <a:lnTo>
                    <a:pt x="0" y="2015"/>
                  </a:lnTo>
                  <a:lnTo>
                    <a:pt x="14374" y="0"/>
                  </a:lnTo>
                  <a:lnTo>
                    <a:pt x="24656" y="756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2" name="pg5311"/>
            <p:cNvSpPr/>
            <p:nvPr/>
          </p:nvSpPr>
          <p:spPr>
            <a:xfrm>
              <a:off x="2878792" y="1964301"/>
              <a:ext cx="25286" cy="77646"/>
            </a:xfrm>
            <a:custGeom>
              <a:avLst/>
              <a:pathLst>
                <a:path w="25286" h="77646">
                  <a:moveTo>
                    <a:pt x="11578" y="77646"/>
                  </a:moveTo>
                  <a:lnTo>
                    <a:pt x="0" y="2138"/>
                  </a:lnTo>
                  <a:lnTo>
                    <a:pt x="14356" y="0"/>
                  </a:lnTo>
                  <a:lnTo>
                    <a:pt x="25286" y="75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3" name="pg5312"/>
            <p:cNvSpPr/>
            <p:nvPr/>
          </p:nvSpPr>
          <p:spPr>
            <a:xfrm>
              <a:off x="2864454" y="1966439"/>
              <a:ext cx="25915" cy="77667"/>
            </a:xfrm>
            <a:custGeom>
              <a:avLst/>
              <a:pathLst>
                <a:path w="25915" h="77667">
                  <a:moveTo>
                    <a:pt x="12224" y="77667"/>
                  </a:moveTo>
                  <a:lnTo>
                    <a:pt x="0" y="2261"/>
                  </a:lnTo>
                  <a:lnTo>
                    <a:pt x="14337" y="0"/>
                  </a:lnTo>
                  <a:lnTo>
                    <a:pt x="25915" y="75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4" name="pg5313"/>
            <p:cNvSpPr/>
            <p:nvPr/>
          </p:nvSpPr>
          <p:spPr>
            <a:xfrm>
              <a:off x="2850137" y="1968700"/>
              <a:ext cx="26542" cy="77682"/>
            </a:xfrm>
            <a:custGeom>
              <a:avLst/>
              <a:pathLst>
                <a:path w="26542" h="77682">
                  <a:moveTo>
                    <a:pt x="12870" y="77682"/>
                  </a:moveTo>
                  <a:lnTo>
                    <a:pt x="0" y="2384"/>
                  </a:lnTo>
                  <a:lnTo>
                    <a:pt x="14317" y="0"/>
                  </a:lnTo>
                  <a:lnTo>
                    <a:pt x="26542" y="754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5" name="pg5314"/>
            <p:cNvSpPr/>
            <p:nvPr/>
          </p:nvSpPr>
          <p:spPr>
            <a:xfrm>
              <a:off x="2835840" y="1971085"/>
              <a:ext cx="27167" cy="77692"/>
            </a:xfrm>
            <a:custGeom>
              <a:avLst/>
              <a:pathLst>
                <a:path w="27167" h="77692">
                  <a:moveTo>
                    <a:pt x="13515" y="77692"/>
                  </a:moveTo>
                  <a:lnTo>
                    <a:pt x="0" y="2506"/>
                  </a:lnTo>
                  <a:lnTo>
                    <a:pt x="14296" y="0"/>
                  </a:lnTo>
                  <a:lnTo>
                    <a:pt x="27167" y="75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6" name="pg5315"/>
            <p:cNvSpPr/>
            <p:nvPr/>
          </p:nvSpPr>
          <p:spPr>
            <a:xfrm>
              <a:off x="2821565" y="1973592"/>
              <a:ext cx="27790" cy="77696"/>
            </a:xfrm>
            <a:custGeom>
              <a:avLst/>
              <a:pathLst>
                <a:path w="27790" h="77696">
                  <a:moveTo>
                    <a:pt x="14159" y="77696"/>
                  </a:moveTo>
                  <a:lnTo>
                    <a:pt x="0" y="2629"/>
                  </a:lnTo>
                  <a:lnTo>
                    <a:pt x="14274" y="0"/>
                  </a:lnTo>
                  <a:lnTo>
                    <a:pt x="27790" y="7518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7" name="pg5316"/>
            <p:cNvSpPr/>
            <p:nvPr/>
          </p:nvSpPr>
          <p:spPr>
            <a:xfrm>
              <a:off x="2807313" y="1976221"/>
              <a:ext cx="28411" cy="77694"/>
            </a:xfrm>
            <a:custGeom>
              <a:avLst/>
              <a:pathLst>
                <a:path w="28411" h="77694">
                  <a:moveTo>
                    <a:pt x="14802" y="77694"/>
                  </a:moveTo>
                  <a:lnTo>
                    <a:pt x="0" y="2751"/>
                  </a:lnTo>
                  <a:lnTo>
                    <a:pt x="14251" y="0"/>
                  </a:lnTo>
                  <a:lnTo>
                    <a:pt x="28411" y="750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8" name="pg5317"/>
            <p:cNvSpPr/>
            <p:nvPr/>
          </p:nvSpPr>
          <p:spPr>
            <a:xfrm>
              <a:off x="2793086" y="1978972"/>
              <a:ext cx="29030" cy="77686"/>
            </a:xfrm>
            <a:custGeom>
              <a:avLst/>
              <a:pathLst>
                <a:path w="29030" h="77686">
                  <a:moveTo>
                    <a:pt x="15444" y="77686"/>
                  </a:moveTo>
                  <a:lnTo>
                    <a:pt x="0" y="2873"/>
                  </a:lnTo>
                  <a:lnTo>
                    <a:pt x="14227" y="0"/>
                  </a:lnTo>
                  <a:lnTo>
                    <a:pt x="29030" y="7494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9" name="pg5318"/>
            <p:cNvSpPr/>
            <p:nvPr/>
          </p:nvSpPr>
          <p:spPr>
            <a:xfrm>
              <a:off x="2778883" y="1981846"/>
              <a:ext cx="29647" cy="77673"/>
            </a:xfrm>
            <a:custGeom>
              <a:avLst/>
              <a:pathLst>
                <a:path w="29647" h="77673">
                  <a:moveTo>
                    <a:pt x="16085" y="77673"/>
                  </a:moveTo>
                  <a:lnTo>
                    <a:pt x="0" y="2995"/>
                  </a:lnTo>
                  <a:lnTo>
                    <a:pt x="14202" y="0"/>
                  </a:lnTo>
                  <a:lnTo>
                    <a:pt x="29647" y="748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0" name="pg5319"/>
            <p:cNvSpPr/>
            <p:nvPr/>
          </p:nvSpPr>
          <p:spPr>
            <a:xfrm>
              <a:off x="2764707" y="1984842"/>
              <a:ext cx="30261" cy="77654"/>
            </a:xfrm>
            <a:custGeom>
              <a:avLst/>
              <a:pathLst>
                <a:path w="30261" h="77654">
                  <a:moveTo>
                    <a:pt x="16724" y="77654"/>
                  </a:moveTo>
                  <a:lnTo>
                    <a:pt x="0" y="3117"/>
                  </a:lnTo>
                  <a:lnTo>
                    <a:pt x="14176" y="0"/>
                  </a:lnTo>
                  <a:lnTo>
                    <a:pt x="30261" y="746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1" name="pg5320"/>
            <p:cNvSpPr/>
            <p:nvPr/>
          </p:nvSpPr>
          <p:spPr>
            <a:xfrm>
              <a:off x="2750558" y="1987959"/>
              <a:ext cx="30873" cy="77629"/>
            </a:xfrm>
            <a:custGeom>
              <a:avLst/>
              <a:pathLst>
                <a:path w="30873" h="77629">
                  <a:moveTo>
                    <a:pt x="17363" y="77629"/>
                  </a:moveTo>
                  <a:lnTo>
                    <a:pt x="0" y="3238"/>
                  </a:lnTo>
                  <a:lnTo>
                    <a:pt x="14149" y="0"/>
                  </a:lnTo>
                  <a:lnTo>
                    <a:pt x="30873" y="74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2" name="pg5321"/>
            <p:cNvSpPr/>
            <p:nvPr/>
          </p:nvSpPr>
          <p:spPr>
            <a:xfrm>
              <a:off x="2736437" y="1991197"/>
              <a:ext cx="31483" cy="77599"/>
            </a:xfrm>
            <a:custGeom>
              <a:avLst/>
              <a:pathLst>
                <a:path w="31483" h="77599">
                  <a:moveTo>
                    <a:pt x="18000" y="77599"/>
                  </a:moveTo>
                  <a:lnTo>
                    <a:pt x="0" y="3359"/>
                  </a:lnTo>
                  <a:lnTo>
                    <a:pt x="14120" y="0"/>
                  </a:lnTo>
                  <a:lnTo>
                    <a:pt x="31483" y="743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3" name="pg5322"/>
            <p:cNvSpPr/>
            <p:nvPr/>
          </p:nvSpPr>
          <p:spPr>
            <a:xfrm>
              <a:off x="2722346" y="1994557"/>
              <a:ext cx="32091" cy="77563"/>
            </a:xfrm>
            <a:custGeom>
              <a:avLst/>
              <a:pathLst>
                <a:path w="32091" h="77563">
                  <a:moveTo>
                    <a:pt x="18635" y="77563"/>
                  </a:moveTo>
                  <a:lnTo>
                    <a:pt x="0" y="3480"/>
                  </a:lnTo>
                  <a:lnTo>
                    <a:pt x="14091" y="0"/>
                  </a:lnTo>
                  <a:lnTo>
                    <a:pt x="32091" y="742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4" name="pg5323"/>
            <p:cNvSpPr/>
            <p:nvPr/>
          </p:nvSpPr>
          <p:spPr>
            <a:xfrm>
              <a:off x="2708285" y="1998038"/>
              <a:ext cx="32696" cy="77521"/>
            </a:xfrm>
            <a:custGeom>
              <a:avLst/>
              <a:pathLst>
                <a:path w="32696" h="77521">
                  <a:moveTo>
                    <a:pt x="19270" y="77521"/>
                  </a:moveTo>
                  <a:lnTo>
                    <a:pt x="0" y="3601"/>
                  </a:lnTo>
                  <a:lnTo>
                    <a:pt x="14061" y="0"/>
                  </a:lnTo>
                  <a:lnTo>
                    <a:pt x="32696" y="74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5" name="pg5324"/>
            <p:cNvSpPr/>
            <p:nvPr/>
          </p:nvSpPr>
          <p:spPr>
            <a:xfrm>
              <a:off x="2694255" y="2001639"/>
              <a:ext cx="33299" cy="77473"/>
            </a:xfrm>
            <a:custGeom>
              <a:avLst/>
              <a:pathLst>
                <a:path w="33299" h="77473">
                  <a:moveTo>
                    <a:pt x="19903" y="77473"/>
                  </a:moveTo>
                  <a:lnTo>
                    <a:pt x="0" y="3721"/>
                  </a:lnTo>
                  <a:lnTo>
                    <a:pt x="14029" y="0"/>
                  </a:lnTo>
                  <a:lnTo>
                    <a:pt x="33299" y="739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6" name="pg5325"/>
            <p:cNvSpPr/>
            <p:nvPr/>
          </p:nvSpPr>
          <p:spPr>
            <a:xfrm>
              <a:off x="2680258" y="2005361"/>
              <a:ext cx="33900" cy="77420"/>
            </a:xfrm>
            <a:custGeom>
              <a:avLst/>
              <a:pathLst>
                <a:path w="33900" h="77420">
                  <a:moveTo>
                    <a:pt x="20534" y="77420"/>
                  </a:moveTo>
                  <a:lnTo>
                    <a:pt x="0" y="3841"/>
                  </a:lnTo>
                  <a:lnTo>
                    <a:pt x="13997" y="0"/>
                  </a:lnTo>
                  <a:lnTo>
                    <a:pt x="33900" y="737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7" name="pg5326"/>
            <p:cNvSpPr/>
            <p:nvPr/>
          </p:nvSpPr>
          <p:spPr>
            <a:xfrm>
              <a:off x="2666294" y="2009202"/>
              <a:ext cx="34498" cy="77361"/>
            </a:xfrm>
            <a:custGeom>
              <a:avLst/>
              <a:pathLst>
                <a:path w="34498" h="77361">
                  <a:moveTo>
                    <a:pt x="21164" y="77361"/>
                  </a:moveTo>
                  <a:lnTo>
                    <a:pt x="0" y="3961"/>
                  </a:lnTo>
                  <a:lnTo>
                    <a:pt x="13963" y="0"/>
                  </a:lnTo>
                  <a:lnTo>
                    <a:pt x="34498" y="735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8" name="pg5327"/>
            <p:cNvSpPr/>
            <p:nvPr/>
          </p:nvSpPr>
          <p:spPr>
            <a:xfrm>
              <a:off x="2652364" y="2013164"/>
              <a:ext cx="35093" cy="77297"/>
            </a:xfrm>
            <a:custGeom>
              <a:avLst/>
              <a:pathLst>
                <a:path w="35093" h="77297">
                  <a:moveTo>
                    <a:pt x="21792" y="77297"/>
                  </a:moveTo>
                  <a:lnTo>
                    <a:pt x="0" y="4081"/>
                  </a:lnTo>
                  <a:lnTo>
                    <a:pt x="13929" y="0"/>
                  </a:lnTo>
                  <a:lnTo>
                    <a:pt x="35093" y="734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9" name="pg5328"/>
            <p:cNvSpPr/>
            <p:nvPr/>
          </p:nvSpPr>
          <p:spPr>
            <a:xfrm>
              <a:off x="2638471" y="2017245"/>
              <a:ext cx="35686" cy="77227"/>
            </a:xfrm>
            <a:custGeom>
              <a:avLst/>
              <a:pathLst>
                <a:path w="35686" h="77227">
                  <a:moveTo>
                    <a:pt x="22419" y="77227"/>
                  </a:moveTo>
                  <a:lnTo>
                    <a:pt x="0" y="4200"/>
                  </a:lnTo>
                  <a:lnTo>
                    <a:pt x="13893" y="0"/>
                  </a:lnTo>
                  <a:lnTo>
                    <a:pt x="35686" y="732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0" name="pg5329"/>
            <p:cNvSpPr/>
            <p:nvPr/>
          </p:nvSpPr>
          <p:spPr>
            <a:xfrm>
              <a:off x="2624613" y="2021446"/>
              <a:ext cx="36277" cy="77151"/>
            </a:xfrm>
            <a:custGeom>
              <a:avLst/>
              <a:pathLst>
                <a:path w="36277" h="77151">
                  <a:moveTo>
                    <a:pt x="23044" y="77151"/>
                  </a:moveTo>
                  <a:lnTo>
                    <a:pt x="0" y="4319"/>
                  </a:lnTo>
                  <a:lnTo>
                    <a:pt x="13857" y="0"/>
                  </a:lnTo>
                  <a:lnTo>
                    <a:pt x="36277" y="73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1" name="pg5330"/>
            <p:cNvSpPr/>
            <p:nvPr/>
          </p:nvSpPr>
          <p:spPr>
            <a:xfrm>
              <a:off x="2610793" y="2025765"/>
              <a:ext cx="36864" cy="77069"/>
            </a:xfrm>
            <a:custGeom>
              <a:avLst/>
              <a:pathLst>
                <a:path w="36864" h="77069">
                  <a:moveTo>
                    <a:pt x="23668" y="77069"/>
                  </a:moveTo>
                  <a:lnTo>
                    <a:pt x="0" y="4438"/>
                  </a:lnTo>
                  <a:lnTo>
                    <a:pt x="13819" y="0"/>
                  </a:lnTo>
                  <a:lnTo>
                    <a:pt x="36864" y="728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2" name="pg5331"/>
            <p:cNvSpPr/>
            <p:nvPr/>
          </p:nvSpPr>
          <p:spPr>
            <a:xfrm>
              <a:off x="2597012" y="2030203"/>
              <a:ext cx="37449" cy="76982"/>
            </a:xfrm>
            <a:custGeom>
              <a:avLst/>
              <a:pathLst>
                <a:path w="37449" h="76982">
                  <a:moveTo>
                    <a:pt x="24289" y="76982"/>
                  </a:moveTo>
                  <a:lnTo>
                    <a:pt x="0" y="4556"/>
                  </a:lnTo>
                  <a:lnTo>
                    <a:pt x="13781" y="0"/>
                  </a:lnTo>
                  <a:lnTo>
                    <a:pt x="37449" y="72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3" name="pg5332"/>
            <p:cNvSpPr/>
            <p:nvPr/>
          </p:nvSpPr>
          <p:spPr>
            <a:xfrm>
              <a:off x="2583270" y="2034759"/>
              <a:ext cx="38031" cy="76889"/>
            </a:xfrm>
            <a:custGeom>
              <a:avLst/>
              <a:pathLst>
                <a:path w="38031" h="76889">
                  <a:moveTo>
                    <a:pt x="24909" y="76889"/>
                  </a:moveTo>
                  <a:lnTo>
                    <a:pt x="0" y="4674"/>
                  </a:lnTo>
                  <a:lnTo>
                    <a:pt x="13741" y="0"/>
                  </a:lnTo>
                  <a:lnTo>
                    <a:pt x="38031" y="72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4" name="pg5333"/>
            <p:cNvSpPr/>
            <p:nvPr/>
          </p:nvSpPr>
          <p:spPr>
            <a:xfrm>
              <a:off x="2569569" y="2039434"/>
              <a:ext cx="38611" cy="76790"/>
            </a:xfrm>
            <a:custGeom>
              <a:avLst/>
              <a:pathLst>
                <a:path w="38611" h="76790">
                  <a:moveTo>
                    <a:pt x="25528" y="76790"/>
                  </a:moveTo>
                  <a:lnTo>
                    <a:pt x="0" y="4791"/>
                  </a:lnTo>
                  <a:lnTo>
                    <a:pt x="13701" y="0"/>
                  </a:lnTo>
                  <a:lnTo>
                    <a:pt x="38611" y="72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5" name="pg5334"/>
            <p:cNvSpPr/>
            <p:nvPr/>
          </p:nvSpPr>
          <p:spPr>
            <a:xfrm>
              <a:off x="2555910" y="2044226"/>
              <a:ext cx="39187" cy="76686"/>
            </a:xfrm>
            <a:custGeom>
              <a:avLst/>
              <a:pathLst>
                <a:path w="39187" h="76686">
                  <a:moveTo>
                    <a:pt x="26144" y="76686"/>
                  </a:moveTo>
                  <a:lnTo>
                    <a:pt x="0" y="4909"/>
                  </a:lnTo>
                  <a:lnTo>
                    <a:pt x="13659" y="0"/>
                  </a:lnTo>
                  <a:lnTo>
                    <a:pt x="39187" y="71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6" name="pg5335"/>
            <p:cNvSpPr/>
            <p:nvPr/>
          </p:nvSpPr>
          <p:spPr>
            <a:xfrm>
              <a:off x="2542293" y="2049135"/>
              <a:ext cx="39761" cy="76576"/>
            </a:xfrm>
            <a:custGeom>
              <a:avLst/>
              <a:pathLst>
                <a:path w="39761" h="76576">
                  <a:moveTo>
                    <a:pt x="26758" y="76576"/>
                  </a:moveTo>
                  <a:lnTo>
                    <a:pt x="0" y="5026"/>
                  </a:lnTo>
                  <a:lnTo>
                    <a:pt x="13616" y="0"/>
                  </a:lnTo>
                  <a:lnTo>
                    <a:pt x="39761" y="71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7" name="pg5336"/>
            <p:cNvSpPr/>
            <p:nvPr/>
          </p:nvSpPr>
          <p:spPr>
            <a:xfrm>
              <a:off x="2528719" y="2054161"/>
              <a:ext cx="40331" cy="76461"/>
            </a:xfrm>
            <a:custGeom>
              <a:avLst/>
              <a:pathLst>
                <a:path w="40331" h="76461">
                  <a:moveTo>
                    <a:pt x="27370" y="76461"/>
                  </a:moveTo>
                  <a:lnTo>
                    <a:pt x="0" y="5142"/>
                  </a:lnTo>
                  <a:lnTo>
                    <a:pt x="13573" y="0"/>
                  </a:lnTo>
                  <a:lnTo>
                    <a:pt x="40331" y="71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8" name="pg5337"/>
            <p:cNvSpPr/>
            <p:nvPr/>
          </p:nvSpPr>
          <p:spPr>
            <a:xfrm>
              <a:off x="2515191" y="2059303"/>
              <a:ext cx="40899" cy="76340"/>
            </a:xfrm>
            <a:custGeom>
              <a:avLst/>
              <a:pathLst>
                <a:path w="40899" h="76340">
                  <a:moveTo>
                    <a:pt x="27981" y="76340"/>
                  </a:moveTo>
                  <a:lnTo>
                    <a:pt x="0" y="5258"/>
                  </a:lnTo>
                  <a:lnTo>
                    <a:pt x="13528" y="0"/>
                  </a:lnTo>
                  <a:lnTo>
                    <a:pt x="40899" y="71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9" name="pg5338"/>
            <p:cNvSpPr/>
            <p:nvPr/>
          </p:nvSpPr>
          <p:spPr>
            <a:xfrm>
              <a:off x="2501707" y="2064562"/>
              <a:ext cx="41464" cy="76213"/>
            </a:xfrm>
            <a:custGeom>
              <a:avLst/>
              <a:pathLst>
                <a:path w="41464" h="76213">
                  <a:moveTo>
                    <a:pt x="28589" y="76213"/>
                  </a:moveTo>
                  <a:lnTo>
                    <a:pt x="0" y="5374"/>
                  </a:lnTo>
                  <a:lnTo>
                    <a:pt x="13483" y="0"/>
                  </a:lnTo>
                  <a:lnTo>
                    <a:pt x="41464" y="71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0" name="pg5339"/>
            <p:cNvSpPr/>
            <p:nvPr/>
          </p:nvSpPr>
          <p:spPr>
            <a:xfrm>
              <a:off x="2488271" y="2069937"/>
              <a:ext cx="42026" cy="76081"/>
            </a:xfrm>
            <a:custGeom>
              <a:avLst/>
              <a:pathLst>
                <a:path w="42026" h="76081">
                  <a:moveTo>
                    <a:pt x="29195" y="76081"/>
                  </a:moveTo>
                  <a:lnTo>
                    <a:pt x="0" y="5489"/>
                  </a:lnTo>
                  <a:lnTo>
                    <a:pt x="13436" y="0"/>
                  </a:lnTo>
                  <a:lnTo>
                    <a:pt x="42026" y="708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1" name="pg5340"/>
            <p:cNvSpPr/>
            <p:nvPr/>
          </p:nvSpPr>
          <p:spPr>
            <a:xfrm>
              <a:off x="2474881" y="2075426"/>
              <a:ext cx="42584" cy="75943"/>
            </a:xfrm>
            <a:custGeom>
              <a:avLst/>
              <a:pathLst>
                <a:path w="42584" h="75943">
                  <a:moveTo>
                    <a:pt x="29799" y="75943"/>
                  </a:moveTo>
                  <a:lnTo>
                    <a:pt x="0" y="5604"/>
                  </a:lnTo>
                  <a:lnTo>
                    <a:pt x="13389" y="0"/>
                  </a:lnTo>
                  <a:lnTo>
                    <a:pt x="42584" y="70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2" name="pg5341"/>
            <p:cNvSpPr/>
            <p:nvPr/>
          </p:nvSpPr>
          <p:spPr>
            <a:xfrm>
              <a:off x="2461541" y="2081031"/>
              <a:ext cx="43140" cy="75799"/>
            </a:xfrm>
            <a:custGeom>
              <a:avLst/>
              <a:pathLst>
                <a:path w="43140" h="75799">
                  <a:moveTo>
                    <a:pt x="30401" y="75799"/>
                  </a:moveTo>
                  <a:lnTo>
                    <a:pt x="0" y="5719"/>
                  </a:lnTo>
                  <a:lnTo>
                    <a:pt x="13340" y="0"/>
                  </a:lnTo>
                  <a:lnTo>
                    <a:pt x="43140" y="70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3" name="pg5342"/>
            <p:cNvSpPr/>
            <p:nvPr/>
          </p:nvSpPr>
          <p:spPr>
            <a:xfrm>
              <a:off x="2448250" y="2086751"/>
              <a:ext cx="43692" cy="75650"/>
            </a:xfrm>
            <a:custGeom>
              <a:avLst/>
              <a:pathLst>
                <a:path w="43692" h="75650">
                  <a:moveTo>
                    <a:pt x="31001" y="75650"/>
                  </a:moveTo>
                  <a:lnTo>
                    <a:pt x="0" y="5833"/>
                  </a:lnTo>
                  <a:lnTo>
                    <a:pt x="13291" y="0"/>
                  </a:lnTo>
                  <a:lnTo>
                    <a:pt x="43692" y="70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4" name="pg5343"/>
            <p:cNvSpPr/>
            <p:nvPr/>
          </p:nvSpPr>
          <p:spPr>
            <a:xfrm>
              <a:off x="2435009" y="2092584"/>
              <a:ext cx="44241" cy="75496"/>
            </a:xfrm>
            <a:custGeom>
              <a:avLst/>
              <a:pathLst>
                <a:path w="44241" h="75496">
                  <a:moveTo>
                    <a:pt x="31598" y="75496"/>
                  </a:moveTo>
                  <a:lnTo>
                    <a:pt x="0" y="5947"/>
                  </a:lnTo>
                  <a:lnTo>
                    <a:pt x="13240" y="0"/>
                  </a:lnTo>
                  <a:lnTo>
                    <a:pt x="44241" y="69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5" name="pg5344"/>
            <p:cNvSpPr/>
            <p:nvPr/>
          </p:nvSpPr>
          <p:spPr>
            <a:xfrm>
              <a:off x="2421820" y="2098532"/>
              <a:ext cx="44787" cy="75336"/>
            </a:xfrm>
            <a:custGeom>
              <a:avLst/>
              <a:pathLst>
                <a:path w="44787" h="75336">
                  <a:moveTo>
                    <a:pt x="32193" y="75336"/>
                  </a:moveTo>
                  <a:lnTo>
                    <a:pt x="0" y="6060"/>
                  </a:lnTo>
                  <a:lnTo>
                    <a:pt x="13189" y="0"/>
                  </a:lnTo>
                  <a:lnTo>
                    <a:pt x="44787" y="69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6" name="pg5345"/>
            <p:cNvSpPr/>
            <p:nvPr/>
          </p:nvSpPr>
          <p:spPr>
            <a:xfrm>
              <a:off x="2408683" y="2104592"/>
              <a:ext cx="45330" cy="75170"/>
            </a:xfrm>
            <a:custGeom>
              <a:avLst/>
              <a:pathLst>
                <a:path w="45330" h="75170">
                  <a:moveTo>
                    <a:pt x="32786" y="75170"/>
                  </a:moveTo>
                  <a:lnTo>
                    <a:pt x="0" y="6173"/>
                  </a:lnTo>
                  <a:lnTo>
                    <a:pt x="13136" y="0"/>
                  </a:lnTo>
                  <a:lnTo>
                    <a:pt x="45330" y="69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7" name="pg5346"/>
            <p:cNvSpPr/>
            <p:nvPr/>
          </p:nvSpPr>
          <p:spPr>
            <a:xfrm>
              <a:off x="2395600" y="2110766"/>
              <a:ext cx="45869" cy="74999"/>
            </a:xfrm>
            <a:custGeom>
              <a:avLst/>
              <a:pathLst>
                <a:path w="45869" h="74999">
                  <a:moveTo>
                    <a:pt x="33376" y="74999"/>
                  </a:moveTo>
                  <a:lnTo>
                    <a:pt x="0" y="6285"/>
                  </a:lnTo>
                  <a:lnTo>
                    <a:pt x="13083" y="0"/>
                  </a:lnTo>
                  <a:lnTo>
                    <a:pt x="45869" y="68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8" name="pg5347"/>
            <p:cNvSpPr/>
            <p:nvPr/>
          </p:nvSpPr>
          <p:spPr>
            <a:xfrm>
              <a:off x="2382571" y="2117051"/>
              <a:ext cx="46405" cy="74822"/>
            </a:xfrm>
            <a:custGeom>
              <a:avLst/>
              <a:pathLst>
                <a:path w="46405" h="74822">
                  <a:moveTo>
                    <a:pt x="33964" y="74822"/>
                  </a:moveTo>
                  <a:lnTo>
                    <a:pt x="0" y="6397"/>
                  </a:lnTo>
                  <a:lnTo>
                    <a:pt x="13028" y="0"/>
                  </a:lnTo>
                  <a:lnTo>
                    <a:pt x="46405" y="687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9" name="pg5348"/>
            <p:cNvSpPr/>
            <p:nvPr/>
          </p:nvSpPr>
          <p:spPr>
            <a:xfrm>
              <a:off x="2369598" y="2123449"/>
              <a:ext cx="46937" cy="74640"/>
            </a:xfrm>
            <a:custGeom>
              <a:avLst/>
              <a:pathLst>
                <a:path w="46937" h="74640">
                  <a:moveTo>
                    <a:pt x="34549" y="74640"/>
                  </a:moveTo>
                  <a:lnTo>
                    <a:pt x="0" y="6509"/>
                  </a:lnTo>
                  <a:lnTo>
                    <a:pt x="12973" y="0"/>
                  </a:lnTo>
                  <a:lnTo>
                    <a:pt x="46937" y="684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0" name="pg5349"/>
            <p:cNvSpPr/>
            <p:nvPr/>
          </p:nvSpPr>
          <p:spPr>
            <a:xfrm>
              <a:off x="2356680" y="2129958"/>
              <a:ext cx="47466" cy="74452"/>
            </a:xfrm>
            <a:custGeom>
              <a:avLst/>
              <a:pathLst>
                <a:path w="47466" h="74452">
                  <a:moveTo>
                    <a:pt x="35132" y="74452"/>
                  </a:moveTo>
                  <a:lnTo>
                    <a:pt x="0" y="6620"/>
                  </a:lnTo>
                  <a:lnTo>
                    <a:pt x="12917" y="0"/>
                  </a:lnTo>
                  <a:lnTo>
                    <a:pt x="47466" y="681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1" name="pg5350"/>
            <p:cNvSpPr/>
            <p:nvPr/>
          </p:nvSpPr>
          <p:spPr>
            <a:xfrm>
              <a:off x="2343820" y="2136578"/>
              <a:ext cx="47992" cy="74259"/>
            </a:xfrm>
            <a:custGeom>
              <a:avLst/>
              <a:pathLst>
                <a:path w="47992" h="74259">
                  <a:moveTo>
                    <a:pt x="35712" y="74259"/>
                  </a:moveTo>
                  <a:lnTo>
                    <a:pt x="0" y="6730"/>
                  </a:lnTo>
                  <a:lnTo>
                    <a:pt x="12860" y="0"/>
                  </a:lnTo>
                  <a:lnTo>
                    <a:pt x="47992" y="6783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2" name="pg5351"/>
            <p:cNvSpPr/>
            <p:nvPr/>
          </p:nvSpPr>
          <p:spPr>
            <a:xfrm>
              <a:off x="2331018" y="2143309"/>
              <a:ext cx="48514" cy="74061"/>
            </a:xfrm>
            <a:custGeom>
              <a:avLst/>
              <a:pathLst>
                <a:path w="48514" h="74061">
                  <a:moveTo>
                    <a:pt x="36289" y="74061"/>
                  </a:moveTo>
                  <a:lnTo>
                    <a:pt x="0" y="6840"/>
                  </a:lnTo>
                  <a:lnTo>
                    <a:pt x="12801" y="0"/>
                  </a:lnTo>
                  <a:lnTo>
                    <a:pt x="48514" y="675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3" name="pg5352"/>
            <p:cNvSpPr/>
            <p:nvPr/>
          </p:nvSpPr>
          <p:spPr>
            <a:xfrm>
              <a:off x="2318275" y="2150150"/>
              <a:ext cx="49032" cy="73856"/>
            </a:xfrm>
            <a:custGeom>
              <a:avLst/>
              <a:pathLst>
                <a:path w="49032" h="73856">
                  <a:moveTo>
                    <a:pt x="36864" y="73856"/>
                  </a:moveTo>
                  <a:lnTo>
                    <a:pt x="0" y="6950"/>
                  </a:lnTo>
                  <a:lnTo>
                    <a:pt x="12742" y="0"/>
                  </a:lnTo>
                  <a:lnTo>
                    <a:pt x="49032" y="6722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4" name="pg5353"/>
            <p:cNvSpPr/>
            <p:nvPr/>
          </p:nvSpPr>
          <p:spPr>
            <a:xfrm>
              <a:off x="2305593" y="2157100"/>
              <a:ext cx="49547" cy="73647"/>
            </a:xfrm>
            <a:custGeom>
              <a:avLst/>
              <a:pathLst>
                <a:path w="49547" h="73647">
                  <a:moveTo>
                    <a:pt x="37436" y="73647"/>
                  </a:moveTo>
                  <a:lnTo>
                    <a:pt x="0" y="7059"/>
                  </a:lnTo>
                  <a:lnTo>
                    <a:pt x="12682" y="0"/>
                  </a:lnTo>
                  <a:lnTo>
                    <a:pt x="49547" y="669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5" name="pg5354"/>
            <p:cNvSpPr/>
            <p:nvPr/>
          </p:nvSpPr>
          <p:spPr>
            <a:xfrm>
              <a:off x="2292971" y="2164159"/>
              <a:ext cx="50058" cy="73432"/>
            </a:xfrm>
            <a:custGeom>
              <a:avLst/>
              <a:pathLst>
                <a:path w="50058" h="73432">
                  <a:moveTo>
                    <a:pt x="38006" y="73432"/>
                  </a:moveTo>
                  <a:lnTo>
                    <a:pt x="0" y="7167"/>
                  </a:lnTo>
                  <a:lnTo>
                    <a:pt x="12621" y="0"/>
                  </a:lnTo>
                  <a:lnTo>
                    <a:pt x="50058" y="6658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6" name="pg5355"/>
            <p:cNvSpPr/>
            <p:nvPr/>
          </p:nvSpPr>
          <p:spPr>
            <a:xfrm>
              <a:off x="2280411" y="2171326"/>
              <a:ext cx="50566" cy="73212"/>
            </a:xfrm>
            <a:custGeom>
              <a:avLst/>
              <a:pathLst>
                <a:path w="50566" h="73212">
                  <a:moveTo>
                    <a:pt x="38572" y="73212"/>
                  </a:moveTo>
                  <a:lnTo>
                    <a:pt x="0" y="7275"/>
                  </a:lnTo>
                  <a:lnTo>
                    <a:pt x="12559" y="0"/>
                  </a:lnTo>
                  <a:lnTo>
                    <a:pt x="50566" y="662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7" name="pg5356"/>
            <p:cNvSpPr/>
            <p:nvPr/>
          </p:nvSpPr>
          <p:spPr>
            <a:xfrm>
              <a:off x="2267914" y="2178602"/>
              <a:ext cx="51069" cy="72986"/>
            </a:xfrm>
            <a:custGeom>
              <a:avLst/>
              <a:pathLst>
                <a:path w="51069" h="72986">
                  <a:moveTo>
                    <a:pt x="39136" y="72986"/>
                  </a:moveTo>
                  <a:lnTo>
                    <a:pt x="0" y="7382"/>
                  </a:lnTo>
                  <a:lnTo>
                    <a:pt x="12497" y="0"/>
                  </a:lnTo>
                  <a:lnTo>
                    <a:pt x="51069" y="65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8" name="pg5357"/>
            <p:cNvSpPr/>
            <p:nvPr/>
          </p:nvSpPr>
          <p:spPr>
            <a:xfrm>
              <a:off x="2255480" y="2185984"/>
              <a:ext cx="51569" cy="72755"/>
            </a:xfrm>
            <a:custGeom>
              <a:avLst/>
              <a:pathLst>
                <a:path w="51569" h="72755">
                  <a:moveTo>
                    <a:pt x="39697" y="72755"/>
                  </a:moveTo>
                  <a:lnTo>
                    <a:pt x="0" y="7489"/>
                  </a:lnTo>
                  <a:lnTo>
                    <a:pt x="12433" y="0"/>
                  </a:lnTo>
                  <a:lnTo>
                    <a:pt x="51569" y="65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9" name="pg5358"/>
            <p:cNvSpPr/>
            <p:nvPr/>
          </p:nvSpPr>
          <p:spPr>
            <a:xfrm>
              <a:off x="2243112" y="2193474"/>
              <a:ext cx="52066" cy="72519"/>
            </a:xfrm>
            <a:custGeom>
              <a:avLst/>
              <a:pathLst>
                <a:path w="52066" h="72519">
                  <a:moveTo>
                    <a:pt x="40255" y="72519"/>
                  </a:moveTo>
                  <a:lnTo>
                    <a:pt x="0" y="7595"/>
                  </a:lnTo>
                  <a:lnTo>
                    <a:pt x="12368" y="0"/>
                  </a:lnTo>
                  <a:lnTo>
                    <a:pt x="52066" y="6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0" name="pg5359"/>
            <p:cNvSpPr/>
            <p:nvPr/>
          </p:nvSpPr>
          <p:spPr>
            <a:xfrm>
              <a:off x="2230809" y="2201070"/>
              <a:ext cx="52558" cy="72277"/>
            </a:xfrm>
            <a:custGeom>
              <a:avLst/>
              <a:pathLst>
                <a:path w="52558" h="72277">
                  <a:moveTo>
                    <a:pt x="40810" y="72277"/>
                  </a:moveTo>
                  <a:lnTo>
                    <a:pt x="0" y="7701"/>
                  </a:lnTo>
                  <a:lnTo>
                    <a:pt x="12303" y="0"/>
                  </a:lnTo>
                  <a:lnTo>
                    <a:pt x="52558" y="64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1" name="pg5360"/>
            <p:cNvSpPr/>
            <p:nvPr/>
          </p:nvSpPr>
          <p:spPr>
            <a:xfrm>
              <a:off x="2218572" y="2208772"/>
              <a:ext cx="53047" cy="72030"/>
            </a:xfrm>
            <a:custGeom>
              <a:avLst/>
              <a:pathLst>
                <a:path w="53047" h="72030">
                  <a:moveTo>
                    <a:pt x="41362" y="72030"/>
                  </a:moveTo>
                  <a:lnTo>
                    <a:pt x="0" y="7806"/>
                  </a:lnTo>
                  <a:lnTo>
                    <a:pt x="12236" y="0"/>
                  </a:lnTo>
                  <a:lnTo>
                    <a:pt x="53047" y="645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2" name="pg5361"/>
            <p:cNvSpPr/>
            <p:nvPr/>
          </p:nvSpPr>
          <p:spPr>
            <a:xfrm>
              <a:off x="2206403" y="2216579"/>
              <a:ext cx="53531" cy="71778"/>
            </a:xfrm>
            <a:custGeom>
              <a:avLst/>
              <a:pathLst>
                <a:path w="53531" h="71778">
                  <a:moveTo>
                    <a:pt x="41911" y="71778"/>
                  </a:moveTo>
                  <a:lnTo>
                    <a:pt x="0" y="7911"/>
                  </a:lnTo>
                  <a:lnTo>
                    <a:pt x="12169" y="0"/>
                  </a:lnTo>
                  <a:lnTo>
                    <a:pt x="53531" y="6422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3" name="pg5362"/>
            <p:cNvSpPr/>
            <p:nvPr/>
          </p:nvSpPr>
          <p:spPr>
            <a:xfrm>
              <a:off x="2194302" y="2224490"/>
              <a:ext cx="54012" cy="71520"/>
            </a:xfrm>
            <a:custGeom>
              <a:avLst/>
              <a:pathLst>
                <a:path w="54012" h="71520">
                  <a:moveTo>
                    <a:pt x="42457" y="71520"/>
                  </a:moveTo>
                  <a:lnTo>
                    <a:pt x="0" y="8015"/>
                  </a:lnTo>
                  <a:lnTo>
                    <a:pt x="12101" y="0"/>
                  </a:lnTo>
                  <a:lnTo>
                    <a:pt x="54012" y="63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4" name="pg5363"/>
            <p:cNvSpPr/>
            <p:nvPr/>
          </p:nvSpPr>
          <p:spPr>
            <a:xfrm>
              <a:off x="2182270" y="2232506"/>
              <a:ext cx="54489" cy="71257"/>
            </a:xfrm>
            <a:custGeom>
              <a:avLst/>
              <a:pathLst>
                <a:path w="54489" h="71257">
                  <a:moveTo>
                    <a:pt x="43000" y="71257"/>
                  </a:moveTo>
                  <a:lnTo>
                    <a:pt x="0" y="8118"/>
                  </a:lnTo>
                  <a:lnTo>
                    <a:pt x="12031" y="0"/>
                  </a:lnTo>
                  <a:lnTo>
                    <a:pt x="54489" y="635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5" name="pg5364"/>
            <p:cNvSpPr/>
            <p:nvPr/>
          </p:nvSpPr>
          <p:spPr>
            <a:xfrm>
              <a:off x="2170308" y="2240624"/>
              <a:ext cx="54962" cy="70989"/>
            </a:xfrm>
            <a:custGeom>
              <a:avLst/>
              <a:pathLst>
                <a:path w="54962" h="70989">
                  <a:moveTo>
                    <a:pt x="43539" y="70989"/>
                  </a:moveTo>
                  <a:lnTo>
                    <a:pt x="0" y="8221"/>
                  </a:lnTo>
                  <a:lnTo>
                    <a:pt x="11961" y="0"/>
                  </a:lnTo>
                  <a:lnTo>
                    <a:pt x="54962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6" name="pg5365"/>
            <p:cNvSpPr/>
            <p:nvPr/>
          </p:nvSpPr>
          <p:spPr>
            <a:xfrm>
              <a:off x="2158417" y="2248846"/>
              <a:ext cx="55430" cy="70716"/>
            </a:xfrm>
            <a:custGeom>
              <a:avLst/>
              <a:pathLst>
                <a:path w="55430" h="70716">
                  <a:moveTo>
                    <a:pt x="44076" y="70716"/>
                  </a:moveTo>
                  <a:lnTo>
                    <a:pt x="0" y="8324"/>
                  </a:lnTo>
                  <a:lnTo>
                    <a:pt x="11890" y="0"/>
                  </a:lnTo>
                  <a:lnTo>
                    <a:pt x="55430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7" name="pg5366"/>
            <p:cNvSpPr/>
            <p:nvPr/>
          </p:nvSpPr>
          <p:spPr>
            <a:xfrm>
              <a:off x="2146598" y="2257170"/>
              <a:ext cx="55895" cy="70437"/>
            </a:xfrm>
            <a:custGeom>
              <a:avLst/>
              <a:pathLst>
                <a:path w="55895" h="70437">
                  <a:moveTo>
                    <a:pt x="44609" y="70437"/>
                  </a:moveTo>
                  <a:lnTo>
                    <a:pt x="0" y="8425"/>
                  </a:lnTo>
                  <a:lnTo>
                    <a:pt x="11819" y="0"/>
                  </a:lnTo>
                  <a:lnTo>
                    <a:pt x="55895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8" name="pg5367"/>
            <p:cNvSpPr/>
            <p:nvPr/>
          </p:nvSpPr>
          <p:spPr>
            <a:xfrm>
              <a:off x="2134851" y="2265596"/>
              <a:ext cx="56355" cy="70154"/>
            </a:xfrm>
            <a:custGeom>
              <a:avLst/>
              <a:pathLst>
                <a:path w="56355" h="70154">
                  <a:moveTo>
                    <a:pt x="45139" y="70154"/>
                  </a:moveTo>
                  <a:lnTo>
                    <a:pt x="0" y="8526"/>
                  </a:lnTo>
                  <a:lnTo>
                    <a:pt x="11746" y="0"/>
                  </a:lnTo>
                  <a:lnTo>
                    <a:pt x="56355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9" name="pg5368"/>
            <p:cNvSpPr/>
            <p:nvPr/>
          </p:nvSpPr>
          <p:spPr>
            <a:xfrm>
              <a:off x="2123178" y="2274123"/>
              <a:ext cx="56812" cy="69865"/>
            </a:xfrm>
            <a:custGeom>
              <a:avLst/>
              <a:pathLst>
                <a:path w="56812" h="69865">
                  <a:moveTo>
                    <a:pt x="45665" y="69865"/>
                  </a:moveTo>
                  <a:lnTo>
                    <a:pt x="0" y="8627"/>
                  </a:lnTo>
                  <a:lnTo>
                    <a:pt x="11672" y="0"/>
                  </a:lnTo>
                  <a:lnTo>
                    <a:pt x="56812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0" name="pg5369"/>
            <p:cNvSpPr/>
            <p:nvPr/>
          </p:nvSpPr>
          <p:spPr>
            <a:xfrm>
              <a:off x="2111580" y="2282750"/>
              <a:ext cx="57264" cy="69571"/>
            </a:xfrm>
            <a:custGeom>
              <a:avLst/>
              <a:pathLst>
                <a:path w="57264" h="69571">
                  <a:moveTo>
                    <a:pt x="46189" y="69571"/>
                  </a:moveTo>
                  <a:lnTo>
                    <a:pt x="0" y="8726"/>
                  </a:lnTo>
                  <a:lnTo>
                    <a:pt x="11598" y="0"/>
                  </a:lnTo>
                  <a:lnTo>
                    <a:pt x="57264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1" name="pg5370"/>
            <p:cNvSpPr/>
            <p:nvPr/>
          </p:nvSpPr>
          <p:spPr>
            <a:xfrm>
              <a:off x="2100056" y="2291476"/>
              <a:ext cx="57712" cy="69272"/>
            </a:xfrm>
            <a:custGeom>
              <a:avLst/>
              <a:pathLst>
                <a:path w="57712" h="69272">
                  <a:moveTo>
                    <a:pt x="46709" y="69272"/>
                  </a:moveTo>
                  <a:lnTo>
                    <a:pt x="0" y="8825"/>
                  </a:lnTo>
                  <a:lnTo>
                    <a:pt x="11523" y="0"/>
                  </a:lnTo>
                  <a:lnTo>
                    <a:pt x="57712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2" name="pg5371"/>
            <p:cNvSpPr/>
            <p:nvPr/>
          </p:nvSpPr>
          <p:spPr>
            <a:xfrm>
              <a:off x="2088609" y="2300302"/>
              <a:ext cx="58156" cy="68968"/>
            </a:xfrm>
            <a:custGeom>
              <a:avLst/>
              <a:pathLst>
                <a:path w="58156" h="68968">
                  <a:moveTo>
                    <a:pt x="47225" y="68968"/>
                  </a:moveTo>
                  <a:lnTo>
                    <a:pt x="0" y="8924"/>
                  </a:lnTo>
                  <a:lnTo>
                    <a:pt x="11447" y="0"/>
                  </a:lnTo>
                  <a:lnTo>
                    <a:pt x="58156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3" name="pg5372"/>
            <p:cNvSpPr/>
            <p:nvPr/>
          </p:nvSpPr>
          <p:spPr>
            <a:xfrm>
              <a:off x="2077239" y="2309226"/>
              <a:ext cx="58595" cy="68659"/>
            </a:xfrm>
            <a:custGeom>
              <a:avLst/>
              <a:pathLst>
                <a:path w="58595" h="68659">
                  <a:moveTo>
                    <a:pt x="47738" y="68659"/>
                  </a:moveTo>
                  <a:lnTo>
                    <a:pt x="0" y="9022"/>
                  </a:lnTo>
                  <a:lnTo>
                    <a:pt x="11370" y="0"/>
                  </a:lnTo>
                  <a:lnTo>
                    <a:pt x="58595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4" name="pg5373"/>
            <p:cNvSpPr/>
            <p:nvPr/>
          </p:nvSpPr>
          <p:spPr>
            <a:xfrm>
              <a:off x="2065946" y="2318249"/>
              <a:ext cx="59031" cy="68344"/>
            </a:xfrm>
            <a:custGeom>
              <a:avLst/>
              <a:pathLst>
                <a:path w="59031" h="68344">
                  <a:moveTo>
                    <a:pt x="48247" y="68344"/>
                  </a:moveTo>
                  <a:lnTo>
                    <a:pt x="0" y="9119"/>
                  </a:lnTo>
                  <a:lnTo>
                    <a:pt x="11292" y="0"/>
                  </a:lnTo>
                  <a:lnTo>
                    <a:pt x="59031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5" name="pg5374"/>
            <p:cNvSpPr/>
            <p:nvPr/>
          </p:nvSpPr>
          <p:spPr>
            <a:xfrm>
              <a:off x="2054732" y="2327368"/>
              <a:ext cx="59461" cy="68025"/>
            </a:xfrm>
            <a:custGeom>
              <a:avLst/>
              <a:pathLst>
                <a:path w="59461" h="68025">
                  <a:moveTo>
                    <a:pt x="48753" y="68025"/>
                  </a:moveTo>
                  <a:lnTo>
                    <a:pt x="0" y="9215"/>
                  </a:lnTo>
                  <a:lnTo>
                    <a:pt x="11214" y="0"/>
                  </a:lnTo>
                  <a:lnTo>
                    <a:pt x="59461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6" name="pg5375"/>
            <p:cNvSpPr/>
            <p:nvPr/>
          </p:nvSpPr>
          <p:spPr>
            <a:xfrm>
              <a:off x="2043598" y="2336583"/>
              <a:ext cx="59888" cy="67701"/>
            </a:xfrm>
            <a:custGeom>
              <a:avLst/>
              <a:pathLst>
                <a:path w="59888" h="67701">
                  <a:moveTo>
                    <a:pt x="49256" y="67701"/>
                  </a:moveTo>
                  <a:lnTo>
                    <a:pt x="0" y="9311"/>
                  </a:lnTo>
                  <a:lnTo>
                    <a:pt x="11134" y="0"/>
                  </a:lnTo>
                  <a:lnTo>
                    <a:pt x="59888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7" name="pg5376"/>
            <p:cNvSpPr/>
            <p:nvPr/>
          </p:nvSpPr>
          <p:spPr>
            <a:xfrm>
              <a:off x="2032543" y="2345895"/>
              <a:ext cx="60310" cy="67372"/>
            </a:xfrm>
            <a:custGeom>
              <a:avLst/>
              <a:pathLst>
                <a:path w="60310" h="67372">
                  <a:moveTo>
                    <a:pt x="49754" y="67372"/>
                  </a:moveTo>
                  <a:lnTo>
                    <a:pt x="0" y="9406"/>
                  </a:lnTo>
                  <a:lnTo>
                    <a:pt x="11054" y="0"/>
                  </a:lnTo>
                  <a:lnTo>
                    <a:pt x="60310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8" name="pg5377"/>
            <p:cNvSpPr/>
            <p:nvPr/>
          </p:nvSpPr>
          <p:spPr>
            <a:xfrm>
              <a:off x="2021570" y="2355301"/>
              <a:ext cx="60728" cy="67037"/>
            </a:xfrm>
            <a:custGeom>
              <a:avLst/>
              <a:pathLst>
                <a:path w="60728" h="67037">
                  <a:moveTo>
                    <a:pt x="50249" y="67037"/>
                  </a:moveTo>
                  <a:lnTo>
                    <a:pt x="0" y="9500"/>
                  </a:lnTo>
                  <a:lnTo>
                    <a:pt x="10973" y="0"/>
                  </a:lnTo>
                  <a:lnTo>
                    <a:pt x="60728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9" name="pg5378"/>
            <p:cNvSpPr/>
            <p:nvPr/>
          </p:nvSpPr>
          <p:spPr>
            <a:xfrm>
              <a:off x="2010678" y="2364802"/>
              <a:ext cx="61141" cy="66698"/>
            </a:xfrm>
            <a:custGeom>
              <a:avLst/>
              <a:pathLst>
                <a:path w="61141" h="66698">
                  <a:moveTo>
                    <a:pt x="50741" y="66698"/>
                  </a:moveTo>
                  <a:lnTo>
                    <a:pt x="0" y="9594"/>
                  </a:lnTo>
                  <a:lnTo>
                    <a:pt x="10891" y="0"/>
                  </a:lnTo>
                  <a:lnTo>
                    <a:pt x="61141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0" name="pg5379"/>
            <p:cNvSpPr/>
            <p:nvPr/>
          </p:nvSpPr>
          <p:spPr>
            <a:xfrm>
              <a:off x="1999869" y="2374397"/>
              <a:ext cx="61550" cy="66354"/>
            </a:xfrm>
            <a:custGeom>
              <a:avLst/>
              <a:pathLst>
                <a:path w="61550" h="66354">
                  <a:moveTo>
                    <a:pt x="51228" y="66354"/>
                  </a:moveTo>
                  <a:lnTo>
                    <a:pt x="0" y="9687"/>
                  </a:lnTo>
                  <a:lnTo>
                    <a:pt x="10808" y="0"/>
                  </a:lnTo>
                  <a:lnTo>
                    <a:pt x="61550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1" name="pg5380"/>
            <p:cNvSpPr/>
            <p:nvPr/>
          </p:nvSpPr>
          <p:spPr>
            <a:xfrm>
              <a:off x="1989144" y="2384085"/>
              <a:ext cx="61954" cy="66005"/>
            </a:xfrm>
            <a:custGeom>
              <a:avLst/>
              <a:pathLst>
                <a:path w="61954" h="66005">
                  <a:moveTo>
                    <a:pt x="51712" y="66005"/>
                  </a:moveTo>
                  <a:lnTo>
                    <a:pt x="0" y="9779"/>
                  </a:lnTo>
                  <a:lnTo>
                    <a:pt x="10725" y="0"/>
                  </a:lnTo>
                  <a:lnTo>
                    <a:pt x="61954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2" name="pg5381"/>
            <p:cNvSpPr/>
            <p:nvPr/>
          </p:nvSpPr>
          <p:spPr>
            <a:xfrm>
              <a:off x="1978503" y="2393865"/>
              <a:ext cx="62353" cy="65651"/>
            </a:xfrm>
            <a:custGeom>
              <a:avLst/>
              <a:pathLst>
                <a:path w="62353" h="65651">
                  <a:moveTo>
                    <a:pt x="52192" y="65651"/>
                  </a:moveTo>
                  <a:lnTo>
                    <a:pt x="0" y="9871"/>
                  </a:lnTo>
                  <a:lnTo>
                    <a:pt x="10641" y="0"/>
                  </a:lnTo>
                  <a:lnTo>
                    <a:pt x="6235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3" name="pg5382"/>
            <p:cNvSpPr/>
            <p:nvPr/>
          </p:nvSpPr>
          <p:spPr>
            <a:xfrm>
              <a:off x="1967947" y="2403736"/>
              <a:ext cx="62748" cy="65293"/>
            </a:xfrm>
            <a:custGeom>
              <a:avLst/>
              <a:pathLst>
                <a:path w="62748" h="65293">
                  <a:moveTo>
                    <a:pt x="52668" y="65293"/>
                  </a:moveTo>
                  <a:lnTo>
                    <a:pt x="0" y="9962"/>
                  </a:lnTo>
                  <a:lnTo>
                    <a:pt x="10556" y="0"/>
                  </a:lnTo>
                  <a:lnTo>
                    <a:pt x="62748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4" name="pg5383"/>
            <p:cNvSpPr/>
            <p:nvPr/>
          </p:nvSpPr>
          <p:spPr>
            <a:xfrm>
              <a:off x="1957476" y="2413699"/>
              <a:ext cx="63139" cy="64930"/>
            </a:xfrm>
            <a:custGeom>
              <a:avLst/>
              <a:pathLst>
                <a:path w="63139" h="64930">
                  <a:moveTo>
                    <a:pt x="53141" y="64930"/>
                  </a:moveTo>
                  <a:lnTo>
                    <a:pt x="0" y="10052"/>
                  </a:lnTo>
                  <a:lnTo>
                    <a:pt x="10470" y="0"/>
                  </a:lnTo>
                  <a:lnTo>
                    <a:pt x="63139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5" name="pg5384"/>
            <p:cNvSpPr/>
            <p:nvPr/>
          </p:nvSpPr>
          <p:spPr>
            <a:xfrm>
              <a:off x="1947092" y="2423751"/>
              <a:ext cx="63525" cy="64561"/>
            </a:xfrm>
            <a:custGeom>
              <a:avLst/>
              <a:pathLst>
                <a:path w="63525" h="64561">
                  <a:moveTo>
                    <a:pt x="53609" y="64561"/>
                  </a:moveTo>
                  <a:lnTo>
                    <a:pt x="0" y="10141"/>
                  </a:lnTo>
                  <a:lnTo>
                    <a:pt x="10383" y="0"/>
                  </a:lnTo>
                  <a:lnTo>
                    <a:pt x="63525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6" name="pg5385"/>
            <p:cNvSpPr/>
            <p:nvPr/>
          </p:nvSpPr>
          <p:spPr>
            <a:xfrm>
              <a:off x="1936796" y="2433893"/>
              <a:ext cx="63906" cy="64188"/>
            </a:xfrm>
            <a:custGeom>
              <a:avLst/>
              <a:pathLst>
                <a:path w="63906" h="64188">
                  <a:moveTo>
                    <a:pt x="54074" y="64188"/>
                  </a:moveTo>
                  <a:lnTo>
                    <a:pt x="0" y="10230"/>
                  </a:lnTo>
                  <a:lnTo>
                    <a:pt x="10296" y="0"/>
                  </a:lnTo>
                  <a:lnTo>
                    <a:pt x="63906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7" name="pg5386"/>
            <p:cNvSpPr/>
            <p:nvPr/>
          </p:nvSpPr>
          <p:spPr>
            <a:xfrm>
              <a:off x="1926587" y="2444124"/>
              <a:ext cx="64282" cy="63811"/>
            </a:xfrm>
            <a:custGeom>
              <a:avLst/>
              <a:pathLst>
                <a:path w="64282" h="63811">
                  <a:moveTo>
                    <a:pt x="54534" y="63811"/>
                  </a:moveTo>
                  <a:lnTo>
                    <a:pt x="0" y="10318"/>
                  </a:lnTo>
                  <a:lnTo>
                    <a:pt x="10208" y="0"/>
                  </a:lnTo>
                  <a:lnTo>
                    <a:pt x="64282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8" name="pg5387"/>
            <p:cNvSpPr/>
            <p:nvPr/>
          </p:nvSpPr>
          <p:spPr>
            <a:xfrm>
              <a:off x="1916468" y="2454442"/>
              <a:ext cx="64654" cy="63429"/>
            </a:xfrm>
            <a:custGeom>
              <a:avLst/>
              <a:pathLst>
                <a:path w="64654" h="63429">
                  <a:moveTo>
                    <a:pt x="54991" y="63429"/>
                  </a:moveTo>
                  <a:lnTo>
                    <a:pt x="0" y="10405"/>
                  </a:lnTo>
                  <a:lnTo>
                    <a:pt x="10119" y="0"/>
                  </a:lnTo>
                  <a:lnTo>
                    <a:pt x="64654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9" name="pg5388"/>
            <p:cNvSpPr/>
            <p:nvPr/>
          </p:nvSpPr>
          <p:spPr>
            <a:xfrm>
              <a:off x="1906438" y="2464848"/>
              <a:ext cx="65021" cy="63042"/>
            </a:xfrm>
            <a:custGeom>
              <a:avLst/>
              <a:pathLst>
                <a:path w="65021" h="63042">
                  <a:moveTo>
                    <a:pt x="55443" y="63042"/>
                  </a:moveTo>
                  <a:lnTo>
                    <a:pt x="0" y="10491"/>
                  </a:lnTo>
                  <a:lnTo>
                    <a:pt x="10030" y="0"/>
                  </a:lnTo>
                  <a:lnTo>
                    <a:pt x="65021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0" name="pg5389"/>
            <p:cNvSpPr/>
            <p:nvPr/>
          </p:nvSpPr>
          <p:spPr>
            <a:xfrm>
              <a:off x="1896498" y="2475340"/>
              <a:ext cx="65383" cy="62650"/>
            </a:xfrm>
            <a:custGeom>
              <a:avLst/>
              <a:pathLst>
                <a:path w="65383" h="62650">
                  <a:moveTo>
                    <a:pt x="55892" y="62650"/>
                  </a:moveTo>
                  <a:lnTo>
                    <a:pt x="0" y="10577"/>
                  </a:lnTo>
                  <a:lnTo>
                    <a:pt x="9939" y="0"/>
                  </a:lnTo>
                  <a:lnTo>
                    <a:pt x="65383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1" name="pg5390"/>
            <p:cNvSpPr/>
            <p:nvPr/>
          </p:nvSpPr>
          <p:spPr>
            <a:xfrm>
              <a:off x="1886649" y="2485917"/>
              <a:ext cx="65740" cy="62254"/>
            </a:xfrm>
            <a:custGeom>
              <a:avLst/>
              <a:pathLst>
                <a:path w="65740" h="62254">
                  <a:moveTo>
                    <a:pt x="56336" y="62254"/>
                  </a:moveTo>
                  <a:lnTo>
                    <a:pt x="0" y="10662"/>
                  </a:lnTo>
                  <a:lnTo>
                    <a:pt x="9848" y="0"/>
                  </a:lnTo>
                  <a:lnTo>
                    <a:pt x="65740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2" name="pg5391"/>
            <p:cNvSpPr/>
            <p:nvPr/>
          </p:nvSpPr>
          <p:spPr>
            <a:xfrm>
              <a:off x="1876892" y="2496580"/>
              <a:ext cx="66093" cy="61853"/>
            </a:xfrm>
            <a:custGeom>
              <a:avLst/>
              <a:pathLst>
                <a:path w="66093" h="61853">
                  <a:moveTo>
                    <a:pt x="56776" y="61853"/>
                  </a:moveTo>
                  <a:lnTo>
                    <a:pt x="0" y="10746"/>
                  </a:lnTo>
                  <a:lnTo>
                    <a:pt x="9756" y="0"/>
                  </a:lnTo>
                  <a:lnTo>
                    <a:pt x="66093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3" name="pg5392"/>
            <p:cNvSpPr/>
            <p:nvPr/>
          </p:nvSpPr>
          <p:spPr>
            <a:xfrm>
              <a:off x="1867228" y="2507326"/>
              <a:ext cx="66441" cy="61448"/>
            </a:xfrm>
            <a:custGeom>
              <a:avLst/>
              <a:pathLst>
                <a:path w="66441" h="61448">
                  <a:moveTo>
                    <a:pt x="57212" y="61448"/>
                  </a:moveTo>
                  <a:lnTo>
                    <a:pt x="0" y="10829"/>
                  </a:lnTo>
                  <a:lnTo>
                    <a:pt x="9664" y="0"/>
                  </a:lnTo>
                  <a:lnTo>
                    <a:pt x="66441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4" name="pg5393"/>
            <p:cNvSpPr/>
            <p:nvPr/>
          </p:nvSpPr>
          <p:spPr>
            <a:xfrm>
              <a:off x="1857656" y="2518156"/>
              <a:ext cx="66783" cy="61038"/>
            </a:xfrm>
            <a:custGeom>
              <a:avLst/>
              <a:pathLst>
                <a:path w="66783" h="61038">
                  <a:moveTo>
                    <a:pt x="57644" y="61038"/>
                  </a:moveTo>
                  <a:lnTo>
                    <a:pt x="0" y="10912"/>
                  </a:lnTo>
                  <a:lnTo>
                    <a:pt x="9571" y="0"/>
                  </a:lnTo>
                  <a:lnTo>
                    <a:pt x="66783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5" name="pg5394"/>
            <p:cNvSpPr/>
            <p:nvPr/>
          </p:nvSpPr>
          <p:spPr>
            <a:xfrm>
              <a:off x="1848179" y="2529068"/>
              <a:ext cx="67121" cy="60624"/>
            </a:xfrm>
            <a:custGeom>
              <a:avLst/>
              <a:pathLst>
                <a:path w="67121" h="60624">
                  <a:moveTo>
                    <a:pt x="58071" y="60624"/>
                  </a:moveTo>
                  <a:lnTo>
                    <a:pt x="0" y="10993"/>
                  </a:lnTo>
                  <a:lnTo>
                    <a:pt x="9477" y="0"/>
                  </a:lnTo>
                  <a:lnTo>
                    <a:pt x="67121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6" name="pg5395"/>
            <p:cNvSpPr/>
            <p:nvPr/>
          </p:nvSpPr>
          <p:spPr>
            <a:xfrm>
              <a:off x="1838796" y="2540061"/>
              <a:ext cx="67454" cy="60205"/>
            </a:xfrm>
            <a:custGeom>
              <a:avLst/>
              <a:pathLst>
                <a:path w="67454" h="60205">
                  <a:moveTo>
                    <a:pt x="58495" y="60205"/>
                  </a:moveTo>
                  <a:lnTo>
                    <a:pt x="0" y="11074"/>
                  </a:lnTo>
                  <a:lnTo>
                    <a:pt x="9382" y="0"/>
                  </a:lnTo>
                  <a:lnTo>
                    <a:pt x="67454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7" name="pg5396"/>
            <p:cNvSpPr/>
            <p:nvPr/>
          </p:nvSpPr>
          <p:spPr>
            <a:xfrm>
              <a:off x="1829508" y="2551136"/>
              <a:ext cx="67782" cy="59782"/>
            </a:xfrm>
            <a:custGeom>
              <a:avLst/>
              <a:pathLst>
                <a:path w="67782" h="59782">
                  <a:moveTo>
                    <a:pt x="58914" y="59782"/>
                  </a:moveTo>
                  <a:lnTo>
                    <a:pt x="0" y="11154"/>
                  </a:lnTo>
                  <a:lnTo>
                    <a:pt x="9287" y="0"/>
                  </a:lnTo>
                  <a:lnTo>
                    <a:pt x="67782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8" name="pg5397"/>
            <p:cNvSpPr/>
            <p:nvPr/>
          </p:nvSpPr>
          <p:spPr>
            <a:xfrm>
              <a:off x="1820317" y="2562290"/>
              <a:ext cx="68105" cy="59354"/>
            </a:xfrm>
            <a:custGeom>
              <a:avLst/>
              <a:pathLst>
                <a:path w="68105" h="59354">
                  <a:moveTo>
                    <a:pt x="59328" y="59354"/>
                  </a:moveTo>
                  <a:lnTo>
                    <a:pt x="0" y="11233"/>
                  </a:lnTo>
                  <a:lnTo>
                    <a:pt x="9191" y="0"/>
                  </a:lnTo>
                  <a:lnTo>
                    <a:pt x="68105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9" name="pg5398"/>
            <p:cNvSpPr/>
            <p:nvPr/>
          </p:nvSpPr>
          <p:spPr>
            <a:xfrm>
              <a:off x="1811222" y="2573524"/>
              <a:ext cx="68423" cy="58922"/>
            </a:xfrm>
            <a:custGeom>
              <a:avLst/>
              <a:pathLst>
                <a:path w="68423" h="58922">
                  <a:moveTo>
                    <a:pt x="59739" y="58922"/>
                  </a:moveTo>
                  <a:lnTo>
                    <a:pt x="0" y="11312"/>
                  </a:lnTo>
                  <a:lnTo>
                    <a:pt x="9095" y="0"/>
                  </a:lnTo>
                  <a:lnTo>
                    <a:pt x="68423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0" name="pg5399"/>
            <p:cNvSpPr/>
            <p:nvPr/>
          </p:nvSpPr>
          <p:spPr>
            <a:xfrm>
              <a:off x="1802224" y="2584836"/>
              <a:ext cx="68736" cy="58486"/>
            </a:xfrm>
            <a:custGeom>
              <a:avLst/>
              <a:pathLst>
                <a:path w="68736" h="58486">
                  <a:moveTo>
                    <a:pt x="60145" y="58486"/>
                  </a:moveTo>
                  <a:lnTo>
                    <a:pt x="0" y="11389"/>
                  </a:lnTo>
                  <a:lnTo>
                    <a:pt x="8997" y="0"/>
                  </a:lnTo>
                  <a:lnTo>
                    <a:pt x="68736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1" name="pg5400"/>
            <p:cNvSpPr/>
            <p:nvPr/>
          </p:nvSpPr>
          <p:spPr>
            <a:xfrm>
              <a:off x="1793324" y="2596226"/>
              <a:ext cx="69044" cy="58045"/>
            </a:xfrm>
            <a:custGeom>
              <a:avLst/>
              <a:pathLst>
                <a:path w="69044" h="58045">
                  <a:moveTo>
                    <a:pt x="60546" y="58045"/>
                  </a:moveTo>
                  <a:lnTo>
                    <a:pt x="0" y="11466"/>
                  </a:lnTo>
                  <a:lnTo>
                    <a:pt x="8899" y="0"/>
                  </a:lnTo>
                  <a:lnTo>
                    <a:pt x="69044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2" name="pg5401"/>
            <p:cNvSpPr/>
            <p:nvPr/>
          </p:nvSpPr>
          <p:spPr>
            <a:xfrm>
              <a:off x="1784523" y="2607692"/>
              <a:ext cx="69347" cy="57600"/>
            </a:xfrm>
            <a:custGeom>
              <a:avLst/>
              <a:pathLst>
                <a:path w="69347" h="57600">
                  <a:moveTo>
                    <a:pt x="60943" y="57600"/>
                  </a:moveTo>
                  <a:lnTo>
                    <a:pt x="0" y="11542"/>
                  </a:lnTo>
                  <a:lnTo>
                    <a:pt x="8801" y="0"/>
                  </a:lnTo>
                  <a:lnTo>
                    <a:pt x="69347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3" name="pg5402"/>
            <p:cNvSpPr/>
            <p:nvPr/>
          </p:nvSpPr>
          <p:spPr>
            <a:xfrm>
              <a:off x="1775821" y="2619235"/>
              <a:ext cx="69645" cy="57151"/>
            </a:xfrm>
            <a:custGeom>
              <a:avLst/>
              <a:pathLst>
                <a:path w="69645" h="57151">
                  <a:moveTo>
                    <a:pt x="61336" y="57151"/>
                  </a:moveTo>
                  <a:lnTo>
                    <a:pt x="0" y="11617"/>
                  </a:lnTo>
                  <a:lnTo>
                    <a:pt x="8701" y="0"/>
                  </a:lnTo>
                  <a:lnTo>
                    <a:pt x="69645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4" name="pg5403"/>
            <p:cNvSpPr/>
            <p:nvPr/>
          </p:nvSpPr>
          <p:spPr>
            <a:xfrm>
              <a:off x="1767219" y="2630852"/>
              <a:ext cx="69938" cy="56698"/>
            </a:xfrm>
            <a:custGeom>
              <a:avLst/>
              <a:pathLst>
                <a:path w="69938" h="56698">
                  <a:moveTo>
                    <a:pt x="61724" y="56698"/>
                  </a:moveTo>
                  <a:lnTo>
                    <a:pt x="0" y="11691"/>
                  </a:lnTo>
                  <a:lnTo>
                    <a:pt x="8601" y="0"/>
                  </a:lnTo>
                  <a:lnTo>
                    <a:pt x="69938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5" name="pg5404"/>
            <p:cNvSpPr/>
            <p:nvPr/>
          </p:nvSpPr>
          <p:spPr>
            <a:xfrm>
              <a:off x="1758718" y="2642543"/>
              <a:ext cx="70225" cy="56241"/>
            </a:xfrm>
            <a:custGeom>
              <a:avLst/>
              <a:pathLst>
                <a:path w="70225" h="56241">
                  <a:moveTo>
                    <a:pt x="62107" y="56241"/>
                  </a:moveTo>
                  <a:lnTo>
                    <a:pt x="0" y="11764"/>
                  </a:lnTo>
                  <a:lnTo>
                    <a:pt x="8501" y="0"/>
                  </a:lnTo>
                  <a:lnTo>
                    <a:pt x="70225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6" name="pg5405"/>
            <p:cNvSpPr/>
            <p:nvPr/>
          </p:nvSpPr>
          <p:spPr>
            <a:xfrm>
              <a:off x="1750317" y="2654308"/>
              <a:ext cx="70508" cy="55779"/>
            </a:xfrm>
            <a:custGeom>
              <a:avLst/>
              <a:pathLst>
                <a:path w="70508" h="55779">
                  <a:moveTo>
                    <a:pt x="62486" y="55779"/>
                  </a:moveTo>
                  <a:lnTo>
                    <a:pt x="0" y="11837"/>
                  </a:lnTo>
                  <a:lnTo>
                    <a:pt x="8400" y="0"/>
                  </a:lnTo>
                  <a:lnTo>
                    <a:pt x="70508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7" name="pg5406"/>
            <p:cNvSpPr/>
            <p:nvPr/>
          </p:nvSpPr>
          <p:spPr>
            <a:xfrm>
              <a:off x="1742019" y="2666145"/>
              <a:ext cx="70785" cy="55313"/>
            </a:xfrm>
            <a:custGeom>
              <a:avLst/>
              <a:pathLst>
                <a:path w="70785" h="55313">
                  <a:moveTo>
                    <a:pt x="62861" y="55313"/>
                  </a:moveTo>
                  <a:lnTo>
                    <a:pt x="0" y="11908"/>
                  </a:lnTo>
                  <a:lnTo>
                    <a:pt x="8298" y="0"/>
                  </a:lnTo>
                  <a:lnTo>
                    <a:pt x="70785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8" name="pg5407"/>
            <p:cNvSpPr/>
            <p:nvPr/>
          </p:nvSpPr>
          <p:spPr>
            <a:xfrm>
              <a:off x="1733823" y="2678054"/>
              <a:ext cx="71057" cy="54844"/>
            </a:xfrm>
            <a:custGeom>
              <a:avLst/>
              <a:pathLst>
                <a:path w="71057" h="54844">
                  <a:moveTo>
                    <a:pt x="63230" y="54844"/>
                  </a:moveTo>
                  <a:lnTo>
                    <a:pt x="0" y="11979"/>
                  </a:lnTo>
                  <a:lnTo>
                    <a:pt x="8196" y="0"/>
                  </a:lnTo>
                  <a:lnTo>
                    <a:pt x="71057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9" name="pg5408"/>
            <p:cNvSpPr/>
            <p:nvPr/>
          </p:nvSpPr>
          <p:spPr>
            <a:xfrm>
              <a:off x="1725730" y="2690033"/>
              <a:ext cx="71323" cy="54370"/>
            </a:xfrm>
            <a:custGeom>
              <a:avLst/>
              <a:pathLst>
                <a:path w="71323" h="54370">
                  <a:moveTo>
                    <a:pt x="63595" y="54370"/>
                  </a:moveTo>
                  <a:lnTo>
                    <a:pt x="0" y="12049"/>
                  </a:lnTo>
                  <a:lnTo>
                    <a:pt x="8093" y="0"/>
                  </a:lnTo>
                  <a:lnTo>
                    <a:pt x="71323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0" name="pg5409"/>
            <p:cNvSpPr/>
            <p:nvPr/>
          </p:nvSpPr>
          <p:spPr>
            <a:xfrm>
              <a:off x="1717740" y="2702083"/>
              <a:ext cx="71585" cy="53892"/>
            </a:xfrm>
            <a:custGeom>
              <a:avLst/>
              <a:pathLst>
                <a:path w="71585" h="53892">
                  <a:moveTo>
                    <a:pt x="63956" y="53892"/>
                  </a:moveTo>
                  <a:lnTo>
                    <a:pt x="0" y="12118"/>
                  </a:lnTo>
                  <a:lnTo>
                    <a:pt x="7989" y="0"/>
                  </a:lnTo>
                  <a:lnTo>
                    <a:pt x="71585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1" name="pg5410"/>
            <p:cNvSpPr/>
            <p:nvPr/>
          </p:nvSpPr>
          <p:spPr>
            <a:xfrm>
              <a:off x="1709855" y="2714201"/>
              <a:ext cx="71841" cy="53410"/>
            </a:xfrm>
            <a:custGeom>
              <a:avLst/>
              <a:pathLst>
                <a:path w="71841" h="53410">
                  <a:moveTo>
                    <a:pt x="64312" y="53410"/>
                  </a:moveTo>
                  <a:lnTo>
                    <a:pt x="0" y="12186"/>
                  </a:lnTo>
                  <a:lnTo>
                    <a:pt x="7885" y="0"/>
                  </a:lnTo>
                  <a:lnTo>
                    <a:pt x="71841" y="417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2" name="pg5411"/>
            <p:cNvSpPr/>
            <p:nvPr/>
          </p:nvSpPr>
          <p:spPr>
            <a:xfrm>
              <a:off x="1702074" y="2726387"/>
              <a:ext cx="72092" cy="52925"/>
            </a:xfrm>
            <a:custGeom>
              <a:avLst/>
              <a:pathLst>
                <a:path w="72092" h="52925">
                  <a:moveTo>
                    <a:pt x="64663" y="52925"/>
                  </a:moveTo>
                  <a:lnTo>
                    <a:pt x="0" y="12253"/>
                  </a:lnTo>
                  <a:lnTo>
                    <a:pt x="7780" y="0"/>
                  </a:lnTo>
                  <a:lnTo>
                    <a:pt x="72092" y="41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3" name="pg5412"/>
            <p:cNvSpPr/>
            <p:nvPr/>
          </p:nvSpPr>
          <p:spPr>
            <a:xfrm>
              <a:off x="1694399" y="2738640"/>
              <a:ext cx="72338" cy="52435"/>
            </a:xfrm>
            <a:custGeom>
              <a:avLst/>
              <a:pathLst>
                <a:path w="72338" h="52435">
                  <a:moveTo>
                    <a:pt x="65009" y="52435"/>
                  </a:moveTo>
                  <a:lnTo>
                    <a:pt x="0" y="12319"/>
                  </a:lnTo>
                  <a:lnTo>
                    <a:pt x="7675" y="0"/>
                  </a:lnTo>
                  <a:lnTo>
                    <a:pt x="72338" y="406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4" name="pg5413"/>
            <p:cNvSpPr/>
            <p:nvPr/>
          </p:nvSpPr>
          <p:spPr>
            <a:xfrm>
              <a:off x="1686829" y="2750960"/>
              <a:ext cx="72578" cy="51942"/>
            </a:xfrm>
            <a:custGeom>
              <a:avLst/>
              <a:pathLst>
                <a:path w="72578" h="51942">
                  <a:moveTo>
                    <a:pt x="65350" y="51942"/>
                  </a:moveTo>
                  <a:lnTo>
                    <a:pt x="0" y="12384"/>
                  </a:lnTo>
                  <a:lnTo>
                    <a:pt x="7569" y="0"/>
                  </a:lnTo>
                  <a:lnTo>
                    <a:pt x="72578" y="40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5" name="pg5414"/>
            <p:cNvSpPr/>
            <p:nvPr/>
          </p:nvSpPr>
          <p:spPr>
            <a:xfrm>
              <a:off x="1679366" y="2763345"/>
              <a:ext cx="72813" cy="51445"/>
            </a:xfrm>
            <a:custGeom>
              <a:avLst/>
              <a:pathLst>
                <a:path w="72813" h="51445">
                  <a:moveTo>
                    <a:pt x="65687" y="51445"/>
                  </a:moveTo>
                  <a:lnTo>
                    <a:pt x="0" y="12449"/>
                  </a:lnTo>
                  <a:lnTo>
                    <a:pt x="7463" y="0"/>
                  </a:lnTo>
                  <a:lnTo>
                    <a:pt x="72813" y="39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6" name="pg5415"/>
            <p:cNvSpPr/>
            <p:nvPr/>
          </p:nvSpPr>
          <p:spPr>
            <a:xfrm>
              <a:off x="1672010" y="2775794"/>
              <a:ext cx="73043" cy="50944"/>
            </a:xfrm>
            <a:custGeom>
              <a:avLst/>
              <a:pathLst>
                <a:path w="73043" h="50944">
                  <a:moveTo>
                    <a:pt x="66019" y="50944"/>
                  </a:moveTo>
                  <a:lnTo>
                    <a:pt x="0" y="12512"/>
                  </a:lnTo>
                  <a:lnTo>
                    <a:pt x="7356" y="0"/>
                  </a:lnTo>
                  <a:lnTo>
                    <a:pt x="73043" y="38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7" name="pg5416"/>
            <p:cNvSpPr/>
            <p:nvPr/>
          </p:nvSpPr>
          <p:spPr>
            <a:xfrm>
              <a:off x="1664762" y="2788307"/>
              <a:ext cx="73267" cy="50439"/>
            </a:xfrm>
            <a:custGeom>
              <a:avLst/>
              <a:pathLst>
                <a:path w="73267" h="50439">
                  <a:moveTo>
                    <a:pt x="66346" y="50439"/>
                  </a:moveTo>
                  <a:lnTo>
                    <a:pt x="0" y="12575"/>
                  </a:lnTo>
                  <a:lnTo>
                    <a:pt x="7248" y="0"/>
                  </a:lnTo>
                  <a:lnTo>
                    <a:pt x="73267" y="38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8" name="pg5417"/>
            <p:cNvSpPr/>
            <p:nvPr/>
          </p:nvSpPr>
          <p:spPr>
            <a:xfrm>
              <a:off x="1657621" y="2800883"/>
              <a:ext cx="73486" cy="49931"/>
            </a:xfrm>
            <a:custGeom>
              <a:avLst/>
              <a:pathLst>
                <a:path w="73486" h="49931">
                  <a:moveTo>
                    <a:pt x="66668" y="49931"/>
                  </a:moveTo>
                  <a:lnTo>
                    <a:pt x="0" y="12637"/>
                  </a:lnTo>
                  <a:lnTo>
                    <a:pt x="7140" y="0"/>
                  </a:lnTo>
                  <a:lnTo>
                    <a:pt x="73486" y="378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9" name="pg5418"/>
            <p:cNvSpPr/>
            <p:nvPr/>
          </p:nvSpPr>
          <p:spPr>
            <a:xfrm>
              <a:off x="1650590" y="2813520"/>
              <a:ext cx="73700" cy="49418"/>
            </a:xfrm>
            <a:custGeom>
              <a:avLst/>
              <a:pathLst>
                <a:path w="73700" h="49418">
                  <a:moveTo>
                    <a:pt x="66985" y="49418"/>
                  </a:moveTo>
                  <a:lnTo>
                    <a:pt x="0" y="12697"/>
                  </a:lnTo>
                  <a:lnTo>
                    <a:pt x="7031" y="0"/>
                  </a:lnTo>
                  <a:lnTo>
                    <a:pt x="73700" y="372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0" name="pg5419"/>
            <p:cNvSpPr/>
            <p:nvPr/>
          </p:nvSpPr>
          <p:spPr>
            <a:xfrm>
              <a:off x="1643667" y="2826218"/>
              <a:ext cx="73908" cy="48903"/>
            </a:xfrm>
            <a:custGeom>
              <a:avLst/>
              <a:pathLst>
                <a:path w="73908" h="48903">
                  <a:moveTo>
                    <a:pt x="67298" y="48903"/>
                  </a:moveTo>
                  <a:lnTo>
                    <a:pt x="0" y="12757"/>
                  </a:lnTo>
                  <a:lnTo>
                    <a:pt x="6922" y="0"/>
                  </a:lnTo>
                  <a:lnTo>
                    <a:pt x="73908" y="36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1" name="pg5420"/>
            <p:cNvSpPr/>
            <p:nvPr/>
          </p:nvSpPr>
          <p:spPr>
            <a:xfrm>
              <a:off x="1636854" y="2838975"/>
              <a:ext cx="74111" cy="48383"/>
            </a:xfrm>
            <a:custGeom>
              <a:avLst/>
              <a:pathLst>
                <a:path w="74111" h="48383">
                  <a:moveTo>
                    <a:pt x="67605" y="48383"/>
                  </a:moveTo>
                  <a:lnTo>
                    <a:pt x="0" y="12816"/>
                  </a:lnTo>
                  <a:lnTo>
                    <a:pt x="6813" y="0"/>
                  </a:lnTo>
                  <a:lnTo>
                    <a:pt x="74111" y="36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2" name="pg5421"/>
            <p:cNvSpPr/>
            <p:nvPr/>
          </p:nvSpPr>
          <p:spPr>
            <a:xfrm>
              <a:off x="1630151" y="2851792"/>
              <a:ext cx="74308" cy="47861"/>
            </a:xfrm>
            <a:custGeom>
              <a:avLst/>
              <a:pathLst>
                <a:path w="74308" h="47861">
                  <a:moveTo>
                    <a:pt x="67907" y="47861"/>
                  </a:moveTo>
                  <a:lnTo>
                    <a:pt x="0" y="12874"/>
                  </a:lnTo>
                  <a:lnTo>
                    <a:pt x="6703" y="0"/>
                  </a:lnTo>
                  <a:lnTo>
                    <a:pt x="74308" y="35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3" name="pg5422"/>
            <p:cNvSpPr/>
            <p:nvPr/>
          </p:nvSpPr>
          <p:spPr>
            <a:xfrm>
              <a:off x="1623558" y="2864667"/>
              <a:ext cx="74500" cy="47334"/>
            </a:xfrm>
            <a:custGeom>
              <a:avLst/>
              <a:pathLst>
                <a:path w="74500" h="47334">
                  <a:moveTo>
                    <a:pt x="68205" y="47334"/>
                  </a:moveTo>
                  <a:lnTo>
                    <a:pt x="0" y="12931"/>
                  </a:lnTo>
                  <a:lnTo>
                    <a:pt x="6592" y="0"/>
                  </a:lnTo>
                  <a:lnTo>
                    <a:pt x="74500" y="34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4" name="pg5423"/>
            <p:cNvSpPr/>
            <p:nvPr/>
          </p:nvSpPr>
          <p:spPr>
            <a:xfrm>
              <a:off x="1617077" y="2877598"/>
              <a:ext cx="74686" cy="46804"/>
            </a:xfrm>
            <a:custGeom>
              <a:avLst/>
              <a:pathLst>
                <a:path w="74686" h="46804">
                  <a:moveTo>
                    <a:pt x="68497" y="46804"/>
                  </a:moveTo>
                  <a:lnTo>
                    <a:pt x="0" y="12987"/>
                  </a:lnTo>
                  <a:lnTo>
                    <a:pt x="6481" y="0"/>
                  </a:lnTo>
                  <a:lnTo>
                    <a:pt x="74686" y="34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5" name="pg5424"/>
            <p:cNvSpPr/>
            <p:nvPr/>
          </p:nvSpPr>
          <p:spPr>
            <a:xfrm>
              <a:off x="1610707" y="2890586"/>
              <a:ext cx="74867" cy="46271"/>
            </a:xfrm>
            <a:custGeom>
              <a:avLst/>
              <a:pathLst>
                <a:path w="74867" h="46271">
                  <a:moveTo>
                    <a:pt x="68784" y="46271"/>
                  </a:moveTo>
                  <a:lnTo>
                    <a:pt x="0" y="13042"/>
                  </a:lnTo>
                  <a:lnTo>
                    <a:pt x="6369" y="0"/>
                  </a:lnTo>
                  <a:lnTo>
                    <a:pt x="74867" y="33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6" name="pg5425"/>
            <p:cNvSpPr/>
            <p:nvPr/>
          </p:nvSpPr>
          <p:spPr>
            <a:xfrm>
              <a:off x="1604450" y="2903628"/>
              <a:ext cx="75042" cy="45734"/>
            </a:xfrm>
            <a:custGeom>
              <a:avLst/>
              <a:pathLst>
                <a:path w="75042" h="45734">
                  <a:moveTo>
                    <a:pt x="69067" y="45734"/>
                  </a:moveTo>
                  <a:lnTo>
                    <a:pt x="0" y="13096"/>
                  </a:lnTo>
                  <a:lnTo>
                    <a:pt x="6257" y="0"/>
                  </a:lnTo>
                  <a:lnTo>
                    <a:pt x="75042" y="3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7" name="pg5426"/>
            <p:cNvSpPr/>
            <p:nvPr/>
          </p:nvSpPr>
          <p:spPr>
            <a:xfrm>
              <a:off x="1598304" y="2916725"/>
              <a:ext cx="75212" cy="45194"/>
            </a:xfrm>
            <a:custGeom>
              <a:avLst/>
              <a:pathLst>
                <a:path w="75212" h="45194">
                  <a:moveTo>
                    <a:pt x="69344" y="45194"/>
                  </a:moveTo>
                  <a:lnTo>
                    <a:pt x="0" y="13149"/>
                  </a:lnTo>
                  <a:lnTo>
                    <a:pt x="6145" y="0"/>
                  </a:lnTo>
                  <a:lnTo>
                    <a:pt x="75212" y="32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8" name="pg5427"/>
            <p:cNvSpPr/>
            <p:nvPr/>
          </p:nvSpPr>
          <p:spPr>
            <a:xfrm>
              <a:off x="1592272" y="2929875"/>
              <a:ext cx="75376" cy="44651"/>
            </a:xfrm>
            <a:custGeom>
              <a:avLst/>
              <a:pathLst>
                <a:path w="75376" h="44651">
                  <a:moveTo>
                    <a:pt x="69616" y="44651"/>
                  </a:moveTo>
                  <a:lnTo>
                    <a:pt x="0" y="13202"/>
                  </a:lnTo>
                  <a:lnTo>
                    <a:pt x="6032" y="0"/>
                  </a:lnTo>
                  <a:lnTo>
                    <a:pt x="75376" y="32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9" name="pg5428"/>
            <p:cNvSpPr/>
            <p:nvPr/>
          </p:nvSpPr>
          <p:spPr>
            <a:xfrm>
              <a:off x="1586353" y="2943077"/>
              <a:ext cx="75535" cy="44104"/>
            </a:xfrm>
            <a:custGeom>
              <a:avLst/>
              <a:pathLst>
                <a:path w="75535" h="44104">
                  <a:moveTo>
                    <a:pt x="69883" y="44104"/>
                  </a:moveTo>
                  <a:lnTo>
                    <a:pt x="0" y="13253"/>
                  </a:lnTo>
                  <a:lnTo>
                    <a:pt x="5918" y="0"/>
                  </a:lnTo>
                  <a:lnTo>
                    <a:pt x="75535" y="31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0" name="pg5429"/>
            <p:cNvSpPr/>
            <p:nvPr/>
          </p:nvSpPr>
          <p:spPr>
            <a:xfrm>
              <a:off x="1580548" y="2956330"/>
              <a:ext cx="75688" cy="43554"/>
            </a:xfrm>
            <a:custGeom>
              <a:avLst/>
              <a:pathLst>
                <a:path w="75688" h="43554">
                  <a:moveTo>
                    <a:pt x="70145" y="43554"/>
                  </a:moveTo>
                  <a:lnTo>
                    <a:pt x="0" y="13303"/>
                  </a:lnTo>
                  <a:lnTo>
                    <a:pt x="5805" y="0"/>
                  </a:lnTo>
                  <a:lnTo>
                    <a:pt x="75688" y="308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1" name="pg5430"/>
            <p:cNvSpPr/>
            <p:nvPr/>
          </p:nvSpPr>
          <p:spPr>
            <a:xfrm>
              <a:off x="1574857" y="2969634"/>
              <a:ext cx="75836" cy="43001"/>
            </a:xfrm>
            <a:custGeom>
              <a:avLst/>
              <a:pathLst>
                <a:path w="75836" h="43001">
                  <a:moveTo>
                    <a:pt x="70402" y="43001"/>
                  </a:moveTo>
                  <a:lnTo>
                    <a:pt x="0" y="13352"/>
                  </a:lnTo>
                  <a:lnTo>
                    <a:pt x="5690" y="0"/>
                  </a:lnTo>
                  <a:lnTo>
                    <a:pt x="75836" y="30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2" name="pg5431"/>
            <p:cNvSpPr/>
            <p:nvPr/>
          </p:nvSpPr>
          <p:spPr>
            <a:xfrm>
              <a:off x="1569281" y="2982986"/>
              <a:ext cx="75978" cy="42445"/>
            </a:xfrm>
            <a:custGeom>
              <a:avLst/>
              <a:pathLst>
                <a:path w="75978" h="42445">
                  <a:moveTo>
                    <a:pt x="70653" y="42445"/>
                  </a:moveTo>
                  <a:lnTo>
                    <a:pt x="0" y="13401"/>
                  </a:lnTo>
                  <a:lnTo>
                    <a:pt x="5576" y="0"/>
                  </a:lnTo>
                  <a:lnTo>
                    <a:pt x="75978" y="29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3" name="pg5432"/>
            <p:cNvSpPr/>
            <p:nvPr/>
          </p:nvSpPr>
          <p:spPr>
            <a:xfrm>
              <a:off x="1563820" y="2996388"/>
              <a:ext cx="76114" cy="41885"/>
            </a:xfrm>
            <a:custGeom>
              <a:avLst/>
              <a:pathLst>
                <a:path w="76114" h="41885">
                  <a:moveTo>
                    <a:pt x="70900" y="41885"/>
                  </a:moveTo>
                  <a:lnTo>
                    <a:pt x="0" y="13448"/>
                  </a:lnTo>
                  <a:lnTo>
                    <a:pt x="5461" y="0"/>
                  </a:lnTo>
                  <a:lnTo>
                    <a:pt x="76114" y="29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4" name="pg5433"/>
            <p:cNvSpPr/>
            <p:nvPr/>
          </p:nvSpPr>
          <p:spPr>
            <a:xfrm>
              <a:off x="1558474" y="3009836"/>
              <a:ext cx="76245" cy="41323"/>
            </a:xfrm>
            <a:custGeom>
              <a:avLst/>
              <a:pathLst>
                <a:path w="76245" h="41323">
                  <a:moveTo>
                    <a:pt x="71141" y="41323"/>
                  </a:moveTo>
                  <a:lnTo>
                    <a:pt x="0" y="13494"/>
                  </a:lnTo>
                  <a:lnTo>
                    <a:pt x="5345" y="0"/>
                  </a:lnTo>
                  <a:lnTo>
                    <a:pt x="76245" y="28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5" name="pg5434"/>
            <p:cNvSpPr/>
            <p:nvPr/>
          </p:nvSpPr>
          <p:spPr>
            <a:xfrm>
              <a:off x="1553245" y="3023331"/>
              <a:ext cx="76371" cy="40758"/>
            </a:xfrm>
            <a:custGeom>
              <a:avLst/>
              <a:pathLst>
                <a:path w="76371" h="40758">
                  <a:moveTo>
                    <a:pt x="71377" y="40758"/>
                  </a:moveTo>
                  <a:lnTo>
                    <a:pt x="0" y="13540"/>
                  </a:lnTo>
                  <a:lnTo>
                    <a:pt x="5229" y="0"/>
                  </a:lnTo>
                  <a:lnTo>
                    <a:pt x="76371" y="278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6" name="pg5435"/>
            <p:cNvSpPr/>
            <p:nvPr/>
          </p:nvSpPr>
          <p:spPr>
            <a:xfrm>
              <a:off x="1548131" y="3036871"/>
              <a:ext cx="76490" cy="40189"/>
            </a:xfrm>
            <a:custGeom>
              <a:avLst/>
              <a:pathLst>
                <a:path w="76490" h="40189">
                  <a:moveTo>
                    <a:pt x="71607" y="40189"/>
                  </a:moveTo>
                  <a:lnTo>
                    <a:pt x="0" y="13584"/>
                  </a:lnTo>
                  <a:lnTo>
                    <a:pt x="5113" y="0"/>
                  </a:lnTo>
                  <a:lnTo>
                    <a:pt x="76490" y="27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7" name="pg5436"/>
            <p:cNvSpPr/>
            <p:nvPr/>
          </p:nvSpPr>
          <p:spPr>
            <a:xfrm>
              <a:off x="1543134" y="3050455"/>
              <a:ext cx="76604" cy="39618"/>
            </a:xfrm>
            <a:custGeom>
              <a:avLst/>
              <a:pathLst>
                <a:path w="76604" h="39618">
                  <a:moveTo>
                    <a:pt x="71833" y="39618"/>
                  </a:moveTo>
                  <a:lnTo>
                    <a:pt x="0" y="13627"/>
                  </a:lnTo>
                  <a:lnTo>
                    <a:pt x="4996" y="0"/>
                  </a:lnTo>
                  <a:lnTo>
                    <a:pt x="76604" y="26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8" name="pg5437"/>
            <p:cNvSpPr/>
            <p:nvPr/>
          </p:nvSpPr>
          <p:spPr>
            <a:xfrm>
              <a:off x="1538254" y="3064083"/>
              <a:ext cx="76713" cy="39043"/>
            </a:xfrm>
            <a:custGeom>
              <a:avLst/>
              <a:pathLst>
                <a:path w="76713" h="39043">
                  <a:moveTo>
                    <a:pt x="72053" y="39043"/>
                  </a:moveTo>
                  <a:lnTo>
                    <a:pt x="0" y="13670"/>
                  </a:lnTo>
                  <a:lnTo>
                    <a:pt x="4879" y="0"/>
                  </a:lnTo>
                  <a:lnTo>
                    <a:pt x="76713" y="259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9" name="pg5438"/>
            <p:cNvSpPr/>
            <p:nvPr/>
          </p:nvSpPr>
          <p:spPr>
            <a:xfrm>
              <a:off x="1533492" y="3077753"/>
              <a:ext cx="76816" cy="38466"/>
            </a:xfrm>
            <a:custGeom>
              <a:avLst/>
              <a:pathLst>
                <a:path w="76816" h="38466">
                  <a:moveTo>
                    <a:pt x="72268" y="38466"/>
                  </a:moveTo>
                  <a:lnTo>
                    <a:pt x="0" y="13711"/>
                  </a:lnTo>
                  <a:lnTo>
                    <a:pt x="4762" y="0"/>
                  </a:lnTo>
                  <a:lnTo>
                    <a:pt x="76816" y="25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0" name="pg5439"/>
            <p:cNvSpPr/>
            <p:nvPr/>
          </p:nvSpPr>
          <p:spPr>
            <a:xfrm>
              <a:off x="1528847" y="3091464"/>
              <a:ext cx="76913" cy="37886"/>
            </a:xfrm>
            <a:custGeom>
              <a:avLst/>
              <a:pathLst>
                <a:path w="76913" h="37886">
                  <a:moveTo>
                    <a:pt x="72477" y="37886"/>
                  </a:moveTo>
                  <a:lnTo>
                    <a:pt x="0" y="13751"/>
                  </a:lnTo>
                  <a:lnTo>
                    <a:pt x="4644" y="0"/>
                  </a:lnTo>
                  <a:lnTo>
                    <a:pt x="76913" y="24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1" name="pg5440"/>
            <p:cNvSpPr/>
            <p:nvPr/>
          </p:nvSpPr>
          <p:spPr>
            <a:xfrm>
              <a:off x="1524320" y="3105216"/>
              <a:ext cx="77004" cy="37303"/>
            </a:xfrm>
            <a:custGeom>
              <a:avLst/>
              <a:pathLst>
                <a:path w="77004" h="37303">
                  <a:moveTo>
                    <a:pt x="72682" y="37303"/>
                  </a:moveTo>
                  <a:lnTo>
                    <a:pt x="0" y="13791"/>
                  </a:lnTo>
                  <a:lnTo>
                    <a:pt x="4526" y="0"/>
                  </a:lnTo>
                  <a:lnTo>
                    <a:pt x="77004" y="24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2" name="pg5441"/>
            <p:cNvSpPr/>
            <p:nvPr/>
          </p:nvSpPr>
          <p:spPr>
            <a:xfrm>
              <a:off x="1519912" y="3119007"/>
              <a:ext cx="77090" cy="36717"/>
            </a:xfrm>
            <a:custGeom>
              <a:avLst/>
              <a:pathLst>
                <a:path w="77090" h="36717">
                  <a:moveTo>
                    <a:pt x="72880" y="36717"/>
                  </a:moveTo>
                  <a:lnTo>
                    <a:pt x="0" y="13829"/>
                  </a:lnTo>
                  <a:lnTo>
                    <a:pt x="4408" y="0"/>
                  </a:lnTo>
                  <a:lnTo>
                    <a:pt x="77090" y="23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3" name="pg5442"/>
            <p:cNvSpPr/>
            <p:nvPr/>
          </p:nvSpPr>
          <p:spPr>
            <a:xfrm>
              <a:off x="1515622" y="3132836"/>
              <a:ext cx="77170" cy="36129"/>
            </a:xfrm>
            <a:custGeom>
              <a:avLst/>
              <a:pathLst>
                <a:path w="77170" h="36129">
                  <a:moveTo>
                    <a:pt x="73074" y="36129"/>
                  </a:moveTo>
                  <a:lnTo>
                    <a:pt x="0" y="13866"/>
                  </a:lnTo>
                  <a:lnTo>
                    <a:pt x="4289" y="0"/>
                  </a:lnTo>
                  <a:lnTo>
                    <a:pt x="77170" y="22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4" name="pg5443"/>
            <p:cNvSpPr/>
            <p:nvPr/>
          </p:nvSpPr>
          <p:spPr>
            <a:xfrm>
              <a:off x="1511452" y="3146703"/>
              <a:ext cx="77245" cy="35538"/>
            </a:xfrm>
            <a:custGeom>
              <a:avLst/>
              <a:pathLst>
                <a:path w="77245" h="35538">
                  <a:moveTo>
                    <a:pt x="73262" y="35538"/>
                  </a:moveTo>
                  <a:lnTo>
                    <a:pt x="0" y="13902"/>
                  </a:lnTo>
                  <a:lnTo>
                    <a:pt x="4170" y="0"/>
                  </a:lnTo>
                  <a:lnTo>
                    <a:pt x="77245" y="22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5" name="pg5444"/>
            <p:cNvSpPr/>
            <p:nvPr/>
          </p:nvSpPr>
          <p:spPr>
            <a:xfrm>
              <a:off x="1507400" y="3160606"/>
              <a:ext cx="77313" cy="34945"/>
            </a:xfrm>
            <a:custGeom>
              <a:avLst/>
              <a:pathLst>
                <a:path w="77313" h="34945">
                  <a:moveTo>
                    <a:pt x="73445" y="34945"/>
                  </a:moveTo>
                  <a:lnTo>
                    <a:pt x="0" y="13938"/>
                  </a:lnTo>
                  <a:lnTo>
                    <a:pt x="4051" y="0"/>
                  </a:lnTo>
                  <a:lnTo>
                    <a:pt x="77313" y="216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6" name="pg5445"/>
            <p:cNvSpPr/>
            <p:nvPr/>
          </p:nvSpPr>
          <p:spPr>
            <a:xfrm>
              <a:off x="1503468" y="3174544"/>
              <a:ext cx="77377" cy="34349"/>
            </a:xfrm>
            <a:custGeom>
              <a:avLst/>
              <a:pathLst>
                <a:path w="77377" h="34349">
                  <a:moveTo>
                    <a:pt x="73622" y="34349"/>
                  </a:moveTo>
                  <a:lnTo>
                    <a:pt x="0" y="13972"/>
                  </a:lnTo>
                  <a:lnTo>
                    <a:pt x="3931" y="0"/>
                  </a:lnTo>
                  <a:lnTo>
                    <a:pt x="77377" y="21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7" name="pg5446"/>
            <p:cNvSpPr/>
            <p:nvPr/>
          </p:nvSpPr>
          <p:spPr>
            <a:xfrm>
              <a:off x="1499657" y="3188516"/>
              <a:ext cx="77434" cy="33750"/>
            </a:xfrm>
            <a:custGeom>
              <a:avLst/>
              <a:pathLst>
                <a:path w="77434" h="33750">
                  <a:moveTo>
                    <a:pt x="73794" y="33750"/>
                  </a:moveTo>
                  <a:lnTo>
                    <a:pt x="0" y="14005"/>
                  </a:lnTo>
                  <a:lnTo>
                    <a:pt x="3811" y="0"/>
                  </a:lnTo>
                  <a:lnTo>
                    <a:pt x="77434" y="20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8" name="pg5447"/>
            <p:cNvSpPr/>
            <p:nvPr/>
          </p:nvSpPr>
          <p:spPr>
            <a:xfrm>
              <a:off x="1495965" y="3202522"/>
              <a:ext cx="77486" cy="33149"/>
            </a:xfrm>
            <a:custGeom>
              <a:avLst/>
              <a:pathLst>
                <a:path w="77486" h="33149">
                  <a:moveTo>
                    <a:pt x="73961" y="33149"/>
                  </a:moveTo>
                  <a:lnTo>
                    <a:pt x="0" y="14037"/>
                  </a:lnTo>
                  <a:lnTo>
                    <a:pt x="3691" y="0"/>
                  </a:lnTo>
                  <a:lnTo>
                    <a:pt x="77486" y="197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9" name="pg5448"/>
            <p:cNvSpPr/>
            <p:nvPr/>
          </p:nvSpPr>
          <p:spPr>
            <a:xfrm>
              <a:off x="1492394" y="3216559"/>
              <a:ext cx="77532" cy="32545"/>
            </a:xfrm>
            <a:custGeom>
              <a:avLst/>
              <a:pathLst>
                <a:path w="77532" h="32545">
                  <a:moveTo>
                    <a:pt x="74122" y="32545"/>
                  </a:moveTo>
                  <a:lnTo>
                    <a:pt x="0" y="14068"/>
                  </a:lnTo>
                  <a:lnTo>
                    <a:pt x="3571" y="0"/>
                  </a:lnTo>
                  <a:lnTo>
                    <a:pt x="77532" y="19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0" name="pg5449"/>
            <p:cNvSpPr/>
            <p:nvPr/>
          </p:nvSpPr>
          <p:spPr>
            <a:xfrm>
              <a:off x="1488944" y="3230628"/>
              <a:ext cx="77572" cy="31939"/>
            </a:xfrm>
            <a:custGeom>
              <a:avLst/>
              <a:pathLst>
                <a:path w="77572" h="31939">
                  <a:moveTo>
                    <a:pt x="74278" y="31939"/>
                  </a:moveTo>
                  <a:lnTo>
                    <a:pt x="0" y="14098"/>
                  </a:lnTo>
                  <a:lnTo>
                    <a:pt x="3450" y="0"/>
                  </a:lnTo>
                  <a:lnTo>
                    <a:pt x="77572" y="18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1" name="pg5450"/>
            <p:cNvSpPr/>
            <p:nvPr/>
          </p:nvSpPr>
          <p:spPr>
            <a:xfrm>
              <a:off x="1485614" y="3244727"/>
              <a:ext cx="77607" cy="31331"/>
            </a:xfrm>
            <a:custGeom>
              <a:avLst/>
              <a:pathLst>
                <a:path w="77607" h="31331">
                  <a:moveTo>
                    <a:pt x="74428" y="31331"/>
                  </a:moveTo>
                  <a:lnTo>
                    <a:pt x="0" y="14127"/>
                  </a:lnTo>
                  <a:lnTo>
                    <a:pt x="3329" y="0"/>
                  </a:lnTo>
                  <a:lnTo>
                    <a:pt x="77607" y="17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2" name="pg5451"/>
            <p:cNvSpPr/>
            <p:nvPr/>
          </p:nvSpPr>
          <p:spPr>
            <a:xfrm>
              <a:off x="1482406" y="3258855"/>
              <a:ext cx="77636" cy="30720"/>
            </a:xfrm>
            <a:custGeom>
              <a:avLst/>
              <a:pathLst>
                <a:path w="77636" h="30720">
                  <a:moveTo>
                    <a:pt x="74572" y="30720"/>
                  </a:moveTo>
                  <a:lnTo>
                    <a:pt x="0" y="14155"/>
                  </a:lnTo>
                  <a:lnTo>
                    <a:pt x="3208" y="0"/>
                  </a:lnTo>
                  <a:lnTo>
                    <a:pt x="77636" y="1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3" name="pg5452"/>
            <p:cNvSpPr/>
            <p:nvPr/>
          </p:nvSpPr>
          <p:spPr>
            <a:xfrm>
              <a:off x="1479319" y="3273011"/>
              <a:ext cx="77659" cy="30108"/>
            </a:xfrm>
            <a:custGeom>
              <a:avLst/>
              <a:pathLst>
                <a:path w="77659" h="30108">
                  <a:moveTo>
                    <a:pt x="74712" y="30108"/>
                  </a:moveTo>
                  <a:lnTo>
                    <a:pt x="0" y="14182"/>
                  </a:lnTo>
                  <a:lnTo>
                    <a:pt x="3086" y="0"/>
                  </a:lnTo>
                  <a:lnTo>
                    <a:pt x="77659" y="16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4" name="pg5453"/>
            <p:cNvSpPr/>
            <p:nvPr/>
          </p:nvSpPr>
          <p:spPr>
            <a:xfrm>
              <a:off x="1476354" y="3287194"/>
              <a:ext cx="77677" cy="29493"/>
            </a:xfrm>
            <a:custGeom>
              <a:avLst/>
              <a:pathLst>
                <a:path w="77677" h="29493">
                  <a:moveTo>
                    <a:pt x="74845" y="29493"/>
                  </a:moveTo>
                  <a:lnTo>
                    <a:pt x="0" y="14208"/>
                  </a:lnTo>
                  <a:lnTo>
                    <a:pt x="2965" y="0"/>
                  </a:lnTo>
                  <a:lnTo>
                    <a:pt x="77677" y="15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5" name="pg5454"/>
            <p:cNvSpPr/>
            <p:nvPr/>
          </p:nvSpPr>
          <p:spPr>
            <a:xfrm>
              <a:off x="1473511" y="3301402"/>
              <a:ext cx="77689" cy="28875"/>
            </a:xfrm>
            <a:custGeom>
              <a:avLst/>
              <a:pathLst>
                <a:path w="77689" h="28875">
                  <a:moveTo>
                    <a:pt x="74974" y="28875"/>
                  </a:moveTo>
                  <a:lnTo>
                    <a:pt x="0" y="14233"/>
                  </a:lnTo>
                  <a:lnTo>
                    <a:pt x="2843" y="0"/>
                  </a:lnTo>
                  <a:lnTo>
                    <a:pt x="77689" y="152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6" name="pg5455"/>
            <p:cNvSpPr/>
            <p:nvPr/>
          </p:nvSpPr>
          <p:spPr>
            <a:xfrm>
              <a:off x="1470790" y="3315636"/>
              <a:ext cx="77695" cy="28256"/>
            </a:xfrm>
            <a:custGeom>
              <a:avLst/>
              <a:pathLst>
                <a:path w="77695" h="28256">
                  <a:moveTo>
                    <a:pt x="75096" y="28256"/>
                  </a:moveTo>
                  <a:lnTo>
                    <a:pt x="0" y="14257"/>
                  </a:lnTo>
                  <a:lnTo>
                    <a:pt x="2721" y="0"/>
                  </a:lnTo>
                  <a:lnTo>
                    <a:pt x="77695" y="1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7" name="pg5456"/>
            <p:cNvSpPr/>
            <p:nvPr/>
          </p:nvSpPr>
          <p:spPr>
            <a:xfrm>
              <a:off x="1468191" y="3329894"/>
              <a:ext cx="77695" cy="27635"/>
            </a:xfrm>
            <a:custGeom>
              <a:avLst/>
              <a:pathLst>
                <a:path w="77695" h="27635">
                  <a:moveTo>
                    <a:pt x="75214" y="27635"/>
                  </a:moveTo>
                  <a:lnTo>
                    <a:pt x="0" y="14280"/>
                  </a:lnTo>
                  <a:lnTo>
                    <a:pt x="2598" y="0"/>
                  </a:lnTo>
                  <a:lnTo>
                    <a:pt x="77695" y="13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8" name="pg5457"/>
            <p:cNvSpPr/>
            <p:nvPr/>
          </p:nvSpPr>
          <p:spPr>
            <a:xfrm>
              <a:off x="1465715" y="3344174"/>
              <a:ext cx="77690" cy="27011"/>
            </a:xfrm>
            <a:custGeom>
              <a:avLst/>
              <a:pathLst>
                <a:path w="77690" h="27011">
                  <a:moveTo>
                    <a:pt x="75325" y="27011"/>
                  </a:moveTo>
                  <a:lnTo>
                    <a:pt x="0" y="14302"/>
                  </a:lnTo>
                  <a:lnTo>
                    <a:pt x="2476" y="0"/>
                  </a:lnTo>
                  <a:lnTo>
                    <a:pt x="77690" y="13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9" name="pg5458"/>
            <p:cNvSpPr/>
            <p:nvPr/>
          </p:nvSpPr>
          <p:spPr>
            <a:xfrm>
              <a:off x="1463361" y="3358476"/>
              <a:ext cx="77679" cy="26386"/>
            </a:xfrm>
            <a:custGeom>
              <a:avLst/>
              <a:pathLst>
                <a:path w="77679" h="26386">
                  <a:moveTo>
                    <a:pt x="75432" y="26386"/>
                  </a:moveTo>
                  <a:lnTo>
                    <a:pt x="0" y="14322"/>
                  </a:lnTo>
                  <a:lnTo>
                    <a:pt x="2353" y="0"/>
                  </a:lnTo>
                  <a:lnTo>
                    <a:pt x="77679" y="12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0" name="pg5459"/>
            <p:cNvSpPr/>
            <p:nvPr/>
          </p:nvSpPr>
          <p:spPr>
            <a:xfrm>
              <a:off x="1461131" y="3372799"/>
              <a:ext cx="77662" cy="25758"/>
            </a:xfrm>
            <a:custGeom>
              <a:avLst/>
              <a:pathLst>
                <a:path w="77662" h="25758">
                  <a:moveTo>
                    <a:pt x="75532" y="25758"/>
                  </a:moveTo>
                  <a:lnTo>
                    <a:pt x="0" y="14342"/>
                  </a:lnTo>
                  <a:lnTo>
                    <a:pt x="2230" y="0"/>
                  </a:lnTo>
                  <a:lnTo>
                    <a:pt x="77662" y="120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1" name="pg5460"/>
            <p:cNvSpPr/>
            <p:nvPr/>
          </p:nvSpPr>
          <p:spPr>
            <a:xfrm>
              <a:off x="1459023" y="3387142"/>
              <a:ext cx="77640" cy="25129"/>
            </a:xfrm>
            <a:custGeom>
              <a:avLst/>
              <a:pathLst>
                <a:path w="77640" h="25129">
                  <a:moveTo>
                    <a:pt x="75627" y="25129"/>
                  </a:moveTo>
                  <a:lnTo>
                    <a:pt x="0" y="14361"/>
                  </a:lnTo>
                  <a:lnTo>
                    <a:pt x="2107" y="0"/>
                  </a:lnTo>
                  <a:lnTo>
                    <a:pt x="77640" y="11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2" name="pg5461"/>
            <p:cNvSpPr/>
            <p:nvPr/>
          </p:nvSpPr>
          <p:spPr>
            <a:xfrm>
              <a:off x="1457039" y="3401503"/>
              <a:ext cx="77612" cy="24498"/>
            </a:xfrm>
            <a:custGeom>
              <a:avLst/>
              <a:pathLst>
                <a:path w="77612" h="24498">
                  <a:moveTo>
                    <a:pt x="75717" y="24498"/>
                  </a:moveTo>
                  <a:lnTo>
                    <a:pt x="0" y="14378"/>
                  </a:lnTo>
                  <a:lnTo>
                    <a:pt x="1984" y="0"/>
                  </a:lnTo>
                  <a:lnTo>
                    <a:pt x="77612" y="107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3" name="pg5462"/>
            <p:cNvSpPr/>
            <p:nvPr/>
          </p:nvSpPr>
          <p:spPr>
            <a:xfrm>
              <a:off x="1455177" y="3415881"/>
              <a:ext cx="77578" cy="23865"/>
            </a:xfrm>
            <a:custGeom>
              <a:avLst/>
              <a:pathLst>
                <a:path w="77578" h="23865">
                  <a:moveTo>
                    <a:pt x="75801" y="23865"/>
                  </a:moveTo>
                  <a:lnTo>
                    <a:pt x="0" y="14395"/>
                  </a:lnTo>
                  <a:lnTo>
                    <a:pt x="1861" y="0"/>
                  </a:lnTo>
                  <a:lnTo>
                    <a:pt x="77578" y="10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4" name="pg5463"/>
            <p:cNvSpPr/>
            <p:nvPr/>
          </p:nvSpPr>
          <p:spPr>
            <a:xfrm>
              <a:off x="1453440" y="3430277"/>
              <a:ext cx="77539" cy="23230"/>
            </a:xfrm>
            <a:custGeom>
              <a:avLst/>
              <a:pathLst>
                <a:path w="77539" h="23230">
                  <a:moveTo>
                    <a:pt x="75879" y="23230"/>
                  </a:moveTo>
                  <a:lnTo>
                    <a:pt x="0" y="14410"/>
                  </a:lnTo>
                  <a:lnTo>
                    <a:pt x="1737" y="0"/>
                  </a:lnTo>
                  <a:lnTo>
                    <a:pt x="77539" y="9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5" name="pg5464"/>
            <p:cNvSpPr/>
            <p:nvPr/>
          </p:nvSpPr>
          <p:spPr>
            <a:xfrm>
              <a:off x="1451826" y="3444687"/>
              <a:ext cx="77493" cy="22594"/>
            </a:xfrm>
            <a:custGeom>
              <a:avLst/>
              <a:pathLst>
                <a:path w="77493" h="22594">
                  <a:moveTo>
                    <a:pt x="75952" y="22594"/>
                  </a:moveTo>
                  <a:lnTo>
                    <a:pt x="0" y="14424"/>
                  </a:lnTo>
                  <a:lnTo>
                    <a:pt x="1614" y="0"/>
                  </a:lnTo>
                  <a:lnTo>
                    <a:pt x="77493" y="8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6" name="pg5465"/>
            <p:cNvSpPr/>
            <p:nvPr/>
          </p:nvSpPr>
          <p:spPr>
            <a:xfrm>
              <a:off x="1450335" y="3459112"/>
              <a:ext cx="77442" cy="21956"/>
            </a:xfrm>
            <a:custGeom>
              <a:avLst/>
              <a:pathLst>
                <a:path w="77442" h="21956">
                  <a:moveTo>
                    <a:pt x="76019" y="21956"/>
                  </a:moveTo>
                  <a:lnTo>
                    <a:pt x="0" y="14438"/>
                  </a:lnTo>
                  <a:lnTo>
                    <a:pt x="1490" y="0"/>
                  </a:lnTo>
                  <a:lnTo>
                    <a:pt x="77442" y="8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7" name="pg5466"/>
            <p:cNvSpPr/>
            <p:nvPr/>
          </p:nvSpPr>
          <p:spPr>
            <a:xfrm>
              <a:off x="1448969" y="3473550"/>
              <a:ext cx="77386" cy="21316"/>
            </a:xfrm>
            <a:custGeom>
              <a:avLst/>
              <a:pathLst>
                <a:path w="77386" h="21316">
                  <a:moveTo>
                    <a:pt x="76081" y="21316"/>
                  </a:moveTo>
                  <a:lnTo>
                    <a:pt x="0" y="14450"/>
                  </a:lnTo>
                  <a:lnTo>
                    <a:pt x="1366" y="0"/>
                  </a:lnTo>
                  <a:lnTo>
                    <a:pt x="77386" y="75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8" name="pg5467"/>
            <p:cNvSpPr/>
            <p:nvPr/>
          </p:nvSpPr>
          <p:spPr>
            <a:xfrm>
              <a:off x="1447726" y="3488001"/>
              <a:ext cx="77324" cy="20675"/>
            </a:xfrm>
            <a:custGeom>
              <a:avLst/>
              <a:pathLst>
                <a:path w="77324" h="20675">
                  <a:moveTo>
                    <a:pt x="76137" y="20675"/>
                  </a:moveTo>
                  <a:lnTo>
                    <a:pt x="0" y="14461"/>
                  </a:lnTo>
                  <a:lnTo>
                    <a:pt x="1242" y="0"/>
                  </a:lnTo>
                  <a:lnTo>
                    <a:pt x="77324" y="6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9" name="pg5468"/>
            <p:cNvSpPr/>
            <p:nvPr/>
          </p:nvSpPr>
          <p:spPr>
            <a:xfrm>
              <a:off x="1446607" y="3502462"/>
              <a:ext cx="77256" cy="20032"/>
            </a:xfrm>
            <a:custGeom>
              <a:avLst/>
              <a:pathLst>
                <a:path w="77256" h="20032">
                  <a:moveTo>
                    <a:pt x="76187" y="20032"/>
                  </a:moveTo>
                  <a:lnTo>
                    <a:pt x="0" y="14471"/>
                  </a:lnTo>
                  <a:lnTo>
                    <a:pt x="1118" y="0"/>
                  </a:lnTo>
                  <a:lnTo>
                    <a:pt x="77256" y="6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0" name="pg5469"/>
            <p:cNvSpPr/>
            <p:nvPr/>
          </p:nvSpPr>
          <p:spPr>
            <a:xfrm>
              <a:off x="1445613" y="3516934"/>
              <a:ext cx="77182" cy="19388"/>
            </a:xfrm>
            <a:custGeom>
              <a:avLst/>
              <a:pathLst>
                <a:path w="77182" h="19388">
                  <a:moveTo>
                    <a:pt x="76232" y="19388"/>
                  </a:moveTo>
                  <a:lnTo>
                    <a:pt x="0" y="14480"/>
                  </a:lnTo>
                  <a:lnTo>
                    <a:pt x="994" y="0"/>
                  </a:lnTo>
                  <a:lnTo>
                    <a:pt x="77182" y="55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1" name="pg5470"/>
            <p:cNvSpPr/>
            <p:nvPr/>
          </p:nvSpPr>
          <p:spPr>
            <a:xfrm>
              <a:off x="1444742" y="3531415"/>
              <a:ext cx="77103" cy="18742"/>
            </a:xfrm>
            <a:custGeom>
              <a:avLst/>
              <a:pathLst>
                <a:path w="77103" h="18742">
                  <a:moveTo>
                    <a:pt x="76272" y="18742"/>
                  </a:moveTo>
                  <a:lnTo>
                    <a:pt x="0" y="14488"/>
                  </a:lnTo>
                  <a:lnTo>
                    <a:pt x="870" y="0"/>
                  </a:lnTo>
                  <a:lnTo>
                    <a:pt x="77103" y="4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2" name="pg5471"/>
            <p:cNvSpPr/>
            <p:nvPr/>
          </p:nvSpPr>
          <p:spPr>
            <a:xfrm>
              <a:off x="1443996" y="3545904"/>
              <a:ext cx="77018" cy="18095"/>
            </a:xfrm>
            <a:custGeom>
              <a:avLst/>
              <a:pathLst>
                <a:path w="77018" h="18095">
                  <a:moveTo>
                    <a:pt x="76305" y="18095"/>
                  </a:moveTo>
                  <a:lnTo>
                    <a:pt x="0" y="14495"/>
                  </a:lnTo>
                  <a:lnTo>
                    <a:pt x="746" y="0"/>
                  </a:lnTo>
                  <a:lnTo>
                    <a:pt x="77018" y="4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3" name="pg5472"/>
            <p:cNvSpPr/>
            <p:nvPr/>
          </p:nvSpPr>
          <p:spPr>
            <a:xfrm>
              <a:off x="1443374" y="3560399"/>
              <a:ext cx="76927" cy="17447"/>
            </a:xfrm>
            <a:custGeom>
              <a:avLst/>
              <a:pathLst>
                <a:path w="76927" h="17447">
                  <a:moveTo>
                    <a:pt x="76333" y="17447"/>
                  </a:moveTo>
                  <a:lnTo>
                    <a:pt x="0" y="14501"/>
                  </a:lnTo>
                  <a:lnTo>
                    <a:pt x="621" y="0"/>
                  </a:lnTo>
                  <a:lnTo>
                    <a:pt x="76927" y="3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4" name="pg5473"/>
            <p:cNvSpPr/>
            <p:nvPr/>
          </p:nvSpPr>
          <p:spPr>
            <a:xfrm>
              <a:off x="1442876" y="3574901"/>
              <a:ext cx="76831" cy="16797"/>
            </a:xfrm>
            <a:custGeom>
              <a:avLst/>
              <a:pathLst>
                <a:path w="76831" h="16797">
                  <a:moveTo>
                    <a:pt x="76356" y="16797"/>
                  </a:moveTo>
                  <a:lnTo>
                    <a:pt x="0" y="14506"/>
                  </a:lnTo>
                  <a:lnTo>
                    <a:pt x="497" y="0"/>
                  </a:lnTo>
                  <a:lnTo>
                    <a:pt x="76831" y="2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5" name="pg5474"/>
            <p:cNvSpPr/>
            <p:nvPr/>
          </p:nvSpPr>
          <p:spPr>
            <a:xfrm>
              <a:off x="1442503" y="3589407"/>
              <a:ext cx="76729" cy="16147"/>
            </a:xfrm>
            <a:custGeom>
              <a:avLst/>
              <a:pathLst>
                <a:path w="76729" h="16147">
                  <a:moveTo>
                    <a:pt x="76373" y="16147"/>
                  </a:moveTo>
                  <a:lnTo>
                    <a:pt x="0" y="14510"/>
                  </a:lnTo>
                  <a:lnTo>
                    <a:pt x="373" y="0"/>
                  </a:lnTo>
                  <a:lnTo>
                    <a:pt x="76729" y="22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6" name="pg5475"/>
            <p:cNvSpPr/>
            <p:nvPr/>
          </p:nvSpPr>
          <p:spPr>
            <a:xfrm>
              <a:off x="1442254" y="3603918"/>
              <a:ext cx="76621" cy="15494"/>
            </a:xfrm>
            <a:custGeom>
              <a:avLst/>
              <a:pathLst>
                <a:path w="76621" h="15494">
                  <a:moveTo>
                    <a:pt x="76384" y="15494"/>
                  </a:moveTo>
                  <a:lnTo>
                    <a:pt x="0" y="14512"/>
                  </a:lnTo>
                  <a:lnTo>
                    <a:pt x="248" y="0"/>
                  </a:lnTo>
                  <a:lnTo>
                    <a:pt x="76621" y="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7" name="pg5476"/>
            <p:cNvSpPr/>
            <p:nvPr/>
          </p:nvSpPr>
          <p:spPr>
            <a:xfrm>
              <a:off x="1442130" y="3618430"/>
              <a:ext cx="76508" cy="14841"/>
            </a:xfrm>
            <a:custGeom>
              <a:avLst/>
              <a:pathLst>
                <a:path w="76508" h="14841">
                  <a:moveTo>
                    <a:pt x="76389" y="14841"/>
                  </a:moveTo>
                  <a:lnTo>
                    <a:pt x="0" y="14514"/>
                  </a:lnTo>
                  <a:lnTo>
                    <a:pt x="124" y="0"/>
                  </a:lnTo>
                  <a:lnTo>
                    <a:pt x="76508" y="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8" name="pg5477"/>
            <p:cNvSpPr/>
            <p:nvPr/>
          </p:nvSpPr>
          <p:spPr>
            <a:xfrm>
              <a:off x="1442130" y="3632945"/>
              <a:ext cx="76389" cy="14514"/>
            </a:xfrm>
            <a:custGeom>
              <a:avLst/>
              <a:pathLst>
                <a:path w="76389" h="14514">
                  <a:moveTo>
                    <a:pt x="76389" y="14187"/>
                  </a:moveTo>
                  <a:lnTo>
                    <a:pt x="0" y="14514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9" name="pg5478"/>
            <p:cNvSpPr/>
            <p:nvPr/>
          </p:nvSpPr>
          <p:spPr>
            <a:xfrm>
              <a:off x="1442130" y="3647132"/>
              <a:ext cx="76508" cy="14841"/>
            </a:xfrm>
            <a:custGeom>
              <a:avLst/>
              <a:pathLst>
                <a:path w="76508" h="14841">
                  <a:moveTo>
                    <a:pt x="76508" y="13859"/>
                  </a:moveTo>
                  <a:lnTo>
                    <a:pt x="124" y="14841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0" name="pg5479"/>
            <p:cNvSpPr/>
            <p:nvPr/>
          </p:nvSpPr>
          <p:spPr>
            <a:xfrm>
              <a:off x="1442254" y="3660992"/>
              <a:ext cx="76621" cy="15494"/>
            </a:xfrm>
            <a:custGeom>
              <a:avLst/>
              <a:pathLst>
                <a:path w="76621" h="15494">
                  <a:moveTo>
                    <a:pt x="76621" y="13858"/>
                  </a:moveTo>
                  <a:lnTo>
                    <a:pt x="248" y="15494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1" name="pg5480"/>
            <p:cNvSpPr/>
            <p:nvPr/>
          </p:nvSpPr>
          <p:spPr>
            <a:xfrm>
              <a:off x="1442503" y="3674850"/>
              <a:ext cx="76729" cy="16147"/>
            </a:xfrm>
            <a:custGeom>
              <a:avLst/>
              <a:pathLst>
                <a:path w="76729" h="16147">
                  <a:moveTo>
                    <a:pt x="76729" y="13855"/>
                  </a:moveTo>
                  <a:lnTo>
                    <a:pt x="373" y="16147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2" name="pg5481"/>
            <p:cNvSpPr/>
            <p:nvPr/>
          </p:nvSpPr>
          <p:spPr>
            <a:xfrm>
              <a:off x="1442876" y="3688706"/>
              <a:ext cx="76831" cy="16797"/>
            </a:xfrm>
            <a:custGeom>
              <a:avLst/>
              <a:pathLst>
                <a:path w="76831" h="16797">
                  <a:moveTo>
                    <a:pt x="76831" y="13851"/>
                  </a:moveTo>
                  <a:lnTo>
                    <a:pt x="497" y="16797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3" name="pg5482"/>
            <p:cNvSpPr/>
            <p:nvPr/>
          </p:nvSpPr>
          <p:spPr>
            <a:xfrm>
              <a:off x="1443374" y="3702558"/>
              <a:ext cx="76927" cy="17447"/>
            </a:xfrm>
            <a:custGeom>
              <a:avLst/>
              <a:pathLst>
                <a:path w="76927" h="17447">
                  <a:moveTo>
                    <a:pt x="76927" y="13847"/>
                  </a:moveTo>
                  <a:lnTo>
                    <a:pt x="621" y="17447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4" name="pg5483"/>
            <p:cNvSpPr/>
            <p:nvPr/>
          </p:nvSpPr>
          <p:spPr>
            <a:xfrm>
              <a:off x="1443996" y="3716405"/>
              <a:ext cx="77018" cy="18095"/>
            </a:xfrm>
            <a:custGeom>
              <a:avLst/>
              <a:pathLst>
                <a:path w="77018" h="18095">
                  <a:moveTo>
                    <a:pt x="77018" y="13841"/>
                  </a:moveTo>
                  <a:lnTo>
                    <a:pt x="746" y="18095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5" name="pg5484"/>
            <p:cNvSpPr/>
            <p:nvPr/>
          </p:nvSpPr>
          <p:spPr>
            <a:xfrm>
              <a:off x="1444742" y="3730247"/>
              <a:ext cx="77103" cy="18742"/>
            </a:xfrm>
            <a:custGeom>
              <a:avLst/>
              <a:pathLst>
                <a:path w="77103" h="18742">
                  <a:moveTo>
                    <a:pt x="77103" y="13835"/>
                  </a:moveTo>
                  <a:lnTo>
                    <a:pt x="870" y="18742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6" name="pg5485"/>
            <p:cNvSpPr/>
            <p:nvPr/>
          </p:nvSpPr>
          <p:spPr>
            <a:xfrm>
              <a:off x="1445613" y="3744082"/>
              <a:ext cx="77182" cy="19388"/>
            </a:xfrm>
            <a:custGeom>
              <a:avLst/>
              <a:pathLst>
                <a:path w="77182" h="19388">
                  <a:moveTo>
                    <a:pt x="77182" y="13827"/>
                  </a:moveTo>
                  <a:lnTo>
                    <a:pt x="994" y="19388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7" name="pg5486"/>
            <p:cNvSpPr/>
            <p:nvPr/>
          </p:nvSpPr>
          <p:spPr>
            <a:xfrm>
              <a:off x="1446607" y="3757909"/>
              <a:ext cx="77256" cy="20032"/>
            </a:xfrm>
            <a:custGeom>
              <a:avLst/>
              <a:pathLst>
                <a:path w="77256" h="20032">
                  <a:moveTo>
                    <a:pt x="77256" y="13818"/>
                  </a:moveTo>
                  <a:lnTo>
                    <a:pt x="1118" y="20032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8" name="pg5487"/>
            <p:cNvSpPr/>
            <p:nvPr/>
          </p:nvSpPr>
          <p:spPr>
            <a:xfrm>
              <a:off x="1447726" y="3771728"/>
              <a:ext cx="77324" cy="20675"/>
            </a:xfrm>
            <a:custGeom>
              <a:avLst/>
              <a:pathLst>
                <a:path w="77324" h="20675">
                  <a:moveTo>
                    <a:pt x="77324" y="13809"/>
                  </a:moveTo>
                  <a:lnTo>
                    <a:pt x="1242" y="20675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9" name="pg5488"/>
            <p:cNvSpPr/>
            <p:nvPr/>
          </p:nvSpPr>
          <p:spPr>
            <a:xfrm>
              <a:off x="1448969" y="3785538"/>
              <a:ext cx="77386" cy="21316"/>
            </a:xfrm>
            <a:custGeom>
              <a:avLst/>
              <a:pathLst>
                <a:path w="77386" h="21316">
                  <a:moveTo>
                    <a:pt x="77386" y="13798"/>
                  </a:moveTo>
                  <a:lnTo>
                    <a:pt x="1366" y="21316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0" name="pg5489"/>
            <p:cNvSpPr/>
            <p:nvPr/>
          </p:nvSpPr>
          <p:spPr>
            <a:xfrm>
              <a:off x="1450335" y="3799336"/>
              <a:ext cx="77442" cy="21956"/>
            </a:xfrm>
            <a:custGeom>
              <a:avLst/>
              <a:pathLst>
                <a:path w="77442" h="21956">
                  <a:moveTo>
                    <a:pt x="77442" y="13786"/>
                  </a:moveTo>
                  <a:lnTo>
                    <a:pt x="1490" y="21956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1" name="pg5490"/>
            <p:cNvSpPr/>
            <p:nvPr/>
          </p:nvSpPr>
          <p:spPr>
            <a:xfrm>
              <a:off x="1451826" y="3813123"/>
              <a:ext cx="77493" cy="22594"/>
            </a:xfrm>
            <a:custGeom>
              <a:avLst/>
              <a:pathLst>
                <a:path w="77493" h="22594">
                  <a:moveTo>
                    <a:pt x="77493" y="13774"/>
                  </a:moveTo>
                  <a:lnTo>
                    <a:pt x="1614" y="22594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2" name="pg5491"/>
            <p:cNvSpPr/>
            <p:nvPr/>
          </p:nvSpPr>
          <p:spPr>
            <a:xfrm>
              <a:off x="1453440" y="3826897"/>
              <a:ext cx="77539" cy="23230"/>
            </a:xfrm>
            <a:custGeom>
              <a:avLst/>
              <a:pathLst>
                <a:path w="77539" h="23230">
                  <a:moveTo>
                    <a:pt x="77539" y="13760"/>
                  </a:moveTo>
                  <a:lnTo>
                    <a:pt x="1737" y="2323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3" name="pg5492"/>
            <p:cNvSpPr/>
            <p:nvPr/>
          </p:nvSpPr>
          <p:spPr>
            <a:xfrm>
              <a:off x="1455177" y="3840658"/>
              <a:ext cx="77578" cy="23865"/>
            </a:xfrm>
            <a:custGeom>
              <a:avLst/>
              <a:pathLst>
                <a:path w="77578" h="23865">
                  <a:moveTo>
                    <a:pt x="77578" y="13745"/>
                  </a:moveTo>
                  <a:lnTo>
                    <a:pt x="1861" y="23865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4" name="pg5493"/>
            <p:cNvSpPr/>
            <p:nvPr/>
          </p:nvSpPr>
          <p:spPr>
            <a:xfrm>
              <a:off x="1457039" y="3854403"/>
              <a:ext cx="77612" cy="24498"/>
            </a:xfrm>
            <a:custGeom>
              <a:avLst/>
              <a:pathLst>
                <a:path w="77612" h="24498">
                  <a:moveTo>
                    <a:pt x="77612" y="13729"/>
                  </a:moveTo>
                  <a:lnTo>
                    <a:pt x="1984" y="24498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5" name="pg5494"/>
            <p:cNvSpPr/>
            <p:nvPr/>
          </p:nvSpPr>
          <p:spPr>
            <a:xfrm>
              <a:off x="1459023" y="3868133"/>
              <a:ext cx="77640" cy="25129"/>
            </a:xfrm>
            <a:custGeom>
              <a:avLst/>
              <a:pathLst>
                <a:path w="77640" h="25129">
                  <a:moveTo>
                    <a:pt x="77640" y="13713"/>
                  </a:moveTo>
                  <a:lnTo>
                    <a:pt x="2107" y="25129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6" name="pg5495"/>
            <p:cNvSpPr/>
            <p:nvPr/>
          </p:nvSpPr>
          <p:spPr>
            <a:xfrm>
              <a:off x="1461131" y="3881847"/>
              <a:ext cx="77662" cy="25758"/>
            </a:xfrm>
            <a:custGeom>
              <a:avLst/>
              <a:pathLst>
                <a:path w="77662" h="25758">
                  <a:moveTo>
                    <a:pt x="77662" y="13695"/>
                  </a:moveTo>
                  <a:lnTo>
                    <a:pt x="2230" y="25758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7" name="pg5496"/>
            <p:cNvSpPr/>
            <p:nvPr/>
          </p:nvSpPr>
          <p:spPr>
            <a:xfrm>
              <a:off x="1463361" y="3895542"/>
              <a:ext cx="77679" cy="26386"/>
            </a:xfrm>
            <a:custGeom>
              <a:avLst/>
              <a:pathLst>
                <a:path w="77679" h="26386">
                  <a:moveTo>
                    <a:pt x="77679" y="13676"/>
                  </a:moveTo>
                  <a:lnTo>
                    <a:pt x="2353" y="26386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8" name="pg5497"/>
            <p:cNvSpPr/>
            <p:nvPr/>
          </p:nvSpPr>
          <p:spPr>
            <a:xfrm>
              <a:off x="1465715" y="3909219"/>
              <a:ext cx="77690" cy="27011"/>
            </a:xfrm>
            <a:custGeom>
              <a:avLst/>
              <a:pathLst>
                <a:path w="77690" h="27011">
                  <a:moveTo>
                    <a:pt x="77690" y="13656"/>
                  </a:moveTo>
                  <a:lnTo>
                    <a:pt x="2476" y="27011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9" name="pg5498"/>
            <p:cNvSpPr/>
            <p:nvPr/>
          </p:nvSpPr>
          <p:spPr>
            <a:xfrm>
              <a:off x="1468191" y="3922876"/>
              <a:ext cx="77695" cy="27635"/>
            </a:xfrm>
            <a:custGeom>
              <a:avLst/>
              <a:pathLst>
                <a:path w="77695" h="27635">
                  <a:moveTo>
                    <a:pt x="77695" y="13636"/>
                  </a:moveTo>
                  <a:lnTo>
                    <a:pt x="2598" y="27635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0" name="pg5499"/>
            <p:cNvSpPr/>
            <p:nvPr/>
          </p:nvSpPr>
          <p:spPr>
            <a:xfrm>
              <a:off x="1470790" y="3936512"/>
              <a:ext cx="77695" cy="28256"/>
            </a:xfrm>
            <a:custGeom>
              <a:avLst/>
              <a:pathLst>
                <a:path w="77695" h="28256">
                  <a:moveTo>
                    <a:pt x="77695" y="13614"/>
                  </a:moveTo>
                  <a:lnTo>
                    <a:pt x="2721" y="28256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1" name="pg5500"/>
            <p:cNvSpPr/>
            <p:nvPr/>
          </p:nvSpPr>
          <p:spPr>
            <a:xfrm>
              <a:off x="1473511" y="3950126"/>
              <a:ext cx="77689" cy="28875"/>
            </a:xfrm>
            <a:custGeom>
              <a:avLst/>
              <a:pathLst>
                <a:path w="77689" h="28875">
                  <a:moveTo>
                    <a:pt x="77689" y="13591"/>
                  </a:moveTo>
                  <a:lnTo>
                    <a:pt x="2843" y="28875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2" name="pg5501"/>
            <p:cNvSpPr/>
            <p:nvPr/>
          </p:nvSpPr>
          <p:spPr>
            <a:xfrm>
              <a:off x="1476354" y="3963718"/>
              <a:ext cx="77677" cy="29493"/>
            </a:xfrm>
            <a:custGeom>
              <a:avLst/>
              <a:pathLst>
                <a:path w="77677" h="29493">
                  <a:moveTo>
                    <a:pt x="77677" y="13567"/>
                  </a:moveTo>
                  <a:lnTo>
                    <a:pt x="2965" y="29493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3" name="pg5502"/>
            <p:cNvSpPr/>
            <p:nvPr/>
          </p:nvSpPr>
          <p:spPr>
            <a:xfrm>
              <a:off x="1479319" y="3977286"/>
              <a:ext cx="77659" cy="30108"/>
            </a:xfrm>
            <a:custGeom>
              <a:avLst/>
              <a:pathLst>
                <a:path w="77659" h="30108">
                  <a:moveTo>
                    <a:pt x="77659" y="13543"/>
                  </a:moveTo>
                  <a:lnTo>
                    <a:pt x="3086" y="3010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4" name="pg5503"/>
            <p:cNvSpPr/>
            <p:nvPr/>
          </p:nvSpPr>
          <p:spPr>
            <a:xfrm>
              <a:off x="1482406" y="3990829"/>
              <a:ext cx="77636" cy="30720"/>
            </a:xfrm>
            <a:custGeom>
              <a:avLst/>
              <a:pathLst>
                <a:path w="77636" h="30720">
                  <a:moveTo>
                    <a:pt x="77636" y="13517"/>
                  </a:moveTo>
                  <a:lnTo>
                    <a:pt x="3208" y="30720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5" name="pg5504"/>
            <p:cNvSpPr/>
            <p:nvPr/>
          </p:nvSpPr>
          <p:spPr>
            <a:xfrm>
              <a:off x="1485614" y="4004346"/>
              <a:ext cx="77607" cy="31331"/>
            </a:xfrm>
            <a:custGeom>
              <a:avLst/>
              <a:pathLst>
                <a:path w="77607" h="31331">
                  <a:moveTo>
                    <a:pt x="77607" y="13490"/>
                  </a:moveTo>
                  <a:lnTo>
                    <a:pt x="3329" y="31331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6" name="pg5505"/>
            <p:cNvSpPr/>
            <p:nvPr/>
          </p:nvSpPr>
          <p:spPr>
            <a:xfrm>
              <a:off x="1488944" y="4017837"/>
              <a:ext cx="77572" cy="31939"/>
            </a:xfrm>
            <a:custGeom>
              <a:avLst/>
              <a:pathLst>
                <a:path w="77572" h="31939">
                  <a:moveTo>
                    <a:pt x="77572" y="13462"/>
                  </a:moveTo>
                  <a:lnTo>
                    <a:pt x="3450" y="31939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7" name="pg5506"/>
            <p:cNvSpPr/>
            <p:nvPr/>
          </p:nvSpPr>
          <p:spPr>
            <a:xfrm>
              <a:off x="1492394" y="4031299"/>
              <a:ext cx="77532" cy="32545"/>
            </a:xfrm>
            <a:custGeom>
              <a:avLst/>
              <a:pathLst>
                <a:path w="77532" h="32545">
                  <a:moveTo>
                    <a:pt x="77532" y="13434"/>
                  </a:moveTo>
                  <a:lnTo>
                    <a:pt x="3571" y="32545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8" name="pg5507"/>
            <p:cNvSpPr/>
            <p:nvPr/>
          </p:nvSpPr>
          <p:spPr>
            <a:xfrm>
              <a:off x="1495965" y="4044734"/>
              <a:ext cx="77486" cy="33149"/>
            </a:xfrm>
            <a:custGeom>
              <a:avLst/>
              <a:pathLst>
                <a:path w="77486" h="33149">
                  <a:moveTo>
                    <a:pt x="77486" y="13404"/>
                  </a:moveTo>
                  <a:lnTo>
                    <a:pt x="3691" y="33149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9" name="pg5508"/>
            <p:cNvSpPr/>
            <p:nvPr/>
          </p:nvSpPr>
          <p:spPr>
            <a:xfrm>
              <a:off x="1499657" y="4058138"/>
              <a:ext cx="77434" cy="33750"/>
            </a:xfrm>
            <a:custGeom>
              <a:avLst/>
              <a:pathLst>
                <a:path w="77434" h="33750">
                  <a:moveTo>
                    <a:pt x="77434" y="13373"/>
                  </a:moveTo>
                  <a:lnTo>
                    <a:pt x="3811" y="33750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0" name="pg5509"/>
            <p:cNvSpPr/>
            <p:nvPr/>
          </p:nvSpPr>
          <p:spPr>
            <a:xfrm>
              <a:off x="1503468" y="4071512"/>
              <a:ext cx="77377" cy="34349"/>
            </a:xfrm>
            <a:custGeom>
              <a:avLst/>
              <a:pathLst>
                <a:path w="77377" h="34349">
                  <a:moveTo>
                    <a:pt x="77377" y="13341"/>
                  </a:moveTo>
                  <a:lnTo>
                    <a:pt x="3931" y="34349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1" name="pg5510"/>
            <p:cNvSpPr/>
            <p:nvPr/>
          </p:nvSpPr>
          <p:spPr>
            <a:xfrm>
              <a:off x="1507400" y="4084854"/>
              <a:ext cx="77313" cy="34945"/>
            </a:xfrm>
            <a:custGeom>
              <a:avLst/>
              <a:pathLst>
                <a:path w="77313" h="34945">
                  <a:moveTo>
                    <a:pt x="77313" y="13309"/>
                  </a:moveTo>
                  <a:lnTo>
                    <a:pt x="4051" y="34945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2" name="pg5511"/>
            <p:cNvSpPr/>
            <p:nvPr/>
          </p:nvSpPr>
          <p:spPr>
            <a:xfrm>
              <a:off x="1511452" y="4098163"/>
              <a:ext cx="77245" cy="35538"/>
            </a:xfrm>
            <a:custGeom>
              <a:avLst/>
              <a:pathLst>
                <a:path w="77245" h="35538">
                  <a:moveTo>
                    <a:pt x="77245" y="13275"/>
                  </a:moveTo>
                  <a:lnTo>
                    <a:pt x="4170" y="35538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3" name="pg5512"/>
            <p:cNvSpPr/>
            <p:nvPr/>
          </p:nvSpPr>
          <p:spPr>
            <a:xfrm>
              <a:off x="1515622" y="4111438"/>
              <a:ext cx="77170" cy="36129"/>
            </a:xfrm>
            <a:custGeom>
              <a:avLst/>
              <a:pathLst>
                <a:path w="77170" h="36129">
                  <a:moveTo>
                    <a:pt x="77170" y="13241"/>
                  </a:moveTo>
                  <a:lnTo>
                    <a:pt x="4289" y="36129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4" name="pg5513"/>
            <p:cNvSpPr/>
            <p:nvPr/>
          </p:nvSpPr>
          <p:spPr>
            <a:xfrm>
              <a:off x="1519912" y="4124680"/>
              <a:ext cx="77090" cy="36717"/>
            </a:xfrm>
            <a:custGeom>
              <a:avLst/>
              <a:pathLst>
                <a:path w="77090" h="36717">
                  <a:moveTo>
                    <a:pt x="77090" y="13205"/>
                  </a:moveTo>
                  <a:lnTo>
                    <a:pt x="4408" y="36717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5" name="pg5514"/>
            <p:cNvSpPr/>
            <p:nvPr/>
          </p:nvSpPr>
          <p:spPr>
            <a:xfrm>
              <a:off x="1524320" y="4137885"/>
              <a:ext cx="77004" cy="37303"/>
            </a:xfrm>
            <a:custGeom>
              <a:avLst/>
              <a:pathLst>
                <a:path w="77004" h="37303">
                  <a:moveTo>
                    <a:pt x="77004" y="13168"/>
                  </a:moveTo>
                  <a:lnTo>
                    <a:pt x="4526" y="37303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6" name="pg5515"/>
            <p:cNvSpPr/>
            <p:nvPr/>
          </p:nvSpPr>
          <p:spPr>
            <a:xfrm>
              <a:off x="1528847" y="4151054"/>
              <a:ext cx="76913" cy="37886"/>
            </a:xfrm>
            <a:custGeom>
              <a:avLst/>
              <a:pathLst>
                <a:path w="76913" h="37886">
                  <a:moveTo>
                    <a:pt x="76913" y="13131"/>
                  </a:moveTo>
                  <a:lnTo>
                    <a:pt x="4644" y="37886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7" name="pg5516"/>
            <p:cNvSpPr/>
            <p:nvPr/>
          </p:nvSpPr>
          <p:spPr>
            <a:xfrm>
              <a:off x="1533492" y="4164185"/>
              <a:ext cx="76816" cy="38466"/>
            </a:xfrm>
            <a:custGeom>
              <a:avLst/>
              <a:pathLst>
                <a:path w="76816" h="38466">
                  <a:moveTo>
                    <a:pt x="76816" y="13092"/>
                  </a:moveTo>
                  <a:lnTo>
                    <a:pt x="4762" y="38466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8" name="pg5517"/>
            <p:cNvSpPr/>
            <p:nvPr/>
          </p:nvSpPr>
          <p:spPr>
            <a:xfrm>
              <a:off x="1538254" y="4177278"/>
              <a:ext cx="76713" cy="39043"/>
            </a:xfrm>
            <a:custGeom>
              <a:avLst/>
              <a:pathLst>
                <a:path w="76713" h="39043">
                  <a:moveTo>
                    <a:pt x="76713" y="13053"/>
                  </a:moveTo>
                  <a:lnTo>
                    <a:pt x="4879" y="39043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9" name="pg5518"/>
            <p:cNvSpPr/>
            <p:nvPr/>
          </p:nvSpPr>
          <p:spPr>
            <a:xfrm>
              <a:off x="1543134" y="4190331"/>
              <a:ext cx="76604" cy="39618"/>
            </a:xfrm>
            <a:custGeom>
              <a:avLst/>
              <a:pathLst>
                <a:path w="76604" h="39618">
                  <a:moveTo>
                    <a:pt x="76604" y="13012"/>
                  </a:moveTo>
                  <a:lnTo>
                    <a:pt x="4996" y="39618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0" name="pg5519"/>
            <p:cNvSpPr/>
            <p:nvPr/>
          </p:nvSpPr>
          <p:spPr>
            <a:xfrm>
              <a:off x="1548131" y="4203344"/>
              <a:ext cx="76490" cy="40189"/>
            </a:xfrm>
            <a:custGeom>
              <a:avLst/>
              <a:pathLst>
                <a:path w="76490" h="40189">
                  <a:moveTo>
                    <a:pt x="76490" y="12971"/>
                  </a:moveTo>
                  <a:lnTo>
                    <a:pt x="5113" y="40189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1" name="pg5520"/>
            <p:cNvSpPr/>
            <p:nvPr/>
          </p:nvSpPr>
          <p:spPr>
            <a:xfrm>
              <a:off x="1553245" y="4216316"/>
              <a:ext cx="76371" cy="40758"/>
            </a:xfrm>
            <a:custGeom>
              <a:avLst/>
              <a:pathLst>
                <a:path w="76371" h="40758">
                  <a:moveTo>
                    <a:pt x="76371" y="12929"/>
                  </a:moveTo>
                  <a:lnTo>
                    <a:pt x="5229" y="40758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2" name="pg5521"/>
            <p:cNvSpPr/>
            <p:nvPr/>
          </p:nvSpPr>
          <p:spPr>
            <a:xfrm>
              <a:off x="1558474" y="4229245"/>
              <a:ext cx="76245" cy="41323"/>
            </a:xfrm>
            <a:custGeom>
              <a:avLst/>
              <a:pathLst>
                <a:path w="76245" h="41323">
                  <a:moveTo>
                    <a:pt x="76245" y="12885"/>
                  </a:moveTo>
                  <a:lnTo>
                    <a:pt x="5345" y="41323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3" name="pg5522"/>
            <p:cNvSpPr/>
            <p:nvPr/>
          </p:nvSpPr>
          <p:spPr>
            <a:xfrm>
              <a:off x="1563820" y="4242131"/>
              <a:ext cx="76114" cy="41885"/>
            </a:xfrm>
            <a:custGeom>
              <a:avLst/>
              <a:pathLst>
                <a:path w="76114" h="41885">
                  <a:moveTo>
                    <a:pt x="76114" y="12841"/>
                  </a:moveTo>
                  <a:lnTo>
                    <a:pt x="5461" y="41885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4" name="pg5523"/>
            <p:cNvSpPr/>
            <p:nvPr/>
          </p:nvSpPr>
          <p:spPr>
            <a:xfrm>
              <a:off x="1569281" y="4254973"/>
              <a:ext cx="75978" cy="42445"/>
            </a:xfrm>
            <a:custGeom>
              <a:avLst/>
              <a:pathLst>
                <a:path w="75978" h="42445">
                  <a:moveTo>
                    <a:pt x="75978" y="12796"/>
                  </a:moveTo>
                  <a:lnTo>
                    <a:pt x="5576" y="42445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5" name="pg5524"/>
            <p:cNvSpPr/>
            <p:nvPr/>
          </p:nvSpPr>
          <p:spPr>
            <a:xfrm>
              <a:off x="1574857" y="4267769"/>
              <a:ext cx="75836" cy="43001"/>
            </a:xfrm>
            <a:custGeom>
              <a:avLst/>
              <a:pathLst>
                <a:path w="75836" h="43001">
                  <a:moveTo>
                    <a:pt x="75836" y="12750"/>
                  </a:moveTo>
                  <a:lnTo>
                    <a:pt x="5690" y="43001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6" name="pg5525"/>
            <p:cNvSpPr/>
            <p:nvPr/>
          </p:nvSpPr>
          <p:spPr>
            <a:xfrm>
              <a:off x="1580548" y="4280520"/>
              <a:ext cx="75688" cy="43554"/>
            </a:xfrm>
            <a:custGeom>
              <a:avLst/>
              <a:pathLst>
                <a:path w="75688" h="43554">
                  <a:moveTo>
                    <a:pt x="75688" y="12703"/>
                  </a:moveTo>
                  <a:lnTo>
                    <a:pt x="5805" y="435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7" name="pg5526"/>
            <p:cNvSpPr/>
            <p:nvPr/>
          </p:nvSpPr>
          <p:spPr>
            <a:xfrm>
              <a:off x="1586353" y="4293223"/>
              <a:ext cx="75535" cy="44104"/>
            </a:xfrm>
            <a:custGeom>
              <a:avLst/>
              <a:pathLst>
                <a:path w="75535" h="44104">
                  <a:moveTo>
                    <a:pt x="75535" y="12655"/>
                  </a:moveTo>
                  <a:lnTo>
                    <a:pt x="5918" y="44104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8" name="pg5527"/>
            <p:cNvSpPr/>
            <p:nvPr/>
          </p:nvSpPr>
          <p:spPr>
            <a:xfrm>
              <a:off x="1592272" y="4305878"/>
              <a:ext cx="75376" cy="44651"/>
            </a:xfrm>
            <a:custGeom>
              <a:avLst/>
              <a:pathLst>
                <a:path w="75376" h="44651">
                  <a:moveTo>
                    <a:pt x="75376" y="12606"/>
                  </a:moveTo>
                  <a:lnTo>
                    <a:pt x="6032" y="44651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9" name="pg5528"/>
            <p:cNvSpPr/>
            <p:nvPr/>
          </p:nvSpPr>
          <p:spPr>
            <a:xfrm>
              <a:off x="1598304" y="4318485"/>
              <a:ext cx="75212" cy="45194"/>
            </a:xfrm>
            <a:custGeom>
              <a:avLst/>
              <a:pathLst>
                <a:path w="75212" h="45194">
                  <a:moveTo>
                    <a:pt x="75212" y="12556"/>
                  </a:moveTo>
                  <a:lnTo>
                    <a:pt x="6145" y="45194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0" name="pg5529"/>
            <p:cNvSpPr/>
            <p:nvPr/>
          </p:nvSpPr>
          <p:spPr>
            <a:xfrm>
              <a:off x="1604450" y="4331042"/>
              <a:ext cx="75042" cy="45734"/>
            </a:xfrm>
            <a:custGeom>
              <a:avLst/>
              <a:pathLst>
                <a:path w="75042" h="45734">
                  <a:moveTo>
                    <a:pt x="75042" y="12505"/>
                  </a:moveTo>
                  <a:lnTo>
                    <a:pt x="6257" y="45734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1" name="pg5530"/>
            <p:cNvSpPr/>
            <p:nvPr/>
          </p:nvSpPr>
          <p:spPr>
            <a:xfrm>
              <a:off x="1610707" y="4343547"/>
              <a:ext cx="74867" cy="46271"/>
            </a:xfrm>
            <a:custGeom>
              <a:avLst/>
              <a:pathLst>
                <a:path w="74867" h="46271">
                  <a:moveTo>
                    <a:pt x="74867" y="12454"/>
                  </a:moveTo>
                  <a:lnTo>
                    <a:pt x="6369" y="46271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2" name="pg5531"/>
            <p:cNvSpPr/>
            <p:nvPr/>
          </p:nvSpPr>
          <p:spPr>
            <a:xfrm>
              <a:off x="1617077" y="4356002"/>
              <a:ext cx="74686" cy="46804"/>
            </a:xfrm>
            <a:custGeom>
              <a:avLst/>
              <a:pathLst>
                <a:path w="74686" h="46804">
                  <a:moveTo>
                    <a:pt x="74686" y="12401"/>
                  </a:moveTo>
                  <a:lnTo>
                    <a:pt x="6481" y="46804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3" name="pg5532"/>
            <p:cNvSpPr/>
            <p:nvPr/>
          </p:nvSpPr>
          <p:spPr>
            <a:xfrm>
              <a:off x="1623558" y="4368403"/>
              <a:ext cx="74500" cy="47334"/>
            </a:xfrm>
            <a:custGeom>
              <a:avLst/>
              <a:pathLst>
                <a:path w="74500" h="47334">
                  <a:moveTo>
                    <a:pt x="74500" y="12348"/>
                  </a:moveTo>
                  <a:lnTo>
                    <a:pt x="6592" y="47334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4" name="pg5533"/>
            <p:cNvSpPr/>
            <p:nvPr/>
          </p:nvSpPr>
          <p:spPr>
            <a:xfrm>
              <a:off x="1630151" y="4380751"/>
              <a:ext cx="74308" cy="47861"/>
            </a:xfrm>
            <a:custGeom>
              <a:avLst/>
              <a:pathLst>
                <a:path w="74308" h="47861">
                  <a:moveTo>
                    <a:pt x="74308" y="12293"/>
                  </a:moveTo>
                  <a:lnTo>
                    <a:pt x="6703" y="47861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5" name="pg5534"/>
            <p:cNvSpPr/>
            <p:nvPr/>
          </p:nvSpPr>
          <p:spPr>
            <a:xfrm>
              <a:off x="1636854" y="4393045"/>
              <a:ext cx="74111" cy="48383"/>
            </a:xfrm>
            <a:custGeom>
              <a:avLst/>
              <a:pathLst>
                <a:path w="74111" h="48383">
                  <a:moveTo>
                    <a:pt x="74111" y="12238"/>
                  </a:moveTo>
                  <a:lnTo>
                    <a:pt x="6813" y="48383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6" name="pg5535"/>
            <p:cNvSpPr/>
            <p:nvPr/>
          </p:nvSpPr>
          <p:spPr>
            <a:xfrm>
              <a:off x="1643667" y="4405283"/>
              <a:ext cx="73908" cy="48903"/>
            </a:xfrm>
            <a:custGeom>
              <a:avLst/>
              <a:pathLst>
                <a:path w="73908" h="48903">
                  <a:moveTo>
                    <a:pt x="73908" y="12182"/>
                  </a:moveTo>
                  <a:lnTo>
                    <a:pt x="6922" y="48903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7" name="pg5536"/>
            <p:cNvSpPr/>
            <p:nvPr/>
          </p:nvSpPr>
          <p:spPr>
            <a:xfrm>
              <a:off x="1650590" y="4417466"/>
              <a:ext cx="73700" cy="49418"/>
            </a:xfrm>
            <a:custGeom>
              <a:avLst/>
              <a:pathLst>
                <a:path w="73700" h="49418">
                  <a:moveTo>
                    <a:pt x="73700" y="12125"/>
                  </a:moveTo>
                  <a:lnTo>
                    <a:pt x="7031" y="49418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8" name="pg5537"/>
            <p:cNvSpPr/>
            <p:nvPr/>
          </p:nvSpPr>
          <p:spPr>
            <a:xfrm>
              <a:off x="1657621" y="4429591"/>
              <a:ext cx="73486" cy="49931"/>
            </a:xfrm>
            <a:custGeom>
              <a:avLst/>
              <a:pathLst>
                <a:path w="73486" h="49931">
                  <a:moveTo>
                    <a:pt x="73486" y="12067"/>
                  </a:moveTo>
                  <a:lnTo>
                    <a:pt x="7140" y="49931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9" name="pg5538"/>
            <p:cNvSpPr/>
            <p:nvPr/>
          </p:nvSpPr>
          <p:spPr>
            <a:xfrm>
              <a:off x="1664762" y="4441658"/>
              <a:ext cx="73267" cy="50439"/>
            </a:xfrm>
            <a:custGeom>
              <a:avLst/>
              <a:pathLst>
                <a:path w="73267" h="50439">
                  <a:moveTo>
                    <a:pt x="73267" y="12008"/>
                  </a:moveTo>
                  <a:lnTo>
                    <a:pt x="7248" y="50439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0" name="pg5539"/>
            <p:cNvSpPr/>
            <p:nvPr/>
          </p:nvSpPr>
          <p:spPr>
            <a:xfrm>
              <a:off x="1672010" y="4453666"/>
              <a:ext cx="73043" cy="50944"/>
            </a:xfrm>
            <a:custGeom>
              <a:avLst/>
              <a:pathLst>
                <a:path w="73043" h="50944">
                  <a:moveTo>
                    <a:pt x="73043" y="11948"/>
                  </a:moveTo>
                  <a:lnTo>
                    <a:pt x="7356" y="50944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1" name="pg5540"/>
            <p:cNvSpPr/>
            <p:nvPr/>
          </p:nvSpPr>
          <p:spPr>
            <a:xfrm>
              <a:off x="1679366" y="4465614"/>
              <a:ext cx="72813" cy="51445"/>
            </a:xfrm>
            <a:custGeom>
              <a:avLst/>
              <a:pathLst>
                <a:path w="72813" h="51445">
                  <a:moveTo>
                    <a:pt x="72813" y="11887"/>
                  </a:moveTo>
                  <a:lnTo>
                    <a:pt x="7463" y="51445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2" name="pg5541"/>
            <p:cNvSpPr/>
            <p:nvPr/>
          </p:nvSpPr>
          <p:spPr>
            <a:xfrm>
              <a:off x="1686829" y="4477502"/>
              <a:ext cx="72578" cy="51942"/>
            </a:xfrm>
            <a:custGeom>
              <a:avLst/>
              <a:pathLst>
                <a:path w="72578" h="51942">
                  <a:moveTo>
                    <a:pt x="72578" y="11826"/>
                  </a:moveTo>
                  <a:lnTo>
                    <a:pt x="7569" y="51942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3" name="pg5542"/>
            <p:cNvSpPr/>
            <p:nvPr/>
          </p:nvSpPr>
          <p:spPr>
            <a:xfrm>
              <a:off x="1694399" y="4489328"/>
              <a:ext cx="72338" cy="52435"/>
            </a:xfrm>
            <a:custGeom>
              <a:avLst/>
              <a:pathLst>
                <a:path w="72338" h="52435">
                  <a:moveTo>
                    <a:pt x="72338" y="11763"/>
                  </a:moveTo>
                  <a:lnTo>
                    <a:pt x="7675" y="52435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4" name="pg5543"/>
            <p:cNvSpPr/>
            <p:nvPr/>
          </p:nvSpPr>
          <p:spPr>
            <a:xfrm>
              <a:off x="1702074" y="4501092"/>
              <a:ext cx="72092" cy="52925"/>
            </a:xfrm>
            <a:custGeom>
              <a:avLst/>
              <a:pathLst>
                <a:path w="72092" h="52925">
                  <a:moveTo>
                    <a:pt x="72092" y="11700"/>
                  </a:moveTo>
                  <a:lnTo>
                    <a:pt x="7780" y="52925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5" name="pg5544"/>
            <p:cNvSpPr/>
            <p:nvPr/>
          </p:nvSpPr>
          <p:spPr>
            <a:xfrm>
              <a:off x="1709855" y="4512793"/>
              <a:ext cx="71841" cy="53410"/>
            </a:xfrm>
            <a:custGeom>
              <a:avLst/>
              <a:pathLst>
                <a:path w="71841" h="53410">
                  <a:moveTo>
                    <a:pt x="71841" y="11636"/>
                  </a:moveTo>
                  <a:lnTo>
                    <a:pt x="7885" y="53410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6" name="pg5545"/>
            <p:cNvSpPr/>
            <p:nvPr/>
          </p:nvSpPr>
          <p:spPr>
            <a:xfrm>
              <a:off x="1717740" y="4524429"/>
              <a:ext cx="71585" cy="53892"/>
            </a:xfrm>
            <a:custGeom>
              <a:avLst/>
              <a:pathLst>
                <a:path w="71585" h="53892">
                  <a:moveTo>
                    <a:pt x="71585" y="11571"/>
                  </a:moveTo>
                  <a:lnTo>
                    <a:pt x="7989" y="53892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7" name="pg5546"/>
            <p:cNvSpPr/>
            <p:nvPr/>
          </p:nvSpPr>
          <p:spPr>
            <a:xfrm>
              <a:off x="1725730" y="4536001"/>
              <a:ext cx="71323" cy="54370"/>
            </a:xfrm>
            <a:custGeom>
              <a:avLst/>
              <a:pathLst>
                <a:path w="71323" h="54370">
                  <a:moveTo>
                    <a:pt x="71323" y="11505"/>
                  </a:moveTo>
                  <a:lnTo>
                    <a:pt x="8093" y="54370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8" name="pg5547"/>
            <p:cNvSpPr/>
            <p:nvPr/>
          </p:nvSpPr>
          <p:spPr>
            <a:xfrm>
              <a:off x="1733823" y="4547506"/>
              <a:ext cx="71057" cy="54844"/>
            </a:xfrm>
            <a:custGeom>
              <a:avLst/>
              <a:pathLst>
                <a:path w="71057" h="54844">
                  <a:moveTo>
                    <a:pt x="71057" y="11439"/>
                  </a:moveTo>
                  <a:lnTo>
                    <a:pt x="8196" y="54844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9" name="pg5548"/>
            <p:cNvSpPr/>
            <p:nvPr/>
          </p:nvSpPr>
          <p:spPr>
            <a:xfrm>
              <a:off x="1742019" y="4558945"/>
              <a:ext cx="70785" cy="55313"/>
            </a:xfrm>
            <a:custGeom>
              <a:avLst/>
              <a:pathLst>
                <a:path w="70785" h="55313">
                  <a:moveTo>
                    <a:pt x="70785" y="11371"/>
                  </a:moveTo>
                  <a:lnTo>
                    <a:pt x="8298" y="55313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0" name="pg5549"/>
            <p:cNvSpPr/>
            <p:nvPr/>
          </p:nvSpPr>
          <p:spPr>
            <a:xfrm>
              <a:off x="1750317" y="4570317"/>
              <a:ext cx="70508" cy="55779"/>
            </a:xfrm>
            <a:custGeom>
              <a:avLst/>
              <a:pathLst>
                <a:path w="70508" h="55779">
                  <a:moveTo>
                    <a:pt x="70508" y="11303"/>
                  </a:moveTo>
                  <a:lnTo>
                    <a:pt x="8400" y="55779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1" name="pg5550"/>
            <p:cNvSpPr/>
            <p:nvPr/>
          </p:nvSpPr>
          <p:spPr>
            <a:xfrm>
              <a:off x="1758718" y="4581620"/>
              <a:ext cx="70225" cy="56241"/>
            </a:xfrm>
            <a:custGeom>
              <a:avLst/>
              <a:pathLst>
                <a:path w="70225" h="56241">
                  <a:moveTo>
                    <a:pt x="70225" y="11233"/>
                  </a:moveTo>
                  <a:lnTo>
                    <a:pt x="8501" y="56241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2" name="pg5551"/>
            <p:cNvSpPr/>
            <p:nvPr/>
          </p:nvSpPr>
          <p:spPr>
            <a:xfrm>
              <a:off x="1767219" y="4592854"/>
              <a:ext cx="69938" cy="56698"/>
            </a:xfrm>
            <a:custGeom>
              <a:avLst/>
              <a:pathLst>
                <a:path w="69938" h="56698">
                  <a:moveTo>
                    <a:pt x="69938" y="11163"/>
                  </a:moveTo>
                  <a:lnTo>
                    <a:pt x="8601" y="56698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3" name="pg5552"/>
            <p:cNvSpPr/>
            <p:nvPr/>
          </p:nvSpPr>
          <p:spPr>
            <a:xfrm>
              <a:off x="1775821" y="4604018"/>
              <a:ext cx="69645" cy="57151"/>
            </a:xfrm>
            <a:custGeom>
              <a:avLst/>
              <a:pathLst>
                <a:path w="69645" h="57151">
                  <a:moveTo>
                    <a:pt x="69645" y="11093"/>
                  </a:moveTo>
                  <a:lnTo>
                    <a:pt x="8701" y="57151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4" name="pg5553"/>
            <p:cNvSpPr/>
            <p:nvPr/>
          </p:nvSpPr>
          <p:spPr>
            <a:xfrm>
              <a:off x="1784523" y="4615111"/>
              <a:ext cx="69347" cy="57600"/>
            </a:xfrm>
            <a:custGeom>
              <a:avLst/>
              <a:pathLst>
                <a:path w="69347" h="57600">
                  <a:moveTo>
                    <a:pt x="69347" y="11021"/>
                  </a:moveTo>
                  <a:lnTo>
                    <a:pt x="8801" y="57600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5" name="pg5554"/>
            <p:cNvSpPr/>
            <p:nvPr/>
          </p:nvSpPr>
          <p:spPr>
            <a:xfrm>
              <a:off x="1793324" y="4626133"/>
              <a:ext cx="69044" cy="58045"/>
            </a:xfrm>
            <a:custGeom>
              <a:avLst/>
              <a:pathLst>
                <a:path w="69044" h="58045">
                  <a:moveTo>
                    <a:pt x="69044" y="10949"/>
                  </a:moveTo>
                  <a:lnTo>
                    <a:pt x="8899" y="58045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6" name="pg5555"/>
            <p:cNvSpPr/>
            <p:nvPr/>
          </p:nvSpPr>
          <p:spPr>
            <a:xfrm>
              <a:off x="1802224" y="4637082"/>
              <a:ext cx="68736" cy="58486"/>
            </a:xfrm>
            <a:custGeom>
              <a:avLst/>
              <a:pathLst>
                <a:path w="68736" h="58486">
                  <a:moveTo>
                    <a:pt x="68736" y="10875"/>
                  </a:moveTo>
                  <a:lnTo>
                    <a:pt x="8997" y="58486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7" name="pg5556"/>
            <p:cNvSpPr/>
            <p:nvPr/>
          </p:nvSpPr>
          <p:spPr>
            <a:xfrm>
              <a:off x="1811222" y="4647958"/>
              <a:ext cx="68423" cy="58922"/>
            </a:xfrm>
            <a:custGeom>
              <a:avLst/>
              <a:pathLst>
                <a:path w="68423" h="58922">
                  <a:moveTo>
                    <a:pt x="68423" y="10801"/>
                  </a:moveTo>
                  <a:lnTo>
                    <a:pt x="9095" y="58922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8" name="pg5557"/>
            <p:cNvSpPr/>
            <p:nvPr/>
          </p:nvSpPr>
          <p:spPr>
            <a:xfrm>
              <a:off x="1820317" y="4658759"/>
              <a:ext cx="68105" cy="59354"/>
            </a:xfrm>
            <a:custGeom>
              <a:avLst/>
              <a:pathLst>
                <a:path w="68105" h="59354">
                  <a:moveTo>
                    <a:pt x="68105" y="10726"/>
                  </a:moveTo>
                  <a:lnTo>
                    <a:pt x="9191" y="59354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9" name="pg5558"/>
            <p:cNvSpPr/>
            <p:nvPr/>
          </p:nvSpPr>
          <p:spPr>
            <a:xfrm>
              <a:off x="1829508" y="4669486"/>
              <a:ext cx="67782" cy="59782"/>
            </a:xfrm>
            <a:custGeom>
              <a:avLst/>
              <a:pathLst>
                <a:path w="67782" h="59782">
                  <a:moveTo>
                    <a:pt x="67782" y="10651"/>
                  </a:moveTo>
                  <a:lnTo>
                    <a:pt x="9287" y="59782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0" name="pg5559"/>
            <p:cNvSpPr/>
            <p:nvPr/>
          </p:nvSpPr>
          <p:spPr>
            <a:xfrm>
              <a:off x="1838796" y="4680138"/>
              <a:ext cx="67454" cy="60205"/>
            </a:xfrm>
            <a:custGeom>
              <a:avLst/>
              <a:pathLst>
                <a:path w="67454" h="60205">
                  <a:moveTo>
                    <a:pt x="67454" y="10574"/>
                  </a:moveTo>
                  <a:lnTo>
                    <a:pt x="9382" y="60205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1" name="pg5560"/>
            <p:cNvSpPr/>
            <p:nvPr/>
          </p:nvSpPr>
          <p:spPr>
            <a:xfrm>
              <a:off x="1848179" y="4690713"/>
              <a:ext cx="67121" cy="60624"/>
            </a:xfrm>
            <a:custGeom>
              <a:avLst/>
              <a:pathLst>
                <a:path w="67121" h="60624">
                  <a:moveTo>
                    <a:pt x="67121" y="10497"/>
                  </a:moveTo>
                  <a:lnTo>
                    <a:pt x="9477" y="60624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2" name="pg5561"/>
            <p:cNvSpPr/>
            <p:nvPr/>
          </p:nvSpPr>
          <p:spPr>
            <a:xfrm>
              <a:off x="1857656" y="4701210"/>
              <a:ext cx="66783" cy="61038"/>
            </a:xfrm>
            <a:custGeom>
              <a:avLst/>
              <a:pathLst>
                <a:path w="66783" h="61038">
                  <a:moveTo>
                    <a:pt x="66783" y="10419"/>
                  </a:moveTo>
                  <a:lnTo>
                    <a:pt x="9571" y="61038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3" name="pg5562"/>
            <p:cNvSpPr/>
            <p:nvPr/>
          </p:nvSpPr>
          <p:spPr>
            <a:xfrm>
              <a:off x="1867228" y="4711630"/>
              <a:ext cx="66441" cy="61448"/>
            </a:xfrm>
            <a:custGeom>
              <a:avLst/>
              <a:pathLst>
                <a:path w="66441" h="61448">
                  <a:moveTo>
                    <a:pt x="66441" y="10341"/>
                  </a:moveTo>
                  <a:lnTo>
                    <a:pt x="9664" y="61448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4" name="pg5563"/>
            <p:cNvSpPr/>
            <p:nvPr/>
          </p:nvSpPr>
          <p:spPr>
            <a:xfrm>
              <a:off x="1876892" y="4721971"/>
              <a:ext cx="66093" cy="61853"/>
            </a:xfrm>
            <a:custGeom>
              <a:avLst/>
              <a:pathLst>
                <a:path w="66093" h="61853">
                  <a:moveTo>
                    <a:pt x="66093" y="10261"/>
                  </a:moveTo>
                  <a:lnTo>
                    <a:pt x="9756" y="61853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5" name="pg5564"/>
            <p:cNvSpPr/>
            <p:nvPr/>
          </p:nvSpPr>
          <p:spPr>
            <a:xfrm>
              <a:off x="1886649" y="4732233"/>
              <a:ext cx="65740" cy="62254"/>
            </a:xfrm>
            <a:custGeom>
              <a:avLst/>
              <a:pathLst>
                <a:path w="65740" h="62254">
                  <a:moveTo>
                    <a:pt x="65740" y="10181"/>
                  </a:moveTo>
                  <a:lnTo>
                    <a:pt x="9848" y="62254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6" name="pg5565"/>
            <p:cNvSpPr/>
            <p:nvPr/>
          </p:nvSpPr>
          <p:spPr>
            <a:xfrm>
              <a:off x="1896498" y="4742414"/>
              <a:ext cx="65383" cy="62650"/>
            </a:xfrm>
            <a:custGeom>
              <a:avLst/>
              <a:pathLst>
                <a:path w="65383" h="62650">
                  <a:moveTo>
                    <a:pt x="65383" y="10100"/>
                  </a:moveTo>
                  <a:lnTo>
                    <a:pt x="9939" y="62650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7" name="pg5566"/>
            <p:cNvSpPr/>
            <p:nvPr/>
          </p:nvSpPr>
          <p:spPr>
            <a:xfrm>
              <a:off x="1906438" y="4752514"/>
              <a:ext cx="65021" cy="63042"/>
            </a:xfrm>
            <a:custGeom>
              <a:avLst/>
              <a:pathLst>
                <a:path w="65021" h="63042">
                  <a:moveTo>
                    <a:pt x="65021" y="10018"/>
                  </a:moveTo>
                  <a:lnTo>
                    <a:pt x="10030" y="63042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8" name="pg5567"/>
            <p:cNvSpPr/>
            <p:nvPr/>
          </p:nvSpPr>
          <p:spPr>
            <a:xfrm>
              <a:off x="1916468" y="4762533"/>
              <a:ext cx="64654" cy="63429"/>
            </a:xfrm>
            <a:custGeom>
              <a:avLst/>
              <a:pathLst>
                <a:path w="64654" h="63429">
                  <a:moveTo>
                    <a:pt x="64654" y="9936"/>
                  </a:moveTo>
                  <a:lnTo>
                    <a:pt x="10119" y="63429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9" name="pg5568"/>
            <p:cNvSpPr/>
            <p:nvPr/>
          </p:nvSpPr>
          <p:spPr>
            <a:xfrm>
              <a:off x="1926587" y="4772469"/>
              <a:ext cx="64282" cy="63811"/>
            </a:xfrm>
            <a:custGeom>
              <a:avLst/>
              <a:pathLst>
                <a:path w="64282" h="63811">
                  <a:moveTo>
                    <a:pt x="64282" y="9852"/>
                  </a:moveTo>
                  <a:lnTo>
                    <a:pt x="10208" y="63811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0" name="pg5569"/>
            <p:cNvSpPr/>
            <p:nvPr/>
          </p:nvSpPr>
          <p:spPr>
            <a:xfrm>
              <a:off x="1936796" y="4782322"/>
              <a:ext cx="63906" cy="64188"/>
            </a:xfrm>
            <a:custGeom>
              <a:avLst/>
              <a:pathLst>
                <a:path w="63906" h="64188">
                  <a:moveTo>
                    <a:pt x="63906" y="9769"/>
                  </a:moveTo>
                  <a:lnTo>
                    <a:pt x="10296" y="64188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1" name="pg5570"/>
            <p:cNvSpPr/>
            <p:nvPr/>
          </p:nvSpPr>
          <p:spPr>
            <a:xfrm>
              <a:off x="1947092" y="4792091"/>
              <a:ext cx="63525" cy="64561"/>
            </a:xfrm>
            <a:custGeom>
              <a:avLst/>
              <a:pathLst>
                <a:path w="63525" h="64561">
                  <a:moveTo>
                    <a:pt x="63525" y="9684"/>
                  </a:moveTo>
                  <a:lnTo>
                    <a:pt x="10383" y="64561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2" name="pg5571"/>
            <p:cNvSpPr/>
            <p:nvPr/>
          </p:nvSpPr>
          <p:spPr>
            <a:xfrm>
              <a:off x="1957476" y="4801776"/>
              <a:ext cx="63139" cy="64930"/>
            </a:xfrm>
            <a:custGeom>
              <a:avLst/>
              <a:pathLst>
                <a:path w="63139" h="64930">
                  <a:moveTo>
                    <a:pt x="63139" y="9599"/>
                  </a:moveTo>
                  <a:lnTo>
                    <a:pt x="10470" y="64930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3" name="pg5572"/>
            <p:cNvSpPr/>
            <p:nvPr/>
          </p:nvSpPr>
          <p:spPr>
            <a:xfrm>
              <a:off x="1967947" y="4811375"/>
              <a:ext cx="62748" cy="65293"/>
            </a:xfrm>
            <a:custGeom>
              <a:avLst/>
              <a:pathLst>
                <a:path w="62748" h="65293">
                  <a:moveTo>
                    <a:pt x="62748" y="9512"/>
                  </a:moveTo>
                  <a:lnTo>
                    <a:pt x="10556" y="65293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4" name="pg5573"/>
            <p:cNvSpPr/>
            <p:nvPr/>
          </p:nvSpPr>
          <p:spPr>
            <a:xfrm>
              <a:off x="1978503" y="4820888"/>
              <a:ext cx="62353" cy="65651"/>
            </a:xfrm>
            <a:custGeom>
              <a:avLst/>
              <a:pathLst>
                <a:path w="62353" h="65651">
                  <a:moveTo>
                    <a:pt x="62353" y="9426"/>
                  </a:moveTo>
                  <a:lnTo>
                    <a:pt x="10641" y="65651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5" name="pg5574"/>
            <p:cNvSpPr/>
            <p:nvPr/>
          </p:nvSpPr>
          <p:spPr>
            <a:xfrm>
              <a:off x="1989144" y="4830314"/>
              <a:ext cx="61954" cy="66005"/>
            </a:xfrm>
            <a:custGeom>
              <a:avLst/>
              <a:pathLst>
                <a:path w="61954" h="66005">
                  <a:moveTo>
                    <a:pt x="61954" y="9338"/>
                  </a:moveTo>
                  <a:lnTo>
                    <a:pt x="10725" y="66005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6" name="pg5575"/>
            <p:cNvSpPr/>
            <p:nvPr/>
          </p:nvSpPr>
          <p:spPr>
            <a:xfrm>
              <a:off x="1999869" y="4839653"/>
              <a:ext cx="61550" cy="66354"/>
            </a:xfrm>
            <a:custGeom>
              <a:avLst/>
              <a:pathLst>
                <a:path w="61550" h="66354">
                  <a:moveTo>
                    <a:pt x="61550" y="9250"/>
                  </a:moveTo>
                  <a:lnTo>
                    <a:pt x="10808" y="66354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7" name="pg5576"/>
            <p:cNvSpPr/>
            <p:nvPr/>
          </p:nvSpPr>
          <p:spPr>
            <a:xfrm>
              <a:off x="2010678" y="4848903"/>
              <a:ext cx="61141" cy="66698"/>
            </a:xfrm>
            <a:custGeom>
              <a:avLst/>
              <a:pathLst>
                <a:path w="61141" h="66698">
                  <a:moveTo>
                    <a:pt x="61141" y="9161"/>
                  </a:moveTo>
                  <a:lnTo>
                    <a:pt x="10891" y="66698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8" name="pg5577"/>
            <p:cNvSpPr/>
            <p:nvPr/>
          </p:nvSpPr>
          <p:spPr>
            <a:xfrm>
              <a:off x="2021570" y="4858065"/>
              <a:ext cx="60728" cy="67037"/>
            </a:xfrm>
            <a:custGeom>
              <a:avLst/>
              <a:pathLst>
                <a:path w="60728" h="67037">
                  <a:moveTo>
                    <a:pt x="60728" y="9072"/>
                  </a:moveTo>
                  <a:lnTo>
                    <a:pt x="10973" y="67037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9" name="pg5578"/>
            <p:cNvSpPr/>
            <p:nvPr/>
          </p:nvSpPr>
          <p:spPr>
            <a:xfrm>
              <a:off x="2032543" y="4867138"/>
              <a:ext cx="60310" cy="67372"/>
            </a:xfrm>
            <a:custGeom>
              <a:avLst/>
              <a:pathLst>
                <a:path w="60310" h="67372">
                  <a:moveTo>
                    <a:pt x="60310" y="8982"/>
                  </a:moveTo>
                  <a:lnTo>
                    <a:pt x="11054" y="67372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0" name="pg5579"/>
            <p:cNvSpPr/>
            <p:nvPr/>
          </p:nvSpPr>
          <p:spPr>
            <a:xfrm>
              <a:off x="2043598" y="4876120"/>
              <a:ext cx="59888" cy="67701"/>
            </a:xfrm>
            <a:custGeom>
              <a:avLst/>
              <a:pathLst>
                <a:path w="59888" h="67701">
                  <a:moveTo>
                    <a:pt x="59888" y="8891"/>
                  </a:moveTo>
                  <a:lnTo>
                    <a:pt x="11134" y="6770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1" name="pg5580"/>
            <p:cNvSpPr/>
            <p:nvPr/>
          </p:nvSpPr>
          <p:spPr>
            <a:xfrm>
              <a:off x="2054732" y="4885011"/>
              <a:ext cx="59461" cy="68025"/>
            </a:xfrm>
            <a:custGeom>
              <a:avLst/>
              <a:pathLst>
                <a:path w="59461" h="68025">
                  <a:moveTo>
                    <a:pt x="59461" y="8799"/>
                  </a:moveTo>
                  <a:lnTo>
                    <a:pt x="11214" y="68025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2" name="pg5581"/>
            <p:cNvSpPr/>
            <p:nvPr/>
          </p:nvSpPr>
          <p:spPr>
            <a:xfrm>
              <a:off x="2065946" y="4893811"/>
              <a:ext cx="59031" cy="68344"/>
            </a:xfrm>
            <a:custGeom>
              <a:avLst/>
              <a:pathLst>
                <a:path w="59031" h="68344">
                  <a:moveTo>
                    <a:pt x="59031" y="8707"/>
                  </a:moveTo>
                  <a:lnTo>
                    <a:pt x="11292" y="68344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3" name="pg5582"/>
            <p:cNvSpPr/>
            <p:nvPr/>
          </p:nvSpPr>
          <p:spPr>
            <a:xfrm>
              <a:off x="2077239" y="4902519"/>
              <a:ext cx="58595" cy="68659"/>
            </a:xfrm>
            <a:custGeom>
              <a:avLst/>
              <a:pathLst>
                <a:path w="58595" h="68659">
                  <a:moveTo>
                    <a:pt x="58595" y="8615"/>
                  </a:moveTo>
                  <a:lnTo>
                    <a:pt x="11370" y="68659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4" name="pg5583"/>
            <p:cNvSpPr/>
            <p:nvPr/>
          </p:nvSpPr>
          <p:spPr>
            <a:xfrm>
              <a:off x="2088609" y="4911134"/>
              <a:ext cx="58156" cy="68968"/>
            </a:xfrm>
            <a:custGeom>
              <a:avLst/>
              <a:pathLst>
                <a:path w="58156" h="68968">
                  <a:moveTo>
                    <a:pt x="58156" y="8521"/>
                  </a:moveTo>
                  <a:lnTo>
                    <a:pt x="11447" y="68968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5" name="pg5584"/>
            <p:cNvSpPr/>
            <p:nvPr/>
          </p:nvSpPr>
          <p:spPr>
            <a:xfrm>
              <a:off x="2100056" y="4919656"/>
              <a:ext cx="57712" cy="69272"/>
            </a:xfrm>
            <a:custGeom>
              <a:avLst/>
              <a:pathLst>
                <a:path w="57712" h="69272">
                  <a:moveTo>
                    <a:pt x="57712" y="8427"/>
                  </a:moveTo>
                  <a:lnTo>
                    <a:pt x="11523" y="69272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6" name="pg5585"/>
            <p:cNvSpPr/>
            <p:nvPr/>
          </p:nvSpPr>
          <p:spPr>
            <a:xfrm>
              <a:off x="2111580" y="4928083"/>
              <a:ext cx="57264" cy="69571"/>
            </a:xfrm>
            <a:custGeom>
              <a:avLst/>
              <a:pathLst>
                <a:path w="57264" h="69571">
                  <a:moveTo>
                    <a:pt x="57264" y="8333"/>
                  </a:moveTo>
                  <a:lnTo>
                    <a:pt x="11598" y="69571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7" name="pg5586"/>
            <p:cNvSpPr/>
            <p:nvPr/>
          </p:nvSpPr>
          <p:spPr>
            <a:xfrm>
              <a:off x="2123178" y="4936416"/>
              <a:ext cx="56812" cy="69865"/>
            </a:xfrm>
            <a:custGeom>
              <a:avLst/>
              <a:pathLst>
                <a:path w="56812" h="69865">
                  <a:moveTo>
                    <a:pt x="56812" y="8237"/>
                  </a:moveTo>
                  <a:lnTo>
                    <a:pt x="11672" y="69865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8" name="pg5587"/>
            <p:cNvSpPr/>
            <p:nvPr/>
          </p:nvSpPr>
          <p:spPr>
            <a:xfrm>
              <a:off x="2134851" y="4944654"/>
              <a:ext cx="56355" cy="70154"/>
            </a:xfrm>
            <a:custGeom>
              <a:avLst/>
              <a:pathLst>
                <a:path w="56355" h="70154">
                  <a:moveTo>
                    <a:pt x="56355" y="8141"/>
                  </a:moveTo>
                  <a:lnTo>
                    <a:pt x="11746" y="70154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9" name="pg5588"/>
            <p:cNvSpPr/>
            <p:nvPr/>
          </p:nvSpPr>
          <p:spPr>
            <a:xfrm>
              <a:off x="2146598" y="4952796"/>
              <a:ext cx="55895" cy="70437"/>
            </a:xfrm>
            <a:custGeom>
              <a:avLst/>
              <a:pathLst>
                <a:path w="55895" h="70437">
                  <a:moveTo>
                    <a:pt x="55895" y="8045"/>
                  </a:moveTo>
                  <a:lnTo>
                    <a:pt x="11819" y="7043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0" name="pg5589"/>
            <p:cNvSpPr/>
            <p:nvPr/>
          </p:nvSpPr>
          <p:spPr>
            <a:xfrm>
              <a:off x="2158417" y="4960842"/>
              <a:ext cx="55430" cy="70716"/>
            </a:xfrm>
            <a:custGeom>
              <a:avLst/>
              <a:pathLst>
                <a:path w="55430" h="70716">
                  <a:moveTo>
                    <a:pt x="55430" y="7948"/>
                  </a:moveTo>
                  <a:lnTo>
                    <a:pt x="11890" y="70716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1" name="pg5590"/>
            <p:cNvSpPr/>
            <p:nvPr/>
          </p:nvSpPr>
          <p:spPr>
            <a:xfrm>
              <a:off x="2170308" y="4968790"/>
              <a:ext cx="54962" cy="70989"/>
            </a:xfrm>
            <a:custGeom>
              <a:avLst/>
              <a:pathLst>
                <a:path w="54962" h="70989">
                  <a:moveTo>
                    <a:pt x="54962" y="7850"/>
                  </a:moveTo>
                  <a:lnTo>
                    <a:pt x="11961" y="70989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2" name="pg5591"/>
            <p:cNvSpPr/>
            <p:nvPr/>
          </p:nvSpPr>
          <p:spPr>
            <a:xfrm>
              <a:off x="2182270" y="4976641"/>
              <a:ext cx="54489" cy="71257"/>
            </a:xfrm>
            <a:custGeom>
              <a:avLst/>
              <a:pathLst>
                <a:path w="54489" h="71257">
                  <a:moveTo>
                    <a:pt x="54489" y="7752"/>
                  </a:moveTo>
                  <a:lnTo>
                    <a:pt x="12031" y="71257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3" name="pg5592"/>
            <p:cNvSpPr/>
            <p:nvPr/>
          </p:nvSpPr>
          <p:spPr>
            <a:xfrm>
              <a:off x="2194302" y="4984394"/>
              <a:ext cx="54012" cy="71520"/>
            </a:xfrm>
            <a:custGeom>
              <a:avLst/>
              <a:pathLst>
                <a:path w="54012" h="71520">
                  <a:moveTo>
                    <a:pt x="54012" y="7653"/>
                  </a:moveTo>
                  <a:lnTo>
                    <a:pt x="12101" y="71520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4" name="pg5593"/>
            <p:cNvSpPr/>
            <p:nvPr/>
          </p:nvSpPr>
          <p:spPr>
            <a:xfrm>
              <a:off x="2206403" y="4992048"/>
              <a:ext cx="53531" cy="71778"/>
            </a:xfrm>
            <a:custGeom>
              <a:avLst/>
              <a:pathLst>
                <a:path w="53531" h="71778">
                  <a:moveTo>
                    <a:pt x="53531" y="7554"/>
                  </a:moveTo>
                  <a:lnTo>
                    <a:pt x="12169" y="71778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5" name="pg5594"/>
            <p:cNvSpPr/>
            <p:nvPr/>
          </p:nvSpPr>
          <p:spPr>
            <a:xfrm>
              <a:off x="2218572" y="4999602"/>
              <a:ext cx="53047" cy="72030"/>
            </a:xfrm>
            <a:custGeom>
              <a:avLst/>
              <a:pathLst>
                <a:path w="53047" h="72030">
                  <a:moveTo>
                    <a:pt x="53047" y="7454"/>
                  </a:moveTo>
                  <a:lnTo>
                    <a:pt x="12236" y="72030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6" name="pg5595"/>
            <p:cNvSpPr/>
            <p:nvPr/>
          </p:nvSpPr>
          <p:spPr>
            <a:xfrm>
              <a:off x="2230809" y="5007057"/>
              <a:ext cx="52558" cy="72277"/>
            </a:xfrm>
            <a:custGeom>
              <a:avLst/>
              <a:pathLst>
                <a:path w="52558" h="72277">
                  <a:moveTo>
                    <a:pt x="52558" y="7354"/>
                  </a:moveTo>
                  <a:lnTo>
                    <a:pt x="12303" y="72277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7" name="pg5596"/>
            <p:cNvSpPr/>
            <p:nvPr/>
          </p:nvSpPr>
          <p:spPr>
            <a:xfrm>
              <a:off x="2243112" y="5014411"/>
              <a:ext cx="52066" cy="72519"/>
            </a:xfrm>
            <a:custGeom>
              <a:avLst/>
              <a:pathLst>
                <a:path w="52066" h="72519">
                  <a:moveTo>
                    <a:pt x="52066" y="7253"/>
                  </a:moveTo>
                  <a:lnTo>
                    <a:pt x="12368" y="72519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8" name="pg5597"/>
            <p:cNvSpPr/>
            <p:nvPr/>
          </p:nvSpPr>
          <p:spPr>
            <a:xfrm>
              <a:off x="2255480" y="5021665"/>
              <a:ext cx="51569" cy="72755"/>
            </a:xfrm>
            <a:custGeom>
              <a:avLst/>
              <a:pathLst>
                <a:path w="51569" h="72755">
                  <a:moveTo>
                    <a:pt x="51569" y="7151"/>
                  </a:moveTo>
                  <a:lnTo>
                    <a:pt x="12433" y="72755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9" name="pg5598"/>
            <p:cNvSpPr/>
            <p:nvPr/>
          </p:nvSpPr>
          <p:spPr>
            <a:xfrm>
              <a:off x="2267914" y="5028816"/>
              <a:ext cx="51069" cy="72986"/>
            </a:xfrm>
            <a:custGeom>
              <a:avLst/>
              <a:pathLst>
                <a:path w="51069" h="72986">
                  <a:moveTo>
                    <a:pt x="51069" y="7049"/>
                  </a:moveTo>
                  <a:lnTo>
                    <a:pt x="12497" y="72986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0" name="pg5599"/>
            <p:cNvSpPr/>
            <p:nvPr/>
          </p:nvSpPr>
          <p:spPr>
            <a:xfrm>
              <a:off x="2280411" y="5035866"/>
              <a:ext cx="50566" cy="73212"/>
            </a:xfrm>
            <a:custGeom>
              <a:avLst/>
              <a:pathLst>
                <a:path w="50566" h="73212">
                  <a:moveTo>
                    <a:pt x="50566" y="6947"/>
                  </a:moveTo>
                  <a:lnTo>
                    <a:pt x="12559" y="73212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1" name="pg5600"/>
            <p:cNvSpPr/>
            <p:nvPr/>
          </p:nvSpPr>
          <p:spPr>
            <a:xfrm>
              <a:off x="2292971" y="5042813"/>
              <a:ext cx="50058" cy="73432"/>
            </a:xfrm>
            <a:custGeom>
              <a:avLst/>
              <a:pathLst>
                <a:path w="50058" h="73432">
                  <a:moveTo>
                    <a:pt x="50058" y="6844"/>
                  </a:moveTo>
                  <a:lnTo>
                    <a:pt x="12621" y="73432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2" name="pg5601"/>
            <p:cNvSpPr/>
            <p:nvPr/>
          </p:nvSpPr>
          <p:spPr>
            <a:xfrm>
              <a:off x="2305593" y="5049657"/>
              <a:ext cx="49547" cy="73647"/>
            </a:xfrm>
            <a:custGeom>
              <a:avLst/>
              <a:pathLst>
                <a:path w="49547" h="73647">
                  <a:moveTo>
                    <a:pt x="49547" y="6740"/>
                  </a:moveTo>
                  <a:lnTo>
                    <a:pt x="12682" y="73647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3" name="pg5602"/>
            <p:cNvSpPr/>
            <p:nvPr/>
          </p:nvSpPr>
          <p:spPr>
            <a:xfrm>
              <a:off x="2318275" y="5056398"/>
              <a:ext cx="49032" cy="73856"/>
            </a:xfrm>
            <a:custGeom>
              <a:avLst/>
              <a:pathLst>
                <a:path w="49032" h="73856">
                  <a:moveTo>
                    <a:pt x="49032" y="6636"/>
                  </a:moveTo>
                  <a:lnTo>
                    <a:pt x="12742" y="73856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4" name="pg5603"/>
            <p:cNvSpPr/>
            <p:nvPr/>
          </p:nvSpPr>
          <p:spPr>
            <a:xfrm>
              <a:off x="2331018" y="5063035"/>
              <a:ext cx="48514" cy="74061"/>
            </a:xfrm>
            <a:custGeom>
              <a:avLst/>
              <a:pathLst>
                <a:path w="48514" h="74061">
                  <a:moveTo>
                    <a:pt x="48514" y="6531"/>
                  </a:moveTo>
                  <a:lnTo>
                    <a:pt x="12801" y="74061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5" name="pg5604"/>
            <p:cNvSpPr/>
            <p:nvPr/>
          </p:nvSpPr>
          <p:spPr>
            <a:xfrm>
              <a:off x="2343820" y="5069567"/>
              <a:ext cx="47992" cy="74259"/>
            </a:xfrm>
            <a:custGeom>
              <a:avLst/>
              <a:pathLst>
                <a:path w="47992" h="74259">
                  <a:moveTo>
                    <a:pt x="47992" y="6426"/>
                  </a:moveTo>
                  <a:lnTo>
                    <a:pt x="12860" y="74259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6" name="pg5605"/>
            <p:cNvSpPr/>
            <p:nvPr/>
          </p:nvSpPr>
          <p:spPr>
            <a:xfrm>
              <a:off x="2356680" y="5075993"/>
              <a:ext cx="47466" cy="74452"/>
            </a:xfrm>
            <a:custGeom>
              <a:avLst/>
              <a:pathLst>
                <a:path w="47466" h="74452">
                  <a:moveTo>
                    <a:pt x="47466" y="6321"/>
                  </a:moveTo>
                  <a:lnTo>
                    <a:pt x="12917" y="74452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7" name="pg5606"/>
            <p:cNvSpPr/>
            <p:nvPr/>
          </p:nvSpPr>
          <p:spPr>
            <a:xfrm>
              <a:off x="2369598" y="5082315"/>
              <a:ext cx="46937" cy="74640"/>
            </a:xfrm>
            <a:custGeom>
              <a:avLst/>
              <a:pathLst>
                <a:path w="46937" h="74640">
                  <a:moveTo>
                    <a:pt x="46937" y="6215"/>
                  </a:moveTo>
                  <a:lnTo>
                    <a:pt x="12973" y="74640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8" name="pg5607"/>
            <p:cNvSpPr/>
            <p:nvPr/>
          </p:nvSpPr>
          <p:spPr>
            <a:xfrm>
              <a:off x="2382571" y="5088530"/>
              <a:ext cx="46405" cy="74822"/>
            </a:xfrm>
            <a:custGeom>
              <a:avLst/>
              <a:pathLst>
                <a:path w="46405" h="74822">
                  <a:moveTo>
                    <a:pt x="46405" y="6109"/>
                  </a:moveTo>
                  <a:lnTo>
                    <a:pt x="13028" y="74822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9" name="pg5608"/>
            <p:cNvSpPr/>
            <p:nvPr/>
          </p:nvSpPr>
          <p:spPr>
            <a:xfrm>
              <a:off x="2395600" y="5094639"/>
              <a:ext cx="45869" cy="74999"/>
            </a:xfrm>
            <a:custGeom>
              <a:avLst/>
              <a:pathLst>
                <a:path w="45869" h="74999">
                  <a:moveTo>
                    <a:pt x="45869" y="6002"/>
                  </a:moveTo>
                  <a:lnTo>
                    <a:pt x="13083" y="74999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0" name="pg5609"/>
            <p:cNvSpPr/>
            <p:nvPr/>
          </p:nvSpPr>
          <p:spPr>
            <a:xfrm>
              <a:off x="2408683" y="5100642"/>
              <a:ext cx="45330" cy="75170"/>
            </a:xfrm>
            <a:custGeom>
              <a:avLst/>
              <a:pathLst>
                <a:path w="45330" h="75170">
                  <a:moveTo>
                    <a:pt x="45330" y="5894"/>
                  </a:moveTo>
                  <a:lnTo>
                    <a:pt x="13136" y="75170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1" name="pg5610"/>
            <p:cNvSpPr/>
            <p:nvPr/>
          </p:nvSpPr>
          <p:spPr>
            <a:xfrm>
              <a:off x="2421820" y="5106537"/>
              <a:ext cx="44787" cy="75336"/>
            </a:xfrm>
            <a:custGeom>
              <a:avLst/>
              <a:pathLst>
                <a:path w="44787" h="75336">
                  <a:moveTo>
                    <a:pt x="44787" y="5787"/>
                  </a:moveTo>
                  <a:lnTo>
                    <a:pt x="13189" y="75336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2" name="pg5611"/>
            <p:cNvSpPr/>
            <p:nvPr/>
          </p:nvSpPr>
          <p:spPr>
            <a:xfrm>
              <a:off x="2435009" y="5112324"/>
              <a:ext cx="44241" cy="75496"/>
            </a:xfrm>
            <a:custGeom>
              <a:avLst/>
              <a:pathLst>
                <a:path w="44241" h="75496">
                  <a:moveTo>
                    <a:pt x="44241" y="5678"/>
                  </a:moveTo>
                  <a:lnTo>
                    <a:pt x="13240" y="75496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3" name="pg5612"/>
            <p:cNvSpPr/>
            <p:nvPr/>
          </p:nvSpPr>
          <p:spPr>
            <a:xfrm>
              <a:off x="2448250" y="5118003"/>
              <a:ext cx="43692" cy="75650"/>
            </a:xfrm>
            <a:custGeom>
              <a:avLst/>
              <a:pathLst>
                <a:path w="43692" h="75650">
                  <a:moveTo>
                    <a:pt x="43692" y="5570"/>
                  </a:moveTo>
                  <a:lnTo>
                    <a:pt x="13291" y="75650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4" name="pg5613"/>
            <p:cNvSpPr/>
            <p:nvPr/>
          </p:nvSpPr>
          <p:spPr>
            <a:xfrm>
              <a:off x="2461541" y="5123573"/>
              <a:ext cx="43140" cy="75799"/>
            </a:xfrm>
            <a:custGeom>
              <a:avLst/>
              <a:pathLst>
                <a:path w="43140" h="75799">
                  <a:moveTo>
                    <a:pt x="43140" y="5461"/>
                  </a:moveTo>
                  <a:lnTo>
                    <a:pt x="13340" y="75799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5" name="pg5614"/>
            <p:cNvSpPr/>
            <p:nvPr/>
          </p:nvSpPr>
          <p:spPr>
            <a:xfrm>
              <a:off x="2474881" y="5129035"/>
              <a:ext cx="42584" cy="75943"/>
            </a:xfrm>
            <a:custGeom>
              <a:avLst/>
              <a:pathLst>
                <a:path w="42584" h="75943">
                  <a:moveTo>
                    <a:pt x="42584" y="5352"/>
                  </a:moveTo>
                  <a:lnTo>
                    <a:pt x="13389" y="75943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6" name="pg5615"/>
            <p:cNvSpPr/>
            <p:nvPr/>
          </p:nvSpPr>
          <p:spPr>
            <a:xfrm>
              <a:off x="2488271" y="5134387"/>
              <a:ext cx="42026" cy="76081"/>
            </a:xfrm>
            <a:custGeom>
              <a:avLst/>
              <a:pathLst>
                <a:path w="42026" h="76081">
                  <a:moveTo>
                    <a:pt x="42026" y="5242"/>
                  </a:moveTo>
                  <a:lnTo>
                    <a:pt x="13436" y="76081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7" name="pg5616"/>
            <p:cNvSpPr/>
            <p:nvPr/>
          </p:nvSpPr>
          <p:spPr>
            <a:xfrm>
              <a:off x="2501707" y="5139629"/>
              <a:ext cx="41464" cy="76213"/>
            </a:xfrm>
            <a:custGeom>
              <a:avLst/>
              <a:pathLst>
                <a:path w="41464" h="76213">
                  <a:moveTo>
                    <a:pt x="41464" y="5132"/>
                  </a:moveTo>
                  <a:lnTo>
                    <a:pt x="13483" y="76213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8" name="pg5617"/>
            <p:cNvSpPr/>
            <p:nvPr/>
          </p:nvSpPr>
          <p:spPr>
            <a:xfrm>
              <a:off x="2515191" y="5144761"/>
              <a:ext cx="40899" cy="76340"/>
            </a:xfrm>
            <a:custGeom>
              <a:avLst/>
              <a:pathLst>
                <a:path w="40899" h="76340">
                  <a:moveTo>
                    <a:pt x="40899" y="5021"/>
                  </a:moveTo>
                  <a:lnTo>
                    <a:pt x="13528" y="76340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9" name="pg5618"/>
            <p:cNvSpPr/>
            <p:nvPr/>
          </p:nvSpPr>
          <p:spPr>
            <a:xfrm>
              <a:off x="2528719" y="5149782"/>
              <a:ext cx="40331" cy="76461"/>
            </a:xfrm>
            <a:custGeom>
              <a:avLst/>
              <a:pathLst>
                <a:path w="40331" h="76461">
                  <a:moveTo>
                    <a:pt x="40331" y="4910"/>
                  </a:moveTo>
                  <a:lnTo>
                    <a:pt x="13573" y="76461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0" name="pg5619"/>
            <p:cNvSpPr/>
            <p:nvPr/>
          </p:nvSpPr>
          <p:spPr>
            <a:xfrm>
              <a:off x="2542293" y="5154693"/>
              <a:ext cx="39761" cy="76576"/>
            </a:xfrm>
            <a:custGeom>
              <a:avLst/>
              <a:pathLst>
                <a:path w="39761" h="76576">
                  <a:moveTo>
                    <a:pt x="39761" y="4799"/>
                  </a:moveTo>
                  <a:lnTo>
                    <a:pt x="13616" y="76576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1" name="pg5620"/>
            <p:cNvSpPr/>
            <p:nvPr/>
          </p:nvSpPr>
          <p:spPr>
            <a:xfrm>
              <a:off x="2555910" y="5159492"/>
              <a:ext cx="39187" cy="76686"/>
            </a:xfrm>
            <a:custGeom>
              <a:avLst/>
              <a:pathLst>
                <a:path w="39187" h="76686">
                  <a:moveTo>
                    <a:pt x="39187" y="4687"/>
                  </a:moveTo>
                  <a:lnTo>
                    <a:pt x="13659" y="76686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2" name="pg5621"/>
            <p:cNvSpPr/>
            <p:nvPr/>
          </p:nvSpPr>
          <p:spPr>
            <a:xfrm>
              <a:off x="2569569" y="5164180"/>
              <a:ext cx="38611" cy="76790"/>
            </a:xfrm>
            <a:custGeom>
              <a:avLst/>
              <a:pathLst>
                <a:path w="38611" h="76790">
                  <a:moveTo>
                    <a:pt x="38611" y="4575"/>
                  </a:moveTo>
                  <a:lnTo>
                    <a:pt x="13701" y="76790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3" name="pg5622"/>
            <p:cNvSpPr/>
            <p:nvPr/>
          </p:nvSpPr>
          <p:spPr>
            <a:xfrm>
              <a:off x="2583270" y="5168756"/>
              <a:ext cx="38031" cy="76889"/>
            </a:xfrm>
            <a:custGeom>
              <a:avLst/>
              <a:pathLst>
                <a:path w="38031" h="76889">
                  <a:moveTo>
                    <a:pt x="38031" y="4463"/>
                  </a:moveTo>
                  <a:lnTo>
                    <a:pt x="13741" y="76889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4" name="pg5623"/>
            <p:cNvSpPr/>
            <p:nvPr/>
          </p:nvSpPr>
          <p:spPr>
            <a:xfrm>
              <a:off x="2597012" y="5173219"/>
              <a:ext cx="37449" cy="76982"/>
            </a:xfrm>
            <a:custGeom>
              <a:avLst/>
              <a:pathLst>
                <a:path w="37449" h="76982">
                  <a:moveTo>
                    <a:pt x="37449" y="4350"/>
                  </a:moveTo>
                  <a:lnTo>
                    <a:pt x="13781" y="76982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5" name="pg5624"/>
            <p:cNvSpPr/>
            <p:nvPr/>
          </p:nvSpPr>
          <p:spPr>
            <a:xfrm>
              <a:off x="2610793" y="5177570"/>
              <a:ext cx="36864" cy="77069"/>
            </a:xfrm>
            <a:custGeom>
              <a:avLst/>
              <a:pathLst>
                <a:path w="36864" h="77069">
                  <a:moveTo>
                    <a:pt x="36864" y="4237"/>
                  </a:moveTo>
                  <a:lnTo>
                    <a:pt x="13819" y="77069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6" name="pg5625"/>
            <p:cNvSpPr/>
            <p:nvPr/>
          </p:nvSpPr>
          <p:spPr>
            <a:xfrm>
              <a:off x="2624613" y="5181808"/>
              <a:ext cx="36277" cy="77151"/>
            </a:xfrm>
            <a:custGeom>
              <a:avLst/>
              <a:pathLst>
                <a:path w="36277" h="77151">
                  <a:moveTo>
                    <a:pt x="36277" y="4124"/>
                  </a:moveTo>
                  <a:lnTo>
                    <a:pt x="13857" y="77151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7" name="pg5626"/>
            <p:cNvSpPr/>
            <p:nvPr/>
          </p:nvSpPr>
          <p:spPr>
            <a:xfrm>
              <a:off x="2638471" y="5185932"/>
              <a:ext cx="35686" cy="77227"/>
            </a:xfrm>
            <a:custGeom>
              <a:avLst/>
              <a:pathLst>
                <a:path w="35686" h="77227">
                  <a:moveTo>
                    <a:pt x="35686" y="4010"/>
                  </a:moveTo>
                  <a:lnTo>
                    <a:pt x="13893" y="77227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8" name="pg5627"/>
            <p:cNvSpPr/>
            <p:nvPr/>
          </p:nvSpPr>
          <p:spPr>
            <a:xfrm>
              <a:off x="2652364" y="5189943"/>
              <a:ext cx="35093" cy="77297"/>
            </a:xfrm>
            <a:custGeom>
              <a:avLst/>
              <a:pathLst>
                <a:path w="35093" h="77297">
                  <a:moveTo>
                    <a:pt x="35093" y="3897"/>
                  </a:moveTo>
                  <a:lnTo>
                    <a:pt x="13929" y="77297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9" name="pg5628"/>
            <p:cNvSpPr/>
            <p:nvPr/>
          </p:nvSpPr>
          <p:spPr>
            <a:xfrm>
              <a:off x="2666294" y="5193840"/>
              <a:ext cx="34498" cy="77361"/>
            </a:xfrm>
            <a:custGeom>
              <a:avLst/>
              <a:pathLst>
                <a:path w="34498" h="77361">
                  <a:moveTo>
                    <a:pt x="34498" y="3782"/>
                  </a:moveTo>
                  <a:lnTo>
                    <a:pt x="13963" y="77361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0" name="pg5629"/>
            <p:cNvSpPr/>
            <p:nvPr/>
          </p:nvSpPr>
          <p:spPr>
            <a:xfrm>
              <a:off x="2680258" y="5197623"/>
              <a:ext cx="33900" cy="77420"/>
            </a:xfrm>
            <a:custGeom>
              <a:avLst/>
              <a:pathLst>
                <a:path w="33900" h="77420">
                  <a:moveTo>
                    <a:pt x="33900" y="3668"/>
                  </a:moveTo>
                  <a:lnTo>
                    <a:pt x="13997" y="77420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1" name="pg5630"/>
            <p:cNvSpPr/>
            <p:nvPr/>
          </p:nvSpPr>
          <p:spPr>
            <a:xfrm>
              <a:off x="2694255" y="5201292"/>
              <a:ext cx="33299" cy="77473"/>
            </a:xfrm>
            <a:custGeom>
              <a:avLst/>
              <a:pathLst>
                <a:path w="33299" h="77473">
                  <a:moveTo>
                    <a:pt x="33299" y="3553"/>
                  </a:moveTo>
                  <a:lnTo>
                    <a:pt x="14029" y="77473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2" name="pg5631"/>
            <p:cNvSpPr/>
            <p:nvPr/>
          </p:nvSpPr>
          <p:spPr>
            <a:xfrm>
              <a:off x="2708285" y="5204845"/>
              <a:ext cx="32696" cy="77521"/>
            </a:xfrm>
            <a:custGeom>
              <a:avLst/>
              <a:pathLst>
                <a:path w="32696" h="77521">
                  <a:moveTo>
                    <a:pt x="32696" y="3438"/>
                  </a:moveTo>
                  <a:lnTo>
                    <a:pt x="14061" y="77521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3" name="pg5632"/>
            <p:cNvSpPr/>
            <p:nvPr/>
          </p:nvSpPr>
          <p:spPr>
            <a:xfrm>
              <a:off x="2722346" y="5208284"/>
              <a:ext cx="32091" cy="77563"/>
            </a:xfrm>
            <a:custGeom>
              <a:avLst/>
              <a:pathLst>
                <a:path w="32091" h="77563">
                  <a:moveTo>
                    <a:pt x="32091" y="3323"/>
                  </a:moveTo>
                  <a:lnTo>
                    <a:pt x="14091" y="77563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4" name="pg5633"/>
            <p:cNvSpPr/>
            <p:nvPr/>
          </p:nvSpPr>
          <p:spPr>
            <a:xfrm>
              <a:off x="2736437" y="5211608"/>
              <a:ext cx="31483" cy="77599"/>
            </a:xfrm>
            <a:custGeom>
              <a:avLst/>
              <a:pathLst>
                <a:path w="31483" h="77599">
                  <a:moveTo>
                    <a:pt x="31483" y="3208"/>
                  </a:moveTo>
                  <a:lnTo>
                    <a:pt x="14120" y="77599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5" name="pg5634"/>
            <p:cNvSpPr/>
            <p:nvPr/>
          </p:nvSpPr>
          <p:spPr>
            <a:xfrm>
              <a:off x="2750558" y="5214816"/>
              <a:ext cx="30873" cy="77629"/>
            </a:xfrm>
            <a:custGeom>
              <a:avLst/>
              <a:pathLst>
                <a:path w="30873" h="77629">
                  <a:moveTo>
                    <a:pt x="30873" y="3092"/>
                  </a:moveTo>
                  <a:lnTo>
                    <a:pt x="14149" y="77629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6" name="pg5635"/>
            <p:cNvSpPr/>
            <p:nvPr/>
          </p:nvSpPr>
          <p:spPr>
            <a:xfrm>
              <a:off x="2764707" y="5217908"/>
              <a:ext cx="30261" cy="77654"/>
            </a:xfrm>
            <a:custGeom>
              <a:avLst/>
              <a:pathLst>
                <a:path w="30261" h="77654">
                  <a:moveTo>
                    <a:pt x="30261" y="2976"/>
                  </a:moveTo>
                  <a:lnTo>
                    <a:pt x="14176" y="77654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7" name="pg5636"/>
            <p:cNvSpPr/>
            <p:nvPr/>
          </p:nvSpPr>
          <p:spPr>
            <a:xfrm>
              <a:off x="2778883" y="5220885"/>
              <a:ext cx="29647" cy="77673"/>
            </a:xfrm>
            <a:custGeom>
              <a:avLst/>
              <a:pathLst>
                <a:path w="29647" h="77673">
                  <a:moveTo>
                    <a:pt x="29647" y="2860"/>
                  </a:moveTo>
                  <a:lnTo>
                    <a:pt x="14202" y="77673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8" name="pg5637"/>
            <p:cNvSpPr/>
            <p:nvPr/>
          </p:nvSpPr>
          <p:spPr>
            <a:xfrm>
              <a:off x="2793086" y="5223745"/>
              <a:ext cx="29030" cy="77686"/>
            </a:xfrm>
            <a:custGeom>
              <a:avLst/>
              <a:pathLst>
                <a:path w="29030" h="77686">
                  <a:moveTo>
                    <a:pt x="29030" y="2744"/>
                  </a:moveTo>
                  <a:lnTo>
                    <a:pt x="14227" y="77686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9" name="pg5638"/>
            <p:cNvSpPr/>
            <p:nvPr/>
          </p:nvSpPr>
          <p:spPr>
            <a:xfrm>
              <a:off x="2807313" y="5226489"/>
              <a:ext cx="28411" cy="77694"/>
            </a:xfrm>
            <a:custGeom>
              <a:avLst/>
              <a:pathLst>
                <a:path w="28411" h="77694">
                  <a:moveTo>
                    <a:pt x="28411" y="2627"/>
                  </a:moveTo>
                  <a:lnTo>
                    <a:pt x="14251" y="77694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0" name="pg5639"/>
            <p:cNvSpPr/>
            <p:nvPr/>
          </p:nvSpPr>
          <p:spPr>
            <a:xfrm>
              <a:off x="2821565" y="5229117"/>
              <a:ext cx="27790" cy="77696"/>
            </a:xfrm>
            <a:custGeom>
              <a:avLst/>
              <a:pathLst>
                <a:path w="27790" h="77696">
                  <a:moveTo>
                    <a:pt x="27790" y="2510"/>
                  </a:moveTo>
                  <a:lnTo>
                    <a:pt x="14274" y="77696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1" name="pg5640"/>
            <p:cNvSpPr/>
            <p:nvPr/>
          </p:nvSpPr>
          <p:spPr>
            <a:xfrm>
              <a:off x="2835840" y="5231627"/>
              <a:ext cx="27167" cy="77692"/>
            </a:xfrm>
            <a:custGeom>
              <a:avLst/>
              <a:pathLst>
                <a:path w="27167" h="77692">
                  <a:moveTo>
                    <a:pt x="27167" y="2393"/>
                  </a:moveTo>
                  <a:lnTo>
                    <a:pt x="14296" y="77692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2" name="pg5641"/>
            <p:cNvSpPr/>
            <p:nvPr/>
          </p:nvSpPr>
          <p:spPr>
            <a:xfrm>
              <a:off x="2850137" y="5234021"/>
              <a:ext cx="26542" cy="77682"/>
            </a:xfrm>
            <a:custGeom>
              <a:avLst/>
              <a:pathLst>
                <a:path w="26542" h="77682">
                  <a:moveTo>
                    <a:pt x="26542" y="2276"/>
                  </a:moveTo>
                  <a:lnTo>
                    <a:pt x="14317" y="77682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3" name="pg5642"/>
            <p:cNvSpPr/>
            <p:nvPr/>
          </p:nvSpPr>
          <p:spPr>
            <a:xfrm>
              <a:off x="2864454" y="5236298"/>
              <a:ext cx="25915" cy="77667"/>
            </a:xfrm>
            <a:custGeom>
              <a:avLst/>
              <a:pathLst>
                <a:path w="25915" h="77667">
                  <a:moveTo>
                    <a:pt x="25915" y="2159"/>
                  </a:moveTo>
                  <a:lnTo>
                    <a:pt x="14337" y="77667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4" name="pg5643"/>
            <p:cNvSpPr/>
            <p:nvPr/>
          </p:nvSpPr>
          <p:spPr>
            <a:xfrm>
              <a:off x="2878792" y="5238457"/>
              <a:ext cx="25286" cy="77646"/>
            </a:xfrm>
            <a:custGeom>
              <a:avLst/>
              <a:pathLst>
                <a:path w="25286" h="77646">
                  <a:moveTo>
                    <a:pt x="25286" y="2041"/>
                  </a:moveTo>
                  <a:lnTo>
                    <a:pt x="14356" y="77646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5" name="pg5644"/>
            <p:cNvSpPr/>
            <p:nvPr/>
          </p:nvSpPr>
          <p:spPr>
            <a:xfrm>
              <a:off x="2893149" y="5240499"/>
              <a:ext cx="24656" cy="77619"/>
            </a:xfrm>
            <a:custGeom>
              <a:avLst/>
              <a:pathLst>
                <a:path w="24656" h="77619">
                  <a:moveTo>
                    <a:pt x="24656" y="1924"/>
                  </a:moveTo>
                  <a:lnTo>
                    <a:pt x="14374" y="77619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6" name="pg5645"/>
            <p:cNvSpPr/>
            <p:nvPr/>
          </p:nvSpPr>
          <p:spPr>
            <a:xfrm>
              <a:off x="2907523" y="5242424"/>
              <a:ext cx="24023" cy="77587"/>
            </a:xfrm>
            <a:custGeom>
              <a:avLst/>
              <a:pathLst>
                <a:path w="24023" h="77587">
                  <a:moveTo>
                    <a:pt x="24023" y="1806"/>
                  </a:moveTo>
                  <a:lnTo>
                    <a:pt x="14391" y="77587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7" name="pg5646"/>
            <p:cNvSpPr/>
            <p:nvPr/>
          </p:nvSpPr>
          <p:spPr>
            <a:xfrm>
              <a:off x="2921914" y="5244230"/>
              <a:ext cx="23389" cy="77549"/>
            </a:xfrm>
            <a:custGeom>
              <a:avLst/>
              <a:pathLst>
                <a:path w="23389" h="77549">
                  <a:moveTo>
                    <a:pt x="23389" y="1688"/>
                  </a:moveTo>
                  <a:lnTo>
                    <a:pt x="14406" y="77549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8" name="pg5647"/>
            <p:cNvSpPr/>
            <p:nvPr/>
          </p:nvSpPr>
          <p:spPr>
            <a:xfrm>
              <a:off x="2936321" y="5245919"/>
              <a:ext cx="22753" cy="77505"/>
            </a:xfrm>
            <a:custGeom>
              <a:avLst/>
              <a:pathLst>
                <a:path w="22753" h="77505">
                  <a:moveTo>
                    <a:pt x="22753" y="1570"/>
                  </a:moveTo>
                  <a:lnTo>
                    <a:pt x="14421" y="77505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9" name="pg5648"/>
            <p:cNvSpPr/>
            <p:nvPr/>
          </p:nvSpPr>
          <p:spPr>
            <a:xfrm>
              <a:off x="2950742" y="5247490"/>
              <a:ext cx="22116" cy="77456"/>
            </a:xfrm>
            <a:custGeom>
              <a:avLst/>
              <a:pathLst>
                <a:path w="22116" h="77456">
                  <a:moveTo>
                    <a:pt x="22116" y="1452"/>
                  </a:moveTo>
                  <a:lnTo>
                    <a:pt x="14434" y="77456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0" name="pg5649"/>
            <p:cNvSpPr/>
            <p:nvPr/>
          </p:nvSpPr>
          <p:spPr>
            <a:xfrm>
              <a:off x="2965177" y="5248943"/>
              <a:ext cx="21476" cy="77401"/>
            </a:xfrm>
            <a:custGeom>
              <a:avLst/>
              <a:pathLst>
                <a:path w="21476" h="77401">
                  <a:moveTo>
                    <a:pt x="21476" y="1334"/>
                  </a:moveTo>
                  <a:lnTo>
                    <a:pt x="14447" y="77401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1" name="pg5650"/>
            <p:cNvSpPr/>
            <p:nvPr/>
          </p:nvSpPr>
          <p:spPr>
            <a:xfrm>
              <a:off x="2979625" y="5250277"/>
              <a:ext cx="20835" cy="77340"/>
            </a:xfrm>
            <a:custGeom>
              <a:avLst/>
              <a:pathLst>
                <a:path w="20835" h="77340">
                  <a:moveTo>
                    <a:pt x="20835" y="1216"/>
                  </a:moveTo>
                  <a:lnTo>
                    <a:pt x="14458" y="77340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2" name="pg5651"/>
            <p:cNvSpPr/>
            <p:nvPr/>
          </p:nvSpPr>
          <p:spPr>
            <a:xfrm>
              <a:off x="2994084" y="5251493"/>
              <a:ext cx="20193" cy="77273"/>
            </a:xfrm>
            <a:custGeom>
              <a:avLst/>
              <a:pathLst>
                <a:path w="20193" h="77273">
                  <a:moveTo>
                    <a:pt x="20193" y="1097"/>
                  </a:moveTo>
                  <a:lnTo>
                    <a:pt x="14469" y="77273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3" name="pg5652"/>
            <p:cNvSpPr/>
            <p:nvPr/>
          </p:nvSpPr>
          <p:spPr>
            <a:xfrm>
              <a:off x="3008553" y="5252591"/>
              <a:ext cx="19549" cy="77201"/>
            </a:xfrm>
            <a:custGeom>
              <a:avLst/>
              <a:pathLst>
                <a:path w="19549" h="77201">
                  <a:moveTo>
                    <a:pt x="19549" y="979"/>
                  </a:moveTo>
                  <a:lnTo>
                    <a:pt x="14478" y="77201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4" name="pg5653"/>
            <p:cNvSpPr/>
            <p:nvPr/>
          </p:nvSpPr>
          <p:spPr>
            <a:xfrm>
              <a:off x="3023032" y="5253571"/>
              <a:ext cx="18904" cy="77123"/>
            </a:xfrm>
            <a:custGeom>
              <a:avLst/>
              <a:pathLst>
                <a:path w="18904" h="77123">
                  <a:moveTo>
                    <a:pt x="18904" y="860"/>
                  </a:moveTo>
                  <a:lnTo>
                    <a:pt x="14486" y="77123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5" name="pg5654"/>
            <p:cNvSpPr/>
            <p:nvPr/>
          </p:nvSpPr>
          <p:spPr>
            <a:xfrm>
              <a:off x="3037519" y="5254431"/>
              <a:ext cx="18257" cy="77040"/>
            </a:xfrm>
            <a:custGeom>
              <a:avLst/>
              <a:pathLst>
                <a:path w="18257" h="77040">
                  <a:moveTo>
                    <a:pt x="18257" y="742"/>
                  </a:moveTo>
                  <a:lnTo>
                    <a:pt x="14494" y="77040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6" name="pg5655"/>
            <p:cNvSpPr/>
            <p:nvPr/>
          </p:nvSpPr>
          <p:spPr>
            <a:xfrm>
              <a:off x="3052013" y="5255174"/>
              <a:ext cx="17609" cy="76950"/>
            </a:xfrm>
            <a:custGeom>
              <a:avLst/>
              <a:pathLst>
                <a:path w="17609" h="76950">
                  <a:moveTo>
                    <a:pt x="17609" y="623"/>
                  </a:moveTo>
                  <a:lnTo>
                    <a:pt x="14500" y="76950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7" name="pg5656"/>
            <p:cNvSpPr/>
            <p:nvPr/>
          </p:nvSpPr>
          <p:spPr>
            <a:xfrm>
              <a:off x="3066513" y="5255797"/>
              <a:ext cx="16960" cy="76855"/>
            </a:xfrm>
            <a:custGeom>
              <a:avLst/>
              <a:pathLst>
                <a:path w="16960" h="76855">
                  <a:moveTo>
                    <a:pt x="16960" y="504"/>
                  </a:moveTo>
                  <a:lnTo>
                    <a:pt x="14505" y="76855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8" name="pg5657"/>
            <p:cNvSpPr/>
            <p:nvPr/>
          </p:nvSpPr>
          <p:spPr>
            <a:xfrm>
              <a:off x="3081018" y="5256302"/>
              <a:ext cx="16309" cy="76755"/>
            </a:xfrm>
            <a:custGeom>
              <a:avLst/>
              <a:pathLst>
                <a:path w="16309" h="76755">
                  <a:moveTo>
                    <a:pt x="16309" y="386"/>
                  </a:moveTo>
                  <a:lnTo>
                    <a:pt x="14509" y="76755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9" name="pg5658"/>
            <p:cNvSpPr/>
            <p:nvPr/>
          </p:nvSpPr>
          <p:spPr>
            <a:xfrm>
              <a:off x="3095528" y="5256688"/>
              <a:ext cx="15658" cy="76649"/>
            </a:xfrm>
            <a:custGeom>
              <a:avLst/>
              <a:pathLst>
                <a:path w="15658" h="76649">
                  <a:moveTo>
                    <a:pt x="15658" y="267"/>
                  </a:moveTo>
                  <a:lnTo>
                    <a:pt x="14512" y="76649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0" name="pg5659"/>
            <p:cNvSpPr/>
            <p:nvPr/>
          </p:nvSpPr>
          <p:spPr>
            <a:xfrm>
              <a:off x="3110040" y="5256955"/>
              <a:ext cx="15005" cy="76537"/>
            </a:xfrm>
            <a:custGeom>
              <a:avLst/>
              <a:pathLst>
                <a:path w="15005" h="76537">
                  <a:moveTo>
                    <a:pt x="15005" y="148"/>
                  </a:moveTo>
                  <a:lnTo>
                    <a:pt x="14514" y="76537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1" name="pg5660"/>
            <p:cNvSpPr/>
            <p:nvPr/>
          </p:nvSpPr>
          <p:spPr>
            <a:xfrm>
              <a:off x="3124554" y="5257104"/>
              <a:ext cx="14514" cy="76420"/>
            </a:xfrm>
            <a:custGeom>
              <a:avLst/>
              <a:pathLst>
                <a:path w="14514" h="76420">
                  <a:moveTo>
                    <a:pt x="14351" y="29"/>
                  </a:moveTo>
                  <a:lnTo>
                    <a:pt x="14514" y="76420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2" name="pg5661"/>
            <p:cNvSpPr/>
            <p:nvPr/>
          </p:nvSpPr>
          <p:spPr>
            <a:xfrm>
              <a:off x="3138905" y="5257044"/>
              <a:ext cx="14678" cy="76479"/>
            </a:xfrm>
            <a:custGeom>
              <a:avLst/>
              <a:pathLst>
                <a:path w="14678" h="76479">
                  <a:moveTo>
                    <a:pt x="13859" y="0"/>
                  </a:moveTo>
                  <a:lnTo>
                    <a:pt x="14678" y="76386"/>
                  </a:lnTo>
                  <a:lnTo>
                    <a:pt x="163" y="76479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3" name="pg5662"/>
            <p:cNvSpPr/>
            <p:nvPr/>
          </p:nvSpPr>
          <p:spPr>
            <a:xfrm>
              <a:off x="3152765" y="5256836"/>
              <a:ext cx="15331" cy="76594"/>
            </a:xfrm>
            <a:custGeom>
              <a:avLst/>
              <a:pathLst>
                <a:path w="15331" h="76594">
                  <a:moveTo>
                    <a:pt x="13858" y="0"/>
                  </a:moveTo>
                  <a:lnTo>
                    <a:pt x="15331" y="76376"/>
                  </a:lnTo>
                  <a:lnTo>
                    <a:pt x="818" y="76594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4" name="pg5663"/>
            <p:cNvSpPr/>
            <p:nvPr/>
          </p:nvSpPr>
          <p:spPr>
            <a:xfrm>
              <a:off x="3166623" y="5256510"/>
              <a:ext cx="15984" cy="76703"/>
            </a:xfrm>
            <a:custGeom>
              <a:avLst/>
              <a:pathLst>
                <a:path w="15984" h="76703">
                  <a:moveTo>
                    <a:pt x="13856" y="0"/>
                  </a:moveTo>
                  <a:lnTo>
                    <a:pt x="15984" y="76360"/>
                  </a:lnTo>
                  <a:lnTo>
                    <a:pt x="1473" y="76703"/>
                  </a:lnTo>
                  <a:lnTo>
                    <a:pt x="0" y="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5" name="pg5664"/>
            <p:cNvSpPr/>
            <p:nvPr/>
          </p:nvSpPr>
          <p:spPr>
            <a:xfrm>
              <a:off x="3180480" y="5256064"/>
              <a:ext cx="16635" cy="76806"/>
            </a:xfrm>
            <a:custGeom>
              <a:avLst/>
              <a:pathLst>
                <a:path w="16635" h="76806">
                  <a:moveTo>
                    <a:pt x="13852" y="0"/>
                  </a:moveTo>
                  <a:lnTo>
                    <a:pt x="16635" y="76339"/>
                  </a:lnTo>
                  <a:lnTo>
                    <a:pt x="2127" y="76806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6" name="pg5665"/>
            <p:cNvSpPr/>
            <p:nvPr/>
          </p:nvSpPr>
          <p:spPr>
            <a:xfrm>
              <a:off x="3194333" y="5255500"/>
              <a:ext cx="17285" cy="76904"/>
            </a:xfrm>
            <a:custGeom>
              <a:avLst/>
              <a:pathLst>
                <a:path w="17285" h="76904">
                  <a:moveTo>
                    <a:pt x="13848" y="0"/>
                  </a:moveTo>
                  <a:lnTo>
                    <a:pt x="17285" y="76313"/>
                  </a:lnTo>
                  <a:lnTo>
                    <a:pt x="2782" y="76904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7" name="pg5666"/>
            <p:cNvSpPr/>
            <p:nvPr/>
          </p:nvSpPr>
          <p:spPr>
            <a:xfrm>
              <a:off x="3208181" y="5254817"/>
              <a:ext cx="17933" cy="76996"/>
            </a:xfrm>
            <a:custGeom>
              <a:avLst/>
              <a:pathLst>
                <a:path w="17933" h="76996">
                  <a:moveTo>
                    <a:pt x="13843" y="0"/>
                  </a:moveTo>
                  <a:lnTo>
                    <a:pt x="17933" y="76281"/>
                  </a:lnTo>
                  <a:lnTo>
                    <a:pt x="3436" y="76996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8" name="pg5667"/>
            <p:cNvSpPr/>
            <p:nvPr/>
          </p:nvSpPr>
          <p:spPr>
            <a:xfrm>
              <a:off x="3222025" y="5254016"/>
              <a:ext cx="18581" cy="77082"/>
            </a:xfrm>
            <a:custGeom>
              <a:avLst/>
              <a:pathLst>
                <a:path w="18581" h="77082">
                  <a:moveTo>
                    <a:pt x="13836" y="0"/>
                  </a:moveTo>
                  <a:lnTo>
                    <a:pt x="18581" y="76243"/>
                  </a:lnTo>
                  <a:lnTo>
                    <a:pt x="4090" y="77082"/>
                  </a:lnTo>
                  <a:lnTo>
                    <a:pt x="0" y="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9" name="pg5668"/>
            <p:cNvSpPr/>
            <p:nvPr/>
          </p:nvSpPr>
          <p:spPr>
            <a:xfrm>
              <a:off x="3235862" y="5253096"/>
              <a:ext cx="19227" cy="77163"/>
            </a:xfrm>
            <a:custGeom>
              <a:avLst/>
              <a:pathLst>
                <a:path w="19227" h="77163">
                  <a:moveTo>
                    <a:pt x="13829" y="0"/>
                  </a:moveTo>
                  <a:lnTo>
                    <a:pt x="19227" y="76199"/>
                  </a:lnTo>
                  <a:lnTo>
                    <a:pt x="4744" y="77163"/>
                  </a:lnTo>
                  <a:lnTo>
                    <a:pt x="0" y="9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0" name="pg5669"/>
            <p:cNvSpPr/>
            <p:nvPr/>
          </p:nvSpPr>
          <p:spPr>
            <a:xfrm>
              <a:off x="3249691" y="5252057"/>
              <a:ext cx="19871" cy="77238"/>
            </a:xfrm>
            <a:custGeom>
              <a:avLst/>
              <a:pathLst>
                <a:path w="19871" h="77238">
                  <a:moveTo>
                    <a:pt x="13821" y="0"/>
                  </a:moveTo>
                  <a:lnTo>
                    <a:pt x="19871" y="76150"/>
                  </a:lnTo>
                  <a:lnTo>
                    <a:pt x="5397" y="77238"/>
                  </a:lnTo>
                  <a:lnTo>
                    <a:pt x="0" y="1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1" name="pg5670"/>
            <p:cNvSpPr/>
            <p:nvPr/>
          </p:nvSpPr>
          <p:spPr>
            <a:xfrm>
              <a:off x="3263512" y="5250900"/>
              <a:ext cx="20514" cy="77307"/>
            </a:xfrm>
            <a:custGeom>
              <a:avLst/>
              <a:pathLst>
                <a:path w="20514" h="77307">
                  <a:moveTo>
                    <a:pt x="13811" y="0"/>
                  </a:moveTo>
                  <a:lnTo>
                    <a:pt x="20514" y="76095"/>
                  </a:lnTo>
                  <a:lnTo>
                    <a:pt x="6050" y="77307"/>
                  </a:lnTo>
                  <a:lnTo>
                    <a:pt x="0" y="11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2" name="pg5671"/>
            <p:cNvSpPr/>
            <p:nvPr/>
          </p:nvSpPr>
          <p:spPr>
            <a:xfrm>
              <a:off x="3277324" y="5249625"/>
              <a:ext cx="21156" cy="77371"/>
            </a:xfrm>
            <a:custGeom>
              <a:avLst/>
              <a:pathLst>
                <a:path w="21156" h="77371">
                  <a:moveTo>
                    <a:pt x="13801" y="0"/>
                  </a:moveTo>
                  <a:lnTo>
                    <a:pt x="21156" y="76035"/>
                  </a:lnTo>
                  <a:lnTo>
                    <a:pt x="6703" y="77371"/>
                  </a:lnTo>
                  <a:lnTo>
                    <a:pt x="0" y="1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3" name="pg5672"/>
            <p:cNvSpPr/>
            <p:nvPr/>
          </p:nvSpPr>
          <p:spPr>
            <a:xfrm>
              <a:off x="3291125" y="5248231"/>
              <a:ext cx="21796" cy="77429"/>
            </a:xfrm>
            <a:custGeom>
              <a:avLst/>
              <a:pathLst>
                <a:path w="21796" h="77429">
                  <a:moveTo>
                    <a:pt x="13789" y="0"/>
                  </a:moveTo>
                  <a:lnTo>
                    <a:pt x="21796" y="75969"/>
                  </a:lnTo>
                  <a:lnTo>
                    <a:pt x="7355" y="77429"/>
                  </a:lnTo>
                  <a:lnTo>
                    <a:pt x="0" y="1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4" name="pg5673"/>
            <p:cNvSpPr/>
            <p:nvPr/>
          </p:nvSpPr>
          <p:spPr>
            <a:xfrm>
              <a:off x="3304915" y="5246719"/>
              <a:ext cx="22435" cy="77481"/>
            </a:xfrm>
            <a:custGeom>
              <a:avLst/>
              <a:pathLst>
                <a:path w="22435" h="77481">
                  <a:moveTo>
                    <a:pt x="13777" y="0"/>
                  </a:moveTo>
                  <a:lnTo>
                    <a:pt x="22435" y="75898"/>
                  </a:lnTo>
                  <a:lnTo>
                    <a:pt x="8006" y="77481"/>
                  </a:lnTo>
                  <a:lnTo>
                    <a:pt x="0" y="15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5" name="pg5674"/>
            <p:cNvSpPr/>
            <p:nvPr/>
          </p:nvSpPr>
          <p:spPr>
            <a:xfrm>
              <a:off x="3318693" y="5245089"/>
              <a:ext cx="23071" cy="77528"/>
            </a:xfrm>
            <a:custGeom>
              <a:avLst/>
              <a:pathLst>
                <a:path w="23071" h="77528">
                  <a:moveTo>
                    <a:pt x="13763" y="0"/>
                  </a:moveTo>
                  <a:lnTo>
                    <a:pt x="23071" y="75821"/>
                  </a:lnTo>
                  <a:lnTo>
                    <a:pt x="8657" y="77528"/>
                  </a:lnTo>
                  <a:lnTo>
                    <a:pt x="0" y="16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6" name="pg5675"/>
            <p:cNvSpPr/>
            <p:nvPr/>
          </p:nvSpPr>
          <p:spPr>
            <a:xfrm>
              <a:off x="3332457" y="5243342"/>
              <a:ext cx="23706" cy="77569"/>
            </a:xfrm>
            <a:custGeom>
              <a:avLst/>
              <a:pathLst>
                <a:path w="23706" h="77569">
                  <a:moveTo>
                    <a:pt x="13749" y="0"/>
                  </a:moveTo>
                  <a:lnTo>
                    <a:pt x="23706" y="75738"/>
                  </a:lnTo>
                  <a:lnTo>
                    <a:pt x="9307" y="77569"/>
                  </a:lnTo>
                  <a:lnTo>
                    <a:pt x="0" y="17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7" name="pg5676"/>
            <p:cNvSpPr/>
            <p:nvPr/>
          </p:nvSpPr>
          <p:spPr>
            <a:xfrm>
              <a:off x="3346206" y="5241476"/>
              <a:ext cx="24340" cy="77604"/>
            </a:xfrm>
            <a:custGeom>
              <a:avLst/>
              <a:pathLst>
                <a:path w="24340" h="77604">
                  <a:moveTo>
                    <a:pt x="13734" y="0"/>
                  </a:moveTo>
                  <a:lnTo>
                    <a:pt x="24340" y="75650"/>
                  </a:lnTo>
                  <a:lnTo>
                    <a:pt x="9957" y="77604"/>
                  </a:lnTo>
                  <a:lnTo>
                    <a:pt x="0" y="1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8" name="pg5677"/>
            <p:cNvSpPr/>
            <p:nvPr/>
          </p:nvSpPr>
          <p:spPr>
            <a:xfrm>
              <a:off x="3359940" y="5239493"/>
              <a:ext cx="24971" cy="77633"/>
            </a:xfrm>
            <a:custGeom>
              <a:avLst/>
              <a:pathLst>
                <a:path w="24971" h="77633">
                  <a:moveTo>
                    <a:pt x="13717" y="0"/>
                  </a:moveTo>
                  <a:lnTo>
                    <a:pt x="24971" y="75557"/>
                  </a:lnTo>
                  <a:lnTo>
                    <a:pt x="10606" y="77633"/>
                  </a:lnTo>
                  <a:lnTo>
                    <a:pt x="0" y="1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9" name="pg5678"/>
            <p:cNvSpPr/>
            <p:nvPr/>
          </p:nvSpPr>
          <p:spPr>
            <a:xfrm>
              <a:off x="3373658" y="5237392"/>
              <a:ext cx="25601" cy="77657"/>
            </a:xfrm>
            <a:custGeom>
              <a:avLst/>
              <a:pathLst>
                <a:path w="25601" h="77657">
                  <a:moveTo>
                    <a:pt x="13700" y="0"/>
                  </a:moveTo>
                  <a:lnTo>
                    <a:pt x="25601" y="75457"/>
                  </a:lnTo>
                  <a:lnTo>
                    <a:pt x="11254" y="77657"/>
                  </a:lnTo>
                  <a:lnTo>
                    <a:pt x="0" y="2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0" name="pg5679"/>
            <p:cNvSpPr/>
            <p:nvPr/>
          </p:nvSpPr>
          <p:spPr>
            <a:xfrm>
              <a:off x="3387358" y="5235174"/>
              <a:ext cx="26229" cy="77675"/>
            </a:xfrm>
            <a:custGeom>
              <a:avLst/>
              <a:pathLst>
                <a:path w="26229" h="77675">
                  <a:moveTo>
                    <a:pt x="13681" y="0"/>
                  </a:moveTo>
                  <a:lnTo>
                    <a:pt x="26229" y="75353"/>
                  </a:lnTo>
                  <a:lnTo>
                    <a:pt x="11901" y="77675"/>
                  </a:lnTo>
                  <a:lnTo>
                    <a:pt x="0" y="22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1" name="pg5680"/>
            <p:cNvSpPr/>
            <p:nvPr/>
          </p:nvSpPr>
          <p:spPr>
            <a:xfrm>
              <a:off x="3401039" y="5232839"/>
              <a:ext cx="26855" cy="77688"/>
            </a:xfrm>
            <a:custGeom>
              <a:avLst/>
              <a:pathLst>
                <a:path w="26855" h="77688">
                  <a:moveTo>
                    <a:pt x="13661" y="0"/>
                  </a:moveTo>
                  <a:lnTo>
                    <a:pt x="26855" y="75242"/>
                  </a:lnTo>
                  <a:lnTo>
                    <a:pt x="12547" y="77688"/>
                  </a:lnTo>
                  <a:lnTo>
                    <a:pt x="0" y="23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2" name="pg5681"/>
            <p:cNvSpPr/>
            <p:nvPr/>
          </p:nvSpPr>
          <p:spPr>
            <a:xfrm>
              <a:off x="3414701" y="5230387"/>
              <a:ext cx="27479" cy="77694"/>
            </a:xfrm>
            <a:custGeom>
              <a:avLst/>
              <a:pathLst>
                <a:path w="27479" h="77694">
                  <a:moveTo>
                    <a:pt x="13641" y="0"/>
                  </a:moveTo>
                  <a:lnTo>
                    <a:pt x="27479" y="75126"/>
                  </a:lnTo>
                  <a:lnTo>
                    <a:pt x="13193" y="77694"/>
                  </a:lnTo>
                  <a:lnTo>
                    <a:pt x="0" y="24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3" name="pg5682"/>
            <p:cNvSpPr/>
            <p:nvPr/>
          </p:nvSpPr>
          <p:spPr>
            <a:xfrm>
              <a:off x="3428343" y="5227818"/>
              <a:ext cx="28101" cy="77695"/>
            </a:xfrm>
            <a:custGeom>
              <a:avLst/>
              <a:pathLst>
                <a:path w="28101" h="77695">
                  <a:moveTo>
                    <a:pt x="13619" y="0"/>
                  </a:moveTo>
                  <a:lnTo>
                    <a:pt x="28101" y="75005"/>
                  </a:lnTo>
                  <a:lnTo>
                    <a:pt x="13837" y="77695"/>
                  </a:lnTo>
                  <a:lnTo>
                    <a:pt x="0" y="2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4" name="pg5683"/>
            <p:cNvSpPr/>
            <p:nvPr/>
          </p:nvSpPr>
          <p:spPr>
            <a:xfrm>
              <a:off x="3441962" y="5225132"/>
              <a:ext cx="28721" cy="77691"/>
            </a:xfrm>
            <a:custGeom>
              <a:avLst/>
              <a:pathLst>
                <a:path w="28721" h="77691">
                  <a:moveTo>
                    <a:pt x="13597" y="0"/>
                  </a:moveTo>
                  <a:lnTo>
                    <a:pt x="28721" y="74878"/>
                  </a:lnTo>
                  <a:lnTo>
                    <a:pt x="14481" y="77691"/>
                  </a:lnTo>
                  <a:lnTo>
                    <a:pt x="0" y="26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5" name="pg5684"/>
            <p:cNvSpPr/>
            <p:nvPr/>
          </p:nvSpPr>
          <p:spPr>
            <a:xfrm>
              <a:off x="3455560" y="5222330"/>
              <a:ext cx="29338" cy="77680"/>
            </a:xfrm>
            <a:custGeom>
              <a:avLst/>
              <a:pathLst>
                <a:path w="29338" h="77680">
                  <a:moveTo>
                    <a:pt x="13573" y="0"/>
                  </a:moveTo>
                  <a:lnTo>
                    <a:pt x="29338" y="74746"/>
                  </a:lnTo>
                  <a:lnTo>
                    <a:pt x="15123" y="77680"/>
                  </a:lnTo>
                  <a:lnTo>
                    <a:pt x="0" y="28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6" name="pg5685"/>
            <p:cNvSpPr/>
            <p:nvPr/>
          </p:nvSpPr>
          <p:spPr>
            <a:xfrm>
              <a:off x="3469134" y="5219411"/>
              <a:ext cx="29954" cy="77664"/>
            </a:xfrm>
            <a:custGeom>
              <a:avLst/>
              <a:pathLst>
                <a:path w="29954" h="77664">
                  <a:moveTo>
                    <a:pt x="13549" y="0"/>
                  </a:moveTo>
                  <a:lnTo>
                    <a:pt x="29954" y="74608"/>
                  </a:lnTo>
                  <a:lnTo>
                    <a:pt x="15765" y="77664"/>
                  </a:lnTo>
                  <a:lnTo>
                    <a:pt x="0" y="2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7" name="pg5686"/>
            <p:cNvSpPr/>
            <p:nvPr/>
          </p:nvSpPr>
          <p:spPr>
            <a:xfrm>
              <a:off x="3482683" y="5216377"/>
              <a:ext cx="30567" cy="77642"/>
            </a:xfrm>
            <a:custGeom>
              <a:avLst/>
              <a:pathLst>
                <a:path w="30567" h="77642">
                  <a:moveTo>
                    <a:pt x="13523" y="0"/>
                  </a:moveTo>
                  <a:lnTo>
                    <a:pt x="30567" y="74464"/>
                  </a:lnTo>
                  <a:lnTo>
                    <a:pt x="16405" y="77642"/>
                  </a:lnTo>
                  <a:lnTo>
                    <a:pt x="0" y="3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8" name="pg5687"/>
            <p:cNvSpPr/>
            <p:nvPr/>
          </p:nvSpPr>
          <p:spPr>
            <a:xfrm>
              <a:off x="3496207" y="5213226"/>
              <a:ext cx="31179" cy="77615"/>
            </a:xfrm>
            <a:custGeom>
              <a:avLst/>
              <a:pathLst>
                <a:path w="31179" h="77615">
                  <a:moveTo>
                    <a:pt x="13497" y="0"/>
                  </a:moveTo>
                  <a:lnTo>
                    <a:pt x="31179" y="74316"/>
                  </a:lnTo>
                  <a:lnTo>
                    <a:pt x="17044" y="77615"/>
                  </a:lnTo>
                  <a:lnTo>
                    <a:pt x="0" y="3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9" name="pg5688"/>
            <p:cNvSpPr/>
            <p:nvPr/>
          </p:nvSpPr>
          <p:spPr>
            <a:xfrm>
              <a:off x="3509704" y="5209960"/>
              <a:ext cx="31788" cy="77581"/>
            </a:xfrm>
            <a:custGeom>
              <a:avLst/>
              <a:pathLst>
                <a:path w="31788" h="77581">
                  <a:moveTo>
                    <a:pt x="13469" y="0"/>
                  </a:moveTo>
                  <a:lnTo>
                    <a:pt x="31788" y="74161"/>
                  </a:lnTo>
                  <a:lnTo>
                    <a:pt x="17681" y="77581"/>
                  </a:lnTo>
                  <a:lnTo>
                    <a:pt x="0" y="3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0" name="pg5689"/>
            <p:cNvSpPr/>
            <p:nvPr/>
          </p:nvSpPr>
          <p:spPr>
            <a:xfrm>
              <a:off x="3523174" y="5206579"/>
              <a:ext cx="32394" cy="77543"/>
            </a:xfrm>
            <a:custGeom>
              <a:avLst/>
              <a:pathLst>
                <a:path w="32394" h="77543">
                  <a:moveTo>
                    <a:pt x="13441" y="0"/>
                  </a:moveTo>
                  <a:lnTo>
                    <a:pt x="32394" y="74002"/>
                  </a:lnTo>
                  <a:lnTo>
                    <a:pt x="18318" y="77543"/>
                  </a:lnTo>
                  <a:lnTo>
                    <a:pt x="0" y="3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1" name="pg5690"/>
            <p:cNvSpPr/>
            <p:nvPr/>
          </p:nvSpPr>
          <p:spPr>
            <a:xfrm>
              <a:off x="3536616" y="5203083"/>
              <a:ext cx="32998" cy="77498"/>
            </a:xfrm>
            <a:custGeom>
              <a:avLst/>
              <a:pathLst>
                <a:path w="32998" h="77498">
                  <a:moveTo>
                    <a:pt x="13411" y="0"/>
                  </a:moveTo>
                  <a:lnTo>
                    <a:pt x="32998" y="73836"/>
                  </a:lnTo>
                  <a:lnTo>
                    <a:pt x="18953" y="77498"/>
                  </a:lnTo>
                  <a:lnTo>
                    <a:pt x="0" y="34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2" name="pg5691"/>
            <p:cNvSpPr/>
            <p:nvPr/>
          </p:nvSpPr>
          <p:spPr>
            <a:xfrm>
              <a:off x="3550027" y="5199472"/>
              <a:ext cx="33600" cy="77448"/>
            </a:xfrm>
            <a:custGeom>
              <a:avLst/>
              <a:pathLst>
                <a:path w="33600" h="77448">
                  <a:moveTo>
                    <a:pt x="13381" y="0"/>
                  </a:moveTo>
                  <a:lnTo>
                    <a:pt x="33600" y="73666"/>
                  </a:lnTo>
                  <a:lnTo>
                    <a:pt x="19586" y="77448"/>
                  </a:lnTo>
                  <a:lnTo>
                    <a:pt x="0" y="3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3" name="pg5692"/>
            <p:cNvSpPr/>
            <p:nvPr/>
          </p:nvSpPr>
          <p:spPr>
            <a:xfrm>
              <a:off x="3563409" y="5195746"/>
              <a:ext cx="34199" cy="77392"/>
            </a:xfrm>
            <a:custGeom>
              <a:avLst/>
              <a:pathLst>
                <a:path w="34199" h="77392">
                  <a:moveTo>
                    <a:pt x="13349" y="0"/>
                  </a:moveTo>
                  <a:lnTo>
                    <a:pt x="34199" y="73490"/>
                  </a:lnTo>
                  <a:lnTo>
                    <a:pt x="20219" y="77392"/>
                  </a:lnTo>
                  <a:lnTo>
                    <a:pt x="0" y="37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4" name="pg5693"/>
            <p:cNvSpPr/>
            <p:nvPr/>
          </p:nvSpPr>
          <p:spPr>
            <a:xfrm>
              <a:off x="3576759" y="5191906"/>
              <a:ext cx="34796" cy="77330"/>
            </a:xfrm>
            <a:custGeom>
              <a:avLst/>
              <a:pathLst>
                <a:path w="34796" h="77330">
                  <a:moveTo>
                    <a:pt x="13317" y="0"/>
                  </a:moveTo>
                  <a:lnTo>
                    <a:pt x="34796" y="73308"/>
                  </a:lnTo>
                  <a:lnTo>
                    <a:pt x="20849" y="77330"/>
                  </a:lnTo>
                  <a:lnTo>
                    <a:pt x="0" y="3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5" name="pg5694"/>
            <p:cNvSpPr/>
            <p:nvPr/>
          </p:nvSpPr>
          <p:spPr>
            <a:xfrm>
              <a:off x="3590076" y="5187952"/>
              <a:ext cx="35390" cy="77262"/>
            </a:xfrm>
            <a:custGeom>
              <a:avLst/>
              <a:pathLst>
                <a:path w="35390" h="77262">
                  <a:moveTo>
                    <a:pt x="13284" y="0"/>
                  </a:moveTo>
                  <a:lnTo>
                    <a:pt x="35390" y="73122"/>
                  </a:lnTo>
                  <a:lnTo>
                    <a:pt x="21478" y="77262"/>
                  </a:lnTo>
                  <a:lnTo>
                    <a:pt x="0" y="3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6" name="pg5695"/>
            <p:cNvSpPr/>
            <p:nvPr/>
          </p:nvSpPr>
          <p:spPr>
            <a:xfrm>
              <a:off x="3603361" y="5183884"/>
              <a:ext cx="35982" cy="77189"/>
            </a:xfrm>
            <a:custGeom>
              <a:avLst/>
              <a:pathLst>
                <a:path w="35982" h="77189">
                  <a:moveTo>
                    <a:pt x="13249" y="0"/>
                  </a:moveTo>
                  <a:lnTo>
                    <a:pt x="35982" y="72929"/>
                  </a:lnTo>
                  <a:lnTo>
                    <a:pt x="22106" y="77189"/>
                  </a:lnTo>
                  <a:lnTo>
                    <a:pt x="0" y="4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7" name="pg5696"/>
            <p:cNvSpPr/>
            <p:nvPr/>
          </p:nvSpPr>
          <p:spPr>
            <a:xfrm>
              <a:off x="3616610" y="5179703"/>
              <a:ext cx="36571" cy="77111"/>
            </a:xfrm>
            <a:custGeom>
              <a:avLst/>
              <a:pathLst>
                <a:path w="36571" h="77111">
                  <a:moveTo>
                    <a:pt x="13214" y="0"/>
                  </a:moveTo>
                  <a:lnTo>
                    <a:pt x="36571" y="72732"/>
                  </a:lnTo>
                  <a:lnTo>
                    <a:pt x="22732" y="77111"/>
                  </a:lnTo>
                  <a:lnTo>
                    <a:pt x="0" y="4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8" name="pg5697"/>
            <p:cNvSpPr/>
            <p:nvPr/>
          </p:nvSpPr>
          <p:spPr>
            <a:xfrm>
              <a:off x="3629825" y="5175409"/>
              <a:ext cx="37157" cy="77026"/>
            </a:xfrm>
            <a:custGeom>
              <a:avLst/>
              <a:pathLst>
                <a:path w="37157" h="77026">
                  <a:moveTo>
                    <a:pt x="13178" y="0"/>
                  </a:moveTo>
                  <a:lnTo>
                    <a:pt x="37157" y="72529"/>
                  </a:lnTo>
                  <a:lnTo>
                    <a:pt x="23356" y="77026"/>
                  </a:lnTo>
                  <a:lnTo>
                    <a:pt x="0" y="4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9" name="pg5698"/>
            <p:cNvSpPr/>
            <p:nvPr/>
          </p:nvSpPr>
          <p:spPr>
            <a:xfrm>
              <a:off x="3643003" y="5171001"/>
              <a:ext cx="37740" cy="76936"/>
            </a:xfrm>
            <a:custGeom>
              <a:avLst/>
              <a:pathLst>
                <a:path w="37740" h="76936">
                  <a:moveTo>
                    <a:pt x="13140" y="0"/>
                  </a:moveTo>
                  <a:lnTo>
                    <a:pt x="37740" y="72321"/>
                  </a:lnTo>
                  <a:lnTo>
                    <a:pt x="23979" y="76936"/>
                  </a:lnTo>
                  <a:lnTo>
                    <a:pt x="0" y="44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0" name="pg5699"/>
            <p:cNvSpPr/>
            <p:nvPr/>
          </p:nvSpPr>
          <p:spPr>
            <a:xfrm>
              <a:off x="3656144" y="5166482"/>
              <a:ext cx="38321" cy="76840"/>
            </a:xfrm>
            <a:custGeom>
              <a:avLst/>
              <a:pathLst>
                <a:path w="38321" h="76840">
                  <a:moveTo>
                    <a:pt x="13102" y="0"/>
                  </a:moveTo>
                  <a:lnTo>
                    <a:pt x="38321" y="72107"/>
                  </a:lnTo>
                  <a:lnTo>
                    <a:pt x="24600" y="76840"/>
                  </a:lnTo>
                  <a:lnTo>
                    <a:pt x="0" y="45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1" name="pg5700"/>
            <p:cNvSpPr/>
            <p:nvPr/>
          </p:nvSpPr>
          <p:spPr>
            <a:xfrm>
              <a:off x="3669246" y="5161850"/>
              <a:ext cx="38899" cy="76739"/>
            </a:xfrm>
            <a:custGeom>
              <a:avLst/>
              <a:pathLst>
                <a:path w="38899" h="76739">
                  <a:moveTo>
                    <a:pt x="13063" y="0"/>
                  </a:moveTo>
                  <a:lnTo>
                    <a:pt x="38899" y="71888"/>
                  </a:lnTo>
                  <a:lnTo>
                    <a:pt x="25219" y="76739"/>
                  </a:lnTo>
                  <a:lnTo>
                    <a:pt x="0" y="4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2" name="pg5701"/>
            <p:cNvSpPr/>
            <p:nvPr/>
          </p:nvSpPr>
          <p:spPr>
            <a:xfrm>
              <a:off x="3682309" y="5157107"/>
              <a:ext cx="39474" cy="76632"/>
            </a:xfrm>
            <a:custGeom>
              <a:avLst/>
              <a:pathLst>
                <a:path w="39474" h="76632">
                  <a:moveTo>
                    <a:pt x="13023" y="0"/>
                  </a:moveTo>
                  <a:lnTo>
                    <a:pt x="39474" y="71664"/>
                  </a:lnTo>
                  <a:lnTo>
                    <a:pt x="25836" y="76632"/>
                  </a:lnTo>
                  <a:lnTo>
                    <a:pt x="0" y="47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3" name="pg5702"/>
            <p:cNvSpPr/>
            <p:nvPr/>
          </p:nvSpPr>
          <p:spPr>
            <a:xfrm>
              <a:off x="3695333" y="5152252"/>
              <a:ext cx="40046" cy="76519"/>
            </a:xfrm>
            <a:custGeom>
              <a:avLst/>
              <a:pathLst>
                <a:path w="40046" h="76519">
                  <a:moveTo>
                    <a:pt x="12981" y="0"/>
                  </a:moveTo>
                  <a:lnTo>
                    <a:pt x="40046" y="71435"/>
                  </a:lnTo>
                  <a:lnTo>
                    <a:pt x="26451" y="76519"/>
                  </a:lnTo>
                  <a:lnTo>
                    <a:pt x="0" y="4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4" name="pg5703"/>
            <p:cNvSpPr/>
            <p:nvPr/>
          </p:nvSpPr>
          <p:spPr>
            <a:xfrm>
              <a:off x="3708315" y="5147286"/>
              <a:ext cx="40616" cy="76401"/>
            </a:xfrm>
            <a:custGeom>
              <a:avLst/>
              <a:pathLst>
                <a:path w="40616" h="76401">
                  <a:moveTo>
                    <a:pt x="12939" y="0"/>
                  </a:moveTo>
                  <a:lnTo>
                    <a:pt x="40616" y="71200"/>
                  </a:lnTo>
                  <a:lnTo>
                    <a:pt x="27064" y="76401"/>
                  </a:lnTo>
                  <a:lnTo>
                    <a:pt x="0" y="49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5" name="pg5704"/>
            <p:cNvSpPr/>
            <p:nvPr/>
          </p:nvSpPr>
          <p:spPr>
            <a:xfrm>
              <a:off x="3721254" y="5142209"/>
              <a:ext cx="41182" cy="76277"/>
            </a:xfrm>
            <a:custGeom>
              <a:avLst/>
              <a:pathLst>
                <a:path w="41182" h="76277">
                  <a:moveTo>
                    <a:pt x="12896" y="0"/>
                  </a:moveTo>
                  <a:lnTo>
                    <a:pt x="41182" y="70960"/>
                  </a:lnTo>
                  <a:lnTo>
                    <a:pt x="27676" y="76277"/>
                  </a:lnTo>
                  <a:lnTo>
                    <a:pt x="0" y="5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6" name="pg5705"/>
            <p:cNvSpPr/>
            <p:nvPr/>
          </p:nvSpPr>
          <p:spPr>
            <a:xfrm>
              <a:off x="3734151" y="5137021"/>
              <a:ext cx="41745" cy="76148"/>
            </a:xfrm>
            <a:custGeom>
              <a:avLst/>
              <a:pathLst>
                <a:path w="41745" h="76148">
                  <a:moveTo>
                    <a:pt x="12852" y="0"/>
                  </a:moveTo>
                  <a:lnTo>
                    <a:pt x="41745" y="70715"/>
                  </a:lnTo>
                  <a:lnTo>
                    <a:pt x="28285" y="76148"/>
                  </a:lnTo>
                  <a:lnTo>
                    <a:pt x="0" y="5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7" name="pg5706"/>
            <p:cNvSpPr/>
            <p:nvPr/>
          </p:nvSpPr>
          <p:spPr>
            <a:xfrm>
              <a:off x="3747004" y="5131724"/>
              <a:ext cx="42305" cy="76013"/>
            </a:xfrm>
            <a:custGeom>
              <a:avLst/>
              <a:pathLst>
                <a:path w="42305" h="76013">
                  <a:moveTo>
                    <a:pt x="12807" y="0"/>
                  </a:moveTo>
                  <a:lnTo>
                    <a:pt x="42305" y="70465"/>
                  </a:lnTo>
                  <a:lnTo>
                    <a:pt x="28892" y="76013"/>
                  </a:lnTo>
                  <a:lnTo>
                    <a:pt x="0" y="5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8" name="pg5707"/>
            <p:cNvSpPr/>
            <p:nvPr/>
          </p:nvSpPr>
          <p:spPr>
            <a:xfrm>
              <a:off x="3759812" y="5126318"/>
              <a:ext cx="42862" cy="75872"/>
            </a:xfrm>
            <a:custGeom>
              <a:avLst/>
              <a:pathLst>
                <a:path w="42862" h="75872">
                  <a:moveTo>
                    <a:pt x="12762" y="0"/>
                  </a:moveTo>
                  <a:lnTo>
                    <a:pt x="42862" y="70210"/>
                  </a:lnTo>
                  <a:lnTo>
                    <a:pt x="29497" y="75872"/>
                  </a:lnTo>
                  <a:lnTo>
                    <a:pt x="0" y="54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9" name="pg5708"/>
            <p:cNvSpPr/>
            <p:nvPr/>
          </p:nvSpPr>
          <p:spPr>
            <a:xfrm>
              <a:off x="3772574" y="5120802"/>
              <a:ext cx="43416" cy="75726"/>
            </a:xfrm>
            <a:custGeom>
              <a:avLst/>
              <a:pathLst>
                <a:path w="43416" h="75726">
                  <a:moveTo>
                    <a:pt x="12715" y="0"/>
                  </a:moveTo>
                  <a:lnTo>
                    <a:pt x="43416" y="69949"/>
                  </a:lnTo>
                  <a:lnTo>
                    <a:pt x="30100" y="75726"/>
                  </a:lnTo>
                  <a:lnTo>
                    <a:pt x="0" y="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0" name="pg5709"/>
            <p:cNvSpPr/>
            <p:nvPr/>
          </p:nvSpPr>
          <p:spPr>
            <a:xfrm>
              <a:off x="3785289" y="5115177"/>
              <a:ext cx="43967" cy="75574"/>
            </a:xfrm>
            <a:custGeom>
              <a:avLst/>
              <a:pathLst>
                <a:path w="43967" h="75574">
                  <a:moveTo>
                    <a:pt x="12667" y="0"/>
                  </a:moveTo>
                  <a:lnTo>
                    <a:pt x="43967" y="69683"/>
                  </a:lnTo>
                  <a:lnTo>
                    <a:pt x="30701" y="75574"/>
                  </a:lnTo>
                  <a:lnTo>
                    <a:pt x="0" y="5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1" name="pg5710"/>
            <p:cNvSpPr/>
            <p:nvPr/>
          </p:nvSpPr>
          <p:spPr>
            <a:xfrm>
              <a:off x="3797957" y="5109444"/>
              <a:ext cx="44514" cy="75416"/>
            </a:xfrm>
            <a:custGeom>
              <a:avLst/>
              <a:pathLst>
                <a:path w="44514" h="75416">
                  <a:moveTo>
                    <a:pt x="12618" y="0"/>
                  </a:moveTo>
                  <a:lnTo>
                    <a:pt x="44514" y="69412"/>
                  </a:lnTo>
                  <a:lnTo>
                    <a:pt x="31300" y="75416"/>
                  </a:lnTo>
                  <a:lnTo>
                    <a:pt x="0" y="57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2" name="pg5711"/>
            <p:cNvSpPr/>
            <p:nvPr/>
          </p:nvSpPr>
          <p:spPr>
            <a:xfrm>
              <a:off x="3810576" y="5103603"/>
              <a:ext cx="45059" cy="75254"/>
            </a:xfrm>
            <a:custGeom>
              <a:avLst/>
              <a:pathLst>
                <a:path w="45059" h="75254">
                  <a:moveTo>
                    <a:pt x="12569" y="0"/>
                  </a:moveTo>
                  <a:lnTo>
                    <a:pt x="45059" y="69137"/>
                  </a:lnTo>
                  <a:lnTo>
                    <a:pt x="31896" y="75254"/>
                  </a:lnTo>
                  <a:lnTo>
                    <a:pt x="0" y="5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3" name="pg5712"/>
            <p:cNvSpPr/>
            <p:nvPr/>
          </p:nvSpPr>
          <p:spPr>
            <a:xfrm>
              <a:off x="3823145" y="5097654"/>
              <a:ext cx="45600" cy="75085"/>
            </a:xfrm>
            <a:custGeom>
              <a:avLst/>
              <a:pathLst>
                <a:path w="45600" h="75085">
                  <a:moveTo>
                    <a:pt x="12518" y="0"/>
                  </a:moveTo>
                  <a:lnTo>
                    <a:pt x="45600" y="68855"/>
                  </a:lnTo>
                  <a:lnTo>
                    <a:pt x="32489" y="75085"/>
                  </a:lnTo>
                  <a:lnTo>
                    <a:pt x="0" y="5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4" name="pg5713"/>
            <p:cNvSpPr/>
            <p:nvPr/>
          </p:nvSpPr>
          <p:spPr>
            <a:xfrm>
              <a:off x="3835664" y="5091598"/>
              <a:ext cx="46137" cy="74911"/>
            </a:xfrm>
            <a:custGeom>
              <a:avLst/>
              <a:pathLst>
                <a:path w="46137" h="74911">
                  <a:moveTo>
                    <a:pt x="12467" y="0"/>
                  </a:moveTo>
                  <a:lnTo>
                    <a:pt x="46137" y="68569"/>
                  </a:lnTo>
                  <a:lnTo>
                    <a:pt x="33081" y="74911"/>
                  </a:lnTo>
                  <a:lnTo>
                    <a:pt x="0" y="60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5" name="pg5714"/>
            <p:cNvSpPr/>
            <p:nvPr/>
          </p:nvSpPr>
          <p:spPr>
            <a:xfrm>
              <a:off x="3848131" y="5085436"/>
              <a:ext cx="46671" cy="74732"/>
            </a:xfrm>
            <a:custGeom>
              <a:avLst/>
              <a:pathLst>
                <a:path w="46671" h="74732">
                  <a:moveTo>
                    <a:pt x="12414" y="0"/>
                  </a:moveTo>
                  <a:lnTo>
                    <a:pt x="46671" y="68278"/>
                  </a:lnTo>
                  <a:lnTo>
                    <a:pt x="33670" y="74732"/>
                  </a:lnTo>
                  <a:lnTo>
                    <a:pt x="0" y="6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6" name="pg5715"/>
            <p:cNvSpPr/>
            <p:nvPr/>
          </p:nvSpPr>
          <p:spPr>
            <a:xfrm>
              <a:off x="3860546" y="5079167"/>
              <a:ext cx="47202" cy="74547"/>
            </a:xfrm>
            <a:custGeom>
              <a:avLst/>
              <a:pathLst>
                <a:path w="47202" h="74547">
                  <a:moveTo>
                    <a:pt x="12361" y="0"/>
                  </a:moveTo>
                  <a:lnTo>
                    <a:pt x="47202" y="67982"/>
                  </a:lnTo>
                  <a:lnTo>
                    <a:pt x="34256" y="74547"/>
                  </a:lnTo>
                  <a:lnTo>
                    <a:pt x="0" y="62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7" name="pg5716"/>
            <p:cNvSpPr/>
            <p:nvPr/>
          </p:nvSpPr>
          <p:spPr>
            <a:xfrm>
              <a:off x="3872907" y="5072793"/>
              <a:ext cx="47729" cy="74356"/>
            </a:xfrm>
            <a:custGeom>
              <a:avLst/>
              <a:pathLst>
                <a:path w="47729" h="74356">
                  <a:moveTo>
                    <a:pt x="12307" y="0"/>
                  </a:moveTo>
                  <a:lnTo>
                    <a:pt x="47729" y="67681"/>
                  </a:lnTo>
                  <a:lnTo>
                    <a:pt x="34840" y="74356"/>
                  </a:lnTo>
                  <a:lnTo>
                    <a:pt x="0" y="6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8" name="pg5717"/>
            <p:cNvSpPr/>
            <p:nvPr/>
          </p:nvSpPr>
          <p:spPr>
            <a:xfrm>
              <a:off x="3885215" y="5066314"/>
              <a:ext cx="48253" cy="74160"/>
            </a:xfrm>
            <a:custGeom>
              <a:avLst/>
              <a:pathLst>
                <a:path w="48253" h="74160">
                  <a:moveTo>
                    <a:pt x="12252" y="0"/>
                  </a:moveTo>
                  <a:lnTo>
                    <a:pt x="48253" y="67375"/>
                  </a:lnTo>
                  <a:lnTo>
                    <a:pt x="35422" y="74160"/>
                  </a:lnTo>
                  <a:lnTo>
                    <a:pt x="0" y="6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9" name="pg5718"/>
            <p:cNvSpPr/>
            <p:nvPr/>
          </p:nvSpPr>
          <p:spPr>
            <a:xfrm>
              <a:off x="3897467" y="5059729"/>
              <a:ext cx="48773" cy="73959"/>
            </a:xfrm>
            <a:custGeom>
              <a:avLst/>
              <a:pathLst>
                <a:path w="48773" h="73959">
                  <a:moveTo>
                    <a:pt x="12196" y="0"/>
                  </a:moveTo>
                  <a:lnTo>
                    <a:pt x="48773" y="67064"/>
                  </a:lnTo>
                  <a:lnTo>
                    <a:pt x="36001" y="73959"/>
                  </a:lnTo>
                  <a:lnTo>
                    <a:pt x="0" y="6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0" name="pg5719"/>
            <p:cNvSpPr/>
            <p:nvPr/>
          </p:nvSpPr>
          <p:spPr>
            <a:xfrm>
              <a:off x="3909663" y="5053041"/>
              <a:ext cx="49290" cy="73752"/>
            </a:xfrm>
            <a:custGeom>
              <a:avLst/>
              <a:pathLst>
                <a:path w="49290" h="73752">
                  <a:moveTo>
                    <a:pt x="12139" y="0"/>
                  </a:moveTo>
                  <a:lnTo>
                    <a:pt x="49290" y="66748"/>
                  </a:lnTo>
                  <a:lnTo>
                    <a:pt x="36577" y="73752"/>
                  </a:lnTo>
                  <a:lnTo>
                    <a:pt x="0" y="6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1" name="pg5720"/>
            <p:cNvSpPr/>
            <p:nvPr/>
          </p:nvSpPr>
          <p:spPr>
            <a:xfrm>
              <a:off x="3921803" y="5046248"/>
              <a:ext cx="49803" cy="73540"/>
            </a:xfrm>
            <a:custGeom>
              <a:avLst/>
              <a:pathLst>
                <a:path w="49803" h="73540">
                  <a:moveTo>
                    <a:pt x="12081" y="0"/>
                  </a:moveTo>
                  <a:lnTo>
                    <a:pt x="49803" y="66427"/>
                  </a:lnTo>
                  <a:lnTo>
                    <a:pt x="37150" y="73540"/>
                  </a:lnTo>
                  <a:lnTo>
                    <a:pt x="0" y="67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2" name="pg5721"/>
            <p:cNvSpPr/>
            <p:nvPr/>
          </p:nvSpPr>
          <p:spPr>
            <a:xfrm>
              <a:off x="3933884" y="5039353"/>
              <a:ext cx="50312" cy="73323"/>
            </a:xfrm>
            <a:custGeom>
              <a:avLst/>
              <a:pathLst>
                <a:path w="50312" h="73323">
                  <a:moveTo>
                    <a:pt x="12022" y="0"/>
                  </a:moveTo>
                  <a:lnTo>
                    <a:pt x="50312" y="66101"/>
                  </a:lnTo>
                  <a:lnTo>
                    <a:pt x="37721" y="73323"/>
                  </a:lnTo>
                  <a:lnTo>
                    <a:pt x="0" y="6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3" name="pg5722"/>
            <p:cNvSpPr/>
            <p:nvPr/>
          </p:nvSpPr>
          <p:spPr>
            <a:xfrm>
              <a:off x="3945907" y="5032354"/>
              <a:ext cx="50818" cy="73100"/>
            </a:xfrm>
            <a:custGeom>
              <a:avLst/>
              <a:pathLst>
                <a:path w="50818" h="73100">
                  <a:moveTo>
                    <a:pt x="11963" y="0"/>
                  </a:moveTo>
                  <a:lnTo>
                    <a:pt x="50818" y="65770"/>
                  </a:lnTo>
                  <a:lnTo>
                    <a:pt x="38289" y="73100"/>
                  </a:lnTo>
                  <a:lnTo>
                    <a:pt x="0" y="6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4" name="pg5723"/>
            <p:cNvSpPr/>
            <p:nvPr/>
          </p:nvSpPr>
          <p:spPr>
            <a:xfrm>
              <a:off x="3957871" y="5025253"/>
              <a:ext cx="51320" cy="72871"/>
            </a:xfrm>
            <a:custGeom>
              <a:avLst/>
              <a:pathLst>
                <a:path w="51320" h="72871">
                  <a:moveTo>
                    <a:pt x="11902" y="0"/>
                  </a:moveTo>
                  <a:lnTo>
                    <a:pt x="51320" y="65435"/>
                  </a:lnTo>
                  <a:lnTo>
                    <a:pt x="38854" y="72871"/>
                  </a:lnTo>
                  <a:lnTo>
                    <a:pt x="0" y="7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5" name="pg5724"/>
            <p:cNvSpPr/>
            <p:nvPr/>
          </p:nvSpPr>
          <p:spPr>
            <a:xfrm>
              <a:off x="3969774" y="5018051"/>
              <a:ext cx="51818" cy="72638"/>
            </a:xfrm>
            <a:custGeom>
              <a:avLst/>
              <a:pathLst>
                <a:path w="51818" h="72638">
                  <a:moveTo>
                    <a:pt x="11841" y="0"/>
                  </a:moveTo>
                  <a:lnTo>
                    <a:pt x="51818" y="65095"/>
                  </a:lnTo>
                  <a:lnTo>
                    <a:pt x="39417" y="72638"/>
                  </a:lnTo>
                  <a:lnTo>
                    <a:pt x="0" y="72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6" name="pg5725"/>
            <p:cNvSpPr/>
            <p:nvPr/>
          </p:nvSpPr>
          <p:spPr>
            <a:xfrm>
              <a:off x="3981615" y="5010747"/>
              <a:ext cx="52312" cy="72399"/>
            </a:xfrm>
            <a:custGeom>
              <a:avLst/>
              <a:pathLst>
                <a:path w="52312" h="72399">
                  <a:moveTo>
                    <a:pt x="11779" y="0"/>
                  </a:moveTo>
                  <a:lnTo>
                    <a:pt x="52312" y="64750"/>
                  </a:lnTo>
                  <a:lnTo>
                    <a:pt x="39976" y="72399"/>
                  </a:lnTo>
                  <a:lnTo>
                    <a:pt x="0" y="7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7" name="pg5726"/>
            <p:cNvSpPr/>
            <p:nvPr/>
          </p:nvSpPr>
          <p:spPr>
            <a:xfrm>
              <a:off x="3993395" y="5003342"/>
              <a:ext cx="52803" cy="72154"/>
            </a:xfrm>
            <a:custGeom>
              <a:avLst/>
              <a:pathLst>
                <a:path w="52803" h="72154">
                  <a:moveTo>
                    <a:pt x="11716" y="0"/>
                  </a:moveTo>
                  <a:lnTo>
                    <a:pt x="52803" y="64400"/>
                  </a:lnTo>
                  <a:lnTo>
                    <a:pt x="40533" y="72154"/>
                  </a:lnTo>
                  <a:lnTo>
                    <a:pt x="0" y="74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8" name="pg5727"/>
            <p:cNvSpPr/>
            <p:nvPr/>
          </p:nvSpPr>
          <p:spPr>
            <a:xfrm>
              <a:off x="4005111" y="4995837"/>
              <a:ext cx="53289" cy="71905"/>
            </a:xfrm>
            <a:custGeom>
              <a:avLst/>
              <a:pathLst>
                <a:path w="53289" h="71905">
                  <a:moveTo>
                    <a:pt x="11652" y="0"/>
                  </a:moveTo>
                  <a:lnTo>
                    <a:pt x="53289" y="64045"/>
                  </a:lnTo>
                  <a:lnTo>
                    <a:pt x="41086" y="71905"/>
                  </a:lnTo>
                  <a:lnTo>
                    <a:pt x="0" y="7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9" name="pg5728"/>
            <p:cNvSpPr/>
            <p:nvPr/>
          </p:nvSpPr>
          <p:spPr>
            <a:xfrm>
              <a:off x="4016764" y="4988233"/>
              <a:ext cx="53772" cy="71650"/>
            </a:xfrm>
            <a:custGeom>
              <a:avLst/>
              <a:pathLst>
                <a:path w="53772" h="71650">
                  <a:moveTo>
                    <a:pt x="11587" y="0"/>
                  </a:moveTo>
                  <a:lnTo>
                    <a:pt x="53772" y="63686"/>
                  </a:lnTo>
                  <a:lnTo>
                    <a:pt x="41637" y="71650"/>
                  </a:lnTo>
                  <a:lnTo>
                    <a:pt x="0" y="7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0" name="pg5729"/>
            <p:cNvSpPr/>
            <p:nvPr/>
          </p:nvSpPr>
          <p:spPr>
            <a:xfrm>
              <a:off x="4028352" y="4980530"/>
              <a:ext cx="54251" cy="71389"/>
            </a:xfrm>
            <a:custGeom>
              <a:avLst/>
              <a:pathLst>
                <a:path w="54251" h="71389">
                  <a:moveTo>
                    <a:pt x="11522" y="0"/>
                  </a:moveTo>
                  <a:lnTo>
                    <a:pt x="54251" y="63322"/>
                  </a:lnTo>
                  <a:lnTo>
                    <a:pt x="42184" y="71389"/>
                  </a:lnTo>
                  <a:lnTo>
                    <a:pt x="0" y="77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1" name="pg5730"/>
            <p:cNvSpPr/>
            <p:nvPr/>
          </p:nvSpPr>
          <p:spPr>
            <a:xfrm>
              <a:off x="4039874" y="4972728"/>
              <a:ext cx="54726" cy="71124"/>
            </a:xfrm>
            <a:custGeom>
              <a:avLst/>
              <a:pathLst>
                <a:path w="54726" h="71124">
                  <a:moveTo>
                    <a:pt x="11455" y="0"/>
                  </a:moveTo>
                  <a:lnTo>
                    <a:pt x="54726" y="62953"/>
                  </a:lnTo>
                  <a:lnTo>
                    <a:pt x="42729" y="71124"/>
                  </a:lnTo>
                  <a:lnTo>
                    <a:pt x="0" y="7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2" name="pg5731"/>
            <p:cNvSpPr/>
            <p:nvPr/>
          </p:nvSpPr>
          <p:spPr>
            <a:xfrm>
              <a:off x="4051330" y="4964828"/>
              <a:ext cx="55196" cy="70853"/>
            </a:xfrm>
            <a:custGeom>
              <a:avLst/>
              <a:pathLst>
                <a:path w="55196" h="70853">
                  <a:moveTo>
                    <a:pt x="11388" y="0"/>
                  </a:moveTo>
                  <a:lnTo>
                    <a:pt x="55196" y="62580"/>
                  </a:lnTo>
                  <a:lnTo>
                    <a:pt x="43270" y="70853"/>
                  </a:lnTo>
                  <a:lnTo>
                    <a:pt x="0" y="78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3" name="pg5732"/>
            <p:cNvSpPr/>
            <p:nvPr/>
          </p:nvSpPr>
          <p:spPr>
            <a:xfrm>
              <a:off x="4062718" y="4956831"/>
              <a:ext cx="55663" cy="70577"/>
            </a:xfrm>
            <a:custGeom>
              <a:avLst/>
              <a:pathLst>
                <a:path w="55663" h="70577">
                  <a:moveTo>
                    <a:pt x="11320" y="0"/>
                  </a:moveTo>
                  <a:lnTo>
                    <a:pt x="55663" y="62202"/>
                  </a:lnTo>
                  <a:lnTo>
                    <a:pt x="43808" y="70577"/>
                  </a:lnTo>
                  <a:lnTo>
                    <a:pt x="0" y="7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4" name="pg5733"/>
            <p:cNvSpPr/>
            <p:nvPr/>
          </p:nvSpPr>
          <p:spPr>
            <a:xfrm>
              <a:off x="4074038" y="4948737"/>
              <a:ext cx="56126" cy="70296"/>
            </a:xfrm>
            <a:custGeom>
              <a:avLst/>
              <a:pathLst>
                <a:path w="56126" h="70296">
                  <a:moveTo>
                    <a:pt x="11251" y="0"/>
                  </a:moveTo>
                  <a:lnTo>
                    <a:pt x="56126" y="61820"/>
                  </a:lnTo>
                  <a:lnTo>
                    <a:pt x="44343" y="70296"/>
                  </a:lnTo>
                  <a:lnTo>
                    <a:pt x="0" y="8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5" name="pg5734"/>
            <p:cNvSpPr/>
            <p:nvPr/>
          </p:nvSpPr>
          <p:spPr>
            <a:xfrm>
              <a:off x="4085290" y="4940547"/>
              <a:ext cx="56584" cy="70010"/>
            </a:xfrm>
            <a:custGeom>
              <a:avLst/>
              <a:pathLst>
                <a:path w="56584" h="70010">
                  <a:moveTo>
                    <a:pt x="11181" y="0"/>
                  </a:moveTo>
                  <a:lnTo>
                    <a:pt x="56584" y="61433"/>
                  </a:lnTo>
                  <a:lnTo>
                    <a:pt x="44874" y="70010"/>
                  </a:lnTo>
                  <a:lnTo>
                    <a:pt x="0" y="8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6" name="pg5735"/>
            <p:cNvSpPr/>
            <p:nvPr/>
          </p:nvSpPr>
          <p:spPr>
            <a:xfrm>
              <a:off x="4096471" y="4932262"/>
              <a:ext cx="57038" cy="69719"/>
            </a:xfrm>
            <a:custGeom>
              <a:avLst/>
              <a:pathLst>
                <a:path w="57038" h="69719">
                  <a:moveTo>
                    <a:pt x="11110" y="0"/>
                  </a:moveTo>
                  <a:lnTo>
                    <a:pt x="57038" y="61042"/>
                  </a:lnTo>
                  <a:lnTo>
                    <a:pt x="45403" y="69719"/>
                  </a:lnTo>
                  <a:lnTo>
                    <a:pt x="0" y="82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7" name="pg5736"/>
            <p:cNvSpPr/>
            <p:nvPr/>
          </p:nvSpPr>
          <p:spPr>
            <a:xfrm>
              <a:off x="4107582" y="4923881"/>
              <a:ext cx="57489" cy="69422"/>
            </a:xfrm>
            <a:custGeom>
              <a:avLst/>
              <a:pathLst>
                <a:path w="57489" h="69422">
                  <a:moveTo>
                    <a:pt x="11039" y="0"/>
                  </a:moveTo>
                  <a:lnTo>
                    <a:pt x="57489" y="60646"/>
                  </a:lnTo>
                  <a:lnTo>
                    <a:pt x="45927" y="69422"/>
                  </a:lnTo>
                  <a:lnTo>
                    <a:pt x="0" y="8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8" name="pg5737"/>
            <p:cNvSpPr/>
            <p:nvPr/>
          </p:nvSpPr>
          <p:spPr>
            <a:xfrm>
              <a:off x="4118622" y="4915407"/>
              <a:ext cx="57934" cy="69121"/>
            </a:xfrm>
            <a:custGeom>
              <a:avLst/>
              <a:pathLst>
                <a:path w="57934" h="69121">
                  <a:moveTo>
                    <a:pt x="10967" y="0"/>
                  </a:moveTo>
                  <a:lnTo>
                    <a:pt x="57934" y="60245"/>
                  </a:lnTo>
                  <a:lnTo>
                    <a:pt x="46449" y="69121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9" name="pg5738"/>
            <p:cNvSpPr/>
            <p:nvPr/>
          </p:nvSpPr>
          <p:spPr>
            <a:xfrm>
              <a:off x="4129589" y="4906838"/>
              <a:ext cx="58376" cy="68814"/>
            </a:xfrm>
            <a:custGeom>
              <a:avLst/>
              <a:pathLst>
                <a:path w="58376" h="68814">
                  <a:moveTo>
                    <a:pt x="10894" y="0"/>
                  </a:moveTo>
                  <a:lnTo>
                    <a:pt x="58376" y="59841"/>
                  </a:lnTo>
                  <a:lnTo>
                    <a:pt x="46967" y="68814"/>
                  </a:lnTo>
                  <a:lnTo>
                    <a:pt x="0" y="85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0" name="pg5739"/>
            <p:cNvSpPr/>
            <p:nvPr/>
          </p:nvSpPr>
          <p:spPr>
            <a:xfrm>
              <a:off x="4140483" y="4898177"/>
              <a:ext cx="58813" cy="68502"/>
            </a:xfrm>
            <a:custGeom>
              <a:avLst/>
              <a:pathLst>
                <a:path w="58813" h="68502">
                  <a:moveTo>
                    <a:pt x="10820" y="0"/>
                  </a:moveTo>
                  <a:lnTo>
                    <a:pt x="58813" y="59431"/>
                  </a:lnTo>
                  <a:lnTo>
                    <a:pt x="47482" y="68502"/>
                  </a:lnTo>
                  <a:lnTo>
                    <a:pt x="0" y="8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1" name="pg5740"/>
            <p:cNvSpPr/>
            <p:nvPr/>
          </p:nvSpPr>
          <p:spPr>
            <a:xfrm>
              <a:off x="4151304" y="4889423"/>
              <a:ext cx="59246" cy="68185"/>
            </a:xfrm>
            <a:custGeom>
              <a:avLst/>
              <a:pathLst>
                <a:path w="59246" h="68185">
                  <a:moveTo>
                    <a:pt x="10745" y="0"/>
                  </a:moveTo>
                  <a:lnTo>
                    <a:pt x="59246" y="59018"/>
                  </a:lnTo>
                  <a:lnTo>
                    <a:pt x="47993" y="68185"/>
                  </a:lnTo>
                  <a:lnTo>
                    <a:pt x="0" y="87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2" name="pg5741"/>
            <p:cNvSpPr/>
            <p:nvPr/>
          </p:nvSpPr>
          <p:spPr>
            <a:xfrm>
              <a:off x="4162049" y="4880577"/>
              <a:ext cx="59675" cy="67864"/>
            </a:xfrm>
            <a:custGeom>
              <a:avLst/>
              <a:pathLst>
                <a:path w="59675" h="67864">
                  <a:moveTo>
                    <a:pt x="10670" y="0"/>
                  </a:moveTo>
                  <a:lnTo>
                    <a:pt x="59675" y="58600"/>
                  </a:lnTo>
                  <a:lnTo>
                    <a:pt x="48501" y="67864"/>
                  </a:lnTo>
                  <a:lnTo>
                    <a:pt x="0" y="8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3" name="pg5742"/>
            <p:cNvSpPr/>
            <p:nvPr/>
          </p:nvSpPr>
          <p:spPr>
            <a:xfrm>
              <a:off x="4172720" y="4871640"/>
              <a:ext cx="60099" cy="67537"/>
            </a:xfrm>
            <a:custGeom>
              <a:avLst/>
              <a:pathLst>
                <a:path w="60099" h="67537">
                  <a:moveTo>
                    <a:pt x="10594" y="0"/>
                  </a:moveTo>
                  <a:lnTo>
                    <a:pt x="60099" y="58178"/>
                  </a:lnTo>
                  <a:lnTo>
                    <a:pt x="49005" y="67537"/>
                  </a:lnTo>
                  <a:lnTo>
                    <a:pt x="0" y="8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4" name="pg5743"/>
            <p:cNvSpPr/>
            <p:nvPr/>
          </p:nvSpPr>
          <p:spPr>
            <a:xfrm>
              <a:off x="4183314" y="4862613"/>
              <a:ext cx="60519" cy="67205"/>
            </a:xfrm>
            <a:custGeom>
              <a:avLst/>
              <a:pathLst>
                <a:path w="60519" h="67205">
                  <a:moveTo>
                    <a:pt x="10517" y="0"/>
                  </a:moveTo>
                  <a:lnTo>
                    <a:pt x="60519" y="57751"/>
                  </a:lnTo>
                  <a:lnTo>
                    <a:pt x="49505" y="67205"/>
                  </a:lnTo>
                  <a:lnTo>
                    <a:pt x="0" y="9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5" name="pg5744"/>
            <p:cNvSpPr/>
            <p:nvPr/>
          </p:nvSpPr>
          <p:spPr>
            <a:xfrm>
              <a:off x="4193831" y="4853495"/>
              <a:ext cx="60935" cy="66868"/>
            </a:xfrm>
            <a:custGeom>
              <a:avLst/>
              <a:pathLst>
                <a:path w="60935" h="66868">
                  <a:moveTo>
                    <a:pt x="10439" y="0"/>
                  </a:moveTo>
                  <a:lnTo>
                    <a:pt x="60935" y="57320"/>
                  </a:lnTo>
                  <a:lnTo>
                    <a:pt x="50002" y="66868"/>
                  </a:lnTo>
                  <a:lnTo>
                    <a:pt x="0" y="91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6" name="pg5745"/>
            <p:cNvSpPr/>
            <p:nvPr/>
          </p:nvSpPr>
          <p:spPr>
            <a:xfrm>
              <a:off x="4204270" y="4844289"/>
              <a:ext cx="61346" cy="66527"/>
            </a:xfrm>
            <a:custGeom>
              <a:avLst/>
              <a:pathLst>
                <a:path w="61346" h="66527">
                  <a:moveTo>
                    <a:pt x="10360" y="0"/>
                  </a:moveTo>
                  <a:lnTo>
                    <a:pt x="61346" y="56885"/>
                  </a:lnTo>
                  <a:lnTo>
                    <a:pt x="50495" y="66527"/>
                  </a:lnTo>
                  <a:lnTo>
                    <a:pt x="0" y="9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7" name="pg5746"/>
            <p:cNvSpPr/>
            <p:nvPr/>
          </p:nvSpPr>
          <p:spPr>
            <a:xfrm>
              <a:off x="4214631" y="4834994"/>
              <a:ext cx="61752" cy="66180"/>
            </a:xfrm>
            <a:custGeom>
              <a:avLst/>
              <a:pathLst>
                <a:path w="61752" h="66180">
                  <a:moveTo>
                    <a:pt x="10281" y="0"/>
                  </a:moveTo>
                  <a:lnTo>
                    <a:pt x="61752" y="56446"/>
                  </a:lnTo>
                  <a:lnTo>
                    <a:pt x="50985" y="66180"/>
                  </a:lnTo>
                  <a:lnTo>
                    <a:pt x="0" y="9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8" name="pg5747"/>
            <p:cNvSpPr/>
            <p:nvPr/>
          </p:nvSpPr>
          <p:spPr>
            <a:xfrm>
              <a:off x="4224913" y="4825612"/>
              <a:ext cx="62154" cy="65829"/>
            </a:xfrm>
            <a:custGeom>
              <a:avLst/>
              <a:pathLst>
                <a:path w="62154" h="65829">
                  <a:moveTo>
                    <a:pt x="10201" y="0"/>
                  </a:moveTo>
                  <a:lnTo>
                    <a:pt x="62154" y="56003"/>
                  </a:lnTo>
                  <a:lnTo>
                    <a:pt x="51471" y="65829"/>
                  </a:lnTo>
                  <a:lnTo>
                    <a:pt x="0" y="93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9" name="pg5748"/>
            <p:cNvSpPr/>
            <p:nvPr/>
          </p:nvSpPr>
          <p:spPr>
            <a:xfrm>
              <a:off x="4235114" y="4816142"/>
              <a:ext cx="62551" cy="65473"/>
            </a:xfrm>
            <a:custGeom>
              <a:avLst/>
              <a:pathLst>
                <a:path w="62551" h="65473">
                  <a:moveTo>
                    <a:pt x="10120" y="0"/>
                  </a:moveTo>
                  <a:lnTo>
                    <a:pt x="62551" y="55556"/>
                  </a:lnTo>
                  <a:lnTo>
                    <a:pt x="51953" y="65473"/>
                  </a:lnTo>
                  <a:lnTo>
                    <a:pt x="0" y="9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0" name="pg5749"/>
            <p:cNvSpPr/>
            <p:nvPr/>
          </p:nvSpPr>
          <p:spPr>
            <a:xfrm>
              <a:off x="4245235" y="4806586"/>
              <a:ext cx="62944" cy="65112"/>
            </a:xfrm>
            <a:custGeom>
              <a:avLst/>
              <a:pathLst>
                <a:path w="62944" h="65112">
                  <a:moveTo>
                    <a:pt x="10039" y="0"/>
                  </a:moveTo>
                  <a:lnTo>
                    <a:pt x="62944" y="55104"/>
                  </a:lnTo>
                  <a:lnTo>
                    <a:pt x="52431" y="65112"/>
                  </a:lnTo>
                  <a:lnTo>
                    <a:pt x="0" y="95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1" name="pg5750"/>
            <p:cNvSpPr/>
            <p:nvPr/>
          </p:nvSpPr>
          <p:spPr>
            <a:xfrm>
              <a:off x="4255274" y="4796944"/>
              <a:ext cx="63332" cy="64746"/>
            </a:xfrm>
            <a:custGeom>
              <a:avLst/>
              <a:pathLst>
                <a:path w="63332" h="64746">
                  <a:moveTo>
                    <a:pt x="9956" y="0"/>
                  </a:moveTo>
                  <a:lnTo>
                    <a:pt x="63332" y="54649"/>
                  </a:lnTo>
                  <a:lnTo>
                    <a:pt x="52905" y="64746"/>
                  </a:lnTo>
                  <a:lnTo>
                    <a:pt x="0" y="96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2" name="pg5751"/>
            <p:cNvSpPr/>
            <p:nvPr/>
          </p:nvSpPr>
          <p:spPr>
            <a:xfrm>
              <a:off x="4265231" y="4787217"/>
              <a:ext cx="63716" cy="64376"/>
            </a:xfrm>
            <a:custGeom>
              <a:avLst/>
              <a:pathLst>
                <a:path w="63716" h="64376">
                  <a:moveTo>
                    <a:pt x="9873" y="0"/>
                  </a:moveTo>
                  <a:lnTo>
                    <a:pt x="63716" y="54189"/>
                  </a:lnTo>
                  <a:lnTo>
                    <a:pt x="53375" y="64376"/>
                  </a:lnTo>
                  <a:lnTo>
                    <a:pt x="0" y="97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3" name="pg5752"/>
            <p:cNvSpPr/>
            <p:nvPr/>
          </p:nvSpPr>
          <p:spPr>
            <a:xfrm>
              <a:off x="4275105" y="4777406"/>
              <a:ext cx="64095" cy="64000"/>
            </a:xfrm>
            <a:custGeom>
              <a:avLst/>
              <a:pathLst>
                <a:path w="64095" h="64000">
                  <a:moveTo>
                    <a:pt x="9790" y="0"/>
                  </a:moveTo>
                  <a:lnTo>
                    <a:pt x="64095" y="53726"/>
                  </a:lnTo>
                  <a:lnTo>
                    <a:pt x="53842" y="64000"/>
                  </a:lnTo>
                  <a:lnTo>
                    <a:pt x="0" y="9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4" name="pg5753"/>
            <p:cNvSpPr/>
            <p:nvPr/>
          </p:nvSpPr>
          <p:spPr>
            <a:xfrm>
              <a:off x="4284895" y="4767511"/>
              <a:ext cx="64469" cy="63620"/>
            </a:xfrm>
            <a:custGeom>
              <a:avLst/>
              <a:pathLst>
                <a:path w="64469" h="63620">
                  <a:moveTo>
                    <a:pt x="9705" y="0"/>
                  </a:moveTo>
                  <a:lnTo>
                    <a:pt x="64469" y="53258"/>
                  </a:lnTo>
                  <a:lnTo>
                    <a:pt x="54304" y="63620"/>
                  </a:lnTo>
                  <a:lnTo>
                    <a:pt x="0" y="98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5" name="pg5754"/>
            <p:cNvSpPr/>
            <p:nvPr/>
          </p:nvSpPr>
          <p:spPr>
            <a:xfrm>
              <a:off x="4294600" y="4757534"/>
              <a:ext cx="64838" cy="63236"/>
            </a:xfrm>
            <a:custGeom>
              <a:avLst/>
              <a:pathLst>
                <a:path w="64838" h="63236">
                  <a:moveTo>
                    <a:pt x="9620" y="0"/>
                  </a:moveTo>
                  <a:lnTo>
                    <a:pt x="64838" y="52787"/>
                  </a:lnTo>
                  <a:lnTo>
                    <a:pt x="54763" y="63236"/>
                  </a:lnTo>
                  <a:lnTo>
                    <a:pt x="0" y="99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6" name="pg5755"/>
            <p:cNvSpPr/>
            <p:nvPr/>
          </p:nvSpPr>
          <p:spPr>
            <a:xfrm>
              <a:off x="4304221" y="4747474"/>
              <a:ext cx="65203" cy="62846"/>
            </a:xfrm>
            <a:custGeom>
              <a:avLst/>
              <a:pathLst>
                <a:path w="65203" h="62846">
                  <a:moveTo>
                    <a:pt x="9534" y="0"/>
                  </a:moveTo>
                  <a:lnTo>
                    <a:pt x="65203" y="52312"/>
                  </a:lnTo>
                  <a:lnTo>
                    <a:pt x="55217" y="62846"/>
                  </a:lnTo>
                  <a:lnTo>
                    <a:pt x="0" y="10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7" name="pg5756"/>
            <p:cNvSpPr/>
            <p:nvPr/>
          </p:nvSpPr>
          <p:spPr>
            <a:xfrm>
              <a:off x="4313755" y="4737334"/>
              <a:ext cx="65562" cy="62453"/>
            </a:xfrm>
            <a:custGeom>
              <a:avLst/>
              <a:pathLst>
                <a:path w="65562" h="62453">
                  <a:moveTo>
                    <a:pt x="9447" y="0"/>
                  </a:moveTo>
                  <a:lnTo>
                    <a:pt x="65562" y="51832"/>
                  </a:lnTo>
                  <a:lnTo>
                    <a:pt x="55668" y="62453"/>
                  </a:lnTo>
                  <a:lnTo>
                    <a:pt x="0" y="101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8" name="pg5757"/>
            <p:cNvSpPr/>
            <p:nvPr/>
          </p:nvSpPr>
          <p:spPr>
            <a:xfrm>
              <a:off x="4323203" y="4727112"/>
              <a:ext cx="65917" cy="62054"/>
            </a:xfrm>
            <a:custGeom>
              <a:avLst/>
              <a:pathLst>
                <a:path w="65917" h="62054">
                  <a:moveTo>
                    <a:pt x="9360" y="0"/>
                  </a:moveTo>
                  <a:lnTo>
                    <a:pt x="65917" y="51350"/>
                  </a:lnTo>
                  <a:lnTo>
                    <a:pt x="56114" y="62054"/>
                  </a:lnTo>
                  <a:lnTo>
                    <a:pt x="0" y="102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9" name="pg5758"/>
            <p:cNvSpPr/>
            <p:nvPr/>
          </p:nvSpPr>
          <p:spPr>
            <a:xfrm>
              <a:off x="4332564" y="4716811"/>
              <a:ext cx="66267" cy="61651"/>
            </a:xfrm>
            <a:custGeom>
              <a:avLst/>
              <a:pathLst>
                <a:path w="66267" h="61651">
                  <a:moveTo>
                    <a:pt x="9272" y="0"/>
                  </a:moveTo>
                  <a:lnTo>
                    <a:pt x="66267" y="50863"/>
                  </a:lnTo>
                  <a:lnTo>
                    <a:pt x="56557" y="61651"/>
                  </a:lnTo>
                  <a:lnTo>
                    <a:pt x="0" y="103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0" name="pg5759"/>
            <p:cNvSpPr/>
            <p:nvPr/>
          </p:nvSpPr>
          <p:spPr>
            <a:xfrm>
              <a:off x="4341837" y="4706430"/>
              <a:ext cx="66613" cy="61243"/>
            </a:xfrm>
            <a:custGeom>
              <a:avLst/>
              <a:pathLst>
                <a:path w="66613" h="61243">
                  <a:moveTo>
                    <a:pt x="9184" y="0"/>
                  </a:moveTo>
                  <a:lnTo>
                    <a:pt x="66613" y="50372"/>
                  </a:lnTo>
                  <a:lnTo>
                    <a:pt x="56995" y="61243"/>
                  </a:lnTo>
                  <a:lnTo>
                    <a:pt x="0" y="10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1" name="pg5760"/>
            <p:cNvSpPr/>
            <p:nvPr/>
          </p:nvSpPr>
          <p:spPr>
            <a:xfrm>
              <a:off x="4351021" y="4695971"/>
              <a:ext cx="66953" cy="60831"/>
            </a:xfrm>
            <a:custGeom>
              <a:avLst/>
              <a:pathLst>
                <a:path w="66953" h="60831">
                  <a:moveTo>
                    <a:pt x="9094" y="0"/>
                  </a:moveTo>
                  <a:lnTo>
                    <a:pt x="66953" y="49878"/>
                  </a:lnTo>
                  <a:lnTo>
                    <a:pt x="57429" y="60831"/>
                  </a:lnTo>
                  <a:lnTo>
                    <a:pt x="0" y="10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2" name="pg5761"/>
            <p:cNvSpPr/>
            <p:nvPr/>
          </p:nvSpPr>
          <p:spPr>
            <a:xfrm>
              <a:off x="4360116" y="4685435"/>
              <a:ext cx="67288" cy="60415"/>
            </a:xfrm>
            <a:custGeom>
              <a:avLst/>
              <a:pathLst>
                <a:path w="67288" h="60415">
                  <a:moveTo>
                    <a:pt x="9004" y="0"/>
                  </a:moveTo>
                  <a:lnTo>
                    <a:pt x="67288" y="49381"/>
                  </a:lnTo>
                  <a:lnTo>
                    <a:pt x="57858" y="60415"/>
                  </a:lnTo>
                  <a:lnTo>
                    <a:pt x="0" y="10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3" name="pg5762"/>
            <p:cNvSpPr/>
            <p:nvPr/>
          </p:nvSpPr>
          <p:spPr>
            <a:xfrm>
              <a:off x="4369120" y="4674822"/>
              <a:ext cx="67619" cy="59994"/>
            </a:xfrm>
            <a:custGeom>
              <a:avLst/>
              <a:pathLst>
                <a:path w="67619" h="59994">
                  <a:moveTo>
                    <a:pt x="8914" y="0"/>
                  </a:moveTo>
                  <a:lnTo>
                    <a:pt x="67619" y="48879"/>
                  </a:lnTo>
                  <a:lnTo>
                    <a:pt x="58284" y="59994"/>
                  </a:lnTo>
                  <a:lnTo>
                    <a:pt x="0" y="106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4" name="pg5763"/>
            <p:cNvSpPr/>
            <p:nvPr/>
          </p:nvSpPr>
          <p:spPr>
            <a:xfrm>
              <a:off x="4378035" y="4664132"/>
              <a:ext cx="67944" cy="59568"/>
            </a:xfrm>
            <a:custGeom>
              <a:avLst/>
              <a:pathLst>
                <a:path w="67944" h="59568">
                  <a:moveTo>
                    <a:pt x="8822" y="0"/>
                  </a:moveTo>
                  <a:lnTo>
                    <a:pt x="67944" y="48374"/>
                  </a:lnTo>
                  <a:lnTo>
                    <a:pt x="58705" y="59568"/>
                  </a:lnTo>
                  <a:lnTo>
                    <a:pt x="0" y="10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5" name="pg5764"/>
            <p:cNvSpPr/>
            <p:nvPr/>
          </p:nvSpPr>
          <p:spPr>
            <a:xfrm>
              <a:off x="4386858" y="4653368"/>
              <a:ext cx="68265" cy="59139"/>
            </a:xfrm>
            <a:custGeom>
              <a:avLst/>
              <a:pathLst>
                <a:path w="68265" h="59139">
                  <a:moveTo>
                    <a:pt x="8730" y="0"/>
                  </a:moveTo>
                  <a:lnTo>
                    <a:pt x="68265" y="47866"/>
                  </a:lnTo>
                  <a:lnTo>
                    <a:pt x="59122" y="59139"/>
                  </a:lnTo>
                  <a:lnTo>
                    <a:pt x="0" y="10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6" name="pg5765"/>
            <p:cNvSpPr/>
            <p:nvPr/>
          </p:nvSpPr>
          <p:spPr>
            <a:xfrm>
              <a:off x="4395588" y="4642529"/>
              <a:ext cx="68581" cy="58705"/>
            </a:xfrm>
            <a:custGeom>
              <a:avLst/>
              <a:pathLst>
                <a:path w="68581" h="58705">
                  <a:moveTo>
                    <a:pt x="8638" y="0"/>
                  </a:moveTo>
                  <a:lnTo>
                    <a:pt x="68581" y="47354"/>
                  </a:lnTo>
                  <a:lnTo>
                    <a:pt x="59534" y="58705"/>
                  </a:lnTo>
                  <a:lnTo>
                    <a:pt x="0" y="108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7" name="pg5766"/>
            <p:cNvSpPr/>
            <p:nvPr/>
          </p:nvSpPr>
          <p:spPr>
            <a:xfrm>
              <a:off x="4404227" y="4631616"/>
              <a:ext cx="68891" cy="58266"/>
            </a:xfrm>
            <a:custGeom>
              <a:avLst/>
              <a:pathLst>
                <a:path w="68891" h="58266">
                  <a:moveTo>
                    <a:pt x="8545" y="0"/>
                  </a:moveTo>
                  <a:lnTo>
                    <a:pt x="68891" y="46838"/>
                  </a:lnTo>
                  <a:lnTo>
                    <a:pt x="59942" y="58266"/>
                  </a:lnTo>
                  <a:lnTo>
                    <a:pt x="0" y="10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8" name="pg5767"/>
            <p:cNvSpPr/>
            <p:nvPr/>
          </p:nvSpPr>
          <p:spPr>
            <a:xfrm>
              <a:off x="4412772" y="4620631"/>
              <a:ext cx="69196" cy="57823"/>
            </a:xfrm>
            <a:custGeom>
              <a:avLst/>
              <a:pathLst>
                <a:path w="69196" h="57823">
                  <a:moveTo>
                    <a:pt x="8451" y="0"/>
                  </a:moveTo>
                  <a:lnTo>
                    <a:pt x="69196" y="46319"/>
                  </a:lnTo>
                  <a:lnTo>
                    <a:pt x="60346" y="57823"/>
                  </a:lnTo>
                  <a:lnTo>
                    <a:pt x="0" y="10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9" name="pg5768"/>
            <p:cNvSpPr/>
            <p:nvPr/>
          </p:nvSpPr>
          <p:spPr>
            <a:xfrm>
              <a:off x="4421223" y="4609573"/>
              <a:ext cx="69497" cy="57376"/>
            </a:xfrm>
            <a:custGeom>
              <a:avLst/>
              <a:pathLst>
                <a:path w="69497" h="57376">
                  <a:moveTo>
                    <a:pt x="8356" y="0"/>
                  </a:moveTo>
                  <a:lnTo>
                    <a:pt x="69497" y="45797"/>
                  </a:lnTo>
                  <a:lnTo>
                    <a:pt x="60745" y="57376"/>
                  </a:lnTo>
                  <a:lnTo>
                    <a:pt x="0" y="110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0" name="pg5769"/>
            <p:cNvSpPr/>
            <p:nvPr/>
          </p:nvSpPr>
          <p:spPr>
            <a:xfrm>
              <a:off x="4429580" y="4598445"/>
              <a:ext cx="69792" cy="56925"/>
            </a:xfrm>
            <a:custGeom>
              <a:avLst/>
              <a:pathLst>
                <a:path w="69792" h="56925">
                  <a:moveTo>
                    <a:pt x="8261" y="0"/>
                  </a:moveTo>
                  <a:lnTo>
                    <a:pt x="69792" y="45271"/>
                  </a:lnTo>
                  <a:lnTo>
                    <a:pt x="61140" y="56925"/>
                  </a:lnTo>
                  <a:lnTo>
                    <a:pt x="0" y="111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1" name="pg5770"/>
            <p:cNvSpPr/>
            <p:nvPr/>
          </p:nvSpPr>
          <p:spPr>
            <a:xfrm>
              <a:off x="4437842" y="4587246"/>
              <a:ext cx="70082" cy="56470"/>
            </a:xfrm>
            <a:custGeom>
              <a:avLst/>
              <a:pathLst>
                <a:path w="70082" h="56470">
                  <a:moveTo>
                    <a:pt x="8165" y="0"/>
                  </a:moveTo>
                  <a:lnTo>
                    <a:pt x="70082" y="44742"/>
                  </a:lnTo>
                  <a:lnTo>
                    <a:pt x="61530" y="56470"/>
                  </a:lnTo>
                  <a:lnTo>
                    <a:pt x="0" y="111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2" name="pg5771"/>
            <p:cNvSpPr/>
            <p:nvPr/>
          </p:nvSpPr>
          <p:spPr>
            <a:xfrm>
              <a:off x="4446008" y="4575977"/>
              <a:ext cx="70367" cy="56010"/>
            </a:xfrm>
            <a:custGeom>
              <a:avLst/>
              <a:pathLst>
                <a:path w="70367" h="56010">
                  <a:moveTo>
                    <a:pt x="8069" y="0"/>
                  </a:moveTo>
                  <a:lnTo>
                    <a:pt x="70367" y="44209"/>
                  </a:lnTo>
                  <a:lnTo>
                    <a:pt x="61916" y="56010"/>
                  </a:lnTo>
                  <a:lnTo>
                    <a:pt x="0" y="112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3" name="pg5772"/>
            <p:cNvSpPr/>
            <p:nvPr/>
          </p:nvSpPr>
          <p:spPr>
            <a:xfrm>
              <a:off x="4454077" y="4564640"/>
              <a:ext cx="70647" cy="55547"/>
            </a:xfrm>
            <a:custGeom>
              <a:avLst/>
              <a:pathLst>
                <a:path w="70647" h="55547">
                  <a:moveTo>
                    <a:pt x="7972" y="0"/>
                  </a:moveTo>
                  <a:lnTo>
                    <a:pt x="70647" y="43674"/>
                  </a:lnTo>
                  <a:lnTo>
                    <a:pt x="62297" y="55547"/>
                  </a:lnTo>
                  <a:lnTo>
                    <a:pt x="0" y="11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4" name="pg5773"/>
            <p:cNvSpPr/>
            <p:nvPr/>
          </p:nvSpPr>
          <p:spPr>
            <a:xfrm>
              <a:off x="4462050" y="4553234"/>
              <a:ext cx="70921" cy="55079"/>
            </a:xfrm>
            <a:custGeom>
              <a:avLst/>
              <a:pathLst>
                <a:path w="70921" h="55079">
                  <a:moveTo>
                    <a:pt x="7875" y="0"/>
                  </a:moveTo>
                  <a:lnTo>
                    <a:pt x="70921" y="43135"/>
                  </a:lnTo>
                  <a:lnTo>
                    <a:pt x="62674" y="55079"/>
                  </a:lnTo>
                  <a:lnTo>
                    <a:pt x="0" y="114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5" name="pg5774"/>
            <p:cNvSpPr/>
            <p:nvPr/>
          </p:nvSpPr>
          <p:spPr>
            <a:xfrm>
              <a:off x="4469925" y="4541762"/>
              <a:ext cx="71191" cy="54607"/>
            </a:xfrm>
            <a:custGeom>
              <a:avLst/>
              <a:pathLst>
                <a:path w="71191" h="54607">
                  <a:moveTo>
                    <a:pt x="7777" y="0"/>
                  </a:moveTo>
                  <a:lnTo>
                    <a:pt x="71191" y="42593"/>
                  </a:lnTo>
                  <a:lnTo>
                    <a:pt x="63046" y="54607"/>
                  </a:lnTo>
                  <a:lnTo>
                    <a:pt x="0" y="114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6" name="pg5775"/>
            <p:cNvSpPr/>
            <p:nvPr/>
          </p:nvSpPr>
          <p:spPr>
            <a:xfrm>
              <a:off x="4477703" y="4530223"/>
              <a:ext cx="71455" cy="54132"/>
            </a:xfrm>
            <a:custGeom>
              <a:avLst/>
              <a:pathLst>
                <a:path w="71455" h="54132">
                  <a:moveTo>
                    <a:pt x="7678" y="0"/>
                  </a:moveTo>
                  <a:lnTo>
                    <a:pt x="71455" y="42048"/>
                  </a:lnTo>
                  <a:lnTo>
                    <a:pt x="63413" y="54132"/>
                  </a:lnTo>
                  <a:lnTo>
                    <a:pt x="0" y="11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7" name="pg5776"/>
            <p:cNvSpPr/>
            <p:nvPr/>
          </p:nvSpPr>
          <p:spPr>
            <a:xfrm>
              <a:off x="4485381" y="4518619"/>
              <a:ext cx="71714" cy="53652"/>
            </a:xfrm>
            <a:custGeom>
              <a:avLst/>
              <a:pathLst>
                <a:path w="71714" h="53652">
                  <a:moveTo>
                    <a:pt x="7579" y="0"/>
                  </a:moveTo>
                  <a:lnTo>
                    <a:pt x="71714" y="41500"/>
                  </a:lnTo>
                  <a:lnTo>
                    <a:pt x="63776" y="53652"/>
                  </a:lnTo>
                  <a:lnTo>
                    <a:pt x="0" y="11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8" name="pg5777"/>
            <p:cNvSpPr/>
            <p:nvPr/>
          </p:nvSpPr>
          <p:spPr>
            <a:xfrm>
              <a:off x="4492961" y="4506950"/>
              <a:ext cx="71967" cy="53168"/>
            </a:xfrm>
            <a:custGeom>
              <a:avLst/>
              <a:pathLst>
                <a:path w="71967" h="53168">
                  <a:moveTo>
                    <a:pt x="7479" y="0"/>
                  </a:moveTo>
                  <a:lnTo>
                    <a:pt x="71967" y="40948"/>
                  </a:lnTo>
                  <a:lnTo>
                    <a:pt x="64134" y="53168"/>
                  </a:lnTo>
                  <a:lnTo>
                    <a:pt x="0" y="11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9" name="pg5778"/>
            <p:cNvSpPr/>
            <p:nvPr/>
          </p:nvSpPr>
          <p:spPr>
            <a:xfrm>
              <a:off x="4500440" y="4495218"/>
              <a:ext cx="72216" cy="52681"/>
            </a:xfrm>
            <a:custGeom>
              <a:avLst/>
              <a:pathLst>
                <a:path w="72216" h="52681">
                  <a:moveTo>
                    <a:pt x="7379" y="0"/>
                  </a:moveTo>
                  <a:lnTo>
                    <a:pt x="72216" y="40394"/>
                  </a:lnTo>
                  <a:lnTo>
                    <a:pt x="64488" y="52681"/>
                  </a:lnTo>
                  <a:lnTo>
                    <a:pt x="0" y="117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0" name="pg5779"/>
            <p:cNvSpPr/>
            <p:nvPr/>
          </p:nvSpPr>
          <p:spPr>
            <a:xfrm>
              <a:off x="4507820" y="4483423"/>
              <a:ext cx="72459" cy="52189"/>
            </a:xfrm>
            <a:custGeom>
              <a:avLst/>
              <a:pathLst>
                <a:path w="72459" h="52189">
                  <a:moveTo>
                    <a:pt x="7278" y="0"/>
                  </a:moveTo>
                  <a:lnTo>
                    <a:pt x="72459" y="39837"/>
                  </a:lnTo>
                  <a:lnTo>
                    <a:pt x="64836" y="52189"/>
                  </a:lnTo>
                  <a:lnTo>
                    <a:pt x="0" y="11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1" name="pg5780"/>
            <p:cNvSpPr/>
            <p:nvPr/>
          </p:nvSpPr>
          <p:spPr>
            <a:xfrm>
              <a:off x="4515098" y="4471566"/>
              <a:ext cx="72697" cy="51694"/>
            </a:xfrm>
            <a:custGeom>
              <a:avLst/>
              <a:pathLst>
                <a:path w="72697" h="51694">
                  <a:moveTo>
                    <a:pt x="7177" y="0"/>
                  </a:moveTo>
                  <a:lnTo>
                    <a:pt x="72697" y="39277"/>
                  </a:lnTo>
                  <a:lnTo>
                    <a:pt x="65180" y="51694"/>
                  </a:lnTo>
                  <a:lnTo>
                    <a:pt x="0" y="11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2" name="pg5781"/>
            <p:cNvSpPr/>
            <p:nvPr/>
          </p:nvSpPr>
          <p:spPr>
            <a:xfrm>
              <a:off x="4522276" y="4459648"/>
              <a:ext cx="72929" cy="51195"/>
            </a:xfrm>
            <a:custGeom>
              <a:avLst/>
              <a:pathLst>
                <a:path w="72929" h="51195">
                  <a:moveTo>
                    <a:pt x="7075" y="0"/>
                  </a:moveTo>
                  <a:lnTo>
                    <a:pt x="72929" y="38713"/>
                  </a:lnTo>
                  <a:lnTo>
                    <a:pt x="65519" y="51195"/>
                  </a:lnTo>
                  <a:lnTo>
                    <a:pt x="0" y="11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3" name="pg5782"/>
            <p:cNvSpPr/>
            <p:nvPr/>
          </p:nvSpPr>
          <p:spPr>
            <a:xfrm>
              <a:off x="4529351" y="4447669"/>
              <a:ext cx="73156" cy="50692"/>
            </a:xfrm>
            <a:custGeom>
              <a:avLst/>
              <a:pathLst>
                <a:path w="73156" h="50692">
                  <a:moveTo>
                    <a:pt x="6972" y="0"/>
                  </a:moveTo>
                  <a:lnTo>
                    <a:pt x="73156" y="38148"/>
                  </a:lnTo>
                  <a:lnTo>
                    <a:pt x="65854" y="50692"/>
                  </a:lnTo>
                  <a:lnTo>
                    <a:pt x="0" y="11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4" name="pg5783"/>
            <p:cNvSpPr/>
            <p:nvPr/>
          </p:nvSpPr>
          <p:spPr>
            <a:xfrm>
              <a:off x="4536324" y="4435632"/>
              <a:ext cx="73378" cy="50185"/>
            </a:xfrm>
            <a:custGeom>
              <a:avLst/>
              <a:pathLst>
                <a:path w="73378" h="50185">
                  <a:moveTo>
                    <a:pt x="6869" y="0"/>
                  </a:moveTo>
                  <a:lnTo>
                    <a:pt x="73378" y="37579"/>
                  </a:lnTo>
                  <a:lnTo>
                    <a:pt x="66183" y="50185"/>
                  </a:lnTo>
                  <a:lnTo>
                    <a:pt x="0" y="120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5" name="pg5784"/>
            <p:cNvSpPr/>
            <p:nvPr/>
          </p:nvSpPr>
          <p:spPr>
            <a:xfrm>
              <a:off x="4543194" y="4423535"/>
              <a:ext cx="73594" cy="49675"/>
            </a:xfrm>
            <a:custGeom>
              <a:avLst/>
              <a:pathLst>
                <a:path w="73594" h="49675">
                  <a:moveTo>
                    <a:pt x="6766" y="0"/>
                  </a:moveTo>
                  <a:lnTo>
                    <a:pt x="73594" y="37007"/>
                  </a:lnTo>
                  <a:lnTo>
                    <a:pt x="66508" y="49675"/>
                  </a:lnTo>
                  <a:lnTo>
                    <a:pt x="0" y="12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6" name="pg5785"/>
            <p:cNvSpPr/>
            <p:nvPr/>
          </p:nvSpPr>
          <p:spPr>
            <a:xfrm>
              <a:off x="4549960" y="4411382"/>
              <a:ext cx="73805" cy="49161"/>
            </a:xfrm>
            <a:custGeom>
              <a:avLst/>
              <a:pathLst>
                <a:path w="73805" h="49161">
                  <a:moveTo>
                    <a:pt x="6662" y="0"/>
                  </a:moveTo>
                  <a:lnTo>
                    <a:pt x="73805" y="36433"/>
                  </a:lnTo>
                  <a:lnTo>
                    <a:pt x="66827" y="49161"/>
                  </a:lnTo>
                  <a:lnTo>
                    <a:pt x="0" y="12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7" name="pg5786"/>
            <p:cNvSpPr/>
            <p:nvPr/>
          </p:nvSpPr>
          <p:spPr>
            <a:xfrm>
              <a:off x="4556623" y="4399171"/>
              <a:ext cx="74010" cy="48644"/>
            </a:xfrm>
            <a:custGeom>
              <a:avLst/>
              <a:pathLst>
                <a:path w="74010" h="48644">
                  <a:moveTo>
                    <a:pt x="6558" y="0"/>
                  </a:moveTo>
                  <a:lnTo>
                    <a:pt x="74010" y="35856"/>
                  </a:lnTo>
                  <a:lnTo>
                    <a:pt x="67142" y="48644"/>
                  </a:lnTo>
                  <a:lnTo>
                    <a:pt x="0" y="122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8" name="pg5787"/>
            <p:cNvSpPr/>
            <p:nvPr/>
          </p:nvSpPr>
          <p:spPr>
            <a:xfrm>
              <a:off x="4563181" y="4386905"/>
              <a:ext cx="74210" cy="48122"/>
            </a:xfrm>
            <a:custGeom>
              <a:avLst/>
              <a:pathLst>
                <a:path w="74210" h="48122">
                  <a:moveTo>
                    <a:pt x="6453" y="0"/>
                  </a:moveTo>
                  <a:lnTo>
                    <a:pt x="74210" y="35277"/>
                  </a:lnTo>
                  <a:lnTo>
                    <a:pt x="67452" y="48122"/>
                  </a:lnTo>
                  <a:lnTo>
                    <a:pt x="0" y="12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9" name="pg5788"/>
            <p:cNvSpPr/>
            <p:nvPr/>
          </p:nvSpPr>
          <p:spPr>
            <a:xfrm>
              <a:off x="4569634" y="4374584"/>
              <a:ext cx="74404" cy="47598"/>
            </a:xfrm>
            <a:custGeom>
              <a:avLst/>
              <a:pathLst>
                <a:path w="74404" h="47598">
                  <a:moveTo>
                    <a:pt x="6347" y="0"/>
                  </a:moveTo>
                  <a:lnTo>
                    <a:pt x="74404" y="34695"/>
                  </a:lnTo>
                  <a:lnTo>
                    <a:pt x="67757" y="47598"/>
                  </a:lnTo>
                  <a:lnTo>
                    <a:pt x="0" y="12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0" name="pg5789"/>
            <p:cNvSpPr/>
            <p:nvPr/>
          </p:nvSpPr>
          <p:spPr>
            <a:xfrm>
              <a:off x="4575982" y="4362209"/>
              <a:ext cx="74594" cy="47070"/>
            </a:xfrm>
            <a:custGeom>
              <a:avLst/>
              <a:pathLst>
                <a:path w="74594" h="47070">
                  <a:moveTo>
                    <a:pt x="6242" y="0"/>
                  </a:moveTo>
                  <a:lnTo>
                    <a:pt x="74594" y="34110"/>
                  </a:lnTo>
                  <a:lnTo>
                    <a:pt x="68057" y="47070"/>
                  </a:lnTo>
                  <a:lnTo>
                    <a:pt x="0" y="12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1" name="pg5790"/>
            <p:cNvSpPr/>
            <p:nvPr/>
          </p:nvSpPr>
          <p:spPr>
            <a:xfrm>
              <a:off x="4582224" y="4349781"/>
              <a:ext cx="74777" cy="46538"/>
            </a:xfrm>
            <a:custGeom>
              <a:avLst/>
              <a:pathLst>
                <a:path w="74777" h="46538">
                  <a:moveTo>
                    <a:pt x="6135" y="0"/>
                  </a:moveTo>
                  <a:lnTo>
                    <a:pt x="74777" y="33523"/>
                  </a:lnTo>
                  <a:lnTo>
                    <a:pt x="68352" y="46538"/>
                  </a:lnTo>
                  <a:lnTo>
                    <a:pt x="0" y="124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2" name="pg5791"/>
            <p:cNvSpPr/>
            <p:nvPr/>
          </p:nvSpPr>
          <p:spPr>
            <a:xfrm>
              <a:off x="4588360" y="4337301"/>
              <a:ext cx="74955" cy="46003"/>
            </a:xfrm>
            <a:custGeom>
              <a:avLst/>
              <a:pathLst>
                <a:path w="74955" h="46003">
                  <a:moveTo>
                    <a:pt x="6028" y="0"/>
                  </a:moveTo>
                  <a:lnTo>
                    <a:pt x="74955" y="32933"/>
                  </a:lnTo>
                  <a:lnTo>
                    <a:pt x="68641" y="46003"/>
                  </a:lnTo>
                  <a:lnTo>
                    <a:pt x="0" y="12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3" name="pg5792"/>
            <p:cNvSpPr/>
            <p:nvPr/>
          </p:nvSpPr>
          <p:spPr>
            <a:xfrm>
              <a:off x="4594389" y="4324769"/>
              <a:ext cx="75128" cy="45465"/>
            </a:xfrm>
            <a:custGeom>
              <a:avLst/>
              <a:pathLst>
                <a:path w="75128" h="45465">
                  <a:moveTo>
                    <a:pt x="5921" y="0"/>
                  </a:moveTo>
                  <a:lnTo>
                    <a:pt x="75128" y="32341"/>
                  </a:lnTo>
                  <a:lnTo>
                    <a:pt x="68926" y="45465"/>
                  </a:lnTo>
                  <a:lnTo>
                    <a:pt x="0" y="12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4" name="pg5793"/>
            <p:cNvSpPr/>
            <p:nvPr/>
          </p:nvSpPr>
          <p:spPr>
            <a:xfrm>
              <a:off x="4600311" y="4312188"/>
              <a:ext cx="75295" cy="44923"/>
            </a:xfrm>
            <a:custGeom>
              <a:avLst/>
              <a:pathLst>
                <a:path w="75295" h="44923">
                  <a:moveTo>
                    <a:pt x="5814" y="0"/>
                  </a:moveTo>
                  <a:lnTo>
                    <a:pt x="75295" y="31747"/>
                  </a:lnTo>
                  <a:lnTo>
                    <a:pt x="69206" y="44923"/>
                  </a:lnTo>
                  <a:lnTo>
                    <a:pt x="0" y="12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5" name="pg5794"/>
            <p:cNvSpPr/>
            <p:nvPr/>
          </p:nvSpPr>
          <p:spPr>
            <a:xfrm>
              <a:off x="4606125" y="4299557"/>
              <a:ext cx="75456" cy="44378"/>
            </a:xfrm>
            <a:custGeom>
              <a:avLst/>
              <a:pathLst>
                <a:path w="75456" h="44378">
                  <a:moveTo>
                    <a:pt x="5706" y="0"/>
                  </a:moveTo>
                  <a:lnTo>
                    <a:pt x="75456" y="31150"/>
                  </a:lnTo>
                  <a:lnTo>
                    <a:pt x="69481" y="44378"/>
                  </a:lnTo>
                  <a:lnTo>
                    <a:pt x="0" y="12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6" name="pg5795"/>
            <p:cNvSpPr/>
            <p:nvPr/>
          </p:nvSpPr>
          <p:spPr>
            <a:xfrm>
              <a:off x="4611831" y="4286877"/>
              <a:ext cx="75612" cy="43830"/>
            </a:xfrm>
            <a:custGeom>
              <a:avLst/>
              <a:pathLst>
                <a:path w="75612" h="43830">
                  <a:moveTo>
                    <a:pt x="5597" y="0"/>
                  </a:moveTo>
                  <a:lnTo>
                    <a:pt x="75612" y="30551"/>
                  </a:lnTo>
                  <a:lnTo>
                    <a:pt x="69750" y="43830"/>
                  </a:lnTo>
                  <a:lnTo>
                    <a:pt x="0" y="126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7" name="pg5796"/>
            <p:cNvSpPr/>
            <p:nvPr/>
          </p:nvSpPr>
          <p:spPr>
            <a:xfrm>
              <a:off x="4617429" y="4274150"/>
              <a:ext cx="75763" cy="43278"/>
            </a:xfrm>
            <a:custGeom>
              <a:avLst/>
              <a:pathLst>
                <a:path w="75763" h="43278">
                  <a:moveTo>
                    <a:pt x="5488" y="0"/>
                  </a:moveTo>
                  <a:lnTo>
                    <a:pt x="75763" y="29950"/>
                  </a:lnTo>
                  <a:lnTo>
                    <a:pt x="70015" y="43278"/>
                  </a:lnTo>
                  <a:lnTo>
                    <a:pt x="0" y="127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8" name="pg5797"/>
            <p:cNvSpPr/>
            <p:nvPr/>
          </p:nvSpPr>
          <p:spPr>
            <a:xfrm>
              <a:off x="4622917" y="4261377"/>
              <a:ext cx="75908" cy="42723"/>
            </a:xfrm>
            <a:custGeom>
              <a:avLst/>
              <a:pathLst>
                <a:path w="75908" h="42723">
                  <a:moveTo>
                    <a:pt x="5379" y="0"/>
                  </a:moveTo>
                  <a:lnTo>
                    <a:pt x="75908" y="29346"/>
                  </a:lnTo>
                  <a:lnTo>
                    <a:pt x="70274" y="42723"/>
                  </a:lnTo>
                  <a:lnTo>
                    <a:pt x="0" y="127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9" name="pg5798"/>
            <p:cNvSpPr/>
            <p:nvPr/>
          </p:nvSpPr>
          <p:spPr>
            <a:xfrm>
              <a:off x="4628297" y="4248557"/>
              <a:ext cx="76047" cy="42166"/>
            </a:xfrm>
            <a:custGeom>
              <a:avLst/>
              <a:pathLst>
                <a:path w="76047" h="42166">
                  <a:moveTo>
                    <a:pt x="5269" y="0"/>
                  </a:moveTo>
                  <a:lnTo>
                    <a:pt x="76047" y="28741"/>
                  </a:lnTo>
                  <a:lnTo>
                    <a:pt x="70528" y="42166"/>
                  </a:lnTo>
                  <a:lnTo>
                    <a:pt x="0" y="128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0" name="pg5799"/>
            <p:cNvSpPr/>
            <p:nvPr/>
          </p:nvSpPr>
          <p:spPr>
            <a:xfrm>
              <a:off x="4633566" y="4235693"/>
              <a:ext cx="76181" cy="41605"/>
            </a:xfrm>
            <a:custGeom>
              <a:avLst/>
              <a:pathLst>
                <a:path w="76181" h="41605">
                  <a:moveTo>
                    <a:pt x="5159" y="0"/>
                  </a:moveTo>
                  <a:lnTo>
                    <a:pt x="76181" y="28133"/>
                  </a:lnTo>
                  <a:lnTo>
                    <a:pt x="70777" y="41605"/>
                  </a:lnTo>
                  <a:lnTo>
                    <a:pt x="0" y="12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1" name="pg5800"/>
            <p:cNvSpPr/>
            <p:nvPr/>
          </p:nvSpPr>
          <p:spPr>
            <a:xfrm>
              <a:off x="4638726" y="4222786"/>
              <a:ext cx="76309" cy="41041"/>
            </a:xfrm>
            <a:custGeom>
              <a:avLst/>
              <a:pathLst>
                <a:path w="76309" h="41041">
                  <a:moveTo>
                    <a:pt x="5049" y="0"/>
                  </a:moveTo>
                  <a:lnTo>
                    <a:pt x="76309" y="27523"/>
                  </a:lnTo>
                  <a:lnTo>
                    <a:pt x="71021" y="41041"/>
                  </a:lnTo>
                  <a:lnTo>
                    <a:pt x="0" y="12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2" name="pg5801"/>
            <p:cNvSpPr/>
            <p:nvPr/>
          </p:nvSpPr>
          <p:spPr>
            <a:xfrm>
              <a:off x="4643775" y="4209835"/>
              <a:ext cx="76431" cy="40474"/>
            </a:xfrm>
            <a:custGeom>
              <a:avLst/>
              <a:pathLst>
                <a:path w="76431" h="40474">
                  <a:moveTo>
                    <a:pt x="4938" y="0"/>
                  </a:moveTo>
                  <a:lnTo>
                    <a:pt x="76431" y="26911"/>
                  </a:lnTo>
                  <a:lnTo>
                    <a:pt x="71259" y="40474"/>
                  </a:lnTo>
                  <a:lnTo>
                    <a:pt x="0" y="129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3" name="pg5802"/>
            <p:cNvSpPr/>
            <p:nvPr/>
          </p:nvSpPr>
          <p:spPr>
            <a:xfrm>
              <a:off x="4648714" y="4196843"/>
              <a:ext cx="76548" cy="39904"/>
            </a:xfrm>
            <a:custGeom>
              <a:avLst/>
              <a:pathLst>
                <a:path w="76548" h="39904">
                  <a:moveTo>
                    <a:pt x="4827" y="0"/>
                  </a:moveTo>
                  <a:lnTo>
                    <a:pt x="76548" y="26297"/>
                  </a:lnTo>
                  <a:lnTo>
                    <a:pt x="71493" y="39904"/>
                  </a:lnTo>
                  <a:lnTo>
                    <a:pt x="0" y="129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4" name="pg5803"/>
            <p:cNvSpPr/>
            <p:nvPr/>
          </p:nvSpPr>
          <p:spPr>
            <a:xfrm>
              <a:off x="4653541" y="4183810"/>
              <a:ext cx="76659" cy="39331"/>
            </a:xfrm>
            <a:custGeom>
              <a:avLst/>
              <a:pathLst>
                <a:path w="76659" h="39331">
                  <a:moveTo>
                    <a:pt x="4715" y="0"/>
                  </a:moveTo>
                  <a:lnTo>
                    <a:pt x="76659" y="25682"/>
                  </a:lnTo>
                  <a:lnTo>
                    <a:pt x="71721" y="39331"/>
                  </a:lnTo>
                  <a:lnTo>
                    <a:pt x="0" y="130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5" name="pg5804"/>
            <p:cNvSpPr/>
            <p:nvPr/>
          </p:nvSpPr>
          <p:spPr>
            <a:xfrm>
              <a:off x="4658256" y="4170736"/>
              <a:ext cx="76765" cy="38755"/>
            </a:xfrm>
            <a:custGeom>
              <a:avLst/>
              <a:pathLst>
                <a:path w="76765" h="38755">
                  <a:moveTo>
                    <a:pt x="4603" y="0"/>
                  </a:moveTo>
                  <a:lnTo>
                    <a:pt x="76765" y="25064"/>
                  </a:lnTo>
                  <a:lnTo>
                    <a:pt x="71944" y="38755"/>
                  </a:lnTo>
                  <a:lnTo>
                    <a:pt x="0" y="13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6" name="pg5805"/>
            <p:cNvSpPr/>
            <p:nvPr/>
          </p:nvSpPr>
          <p:spPr>
            <a:xfrm>
              <a:off x="4662860" y="4157624"/>
              <a:ext cx="76865" cy="38176"/>
            </a:xfrm>
            <a:custGeom>
              <a:avLst/>
              <a:pathLst>
                <a:path w="76865" h="38176">
                  <a:moveTo>
                    <a:pt x="4491" y="0"/>
                  </a:moveTo>
                  <a:lnTo>
                    <a:pt x="76865" y="24445"/>
                  </a:lnTo>
                  <a:lnTo>
                    <a:pt x="72161" y="38176"/>
                  </a:lnTo>
                  <a:lnTo>
                    <a:pt x="0" y="13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7" name="pg5806"/>
            <p:cNvSpPr/>
            <p:nvPr/>
          </p:nvSpPr>
          <p:spPr>
            <a:xfrm>
              <a:off x="4667352" y="4144474"/>
              <a:ext cx="76959" cy="37595"/>
            </a:xfrm>
            <a:custGeom>
              <a:avLst/>
              <a:pathLst>
                <a:path w="76959" h="37595">
                  <a:moveTo>
                    <a:pt x="4378" y="0"/>
                  </a:moveTo>
                  <a:lnTo>
                    <a:pt x="76959" y="23823"/>
                  </a:lnTo>
                  <a:lnTo>
                    <a:pt x="72373" y="37595"/>
                  </a:lnTo>
                  <a:lnTo>
                    <a:pt x="0" y="13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8" name="pg5807"/>
            <p:cNvSpPr/>
            <p:nvPr/>
          </p:nvSpPr>
          <p:spPr>
            <a:xfrm>
              <a:off x="4671731" y="4131287"/>
              <a:ext cx="77048" cy="37011"/>
            </a:xfrm>
            <a:custGeom>
              <a:avLst/>
              <a:pathLst>
                <a:path w="77048" h="37011">
                  <a:moveTo>
                    <a:pt x="4266" y="0"/>
                  </a:moveTo>
                  <a:lnTo>
                    <a:pt x="77048" y="23200"/>
                  </a:lnTo>
                  <a:lnTo>
                    <a:pt x="72580" y="37011"/>
                  </a:lnTo>
                  <a:lnTo>
                    <a:pt x="0" y="13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9" name="pg5808"/>
            <p:cNvSpPr/>
            <p:nvPr/>
          </p:nvSpPr>
          <p:spPr>
            <a:xfrm>
              <a:off x="4675997" y="4118063"/>
              <a:ext cx="77131" cy="36424"/>
            </a:xfrm>
            <a:custGeom>
              <a:avLst/>
              <a:pathLst>
                <a:path w="77131" h="36424">
                  <a:moveTo>
                    <a:pt x="4152" y="0"/>
                  </a:moveTo>
                  <a:lnTo>
                    <a:pt x="77131" y="22576"/>
                  </a:lnTo>
                  <a:lnTo>
                    <a:pt x="72782" y="36424"/>
                  </a:lnTo>
                  <a:lnTo>
                    <a:pt x="0" y="132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0" name="pg5809"/>
            <p:cNvSpPr/>
            <p:nvPr/>
          </p:nvSpPr>
          <p:spPr>
            <a:xfrm>
              <a:off x="4680149" y="4104805"/>
              <a:ext cx="77208" cy="35834"/>
            </a:xfrm>
            <a:custGeom>
              <a:avLst/>
              <a:pathLst>
                <a:path w="77208" h="35834">
                  <a:moveTo>
                    <a:pt x="4039" y="0"/>
                  </a:moveTo>
                  <a:lnTo>
                    <a:pt x="77208" y="21949"/>
                  </a:lnTo>
                  <a:lnTo>
                    <a:pt x="72978" y="35834"/>
                  </a:lnTo>
                  <a:lnTo>
                    <a:pt x="0" y="132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1" name="pg5810"/>
            <p:cNvSpPr/>
            <p:nvPr/>
          </p:nvSpPr>
          <p:spPr>
            <a:xfrm>
              <a:off x="4684189" y="4091512"/>
              <a:ext cx="77280" cy="35242"/>
            </a:xfrm>
            <a:custGeom>
              <a:avLst/>
              <a:pathLst>
                <a:path w="77280" h="35242">
                  <a:moveTo>
                    <a:pt x="3925" y="0"/>
                  </a:moveTo>
                  <a:lnTo>
                    <a:pt x="77280" y="21321"/>
                  </a:lnTo>
                  <a:lnTo>
                    <a:pt x="73169" y="35242"/>
                  </a:lnTo>
                  <a:lnTo>
                    <a:pt x="0" y="132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2" name="pg5811"/>
            <p:cNvSpPr/>
            <p:nvPr/>
          </p:nvSpPr>
          <p:spPr>
            <a:xfrm>
              <a:off x="4688114" y="4078187"/>
              <a:ext cx="77346" cy="34647"/>
            </a:xfrm>
            <a:custGeom>
              <a:avLst/>
              <a:pathLst>
                <a:path w="77346" h="34647">
                  <a:moveTo>
                    <a:pt x="3811" y="0"/>
                  </a:moveTo>
                  <a:lnTo>
                    <a:pt x="77346" y="20692"/>
                  </a:lnTo>
                  <a:lnTo>
                    <a:pt x="73354" y="34647"/>
                  </a:lnTo>
                  <a:lnTo>
                    <a:pt x="0" y="13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3" name="pg5812"/>
            <p:cNvSpPr/>
            <p:nvPr/>
          </p:nvSpPr>
          <p:spPr>
            <a:xfrm>
              <a:off x="4691926" y="4064829"/>
              <a:ext cx="77406" cy="34050"/>
            </a:xfrm>
            <a:custGeom>
              <a:avLst/>
              <a:pathLst>
                <a:path w="77406" h="34050">
                  <a:moveTo>
                    <a:pt x="3697" y="0"/>
                  </a:moveTo>
                  <a:lnTo>
                    <a:pt x="77406" y="20061"/>
                  </a:lnTo>
                  <a:lnTo>
                    <a:pt x="73534" y="34050"/>
                  </a:lnTo>
                  <a:lnTo>
                    <a:pt x="0" y="133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4" name="pg5813"/>
            <p:cNvSpPr/>
            <p:nvPr/>
          </p:nvSpPr>
          <p:spPr>
            <a:xfrm>
              <a:off x="4695623" y="4051440"/>
              <a:ext cx="77461" cy="33450"/>
            </a:xfrm>
            <a:custGeom>
              <a:avLst/>
              <a:pathLst>
                <a:path w="77461" h="33450">
                  <a:moveTo>
                    <a:pt x="3582" y="0"/>
                  </a:moveTo>
                  <a:lnTo>
                    <a:pt x="77461" y="19428"/>
                  </a:lnTo>
                  <a:lnTo>
                    <a:pt x="73709" y="33450"/>
                  </a:lnTo>
                  <a:lnTo>
                    <a:pt x="0" y="13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5" name="pg5814"/>
            <p:cNvSpPr/>
            <p:nvPr/>
          </p:nvSpPr>
          <p:spPr>
            <a:xfrm>
              <a:off x="4699205" y="4038020"/>
              <a:ext cx="77510" cy="32847"/>
            </a:xfrm>
            <a:custGeom>
              <a:avLst/>
              <a:pathLst>
                <a:path w="77510" h="32847">
                  <a:moveTo>
                    <a:pt x="3467" y="0"/>
                  </a:moveTo>
                  <a:lnTo>
                    <a:pt x="77510" y="18794"/>
                  </a:lnTo>
                  <a:lnTo>
                    <a:pt x="73878" y="32847"/>
                  </a:lnTo>
                  <a:lnTo>
                    <a:pt x="0" y="13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6" name="pg5815"/>
            <p:cNvSpPr/>
            <p:nvPr/>
          </p:nvSpPr>
          <p:spPr>
            <a:xfrm>
              <a:off x="4702673" y="4024572"/>
              <a:ext cx="77553" cy="32243"/>
            </a:xfrm>
            <a:custGeom>
              <a:avLst/>
              <a:pathLst>
                <a:path w="77553" h="32243">
                  <a:moveTo>
                    <a:pt x="3352" y="0"/>
                  </a:moveTo>
                  <a:lnTo>
                    <a:pt x="77553" y="18159"/>
                  </a:lnTo>
                  <a:lnTo>
                    <a:pt x="74042" y="32243"/>
                  </a:lnTo>
                  <a:lnTo>
                    <a:pt x="0" y="13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7" name="pg5816"/>
            <p:cNvSpPr/>
            <p:nvPr/>
          </p:nvSpPr>
          <p:spPr>
            <a:xfrm>
              <a:off x="4706026" y="4011095"/>
              <a:ext cx="77590" cy="31636"/>
            </a:xfrm>
            <a:custGeom>
              <a:avLst/>
              <a:pathLst>
                <a:path w="77590" h="31636">
                  <a:moveTo>
                    <a:pt x="3237" y="0"/>
                  </a:moveTo>
                  <a:lnTo>
                    <a:pt x="77590" y="17522"/>
                  </a:lnTo>
                  <a:lnTo>
                    <a:pt x="74200" y="31636"/>
                  </a:lnTo>
                  <a:lnTo>
                    <a:pt x="0" y="13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8" name="pg5817"/>
            <p:cNvSpPr/>
            <p:nvPr/>
          </p:nvSpPr>
          <p:spPr>
            <a:xfrm>
              <a:off x="4709263" y="3997591"/>
              <a:ext cx="77622" cy="31026"/>
            </a:xfrm>
            <a:custGeom>
              <a:avLst/>
              <a:pathLst>
                <a:path w="77622" h="31026">
                  <a:moveTo>
                    <a:pt x="3121" y="0"/>
                  </a:moveTo>
                  <a:lnTo>
                    <a:pt x="77622" y="16884"/>
                  </a:lnTo>
                  <a:lnTo>
                    <a:pt x="74353" y="31026"/>
                  </a:lnTo>
                  <a:lnTo>
                    <a:pt x="0" y="13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9" name="pg5818"/>
            <p:cNvSpPr/>
            <p:nvPr/>
          </p:nvSpPr>
          <p:spPr>
            <a:xfrm>
              <a:off x="4712384" y="3984060"/>
              <a:ext cx="77648" cy="30414"/>
            </a:xfrm>
            <a:custGeom>
              <a:avLst/>
              <a:pathLst>
                <a:path w="77648" h="30414">
                  <a:moveTo>
                    <a:pt x="3005" y="0"/>
                  </a:moveTo>
                  <a:lnTo>
                    <a:pt x="77648" y="16245"/>
                  </a:lnTo>
                  <a:lnTo>
                    <a:pt x="74501" y="30414"/>
                  </a:lnTo>
                  <a:lnTo>
                    <a:pt x="0" y="135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0" name="pg5819"/>
            <p:cNvSpPr/>
            <p:nvPr/>
          </p:nvSpPr>
          <p:spPr>
            <a:xfrm>
              <a:off x="4715389" y="3970505"/>
              <a:ext cx="77669" cy="29800"/>
            </a:xfrm>
            <a:custGeom>
              <a:avLst/>
              <a:pathLst>
                <a:path w="77669" h="29800">
                  <a:moveTo>
                    <a:pt x="2889" y="0"/>
                  </a:moveTo>
                  <a:lnTo>
                    <a:pt x="77669" y="15604"/>
                  </a:lnTo>
                  <a:lnTo>
                    <a:pt x="74643" y="29800"/>
                  </a:lnTo>
                  <a:lnTo>
                    <a:pt x="0" y="135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1" name="pg5820"/>
            <p:cNvSpPr/>
            <p:nvPr/>
          </p:nvSpPr>
          <p:spPr>
            <a:xfrm>
              <a:off x="4718279" y="3956925"/>
              <a:ext cx="77683" cy="29184"/>
            </a:xfrm>
            <a:custGeom>
              <a:avLst/>
              <a:pathLst>
                <a:path w="77683" h="29184">
                  <a:moveTo>
                    <a:pt x="2773" y="0"/>
                  </a:moveTo>
                  <a:lnTo>
                    <a:pt x="77683" y="14963"/>
                  </a:lnTo>
                  <a:lnTo>
                    <a:pt x="74779" y="29184"/>
                  </a:lnTo>
                  <a:lnTo>
                    <a:pt x="0" y="13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2" name="pg5821"/>
            <p:cNvSpPr/>
            <p:nvPr/>
          </p:nvSpPr>
          <p:spPr>
            <a:xfrm>
              <a:off x="4721052" y="3943322"/>
              <a:ext cx="77692" cy="28566"/>
            </a:xfrm>
            <a:custGeom>
              <a:avLst/>
              <a:pathLst>
                <a:path w="77692" h="28566">
                  <a:moveTo>
                    <a:pt x="2656" y="0"/>
                  </a:moveTo>
                  <a:lnTo>
                    <a:pt x="77692" y="14320"/>
                  </a:lnTo>
                  <a:lnTo>
                    <a:pt x="74910" y="28566"/>
                  </a:lnTo>
                  <a:lnTo>
                    <a:pt x="0" y="13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3" name="pg5822"/>
            <p:cNvSpPr/>
            <p:nvPr/>
          </p:nvSpPr>
          <p:spPr>
            <a:xfrm>
              <a:off x="4723709" y="3929696"/>
              <a:ext cx="77696" cy="27946"/>
            </a:xfrm>
            <a:custGeom>
              <a:avLst/>
              <a:pathLst>
                <a:path w="77696" h="27946">
                  <a:moveTo>
                    <a:pt x="2539" y="0"/>
                  </a:moveTo>
                  <a:lnTo>
                    <a:pt x="77696" y="13676"/>
                  </a:lnTo>
                  <a:lnTo>
                    <a:pt x="75036" y="27946"/>
                  </a:lnTo>
                  <a:lnTo>
                    <a:pt x="0" y="13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4" name="pg5823"/>
            <p:cNvSpPr/>
            <p:nvPr/>
          </p:nvSpPr>
          <p:spPr>
            <a:xfrm>
              <a:off x="4726249" y="3916050"/>
              <a:ext cx="77693" cy="27323"/>
            </a:xfrm>
            <a:custGeom>
              <a:avLst/>
              <a:pathLst>
                <a:path w="77693" h="27323">
                  <a:moveTo>
                    <a:pt x="2423" y="0"/>
                  </a:moveTo>
                  <a:lnTo>
                    <a:pt x="77693" y="13032"/>
                  </a:lnTo>
                  <a:lnTo>
                    <a:pt x="75156" y="27323"/>
                  </a:lnTo>
                  <a:lnTo>
                    <a:pt x="0" y="13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5" name="pg5824"/>
            <p:cNvSpPr/>
            <p:nvPr/>
          </p:nvSpPr>
          <p:spPr>
            <a:xfrm>
              <a:off x="4728672" y="3902383"/>
              <a:ext cx="77685" cy="26699"/>
            </a:xfrm>
            <a:custGeom>
              <a:avLst/>
              <a:pathLst>
                <a:path w="77685" h="26699">
                  <a:moveTo>
                    <a:pt x="2305" y="0"/>
                  </a:moveTo>
                  <a:lnTo>
                    <a:pt x="77685" y="12386"/>
                  </a:lnTo>
                  <a:lnTo>
                    <a:pt x="75270" y="26699"/>
                  </a:lnTo>
                  <a:lnTo>
                    <a:pt x="0" y="136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6" name="pg5825"/>
            <p:cNvSpPr/>
            <p:nvPr/>
          </p:nvSpPr>
          <p:spPr>
            <a:xfrm>
              <a:off x="4730978" y="3888697"/>
              <a:ext cx="77671" cy="26072"/>
            </a:xfrm>
            <a:custGeom>
              <a:avLst/>
              <a:pathLst>
                <a:path w="77671" h="26072">
                  <a:moveTo>
                    <a:pt x="2188" y="0"/>
                  </a:moveTo>
                  <a:lnTo>
                    <a:pt x="77671" y="11739"/>
                  </a:lnTo>
                  <a:lnTo>
                    <a:pt x="75379" y="26072"/>
                  </a:lnTo>
                  <a:lnTo>
                    <a:pt x="0" y="136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7" name="pg5826"/>
            <p:cNvSpPr/>
            <p:nvPr/>
          </p:nvSpPr>
          <p:spPr>
            <a:xfrm>
              <a:off x="4733166" y="3874992"/>
              <a:ext cx="77652" cy="25444"/>
            </a:xfrm>
            <a:custGeom>
              <a:avLst/>
              <a:pathLst>
                <a:path w="77652" h="25444">
                  <a:moveTo>
                    <a:pt x="2071" y="0"/>
                  </a:moveTo>
                  <a:lnTo>
                    <a:pt x="77652" y="11092"/>
                  </a:lnTo>
                  <a:lnTo>
                    <a:pt x="75483" y="25444"/>
                  </a:lnTo>
                  <a:lnTo>
                    <a:pt x="0" y="13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8" name="pg5827"/>
            <p:cNvSpPr/>
            <p:nvPr/>
          </p:nvSpPr>
          <p:spPr>
            <a:xfrm>
              <a:off x="4735238" y="3861270"/>
              <a:ext cx="77627" cy="24814"/>
            </a:xfrm>
            <a:custGeom>
              <a:avLst/>
              <a:pathLst>
                <a:path w="77627" h="24814">
                  <a:moveTo>
                    <a:pt x="1953" y="0"/>
                  </a:moveTo>
                  <a:lnTo>
                    <a:pt x="77627" y="10444"/>
                  </a:lnTo>
                  <a:lnTo>
                    <a:pt x="75580" y="24814"/>
                  </a:lnTo>
                  <a:lnTo>
                    <a:pt x="0" y="13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9" name="pg5828"/>
            <p:cNvSpPr/>
            <p:nvPr/>
          </p:nvSpPr>
          <p:spPr>
            <a:xfrm>
              <a:off x="4737191" y="3847532"/>
              <a:ext cx="77596" cy="24182"/>
            </a:xfrm>
            <a:custGeom>
              <a:avLst/>
              <a:pathLst>
                <a:path w="77596" h="24182">
                  <a:moveTo>
                    <a:pt x="1836" y="0"/>
                  </a:moveTo>
                  <a:lnTo>
                    <a:pt x="77596" y="9795"/>
                  </a:lnTo>
                  <a:lnTo>
                    <a:pt x="75673" y="24182"/>
                  </a:lnTo>
                  <a:lnTo>
                    <a:pt x="0" y="13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0" name="pg5829"/>
            <p:cNvSpPr/>
            <p:nvPr/>
          </p:nvSpPr>
          <p:spPr>
            <a:xfrm>
              <a:off x="4739027" y="3833779"/>
              <a:ext cx="77559" cy="23548"/>
            </a:xfrm>
            <a:custGeom>
              <a:avLst/>
              <a:pathLst>
                <a:path w="77559" h="23548">
                  <a:moveTo>
                    <a:pt x="1718" y="0"/>
                  </a:moveTo>
                  <a:lnTo>
                    <a:pt x="77559" y="9145"/>
                  </a:lnTo>
                  <a:lnTo>
                    <a:pt x="75760" y="23548"/>
                  </a:lnTo>
                  <a:lnTo>
                    <a:pt x="0" y="137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1" name="pg5830"/>
            <p:cNvSpPr/>
            <p:nvPr/>
          </p:nvSpPr>
          <p:spPr>
            <a:xfrm>
              <a:off x="4740746" y="3820012"/>
              <a:ext cx="77517" cy="22912"/>
            </a:xfrm>
            <a:custGeom>
              <a:avLst/>
              <a:pathLst>
                <a:path w="77517" h="22912">
                  <a:moveTo>
                    <a:pt x="1600" y="0"/>
                  </a:moveTo>
                  <a:lnTo>
                    <a:pt x="77517" y="8494"/>
                  </a:lnTo>
                  <a:lnTo>
                    <a:pt x="75841" y="22912"/>
                  </a:lnTo>
                  <a:lnTo>
                    <a:pt x="0" y="137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2" name="pg5831"/>
            <p:cNvSpPr/>
            <p:nvPr/>
          </p:nvSpPr>
          <p:spPr>
            <a:xfrm>
              <a:off x="4742346" y="3806231"/>
              <a:ext cx="77469" cy="22275"/>
            </a:xfrm>
            <a:custGeom>
              <a:avLst/>
              <a:pathLst>
                <a:path w="77469" h="22275">
                  <a:moveTo>
                    <a:pt x="1482" y="0"/>
                  </a:moveTo>
                  <a:lnTo>
                    <a:pt x="77469" y="7843"/>
                  </a:lnTo>
                  <a:lnTo>
                    <a:pt x="75916" y="22275"/>
                  </a:lnTo>
                  <a:lnTo>
                    <a:pt x="0" y="13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3" name="pg5832"/>
            <p:cNvSpPr/>
            <p:nvPr/>
          </p:nvSpPr>
          <p:spPr>
            <a:xfrm>
              <a:off x="4743828" y="3792438"/>
              <a:ext cx="77415" cy="21636"/>
            </a:xfrm>
            <a:custGeom>
              <a:avLst/>
              <a:pathLst>
                <a:path w="77415" h="21636">
                  <a:moveTo>
                    <a:pt x="1364" y="0"/>
                  </a:moveTo>
                  <a:lnTo>
                    <a:pt x="77415" y="7192"/>
                  </a:lnTo>
                  <a:lnTo>
                    <a:pt x="75986" y="21636"/>
                  </a:lnTo>
                  <a:lnTo>
                    <a:pt x="0" y="137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4" name="pg5833"/>
            <p:cNvSpPr/>
            <p:nvPr/>
          </p:nvSpPr>
          <p:spPr>
            <a:xfrm>
              <a:off x="4745192" y="3778634"/>
              <a:ext cx="77355" cy="20996"/>
            </a:xfrm>
            <a:custGeom>
              <a:avLst/>
              <a:pathLst>
                <a:path w="77355" h="20996">
                  <a:moveTo>
                    <a:pt x="1245" y="0"/>
                  </a:moveTo>
                  <a:lnTo>
                    <a:pt x="77355" y="6540"/>
                  </a:lnTo>
                  <a:lnTo>
                    <a:pt x="76051" y="20996"/>
                  </a:lnTo>
                  <a:lnTo>
                    <a:pt x="0" y="13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5" name="pg5834"/>
            <p:cNvSpPr/>
            <p:nvPr/>
          </p:nvSpPr>
          <p:spPr>
            <a:xfrm>
              <a:off x="4746438" y="3764820"/>
              <a:ext cx="77290" cy="20354"/>
            </a:xfrm>
            <a:custGeom>
              <a:avLst/>
              <a:pathLst>
                <a:path w="77290" h="20354">
                  <a:moveTo>
                    <a:pt x="1127" y="0"/>
                  </a:moveTo>
                  <a:lnTo>
                    <a:pt x="77290" y="5887"/>
                  </a:lnTo>
                  <a:lnTo>
                    <a:pt x="76110" y="20354"/>
                  </a:lnTo>
                  <a:lnTo>
                    <a:pt x="0" y="13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6" name="pg5835"/>
            <p:cNvSpPr/>
            <p:nvPr/>
          </p:nvSpPr>
          <p:spPr>
            <a:xfrm>
              <a:off x="4747566" y="3750997"/>
              <a:ext cx="77220" cy="19710"/>
            </a:xfrm>
            <a:custGeom>
              <a:avLst/>
              <a:pathLst>
                <a:path w="77220" h="19710">
                  <a:moveTo>
                    <a:pt x="1008" y="0"/>
                  </a:moveTo>
                  <a:lnTo>
                    <a:pt x="77220" y="5234"/>
                  </a:lnTo>
                  <a:lnTo>
                    <a:pt x="76163" y="19710"/>
                  </a:lnTo>
                  <a:lnTo>
                    <a:pt x="0" y="13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7" name="pg5836"/>
            <p:cNvSpPr/>
            <p:nvPr/>
          </p:nvSpPr>
          <p:spPr>
            <a:xfrm>
              <a:off x="4748575" y="3737165"/>
              <a:ext cx="77143" cy="19065"/>
            </a:xfrm>
            <a:custGeom>
              <a:avLst/>
              <a:pathLst>
                <a:path w="77143" h="19065">
                  <a:moveTo>
                    <a:pt x="890" y="0"/>
                  </a:moveTo>
                  <a:lnTo>
                    <a:pt x="77143" y="4580"/>
                  </a:lnTo>
                  <a:lnTo>
                    <a:pt x="76211" y="19065"/>
                  </a:lnTo>
                  <a:lnTo>
                    <a:pt x="0" y="138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8" name="pg5837"/>
            <p:cNvSpPr/>
            <p:nvPr/>
          </p:nvSpPr>
          <p:spPr>
            <a:xfrm>
              <a:off x="4749465" y="3723327"/>
              <a:ext cx="77061" cy="18419"/>
            </a:xfrm>
            <a:custGeom>
              <a:avLst/>
              <a:pathLst>
                <a:path w="77061" h="18419">
                  <a:moveTo>
                    <a:pt x="771" y="0"/>
                  </a:moveTo>
                  <a:lnTo>
                    <a:pt x="77061" y="3927"/>
                  </a:lnTo>
                  <a:lnTo>
                    <a:pt x="76253" y="18419"/>
                  </a:lnTo>
                  <a:lnTo>
                    <a:pt x="0" y="138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9" name="pg5838"/>
            <p:cNvSpPr/>
            <p:nvPr/>
          </p:nvSpPr>
          <p:spPr>
            <a:xfrm>
              <a:off x="4750237" y="3709482"/>
              <a:ext cx="76973" cy="17771"/>
            </a:xfrm>
            <a:custGeom>
              <a:avLst/>
              <a:pathLst>
                <a:path w="76973" h="17771">
                  <a:moveTo>
                    <a:pt x="653" y="0"/>
                  </a:moveTo>
                  <a:lnTo>
                    <a:pt x="76973" y="3273"/>
                  </a:lnTo>
                  <a:lnTo>
                    <a:pt x="76289" y="17771"/>
                  </a:lnTo>
                  <a:lnTo>
                    <a:pt x="0" y="138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0" name="pg5839"/>
            <p:cNvSpPr/>
            <p:nvPr/>
          </p:nvSpPr>
          <p:spPr>
            <a:xfrm>
              <a:off x="4750890" y="3695632"/>
              <a:ext cx="76880" cy="17122"/>
            </a:xfrm>
            <a:custGeom>
              <a:avLst/>
              <a:pathLst>
                <a:path w="76880" h="17122">
                  <a:moveTo>
                    <a:pt x="534" y="0"/>
                  </a:moveTo>
                  <a:lnTo>
                    <a:pt x="76880" y="2618"/>
                  </a:lnTo>
                  <a:lnTo>
                    <a:pt x="76320" y="17122"/>
                  </a:lnTo>
                  <a:lnTo>
                    <a:pt x="0" y="13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1" name="pg5840"/>
            <p:cNvSpPr/>
            <p:nvPr/>
          </p:nvSpPr>
          <p:spPr>
            <a:xfrm>
              <a:off x="4751425" y="3681778"/>
              <a:ext cx="76781" cy="16472"/>
            </a:xfrm>
            <a:custGeom>
              <a:avLst/>
              <a:pathLst>
                <a:path w="76781" h="16472">
                  <a:moveTo>
                    <a:pt x="415" y="0"/>
                  </a:moveTo>
                  <a:lnTo>
                    <a:pt x="76781" y="1964"/>
                  </a:lnTo>
                  <a:lnTo>
                    <a:pt x="76345" y="16472"/>
                  </a:lnTo>
                  <a:lnTo>
                    <a:pt x="0" y="13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2" name="pg5841"/>
            <p:cNvSpPr/>
            <p:nvPr/>
          </p:nvSpPr>
          <p:spPr>
            <a:xfrm>
              <a:off x="4751840" y="3667921"/>
              <a:ext cx="76676" cy="15821"/>
            </a:xfrm>
            <a:custGeom>
              <a:avLst/>
              <a:pathLst>
                <a:path w="76676" h="15821">
                  <a:moveTo>
                    <a:pt x="296" y="0"/>
                  </a:moveTo>
                  <a:lnTo>
                    <a:pt x="76676" y="1309"/>
                  </a:lnTo>
                  <a:lnTo>
                    <a:pt x="76365" y="15821"/>
                  </a:lnTo>
                  <a:lnTo>
                    <a:pt x="0" y="138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3" name="pg5842"/>
            <p:cNvSpPr/>
            <p:nvPr/>
          </p:nvSpPr>
          <p:spPr>
            <a:xfrm>
              <a:off x="4752137" y="3654062"/>
              <a:ext cx="76566" cy="15168"/>
            </a:xfrm>
            <a:custGeom>
              <a:avLst/>
              <a:pathLst>
                <a:path w="76566" h="15168">
                  <a:moveTo>
                    <a:pt x="178" y="0"/>
                  </a:moveTo>
                  <a:lnTo>
                    <a:pt x="76566" y="654"/>
                  </a:lnTo>
                  <a:lnTo>
                    <a:pt x="76379" y="15168"/>
                  </a:lnTo>
                  <a:lnTo>
                    <a:pt x="0" y="138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4" name="pg5843"/>
            <p:cNvSpPr/>
            <p:nvPr/>
          </p:nvSpPr>
          <p:spPr>
            <a:xfrm>
              <a:off x="4752316" y="3640202"/>
              <a:ext cx="76450" cy="14514"/>
            </a:xfrm>
            <a:custGeom>
              <a:avLst/>
              <a:pathLst>
                <a:path w="76450" h="14514">
                  <a:moveTo>
                    <a:pt x="59" y="0"/>
                  </a:moveTo>
                  <a:lnTo>
                    <a:pt x="76450" y="0"/>
                  </a:lnTo>
                  <a:lnTo>
                    <a:pt x="76387" y="14514"/>
                  </a:lnTo>
                  <a:lnTo>
                    <a:pt x="0" y="138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5" name="rc5844"/>
            <p:cNvSpPr/>
            <p:nvPr/>
          </p:nvSpPr>
          <p:spPr>
            <a:xfrm>
              <a:off x="5391275" y="1889874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46" name="tx5845"/>
            <p:cNvSpPr/>
            <p:nvPr/>
          </p:nvSpPr>
          <p:spPr>
            <a:xfrm>
              <a:off x="5460864" y="1969323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5847" name="rc5846"/>
            <p:cNvSpPr/>
            <p:nvPr/>
          </p:nvSpPr>
          <p:spPr>
            <a:xfrm>
              <a:off x="5460864" y="21405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8" name="rc5847"/>
            <p:cNvSpPr/>
            <p:nvPr/>
          </p:nvSpPr>
          <p:spPr>
            <a:xfrm>
              <a:off x="5462664" y="2142349"/>
              <a:ext cx="215855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9" name="rc5848"/>
            <p:cNvSpPr/>
            <p:nvPr/>
          </p:nvSpPr>
          <p:spPr>
            <a:xfrm>
              <a:off x="5460864" y="236000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0" name="rc5849"/>
            <p:cNvSpPr/>
            <p:nvPr/>
          </p:nvSpPr>
          <p:spPr>
            <a:xfrm>
              <a:off x="5462664" y="2361805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1" name="rc5850"/>
            <p:cNvSpPr/>
            <p:nvPr/>
          </p:nvSpPr>
          <p:spPr>
            <a:xfrm>
              <a:off x="5460864" y="257946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2" name="rc5851"/>
            <p:cNvSpPr/>
            <p:nvPr/>
          </p:nvSpPr>
          <p:spPr>
            <a:xfrm>
              <a:off x="5462664" y="2581261"/>
              <a:ext cx="215855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3" name="rc5852"/>
            <p:cNvSpPr/>
            <p:nvPr/>
          </p:nvSpPr>
          <p:spPr>
            <a:xfrm>
              <a:off x="5460864" y="279891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4" name="rc5853"/>
            <p:cNvSpPr/>
            <p:nvPr/>
          </p:nvSpPr>
          <p:spPr>
            <a:xfrm>
              <a:off x="5462664" y="2800717"/>
              <a:ext cx="215855" cy="21585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5" name="rc5854"/>
            <p:cNvSpPr/>
            <p:nvPr/>
          </p:nvSpPr>
          <p:spPr>
            <a:xfrm>
              <a:off x="5460864" y="301837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6" name="tx5855"/>
            <p:cNvSpPr/>
            <p:nvPr/>
          </p:nvSpPr>
          <p:spPr>
            <a:xfrm>
              <a:off x="5749909" y="2227153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5857" name="tx5856"/>
            <p:cNvSpPr/>
            <p:nvPr/>
          </p:nvSpPr>
          <p:spPr>
            <a:xfrm>
              <a:off x="5749909" y="2446609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5858" name="tx5857"/>
            <p:cNvSpPr/>
            <p:nvPr/>
          </p:nvSpPr>
          <p:spPr>
            <a:xfrm>
              <a:off x="5749909" y="2666065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5859" name="tx5858"/>
            <p:cNvSpPr/>
            <p:nvPr/>
          </p:nvSpPr>
          <p:spPr>
            <a:xfrm>
              <a:off x="5749909" y="2885521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5860" name="tx5859"/>
            <p:cNvSpPr/>
            <p:nvPr/>
          </p:nvSpPr>
          <p:spPr>
            <a:xfrm>
              <a:off x="5749909" y="3103169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5861" name="rc5860"/>
            <p:cNvSpPr/>
            <p:nvPr/>
          </p:nvSpPr>
          <p:spPr>
            <a:xfrm>
              <a:off x="5391275" y="3314618"/>
              <a:ext cx="827848" cy="207591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62" name="tx5861"/>
            <p:cNvSpPr/>
            <p:nvPr/>
          </p:nvSpPr>
          <p:spPr>
            <a:xfrm>
              <a:off x="5460864" y="3391897"/>
              <a:ext cx="296229" cy="901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Clade</a:t>
              </a:r>
            </a:p>
          </p:txBody>
        </p:sp>
        <p:sp>
          <p:nvSpPr>
            <p:cNvPr id="5863" name="rc5862"/>
            <p:cNvSpPr/>
            <p:nvPr/>
          </p:nvSpPr>
          <p:spPr>
            <a:xfrm>
              <a:off x="5460864" y="356529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4" name="rc5863"/>
            <p:cNvSpPr/>
            <p:nvPr/>
          </p:nvSpPr>
          <p:spPr>
            <a:xfrm>
              <a:off x="5469864" y="3574293"/>
              <a:ext cx="201456" cy="201456"/>
            </a:xfrm>
            <a:prstGeom prst="rect">
              <a:avLst/>
            </a:pr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65" name="rc5864"/>
            <p:cNvSpPr/>
            <p:nvPr/>
          </p:nvSpPr>
          <p:spPr>
            <a:xfrm>
              <a:off x="5460864" y="37847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6" name="rc5865"/>
            <p:cNvSpPr/>
            <p:nvPr/>
          </p:nvSpPr>
          <p:spPr>
            <a:xfrm>
              <a:off x="5469864" y="3793749"/>
              <a:ext cx="201456" cy="201455"/>
            </a:xfrm>
            <a:prstGeom prst="rect">
              <a:avLst/>
            </a:pr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67" name="rc5866"/>
            <p:cNvSpPr/>
            <p:nvPr/>
          </p:nvSpPr>
          <p:spPr>
            <a:xfrm>
              <a:off x="5460864" y="400420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8" name="rc5867"/>
            <p:cNvSpPr/>
            <p:nvPr/>
          </p:nvSpPr>
          <p:spPr>
            <a:xfrm>
              <a:off x="5469864" y="4013205"/>
              <a:ext cx="201456" cy="201456"/>
            </a:xfrm>
            <a:prstGeom prst="rect">
              <a:avLst/>
            </a:prstGeom>
            <a:solidFill>
              <a:srgbClr val="2F014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69" name="rc5868"/>
            <p:cNvSpPr/>
            <p:nvPr/>
          </p:nvSpPr>
          <p:spPr>
            <a:xfrm>
              <a:off x="5460864" y="422366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0" name="rc5869"/>
            <p:cNvSpPr/>
            <p:nvPr/>
          </p:nvSpPr>
          <p:spPr>
            <a:xfrm>
              <a:off x="5469864" y="4232661"/>
              <a:ext cx="201456" cy="201456"/>
            </a:xfrm>
            <a:prstGeom prst="rect">
              <a:avLst/>
            </a:pr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1" name="rc5870"/>
            <p:cNvSpPr/>
            <p:nvPr/>
          </p:nvSpPr>
          <p:spPr>
            <a:xfrm>
              <a:off x="5460864" y="444311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2" name="rc5871"/>
            <p:cNvSpPr/>
            <p:nvPr/>
          </p:nvSpPr>
          <p:spPr>
            <a:xfrm>
              <a:off x="5469864" y="4452117"/>
              <a:ext cx="201456" cy="201456"/>
            </a:xfrm>
            <a:prstGeom prst="rect">
              <a:avLst/>
            </a:pr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3" name="rc5872"/>
            <p:cNvSpPr/>
            <p:nvPr/>
          </p:nvSpPr>
          <p:spPr>
            <a:xfrm>
              <a:off x="5460864" y="466257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4" name="rc5873"/>
            <p:cNvSpPr/>
            <p:nvPr/>
          </p:nvSpPr>
          <p:spPr>
            <a:xfrm>
              <a:off x="5469864" y="4671573"/>
              <a:ext cx="201456" cy="201456"/>
            </a:xfrm>
            <a:prstGeom prst="rect">
              <a:avLst/>
            </a:pr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5" name="rc5874"/>
            <p:cNvSpPr/>
            <p:nvPr/>
          </p:nvSpPr>
          <p:spPr>
            <a:xfrm>
              <a:off x="5460864" y="488202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6" name="rc5875"/>
            <p:cNvSpPr/>
            <p:nvPr/>
          </p:nvSpPr>
          <p:spPr>
            <a:xfrm>
              <a:off x="5469864" y="4891029"/>
              <a:ext cx="201456" cy="201456"/>
            </a:xfrm>
            <a:prstGeom prst="rect">
              <a:avLst/>
            </a:pr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7" name="rc5876"/>
            <p:cNvSpPr/>
            <p:nvPr/>
          </p:nvSpPr>
          <p:spPr>
            <a:xfrm>
              <a:off x="5460864" y="51014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8" name="rc5877"/>
            <p:cNvSpPr/>
            <p:nvPr/>
          </p:nvSpPr>
          <p:spPr>
            <a:xfrm>
              <a:off x="5469864" y="5110485"/>
              <a:ext cx="201456" cy="201456"/>
            </a:xfrm>
            <a:prstGeom prst="rect">
              <a:avLst/>
            </a:pr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9" name="tx5878"/>
            <p:cNvSpPr/>
            <p:nvPr/>
          </p:nvSpPr>
          <p:spPr>
            <a:xfrm>
              <a:off x="5749909" y="3648691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5880" name="tx5879"/>
            <p:cNvSpPr/>
            <p:nvPr/>
          </p:nvSpPr>
          <p:spPr>
            <a:xfrm>
              <a:off x="5749909" y="3854164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5881" name="tx5880"/>
            <p:cNvSpPr/>
            <p:nvPr/>
          </p:nvSpPr>
          <p:spPr>
            <a:xfrm>
              <a:off x="5749909" y="4087910"/>
              <a:ext cx="236596" cy="49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5882" name="tx5881"/>
            <p:cNvSpPr/>
            <p:nvPr/>
          </p:nvSpPr>
          <p:spPr>
            <a:xfrm>
              <a:off x="5749909" y="4292939"/>
              <a:ext cx="356958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5883" name="tx5882"/>
            <p:cNvSpPr/>
            <p:nvPr/>
          </p:nvSpPr>
          <p:spPr>
            <a:xfrm>
              <a:off x="5749909" y="4512395"/>
              <a:ext cx="349215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5884" name="tx5883"/>
            <p:cNvSpPr/>
            <p:nvPr/>
          </p:nvSpPr>
          <p:spPr>
            <a:xfrm>
              <a:off x="5749909" y="4731851"/>
              <a:ext cx="341473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5885" name="tx5884"/>
            <p:cNvSpPr/>
            <p:nvPr/>
          </p:nvSpPr>
          <p:spPr>
            <a:xfrm>
              <a:off x="5749909" y="4965427"/>
              <a:ext cx="228888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5886" name="tx5885"/>
            <p:cNvSpPr/>
            <p:nvPr/>
          </p:nvSpPr>
          <p:spPr>
            <a:xfrm>
              <a:off x="5749909" y="5184883"/>
              <a:ext cx="36463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2025-05-29T10:43:16Z</dcterms:modified>
  <cp:category/>
</cp:coreProperties>
</file>