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8069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4381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0694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0069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9912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6225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22537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8850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5163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711023" y="2231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616683" y="2183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497043" y="2937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831775" y="2875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769656" y="2918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619775" y="2216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449008" y="2328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425034" y="2887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727783" y="2152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3839305" y="2875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46715" y="2506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867170" y="2896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3504446" y="2893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861436" y="2152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698248" y="2921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711137" y="2436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690824" y="2896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815231" y="2896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994407" y="2893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882015" y="2896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563155" y="2896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928300" y="2893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664953" y="2896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510148" y="2891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371188" y="2888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369099" y="2896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863168" y="2901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528929" y="2905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533255" y="2226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817952" y="2238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694831" y="2892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684621" y="2928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383251" y="2896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544405" y="2483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854770" y="2501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42607" y="2338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997163" y="2145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785817" y="2151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206839" y="2154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543620" y="2921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580519" y="2874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543649" y="1954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458700" y="2935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924874" y="2299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107879" y="2416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402388" y="2862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792400" y="2155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7322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3634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9947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36260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9166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45478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41791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397280" y="381039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397280" y="344165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946304" y="4533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512103" y="4471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999076" y="4537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827500" y="4566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948869" y="4536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984640" y="4566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336809" y="4708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458372" y="4496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616242" y="4812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608477" y="4847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351989" y="4789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654282" y="4383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066938" y="4550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936273" y="4737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19495" y="3910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812093" y="3882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197226" y="3767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04880" y="4729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550264" y="4520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853591" y="4528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3876942" y="4798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6575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62888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592009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555136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68419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64731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397280" y="61044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397280" y="57357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397280" y="53669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038368" y="5748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06066" y="5841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216052" y="5830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760219" y="5825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469946" y="6749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772858" y="5978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52520" y="5771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727071" y="5787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815303" y="5958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725111" y="5835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547914" y="6061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691672" y="6243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785043" y="5787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232012" y="6039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875961" y="6079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002400" y="6011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889511" y="5830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654872" y="5995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787934" y="5926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713223" y="6037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3005053" y="6088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97466" y="5765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001785" y="5708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41687" y="5707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023732" y="5760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870605" y="6324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098678" y="5555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964475" y="5909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548611" y="5956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100994" y="5754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115729" y="5846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952570" y="5824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3943935" y="6753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872880" y="5884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216046" y="595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490173" y="6495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670192" y="5667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717462" y="5825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825912" y="5757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479760" y="6121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678755" y="5800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560054" y="5861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581876" y="6278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809598" y="5902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620677" y="5871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074462" y="5814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845428" y="5763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15038" y="5892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774088" y="5951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754914" y="6190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910431" y="5835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905096" y="5947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050637" y="5667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545170" y="6121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153395" y="5781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542958" y="5745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911182" y="5745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803318" y="5745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683179" y="5750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866268" y="5745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34448" y="5693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597086" y="5657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543807" y="6382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98995" y="5781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016367" y="5709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85383" y="5785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955181" y="6254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013743" y="5767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014168" y="5932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704860" y="5714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939691" y="5667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864788" y="5759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813299" y="5763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813377" y="5727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179288" y="5801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981463" y="5760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665156" y="5754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59991" y="5759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90564" y="5667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619906" y="5670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173930" y="5757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874321" y="5771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683634" y="5763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818659" y="5763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652082" y="5763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882346" y="5956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136850" y="5773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683437" y="5755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910644" y="5668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729168" y="5876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3050308" y="6239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973320" y="6029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723053" y="6271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953380" y="6276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698851" y="5843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741862" y="5838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674163" y="5838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562967" y="5829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715695" y="5931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3087516" y="6329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455999" y="6239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702082" y="6054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924233" y="6256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931304" y="6239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616259" y="575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3901135" y="6756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2073938" y="5973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586212" y="5745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964071" y="5828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980932" y="5755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834258" y="5756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561790" y="5774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841477" y="5767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3937213" y="6809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28069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4381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0694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70069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29912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284320" y="26225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284320" y="22537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284320" y="18850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284320" y="15163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909335" y="1668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642591" y="1721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533835" y="1629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844746" y="1624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449890" y="1610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887590" y="1651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540915" y="1640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5043326" y="1638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483867" y="1633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769831" y="1599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541915" y="1644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41185" y="1648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766767" y="1649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079084" y="1591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5007771" y="1641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5078210" y="1588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614128" y="1645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754298" y="1642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976083" y="1672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058135" y="1795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853766" y="1940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965460" y="164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5401144" y="2420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5010721" y="1633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909176" y="1839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461080" y="1668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980788" y="1817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5071443" y="1597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621544" y="1627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982064" y="1629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869629" y="2667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5020141" y="1648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435933" y="1644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722095" y="1721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5070141" y="1602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521123" y="1597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126556" y="1647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5093107" y="1648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56767" y="1637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034830" y="2190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109970" y="1670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656656" y="2210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452901" y="1582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622284" y="1931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857674" y="1640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5006659" y="1708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537387" y="1716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5085537" y="1665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5106833" y="1649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580119" y="1648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948328" y="1759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871995" y="1788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964709" y="1663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766447" y="165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055767" y="1711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550880" y="1640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436640" y="1588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776801" y="1689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529025" y="1759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526503" y="1610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737638" y="2117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864980" y="1722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684607" y="1660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918585" y="1590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602711" y="1594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729396" y="1683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535047" y="1637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622094" y="1916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859832" y="1645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609267" y="1866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6683361" y="2957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608185" y="1735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491093" y="1651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606009" y="1963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753342" y="1960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5447501" y="2555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884697" y="1653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966208" y="2180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787441" y="1650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947656" y="1697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633774" y="1667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807681" y="1784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116485" y="1648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429717" y="1593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5034299" y="1739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506590" y="1734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322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3634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9947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6260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84320" y="49166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84320" y="45478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84320" y="41791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84320" y="381039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84320" y="344165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5776402" y="4160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594245" y="3691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6624281" y="3947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6385813" y="4838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6280954" y="4870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6575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62888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92009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84320" y="555136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84320" y="68419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84320" y="64731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84320" y="61044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84320" y="57357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84320" y="53669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5113528" y="5399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593260" y="5333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893586" y="5353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943585" y="5356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6244528" y="6802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683033" y="5385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5080277" y="5339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978589" y="5395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615188" y="5358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5055591" y="5396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776115" y="5350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862678" y="5502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706187" y="5332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872129" y="5350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649618" y="5350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976751" y="5328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789642" y="5351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466372" y="5322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988301" y="5385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435900" y="5322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5102094" y="5376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748363" y="5370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686358" y="5394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517694" y="5381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5090604" y="5340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42750" y="5385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473250" y="5405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526077" y="5415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833547" y="5406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5070389" y="5336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616799" y="5360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795440" y="5375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588653" y="5342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5119479" y="5339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128644" y="5397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574731" y="5385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080513" y="5343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986683" y="5328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437339" y="5385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88878" y="538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037719" y="5341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468859" y="5346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978915" y="6413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5018686" y="5361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075146" y="5390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094050" y="5343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832574" y="5433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749478" y="5348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479543" y="5371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898528" y="5341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905648" y="5336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825314" y="5371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23165" y="5359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92446" y="5383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588568" y="5366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109846" y="5342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903732" y="5335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766776" y="5337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550361" y="535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841738" y="5329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10953" y="5357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754762" y="5344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6249532" y="6795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965256" y="5338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734343" y="5383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72169" y="5370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717724" y="5334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5013333" y="5584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761468" y="6224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546415" y="5385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883137" y="5376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711440" y="5328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936989" y="5520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572133" y="5323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845829" y="5375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659056" y="5433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926428" y="5729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022477" y="5357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884665" y="5339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093075" y="5404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783652" y="5727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632089" y="5678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658894" y="5960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79237" y="5388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642224" y="6485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501794" y="5356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444022" y="5362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758005" y="5351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743637" y="6057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731428" y="5337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915767" y="5395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748587" y="5485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697186" y="5335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852053" y="5358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5087936" y="5342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832563" y="5366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94723" y="5341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17203" y="5678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463441" y="5349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443048" y="5401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560742" y="5350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08375" y="5816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940678" y="5332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45348" y="5384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5104731" y="5332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903295" y="6221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489607" y="6104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46899" y="5379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81365" y="5328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999072" y="532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678501" y="532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854596" y="5328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5068216" y="5382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563398" y="5641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711464" y="5326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628503" y="5364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781589" y="5373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34459" y="5340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737557" y="535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6237073" y="6800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768395" y="5512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65379" y="5382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973555" y="5333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739511" y="5345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647350" y="5542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631870" y="5385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807370" y="5356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082475" y="5569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748837" y="5332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080205" y="535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518032" y="6217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5788039" y="6217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803213" y="5342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949556" y="5328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882595" y="6522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830666" y="6423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822351" y="5533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842917" y="5365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903841" y="5441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424561" y="6393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619761" y="5367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45748" y="5810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994610" y="5462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593770" y="5394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891212" y="5389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812827" y="5555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641628" y="5369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683725" y="5350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402800" y="6454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863509" y="5332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031305" y="5370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701134" y="535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07296" y="5372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442307" y="5385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64280" y="5337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935320" y="5349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627503" y="5816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039902" y="5386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450169" y="5384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5092053" y="5384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769421" y="5427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916656" y="5439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95362" y="5333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583316" y="5385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933761" y="538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914454" y="5354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466832" y="5372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458209" y="5350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622372" y="5328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968139" y="5363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104463" y="5389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5005268" y="5777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596591" y="5470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80255" y="5382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060506" y="5441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43645" y="5322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713310" y="5328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550776" y="5865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107467" y="5348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515605" y="5598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553112" y="5367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556007" y="5375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947722" y="5362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643118" y="5350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465873" y="5378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789726" y="5348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677493" y="5382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638997" y="5390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6425499" y="6804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020031" y="5334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740825" y="6424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472396" y="5335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082808" y="5824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43158" y="5361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054993" y="5489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54137" y="5361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953442" y="5366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107978" y="5413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45934" y="5377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933834" y="5353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765236" y="5355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478302" y="5633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510287" y="5337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49313" y="5345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468960" y="5384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133138" y="5347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986332" y="5350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76130" y="5343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5521753" y="6156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079085" y="5441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5004633" y="5385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35776" y="5350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5013189" y="5357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696921" y="5326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37852" y="5349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879745" y="5349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68329" y="5350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597285" y="5445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980436" y="5445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822328" y="5361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858540" y="5346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432729" y="6089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453221" y="5381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18878" y="5339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442097" y="5330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438110" y="5412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572733" y="5379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832277" y="5333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53042" y="5333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114493" y="5327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470763" y="5330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02015" y="5325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982954" y="5411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882167" y="5456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545099" y="5342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587032" y="5345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530130" y="5358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712907" y="5333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5059809" y="5324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729236" y="5336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846311" y="5357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911155" y="5345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797172" y="5352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486931" y="5339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885756" y="5345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79788" y="5358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984379" y="6368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484383" y="5359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823206" y="5427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722658" y="5351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5100641" y="5395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072897" y="5386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6459756" y="6632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501694" y="5349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57284" y="5363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841904" y="575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016799" y="5341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640863" y="5396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101695" y="5356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944979" y="5343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5084691" y="5384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18751" y="5366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736082" y="5342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636981" y="535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09261" y="534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65253" y="5428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531376" y="5393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517114" y="5378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561670" y="5335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990445" y="5335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776693" y="5339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62314" y="5338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837641" y="5336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057558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465501" y="5391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593481" y="5408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916229" y="5363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432655" y="5387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580047" y="5394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76569" y="5375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557925" y="5336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852211" y="5394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857963" y="534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43657" y="5339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119151" y="5767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779632" y="5341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094612" y="5341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947193" y="53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973671" y="5331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685581" y="5383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677679" y="539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020837" y="5324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815182" y="5350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96691" y="534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453384" y="5341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520217" y="555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686956" y="5355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819813" y="5440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27009" y="5384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08960" y="5339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861860" y="5344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086762" y="540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494620" y="5395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04522" y="5440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823223" y="5358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496478" y="5367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5032826" y="5395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5104342" y="535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107118" y="5385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5082357" y="5395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784519" y="5345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673711" y="5533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770392" y="5380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765114" y="5385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955942" y="5398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77908" y="5404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18871" y="5325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875819" y="5438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727646" y="5632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607022" y="5954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750571" y="5791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5085237" y="5351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509278" y="5460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585889" y="5443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5059525" y="5359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5032177" y="5530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666499" y="5331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583327" y="5684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583038" y="5352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439969" y="5780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515624" y="5362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985166" y="5333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75840" y="5343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5007852" y="532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991232" y="5350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529467" y="5340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465346" y="5352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604074" y="5352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733829" y="5352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08527" y="5352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893461" y="5389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715682" y="5350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630531" y="5700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911352" y="6540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853084" y="5357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780943" y="5334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002156" y="5330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894997" y="5526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932953" y="5364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5045734" y="5362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795147" y="5336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28069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24381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171360" y="20694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171360" y="170069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171360" y="29912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171360" y="26225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171360" y="22537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171360" y="18850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171360" y="15163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9744994" y="2938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988918" y="2180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646654" y="218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7859907" y="2209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7577323" y="2200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7720608" y="2106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316396" y="2267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7965181" y="2178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883904" y="2200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7694024" y="219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836805" y="2267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513256" y="2340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8892983" y="2269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650119" y="2466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717604" y="2263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7744126" y="2205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8871567" y="2415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8649276" y="2301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276753" y="2259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317346" y="2180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8864629" y="2360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8383875" y="2256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8441469" y="2268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727925" y="2076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930489" y="2183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8870695" y="2275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8489691" y="2297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9759436" y="2932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7413529" y="2196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7332956" y="2194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7606828" y="2191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994644" y="2191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430284" y="2193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375794" y="2206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8383288" y="2227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8459889" y="2260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8738116" y="2268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8209691" y="2669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975425" y="2209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7986288" y="2000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6"/>
            <p:cNvSpPr/>
            <p:nvPr/>
          </p:nvSpPr>
          <p:spPr>
            <a:xfrm>
              <a:off x="7577615" y="2059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7615746" y="2204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8"/>
            <p:cNvSpPr/>
            <p:nvPr/>
          </p:nvSpPr>
          <p:spPr>
            <a:xfrm>
              <a:off x="7563303" y="2208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69"/>
            <p:cNvSpPr/>
            <p:nvPr/>
          </p:nvSpPr>
          <p:spPr>
            <a:xfrm>
              <a:off x="7598352" y="2207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0"/>
            <p:cNvSpPr/>
            <p:nvPr/>
          </p:nvSpPr>
          <p:spPr>
            <a:xfrm>
              <a:off x="7319314" y="2203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1"/>
            <p:cNvSpPr/>
            <p:nvPr/>
          </p:nvSpPr>
          <p:spPr>
            <a:xfrm>
              <a:off x="7529784" y="2200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47322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71360" y="43634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71360" y="39947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171360" y="362602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171360" y="49166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171360" y="45478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171360" y="41791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171360" y="381039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171360" y="344165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689801" y="4217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734967" y="4539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9321129" y="4788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9136403" y="4878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9658602" y="4831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8283632" y="4411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8866309" y="4674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8238648" y="4195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9558089" y="4817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8427222" y="4566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8350422" y="4575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8547099" y="4152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8833468" y="4250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9249656" y="4731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10" name="rc809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0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16" name="rc815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8" name="pl817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20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4" name="pl823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32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148183" y="29495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258084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221205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18433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148183" y="14746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41" name="pl840"/>
            <p:cNvSpPr/>
            <p:nvPr/>
          </p:nvSpPr>
          <p:spPr>
            <a:xfrm>
              <a:off x="1362485" y="2991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2622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2253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362485" y="188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362485" y="1516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5"/>
            <p:cNvSpPr/>
            <p:nvPr/>
          </p:nvSpPr>
          <p:spPr>
            <a:xfrm>
              <a:off x="1148183" y="48749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450617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1148183" y="413738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1148183" y="37687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1148183" y="33999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51" name="pl850"/>
            <p:cNvSpPr/>
            <p:nvPr/>
          </p:nvSpPr>
          <p:spPr>
            <a:xfrm>
              <a:off x="1362485" y="4916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362485" y="4547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362485" y="4179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362485" y="3810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1362485" y="3441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1148183" y="68002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1148183" y="643150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1148183" y="606271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1148183" y="56940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1148183" y="53253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1" name="pl860"/>
            <p:cNvSpPr/>
            <p:nvPr/>
          </p:nvSpPr>
          <p:spPr>
            <a:xfrm>
              <a:off x="1362485" y="6841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362485" y="6473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362485" y="6104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362485" y="5735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362485" y="5366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67" name="tx866"/>
            <p:cNvSpPr/>
            <p:nvPr/>
          </p:nvSpPr>
          <p:spPr>
            <a:xfrm rot="-5400000">
              <a:off x="368435" y="4117788"/>
              <a:ext cx="132769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Scores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397280" y="979896"/>
              <a:ext cx="2394518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2025-05-29T10:05:26Z</dcterms:modified>
  <cp:category/>
</cp:coreProperties>
</file>