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285077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237873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190669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43465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261475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214271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167067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838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578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731780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3454343" y="27445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100873" y="2736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267434" y="26811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2567024" y="2846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933672" y="27596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31544" y="28455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59435" y="477610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59435" y="430406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59435" y="383202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59435" y="335998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59435" y="454008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59435" y="406804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59435" y="359600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838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578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31780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2263426" y="41621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2022715" y="4506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2065342" y="4162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2213632" y="4355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797555" y="4258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2835507" y="4806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2239417" y="4354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2164486" y="4421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1980541" y="4520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2705415" y="4726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2911921" y="4704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2087446" y="4599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1847747" y="4449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530342" y="4701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2483449" y="4765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772078" y="3937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2277915" y="4656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078477" y="3973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1686037" y="4473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1956663" y="4552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2144664" y="4519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2897958" y="4789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459435" y="670143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459435" y="622939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59435" y="575736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59435" y="528532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59435" y="646541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59435" y="599338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59435" y="552134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9838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8578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31780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2168396" y="5625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1998529" y="5620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2029009" y="5617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2021316" y="57945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1818149" y="5922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1850885" y="5859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2005470" y="5766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1786309" y="5743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1726636" y="6356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2001598" y="5766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010631" y="5900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246405" y="59426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292403" y="5748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239544" y="5845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2217653" y="6201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2220600" y="5864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1802503" y="57642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2222532" y="5854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2174772" y="6401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2074748" y="5861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1714399" y="5907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1846640" y="6189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2129782" y="5729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745312" y="5706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2196352" y="64246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891437" y="6441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1923499" y="6570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2019989" y="5917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1929844" y="5876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2091841" y="6264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2284530" y="58755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849137" y="6237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2244084" y="6232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2105562" y="5991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1665572" y="5885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1608714" y="6061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2077335" y="66078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2255784" y="6052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1706789" y="6268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2250315" y="5679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2297765" y="5849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1791699" y="5968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1898609" y="5862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1709147" y="5625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1650258" y="6409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1762770" y="5911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2196267" y="5968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1628272" y="5611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2180602" y="6256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679863" y="5861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2654071" y="6641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2165197" y="5681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189776" y="5942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605989" y="5712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1841609" y="5849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168704" y="6672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1677853" y="5619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1834325" y="5618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1623421" y="5620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1903608" y="5620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2155914" y="5617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825434" y="6071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2275876" y="5790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2272883" y="6568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3139926" y="6672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660145" y="56265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2123147" y="5668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930429" y="6370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2003492" y="5692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1637411" y="5840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2162530" y="6342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1823707" y="6386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2875346" y="6729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2187077" y="5610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2039795" y="5613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1703538" y="56112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1733501" y="5713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1690325" y="6042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2093213" y="5610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1721457" y="6074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2254824" y="60570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1844739" y="5610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2132543" y="5614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2159089" y="5610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1638595" y="6228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017020" y="5847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615657" y="58767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1802431" y="6612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2093604" y="5605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1910631" y="5603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2066817" y="6110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2294867" y="6009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2117658" y="6077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2000617" y="5872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692321" y="58590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2054258" y="58394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2018345" y="5844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1891276" y="5846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1816724" y="5831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1611088" y="5782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858844" y="5872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2011154" y="63256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2111575" y="6516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2005972" y="6328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1931773" y="6367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1972272" y="6529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729211" y="5599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908042" y="6376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2246401" y="5940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1717417" y="5614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1875187" y="56195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2054060" y="5623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1951588" y="56221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938176" y="5612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1771603" y="6371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729160" y="6152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1874147" y="5606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991471" y="5868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325757" y="285077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325757" y="237873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325757" y="190669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325757" y="143465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325757" y="261475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325757" y="214271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325757" y="167067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8501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241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65981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4509490" y="2111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5135286" y="1890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5079880" y="1811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4683369" y="1904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4550908" y="1947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5013387" y="2355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4575510" y="1851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4602778" y="1908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5090320" y="18551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5031929" y="1885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4907883" y="2846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5108557" y="18682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4598754" y="1882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5023117" y="19090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4585432" y="2226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4530375" y="1918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4837277" y="2357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4648105" y="1833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4840937" y="18759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4902124" y="19814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4731781" y="1914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4470150" y="1943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4483428" y="25385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4679601" y="2199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4538705" y="2000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5149324" y="1882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4656558" y="2620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5161847" y="1900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4877434" y="1933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4860206" y="1816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5094085" y="1919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4919734" y="1835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4755670" y="1940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4752948" y="1995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4541323" y="1894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4934703" y="1882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4909505" y="1908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4471607" y="1987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4721277" y="1899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4636956" y="20101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4810834" y="19520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5072574" y="27420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4680200" y="1916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4984060" y="2136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5062669" y="1877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4870051" y="1899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4897449" y="1843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4571881" y="1889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4722853" y="1913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4518994" y="22799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4485384" y="1917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4908357" y="2088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5825405" y="2773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4796468" y="1808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4825898" y="1849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4710651" y="2417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5091503" y="1933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5000068" y="1852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4827473" y="1917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4768061" y="1954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5015647" y="1926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4485490" y="2037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4619524" y="1889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4997453" y="1898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4620852" y="2128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4967298" y="1974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4849905" y="1875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4872112" y="20718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4489031" y="2082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4780376" y="1972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4694506" y="20510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4846867" y="1937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5013716" y="1883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4527549" y="1809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4842821" y="1812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4783255" y="2329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4924981" y="1859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4567713" y="2564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5116956" y="18099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4502910" y="1867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4944443" y="1882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4998799" y="2037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4742739" y="17939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4506168" y="19000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4878396" y="18780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4325757" y="477610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4325757" y="430406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4325757" y="383202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4325757" y="335998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4325757" y="454008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4325757" y="406804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325757" y="359600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48501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57241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65981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5497722" y="4763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703534" y="4588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548646" y="3891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6622809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325757" y="670143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325757" y="622939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325757" y="575736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325757" y="528532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325757" y="646541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325757" y="599338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325757" y="552134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850144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57241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65981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917199" y="5368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561352" y="5356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5030167" y="5375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874536" y="53426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507017" y="5347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566512" y="5373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497561" y="5342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767361" y="61352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4684482" y="53788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5094809" y="5387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524431" y="5388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573327" y="5500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569359" y="5567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5113815" y="5373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952291" y="5373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4948804" y="5332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5121174" y="5381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5076317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4800426" y="5371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5148115" y="5342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4714227" y="5829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4916985" y="5496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4980055" y="5370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4969216" y="5338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4778307" y="53470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4788456" y="5358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4812311" y="5387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4639815" y="5380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4822264" y="5352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5030986" y="5378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5162380" y="5366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4953274" y="5333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4549038" y="53348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4975678" y="5342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5116821" y="5372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4848385" y="5381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4622155" y="5370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4927518" y="5334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5091299" y="5379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4970433" y="5475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5014194" y="5349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4976676" y="5341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4713558" y="5361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4690735" y="53843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674519" y="5372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737490" y="5360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5126203" y="5423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973014" y="5331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5131949" y="5395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4972907" y="5332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984332" y="5395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900857" y="5351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643721" y="5970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5092130" y="5337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685238" y="5347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4659832" y="5327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900511" y="6267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650164" y="5343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5029587" y="5343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5004214" y="5371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611940" y="5362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4997894" y="5371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764903" y="5593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4705269" y="5670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4720654" y="53474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4784327" y="6217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57457" y="5395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4540465" y="5421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5099349" y="5337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602945" y="5372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4747313" y="5367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5069756" y="5330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4601364" y="5824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4550076" y="5336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489568" y="5358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5105737" y="5423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4609856" y="5364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5064456" y="53621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4693476" y="5365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4700574" y="5369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4901253" y="5381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4966460" y="5367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4578902" y="62657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4872341" y="5379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5560852" y="6644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4603626" y="5847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4692498" y="53744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4647573" y="5360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4488546" y="5362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4924967" y="5382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4656858" y="5390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4893416" y="5371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4614318" y="5375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4562645" y="5367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5131605" y="5337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517474" y="5352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579252" y="5349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650003" y="54283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693922" y="5360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5095822" y="5919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567958" y="5388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866503" y="5372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5138030" y="5438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5068505" y="5348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714229" y="5346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5956460" y="6666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4839883" y="5474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874365" y="5382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5054388" y="5963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5029515" y="5331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5064549" y="53349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941417" y="5333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4514641" y="5338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944046" y="5357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737986" y="5421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774432" y="5323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958209" y="5379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5009887" y="5320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5163569" y="5339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995721" y="5379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877499" y="53567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651285" y="61558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5055439" y="5635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786798" y="5347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5035837" y="5342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900646" y="5407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583380" y="53823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523439" y="5361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4585121" y="59480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698137" y="53497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5085933" y="5400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473769" y="62789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696115" y="56741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533167" y="6265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713102" y="6265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992388" y="5337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824910" y="61115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5161710" y="6421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5126767" y="5616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983825" y="5368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640248" y="5825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825491" y="5418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5144147" y="5355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951540" y="5625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919134" y="6248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5033996" y="5433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636994" y="5367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712731" y="5430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5164694" y="5362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4547836" y="6059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899540" y="5382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566124" y="5465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898674" y="5406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652445" y="5379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630118" y="5977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948723" y="5378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649885" y="5381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896462" y="53456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969373" y="53702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858627" y="53840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5100810" y="55235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5038019" y="5333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904470" y="5361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952791" y="54096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879061" y="5353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5004061" y="53933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636434" y="5369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902401" y="5370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659626" y="5385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5040658" y="5344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533637" y="5376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5138959" y="5390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792375" y="5349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630649" y="5384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4908921" y="6357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579206" y="5372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935736" y="5401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5061357" y="5344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5089723" y="5318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572210" y="5339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885317" y="5370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836016" y="5355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781123" y="5342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846936" y="5362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5049094" y="5340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720322" y="54674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951259" y="5378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876712" y="5466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5138089" y="5452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889881" y="53431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5033063" y="5374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651874" y="5378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5041964" y="53371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692844" y="53420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5024869" y="5349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937699" y="6050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687120" y="5377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823357" y="5383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991552" y="5378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5067916" y="5379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636144" y="5374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5056821" y="5408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727468" y="53688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5149212" y="53351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827002" y="5776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559843" y="5359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5147331" y="53268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949637" y="53421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5078621" y="5377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905091" y="5335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805090" y="5670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975168" y="5780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5096339" y="5387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5118059" y="5386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779386" y="5361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5068201" y="6354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924522" y="5435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850644" y="5431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729466" y="5436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942873" y="5878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5145824" y="5586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782409" y="5328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985298" y="54315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937780" y="5492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544687" y="53373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5048730" y="5337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5149669" y="5358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648792" y="54305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612890" y="53816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814902" y="5376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5155844" y="53642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857122" y="5528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4508647" y="53760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677379" y="5354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49004" y="6055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741277" y="5346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844573" y="5364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548090" y="53801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552359" y="6745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566067" y="5337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744191" y="5382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585424" y="53729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640141" y="5334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860885" y="5360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792186" y="5352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990925" y="5361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5065820" y="5342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5123536" y="5387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704775" y="5694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5099657" y="5346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5115275" y="53969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5106628" y="5395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5023564" y="53372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880333" y="5379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799156" y="5846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589032" y="5384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714284" y="5395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713488" y="5363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531903" y="5332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522978" y="5346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705637" y="5394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878522" y="5339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893251" y="5346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556360" y="5402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505530" y="5398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4603506" y="5533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971482" y="5384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6836870" y="6807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790302" y="5350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477203" y="53786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555795" y="5357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791639" y="5345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511666" y="5348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826451" y="5355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5065943" y="5342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580457" y="53322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602868" y="5396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922415" y="5408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720822" y="53473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5023776" y="5355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588582" y="5357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705036" y="5378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734221" y="53232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512737" y="5415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5090455" y="5345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730400" y="5329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5027012" y="5548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955219" y="5534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728481" y="5329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610658" y="53400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904911" y="5348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488203" y="5373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999369" y="5377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670378" y="5318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714918" y="5353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5016742" y="5361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5004650" y="5434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5043736" y="5337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760977" y="5338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549306" y="5421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882483" y="5348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754631" y="5355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511385" y="5372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942048" y="53638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679329" y="5367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509714" y="5381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762410" y="5377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902653" y="5360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882068" y="5378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806331" y="53792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554486" y="6240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842631" y="5375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567018" y="5356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565597" y="5411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732740" y="5376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5096174" y="5373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552745" y="5348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994704" y="5348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632621" y="5349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5056877" y="6303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973816" y="5980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5027219" y="59735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917910" y="6107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688814" y="5358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5508382" y="6626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5168002" y="57848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585586" y="5356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689135" y="5335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5085077" y="5401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915367" y="5340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552661" y="5363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4653868" y="5349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978084" y="5466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504731" y="5343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638888" y="5429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806083" y="5349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637606" y="5365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863877" y="5318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477167" y="5373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867275" y="5374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626910" y="5372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863849" y="5372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618193" y="5370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5111906" y="5385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867864" y="55022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805757" y="5360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732519" y="5348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775108" y="5592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869003" y="5441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887856" y="5368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780576" y="53370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930071" y="5358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5056399" y="5514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5130367" y="5386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868523" y="5466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497476" y="5383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192078" y="285077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192078" y="237873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192078" y="190669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192078" y="143465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192078" y="261475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192078" y="214271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192078" y="167067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71646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85904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94644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7410217" y="2541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7455875" y="2383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7354957" y="21062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7608418" y="2223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7367474" y="2151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7666139" y="1773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7997608" y="2347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7521083" y="2386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7756942" y="2151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7640527" y="21725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7353227" y="2349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7607489" y="26323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7621035" y="2443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7624243" y="2356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7401394" y="2351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7622518" y="2573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7551919" y="2364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7862876" y="2220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7634051" y="2514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7446758" y="2324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7996199" y="2315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7872153" y="2382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7657377" y="2559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7829643" y="23875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7736831" y="2348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7916221" y="1774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7764972" y="2361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7760689" y="23527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7884494" y="1771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7706186" y="2228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7352191" y="2269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7801688" y="22906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7598146" y="2265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7897214" y="2267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7884786" y="2265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7915079" y="2315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7953666" y="23182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7526532" y="2439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7626035" y="2368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7645192" y="2223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7491699" y="2546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7938164" y="2401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7727065" y="2222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7419082" y="2220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7629816" y="2311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7724684" y="2221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8032204" y="2151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192078" y="477610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192078" y="430406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192078" y="383202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192078" y="335998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192078" y="454008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192078" y="406804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192078" y="359600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71646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85904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94644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7408537" y="4037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8008824" y="4021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7565177" y="4238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8702243" y="47119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8025134" y="4162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7974084" y="3980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7402914" y="4197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7905966" y="4137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7486693" y="4265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7966622" y="4030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8025346" y="40190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7353488" y="4132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793610" y="3972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7892437" y="4088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1459435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2500612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56" name="rc755"/>
            <p:cNvSpPr/>
            <p:nvPr/>
          </p:nvSpPr>
          <p:spPr>
            <a:xfrm>
              <a:off x="4325757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tx756"/>
            <p:cNvSpPr/>
            <p:nvPr/>
          </p:nvSpPr>
          <p:spPr>
            <a:xfrm>
              <a:off x="5407260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758" name="rc757"/>
            <p:cNvSpPr/>
            <p:nvPr/>
          </p:nvSpPr>
          <p:spPr>
            <a:xfrm>
              <a:off x="1459435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tx758"/>
            <p:cNvSpPr/>
            <p:nvPr/>
          </p:nvSpPr>
          <p:spPr>
            <a:xfrm>
              <a:off x="2531635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760" name="rc759"/>
            <p:cNvSpPr/>
            <p:nvPr/>
          </p:nvSpPr>
          <p:spPr>
            <a:xfrm>
              <a:off x="4325757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tx760"/>
            <p:cNvSpPr/>
            <p:nvPr/>
          </p:nvSpPr>
          <p:spPr>
            <a:xfrm>
              <a:off x="5519157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762" name="rc761"/>
            <p:cNvSpPr/>
            <p:nvPr/>
          </p:nvSpPr>
          <p:spPr>
            <a:xfrm>
              <a:off x="7192078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tx762"/>
            <p:cNvSpPr/>
            <p:nvPr/>
          </p:nvSpPr>
          <p:spPr>
            <a:xfrm>
              <a:off x="828908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764" name="rc763"/>
            <p:cNvSpPr/>
            <p:nvPr/>
          </p:nvSpPr>
          <p:spPr>
            <a:xfrm>
              <a:off x="1459435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tx764"/>
            <p:cNvSpPr/>
            <p:nvPr/>
          </p:nvSpPr>
          <p:spPr>
            <a:xfrm>
              <a:off x="2627924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766" name="rc765"/>
            <p:cNvSpPr/>
            <p:nvPr/>
          </p:nvSpPr>
          <p:spPr>
            <a:xfrm>
              <a:off x="4325757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tx766"/>
            <p:cNvSpPr/>
            <p:nvPr/>
          </p:nvSpPr>
          <p:spPr>
            <a:xfrm>
              <a:off x="5422813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7192078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8388561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770" name="pl769"/>
            <p:cNvSpPr/>
            <p:nvPr/>
          </p:nvSpPr>
          <p:spPr>
            <a:xfrm>
              <a:off x="1983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28578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73178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tx772"/>
            <p:cNvSpPr/>
            <p:nvPr/>
          </p:nvSpPr>
          <p:spPr>
            <a:xfrm>
              <a:off x="1943468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74" name="tx773"/>
            <p:cNvSpPr/>
            <p:nvPr/>
          </p:nvSpPr>
          <p:spPr>
            <a:xfrm>
              <a:off x="2811253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75" name="tx774"/>
            <p:cNvSpPr/>
            <p:nvPr/>
          </p:nvSpPr>
          <p:spPr>
            <a:xfrm>
              <a:off x="3700703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76" name="pl775"/>
            <p:cNvSpPr/>
            <p:nvPr/>
          </p:nvSpPr>
          <p:spPr>
            <a:xfrm>
              <a:off x="485014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65981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tx778"/>
            <p:cNvSpPr/>
            <p:nvPr/>
          </p:nvSpPr>
          <p:spPr>
            <a:xfrm>
              <a:off x="4809789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80" name="tx779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81" name="tx780"/>
            <p:cNvSpPr/>
            <p:nvPr/>
          </p:nvSpPr>
          <p:spPr>
            <a:xfrm>
              <a:off x="656702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82" name="pl781"/>
            <p:cNvSpPr/>
            <p:nvPr/>
          </p:nvSpPr>
          <p:spPr>
            <a:xfrm>
              <a:off x="771646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8590444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9464423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tx784"/>
            <p:cNvSpPr/>
            <p:nvPr/>
          </p:nvSpPr>
          <p:spPr>
            <a:xfrm>
              <a:off x="7676111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86" name="tx785"/>
            <p:cNvSpPr/>
            <p:nvPr/>
          </p:nvSpPr>
          <p:spPr>
            <a:xfrm>
              <a:off x="8543896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87" name="tx786"/>
            <p:cNvSpPr/>
            <p:nvPr/>
          </p:nvSpPr>
          <p:spPr>
            <a:xfrm>
              <a:off x="9433345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210339" y="25730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148183" y="210102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148183" y="162898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791" name="pl790"/>
            <p:cNvSpPr/>
            <p:nvPr/>
          </p:nvSpPr>
          <p:spPr>
            <a:xfrm>
              <a:off x="1424641" y="2614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1424641" y="21427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1424641" y="1670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tx793"/>
            <p:cNvSpPr/>
            <p:nvPr/>
          </p:nvSpPr>
          <p:spPr>
            <a:xfrm>
              <a:off x="1210339" y="449839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1148183" y="40263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1148183" y="355431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797" name="pl796"/>
            <p:cNvSpPr/>
            <p:nvPr/>
          </p:nvSpPr>
          <p:spPr>
            <a:xfrm>
              <a:off x="1424641" y="4540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1424641" y="4068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1424641" y="3596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tx799"/>
            <p:cNvSpPr/>
            <p:nvPr/>
          </p:nvSpPr>
          <p:spPr>
            <a:xfrm>
              <a:off x="1210339" y="64237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1148183" y="595168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02" name="tx801"/>
            <p:cNvSpPr/>
            <p:nvPr/>
          </p:nvSpPr>
          <p:spPr>
            <a:xfrm>
              <a:off x="1148183" y="547964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03" name="pl802"/>
            <p:cNvSpPr/>
            <p:nvPr/>
          </p:nvSpPr>
          <p:spPr>
            <a:xfrm>
              <a:off x="1424641" y="6465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1424641" y="5993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1424641" y="5521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tx805"/>
            <p:cNvSpPr/>
            <p:nvPr/>
          </p:nvSpPr>
          <p:spPr>
            <a:xfrm>
              <a:off x="5227363" y="7112732"/>
              <a:ext cx="99352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H/M/L</a:t>
              </a:r>
            </a:p>
          </p:txBody>
        </p:sp>
        <p:sp>
          <p:nvSpPr>
            <p:cNvPr id="807" name="tx806"/>
            <p:cNvSpPr/>
            <p:nvPr/>
          </p:nvSpPr>
          <p:spPr>
            <a:xfrm rot="-5400000">
              <a:off x="244288" y="4117753"/>
              <a:ext cx="157592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Domain Scores</a:t>
              </a:r>
            </a:p>
          </p:txBody>
        </p:sp>
        <p:sp>
          <p:nvSpPr>
            <p:cNvPr id="808" name="tx807"/>
            <p:cNvSpPr/>
            <p:nvPr/>
          </p:nvSpPr>
          <p:spPr>
            <a:xfrm>
              <a:off x="1459435" y="979814"/>
              <a:ext cx="269239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2025-05-29T10:05:20Z</dcterms:modified>
  <cp:category/>
</cp:coreProperties>
</file>