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615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860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958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12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31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4092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5076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480268" y="3298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983064" y="3297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625246" y="3890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451676" y="3314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369998" y="3749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89364" y="3699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597615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2860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5958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212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31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4092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5076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6522604" y="6009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6293672" y="5676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597615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2860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5958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212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31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4092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5076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7597950" y="2994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8149469" y="3270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8740606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8779169" y="6469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8910045" y="5157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8229278" y="3440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8792773" y="6136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563475" y="5775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7844660" y="4654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8005953" y="2274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8081671" y="2870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8345243" y="2463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7585178" y="4711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7713512" y="2577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8329718" y="2236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8393941" y="2237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829267" y="2237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7482805" y="2236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8386281" y="2236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7798426" y="4897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8375767" y="4483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7816086" y="2579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7558378" y="3365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7517435" y="3200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7944987" y="4932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8386663" y="4538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8892892" y="5110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8017881" y="2037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8054856" y="3126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7632831" y="3449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7605324" y="4495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7637776" y="2405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7780991" y="2273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7513322" y="3574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7844842" y="4559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7542792" y="2159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7625508" y="2468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7839119" y="2084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7546273" y="2462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8363617" y="2032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7475225" y="2738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7761584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7559969" y="3233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8355674" y="2633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7548729" y="2510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8211582" y="2735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8027596" y="3242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8205891" y="2931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8195163" y="3087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8026756" y="3016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7432866" y="3286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7445579" y="3767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77954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0893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39922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090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212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31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40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50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80100" y="4117788"/>
              <a:ext cx="130436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96"/>
              <a:ext cx="236652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2025-05-29T10:05:23Z</dcterms:modified>
  <cp:category/>
</cp:coreProperties>
</file>