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155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61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76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53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30425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5886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1346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680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522788" y="2907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766975" y="2419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53352" y="2585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840018" y="2899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74326" y="278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955113" y="2808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969921" y="235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137825" y="2513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030015" y="2680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026808" y="2485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158975" y="2799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95193" y="2935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984278" y="2513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099690" y="2807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01493" y="2701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705338" y="2680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282697" y="2808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669142" y="2929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767108" y="2859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736923" y="2485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776163" y="2666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995286" y="2809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671783" y="251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658370" y="2821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900922" y="2768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061909" y="268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653372" y="2681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851782" y="2681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803144" y="2681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131977" y="2680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079797" y="2681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174231" y="2680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907684" y="2679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003141" y="2680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189190" y="2865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670044" y="2883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482318" y="2913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954058" y="2950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758494" y="2926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744480" y="2897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646065" y="2933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718169" y="247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942016" y="2880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140152" y="2856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255194" y="2564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663542" y="2808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293565" y="2803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705229" y="2813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148793" y="2809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801305" y="2862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799726" y="2644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075878" y="263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261528" y="2865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619943" y="2932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286788" y="2806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285395" y="2808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621867" y="2811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713467" y="2808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166959" y="2688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247943" y="2485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951072" y="2475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65048" y="279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121755" y="2875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500827" y="2897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922234" y="2858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826855" y="2793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911295" y="2851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755219" y="2858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050444" y="2809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200899" y="2812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584715" y="2876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860202" y="2472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119553" y="2473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849256" y="2476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959643" y="2817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697220" y="2817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66033" y="2658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116113" y="2843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170625" y="2498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069739" y="282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950828" y="2746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101983" y="2805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727910" y="2476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59435" y="4740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286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38329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3379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49679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45139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059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36060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654161" y="4513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653998" y="4611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165861" y="4512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294868" y="4519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663288" y="4515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274651" y="4654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923638" y="4527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776958" y="4577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011220" y="4622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890880" y="4576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289454" y="4569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970331" y="4697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1650660" y="4419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984978" y="4632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82271" y="4679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730701" y="4351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699333" y="4615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32441" y="4391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169028" y="4621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733049" y="4622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847493" y="453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30725" y="4572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459435" y="66662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459435" y="62122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57583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53043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8932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64392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9853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55313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833915" y="5955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108983" y="5973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089473" y="5924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91696" y="6337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84010" y="6262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874737" y="6282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218458" y="6194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280799" y="6178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966649" y="651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39128" y="6514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700582" y="6288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018694" y="6379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134214" y="6230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836140" y="6304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627775" y="6425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728079" y="6300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145998" y="6335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09730" y="6305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220504" y="6287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051566" y="6314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95716" y="629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220194" y="6274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34387" y="6157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954633" y="6189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13396" y="6393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961154" y="647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38959" y="6511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17349" y="6586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218675" y="6235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934616" y="6280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878241" y="6641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84938" y="5944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739348" y="6287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866974" y="630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778290" y="6352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977921" y="6337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53489" y="6310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820961" y="6395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681508" y="6072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935294" y="6417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252021" y="591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914956" y="6387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196869" y="6296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26955" y="6441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297554" y="5895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161564" y="6308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723303" y="6245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56627" y="6236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217214" y="5889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60654" y="622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78517" y="6281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945694" y="6361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842670" y="6277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078397" y="6282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934448" y="6069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75590" y="6387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824168" y="6229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25852" y="5916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171588" y="5914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896903" y="5914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289922" y="5914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794334" y="5914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836070" y="6094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000835" y="6087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661342" y="6364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681131" y="5925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74476" y="618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655719" y="6102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217890" y="6375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792158" y="5931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870765" y="6292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671342" y="6513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788202" y="608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905242" y="6359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2013594" y="5909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10003" y="6040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783229" y="6001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918911" y="6031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2042580" y="5903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256904" y="5901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1705602" y="6067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1920036" y="6060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1704895" y="5912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274407" y="5918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943104" y="5918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816197" y="5956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768929" y="5910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703413" y="628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029451" y="5926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2269607" y="5866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961707" y="6192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1936143" y="6535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297878" y="6254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749185" y="624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794551" y="5905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274003" y="5966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711405" y="6248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683980" y="6257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866076" y="6255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091194" y="6355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098560" y="6301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1777093" y="5922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113670" y="6353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059283" y="6359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071473" y="6328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2200679" y="6419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098692" y="6358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2054030" y="5980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116301" y="6483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637950" y="6336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2021781" y="5928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904918" y="592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187981" y="5943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854001" y="5934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780925" y="6062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1954501" y="6625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163369" y="6223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759055" y="618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2215644" y="662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2281687" y="6328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325757" y="28155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325757" y="2361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325757" y="19076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1453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30425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5886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21346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680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486096" y="2249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664771" y="2284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595761" y="2521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502944" y="2239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945761" y="2310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5155010" y="2550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48774" y="2279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5714370" y="2933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126165" y="2251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5094145" y="259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856719" y="2835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972746" y="2254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655688" y="2247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712781" y="2273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700887" y="229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912096" y="2282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703522" y="2301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550437" y="2274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040661" y="2270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970115" y="2419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888819" y="226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481927" y="2405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21816" y="2494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823262" y="2464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518839" y="241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930714" y="2275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478222" y="2515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776236" y="2275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12447" y="2296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906666" y="264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71559" y="2331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624338" y="2270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932873" y="2584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618910" y="2394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714984" y="2285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843964" y="2283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85054" y="224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30760" y="224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77517" y="2307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492884" y="2595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868732" y="2303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90767" y="2289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734492" y="2210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041060" y="248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857471" y="2235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538046" y="232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840889" y="2355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73639" y="2276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979302" y="2577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523555" y="2747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806615" y="2329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126261" y="2463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754649" y="259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650706" y="2284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5123611" y="2356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159531" y="2252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871243" y="2709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115069" y="2278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719729" y="2329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861892" y="267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73881" y="2345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852012" y="235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769485" y="2239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5118931" y="2273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805730" y="2338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5107442" y="231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477800" y="2241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608442" y="2454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140763" y="2302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5053334" y="2316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641432" y="2610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962207" y="2630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109558" y="2242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496733" y="2236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32218" y="2233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5022055" y="2486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088161" y="2283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906962" y="2242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622108" y="2481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607174" y="223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36340" y="2238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5084793" y="2275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39633" y="2240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620387" y="2398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855177" y="2238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801203" y="2244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325757" y="4740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325757" y="4286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325757" y="38329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325757" y="3379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9679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5139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059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6060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527957" y="4367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10231" y="4304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6027263" y="4227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6575649" y="476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6890632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6721268" y="4687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6588454" y="4864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325757" y="66662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325757" y="62122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325757" y="57583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325757" y="53043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325757" y="68932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4392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59853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55313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827641" y="5890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090854" y="5865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475571" y="5923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703211" y="5811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77210" y="5866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009324" y="5881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096710" y="5864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494813" y="5932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10779" y="6091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42458" y="5923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85578" y="592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61828" y="6079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597092" y="6082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08473" y="5899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474875" y="5930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560524" y="5848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057100" y="5912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475952" y="5859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539910" y="588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38555" y="584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5105744" y="6194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804351" y="5886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076249" y="5883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970791" y="585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73235" y="5863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110341" y="588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39066" y="5881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653813" y="5865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5155454" y="5922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144852" y="5901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629535" y="5889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43110" y="585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5159045" y="5864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678889" y="5864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835837" y="5889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729082" y="5890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524970" y="6023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130455" y="585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747010" y="5892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667197" y="591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989776" y="586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886513" y="5878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754992" y="6183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986467" y="5889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676127" y="6015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606957" y="5864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510288" y="6004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51739" y="5866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5052172" y="5898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58485" y="5875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14651" y="5939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979840" y="5899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111056" y="6159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808174" y="6107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40483" y="5862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736185" y="5917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697849" y="5988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48328" y="5870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16979" y="5858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82689" y="5924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023055" y="5925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115377" y="593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47160" y="6193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037501" y="5867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114278" y="5878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974153" y="5930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750655" y="5874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105535" y="587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958498" y="6101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5167198" y="5858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858068" y="5861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26568" y="5851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960874" y="6108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76608" y="5865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5004182" y="5869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5054695" y="6004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942976" y="5931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125240" y="5927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38231" y="5870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41622" y="5871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24816" y="5891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98358" y="612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472261" y="6319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631301" y="5891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98424" y="668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703235" y="5940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898770" y="589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781003" y="5856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596639" y="5953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884611" y="5869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094256" y="592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606280" y="5932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13441" y="5947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968530" y="5874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22966" y="5879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41836" y="6126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866930" y="586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896352" y="6132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089928" y="5908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711447" y="6042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531076" y="5920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17477" y="5921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490200" y="6072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092037" y="5871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656549" y="5854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778987" y="6086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051691" y="5869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980469" y="5936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594284" y="5868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157146" y="5850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523424" y="5849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972479" y="5849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62439" y="585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857308" y="5883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20214" y="5909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866400" y="5866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42276" y="594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48255" y="6091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746826" y="6031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510188" y="5901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11178" y="5885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5075841" y="6176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578714" y="5985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695607" y="588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32145" y="5868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96374" y="5935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812314" y="5892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063335" y="5858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643445" y="5863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910878" y="5876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542019" y="608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483939" y="6339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909935" y="5904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08383" y="6357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616185" y="6076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069585" y="5876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737041" y="6068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872540" y="6079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543193" y="6141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851710" y="6080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946510" y="5911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807791" y="6005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994475" y="5921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826077" y="6113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33046" y="5975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689566" y="6117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37041" y="6068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55419" y="5999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745864" y="5913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121366" y="6085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940360" y="5936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474670" y="5900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75457" y="5896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924895" y="589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66788" y="6170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928725" y="5916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770295" y="5891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570462" y="5883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028356" y="5925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495975" y="5896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717423" y="6119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609292" y="5926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115133" y="5922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773270" y="593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97916" y="5862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897196" y="5879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16240" y="5887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707541" y="5887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85334" y="5916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886314" y="6138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24074" y="5904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857291" y="5869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89765" y="6128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5099004" y="5888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26682" y="5939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25442" y="5862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802741" y="5913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91682" y="586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912685" y="5860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099323" y="5859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20236" y="5862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704427" y="5896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551303" y="6060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72914" y="5888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33854" y="5872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704080" y="5997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077001" y="5990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842542" y="6000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88870" y="5968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659804" y="5862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139456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13043" y="6104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834567" y="611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606307" y="5861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69325" y="5875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34990" y="6143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471281" y="5887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813458" y="5865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101311" y="6127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097823" y="6128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633169" y="5936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016218" y="5911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962461" y="5899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5099700" y="585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05192" y="5906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07078" y="6433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87313" y="5877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820190" y="5881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519902" y="5872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913625" y="5864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792065" y="6099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97702" y="6086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739725" y="6148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986205" y="5890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151743" y="5935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15474" y="5913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676839" y="5993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671319" y="593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76708" y="5930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623925" y="5931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164145" y="6116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891602" y="6054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90053" y="5854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576673" y="5930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723910" y="586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608132" y="5877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700898" y="5862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762469" y="6202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637241" y="5962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26764" y="5934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964358" y="5879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749159" y="5886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820602" y="5870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781154" y="5867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028531" y="587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102941" y="5924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15315" y="5851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045746" y="5880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565929" y="6354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727853" y="6078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685439" y="5856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541805" y="5928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694953" y="5897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76853" y="5860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5113552" y="5989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018321" y="588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639946" y="5862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891723" y="5873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642382" y="6186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75639" y="5858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143791" y="5860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83529" y="6107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11301" y="6311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124838" y="5870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528750" y="5887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18059" y="5882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5011559" y="5867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044812" y="5917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533905" y="6008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794031" y="5866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32953" y="6148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626036" y="5936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986168" y="5869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923134" y="5852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77895" y="5920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497297" y="592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88443" y="6269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065794" y="5935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570283" y="5929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827559" y="5854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561884" y="5895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536879" y="6115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746819" y="5862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818160" y="5867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103969" y="5867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651019" y="6122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58991" y="585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498200" y="590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792717" y="5924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626129" y="5876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562197" y="6128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981099" y="5963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5048915" y="5888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730731" y="5863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5130157" y="5903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744003" y="5883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752175" y="5932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087426" y="6202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013934" y="616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008625" y="5959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098477" y="6236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92660" y="5864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976314" y="5907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810158" y="5894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737077" y="5860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750313" y="5890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492622" y="586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00261" y="5873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843772" y="5883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864876" y="6121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568607" y="6008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622801" y="5853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736431" y="5931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863152" y="593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043885" y="5874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5077723" y="5893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749146" y="5923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872010" y="5923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5132968" y="5889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659694" y="5888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931416" y="5960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5078911" y="5887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26862" y="5883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911056" y="5733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591280" y="5874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728260" y="5890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540565" y="5882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880508" y="5870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487357" y="5873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5156876" y="5857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47411" y="6073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921302" y="606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571487" y="6096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471335" y="6063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728166" y="5899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5097448" y="6299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5129174" y="6289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655408" y="5866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907609" y="5870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759371" y="6098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586376" y="6052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689391" y="5902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862572" y="6049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857587" y="5998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555712" y="586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5102721" y="5871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870833" y="5860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726496" y="5925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592398" y="5870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717559" y="5927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500235" y="5932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724986" y="5926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997387" y="5927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660508" y="5888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478113" y="5925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569065" y="6043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555586" y="5870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725055" y="6197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907722" y="5907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925285" y="6119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984666" y="595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471399" y="6153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664070" y="608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5104358" y="626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978343" y="5865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535367" y="5865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726395" y="6175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730954" y="6112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5094749" y="5998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941086" y="6068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192078" y="28155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192078" y="2361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192078" y="19076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192078" y="14536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192078" y="30425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92078" y="25886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1346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1680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7930331" y="2813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4"/>
            <p:cNvSpPr/>
            <p:nvPr/>
          </p:nvSpPr>
          <p:spPr>
            <a:xfrm>
              <a:off x="7959820" y="2585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5"/>
            <p:cNvSpPr/>
            <p:nvPr/>
          </p:nvSpPr>
          <p:spPr>
            <a:xfrm>
              <a:off x="8007892" y="2552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8017014" y="2556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7"/>
            <p:cNvSpPr/>
            <p:nvPr/>
          </p:nvSpPr>
          <p:spPr>
            <a:xfrm>
              <a:off x="7925223" y="255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010013" y="2269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7607587" y="2573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384869" y="2583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906259" y="2549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461025" y="2548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423064" y="2574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846553" y="2659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531426" y="2579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363709" y="2585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540532" y="2573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451084" y="2582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666678" y="257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891757" y="2557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493241" y="2578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495709" y="2671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622233" y="2548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643911" y="2552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515273" y="258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927998" y="2572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419547" y="2576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606327" y="2574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358754" y="225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661086" y="258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458750" y="2683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743343" y="2572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698974" y="2256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915165" y="2552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363522" y="2562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772402" y="2555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914086" y="2557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901942" y="2557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464100" y="2558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546568" y="2559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488760" y="2553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625523" y="2592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502337" y="2568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495886" y="2555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386147" y="2622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727464" y="2469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609653" y="2555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894956" y="2557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801388" y="2556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733428" y="2557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671230" y="2550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192078" y="4740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192078" y="4286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192078" y="38329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192078" y="3379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192078" y="49679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192078" y="45139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192078" y="4059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36060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5"/>
            <p:cNvSpPr/>
            <p:nvPr/>
          </p:nvSpPr>
          <p:spPr>
            <a:xfrm>
              <a:off x="7670902" y="444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6"/>
            <p:cNvSpPr/>
            <p:nvPr/>
          </p:nvSpPr>
          <p:spPr>
            <a:xfrm>
              <a:off x="7568733" y="4365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7"/>
            <p:cNvSpPr/>
            <p:nvPr/>
          </p:nvSpPr>
          <p:spPr>
            <a:xfrm>
              <a:off x="7616102" y="4516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8"/>
            <p:cNvSpPr/>
            <p:nvPr/>
          </p:nvSpPr>
          <p:spPr>
            <a:xfrm>
              <a:off x="7460636" y="4441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39"/>
            <p:cNvSpPr/>
            <p:nvPr/>
          </p:nvSpPr>
          <p:spPr>
            <a:xfrm>
              <a:off x="7619102" y="4504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0"/>
            <p:cNvSpPr/>
            <p:nvPr/>
          </p:nvSpPr>
          <p:spPr>
            <a:xfrm>
              <a:off x="7565170" y="4407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1"/>
            <p:cNvSpPr/>
            <p:nvPr/>
          </p:nvSpPr>
          <p:spPr>
            <a:xfrm>
              <a:off x="7798130" y="4388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2"/>
            <p:cNvSpPr/>
            <p:nvPr/>
          </p:nvSpPr>
          <p:spPr>
            <a:xfrm>
              <a:off x="7351684" y="4445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991382" y="4475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430861" y="4371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384510" y="4356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713521" y="4415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846601" y="4357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366644" y="4387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53" name="rc852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55" name="rc854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57" name="rc856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59" name="rc858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67" name="pl866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5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9" name="pl878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81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1334650" y="30008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148183" y="254692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148183" y="20929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148183" y="163893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89" name="pl888"/>
            <p:cNvSpPr/>
            <p:nvPr/>
          </p:nvSpPr>
          <p:spPr>
            <a:xfrm>
              <a:off x="1424641" y="3042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24641" y="2588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24641" y="2134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24641" y="1680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92"/>
            <p:cNvSpPr/>
            <p:nvPr/>
          </p:nvSpPr>
          <p:spPr>
            <a:xfrm>
              <a:off x="1334650" y="49262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447225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40182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3564264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4967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4513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405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360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334650" y="685155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63975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594361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548959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6893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6439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5985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5531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0" name="tx909"/>
            <p:cNvSpPr/>
            <p:nvPr/>
          </p:nvSpPr>
          <p:spPr>
            <a:xfrm rot="-5400000">
              <a:off x="407351" y="4117753"/>
              <a:ext cx="124979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Scores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459435" y="979814"/>
              <a:ext cx="230103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2025-05-29T10:05:30Z</dcterms:modified>
  <cp:category/>
</cp:coreProperties>
</file>