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39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59435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59435" y="289836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9435" y="255892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59435" y="221947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59435" y="188003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59435" y="154059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59435" y="272864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59435" y="238920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59435" y="204975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59435" y="171031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9838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85780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31780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2938681" y="28812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1898596" y="21525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985351" y="24007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821308" y="28786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2"/>
            <p:cNvSpPr/>
            <p:nvPr/>
          </p:nvSpPr>
          <p:spPr>
            <a:xfrm>
              <a:off x="2175649" y="26974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3"/>
            <p:cNvSpPr/>
            <p:nvPr/>
          </p:nvSpPr>
          <p:spPr>
            <a:xfrm>
              <a:off x="1949589" y="27334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1752316" y="20636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1712631" y="22927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6"/>
            <p:cNvSpPr/>
            <p:nvPr/>
          </p:nvSpPr>
          <p:spPr>
            <a:xfrm>
              <a:off x="1855449" y="25429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7"/>
            <p:cNvSpPr/>
            <p:nvPr/>
          </p:nvSpPr>
          <p:spPr>
            <a:xfrm>
              <a:off x="2198622" y="22508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1828321" y="27200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2967006" y="29235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0"/>
            <p:cNvSpPr/>
            <p:nvPr/>
          </p:nvSpPr>
          <p:spPr>
            <a:xfrm>
              <a:off x="2191926" y="22925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1948838" y="27325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2287173" y="25741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1913388" y="25429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4"/>
            <p:cNvSpPr/>
            <p:nvPr/>
          </p:nvSpPr>
          <p:spPr>
            <a:xfrm>
              <a:off x="2211233" y="27349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5"/>
            <p:cNvSpPr/>
            <p:nvPr/>
          </p:nvSpPr>
          <p:spPr>
            <a:xfrm>
              <a:off x="2630991" y="29146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6"/>
            <p:cNvSpPr/>
            <p:nvPr/>
          </p:nvSpPr>
          <p:spPr>
            <a:xfrm>
              <a:off x="2021007" y="28117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7"/>
            <p:cNvSpPr/>
            <p:nvPr/>
          </p:nvSpPr>
          <p:spPr>
            <a:xfrm>
              <a:off x="2009343" y="22508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8"/>
            <p:cNvSpPr/>
            <p:nvPr/>
          </p:nvSpPr>
          <p:spPr>
            <a:xfrm>
              <a:off x="2244521" y="25315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1996890" y="27363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0"/>
            <p:cNvSpPr/>
            <p:nvPr/>
          </p:nvSpPr>
          <p:spPr>
            <a:xfrm>
              <a:off x="1764158" y="22939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1"/>
            <p:cNvSpPr/>
            <p:nvPr/>
          </p:nvSpPr>
          <p:spPr>
            <a:xfrm>
              <a:off x="2296228" y="27529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2"/>
            <p:cNvSpPr/>
            <p:nvPr/>
          </p:nvSpPr>
          <p:spPr>
            <a:xfrm>
              <a:off x="1727212" y="26754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3"/>
            <p:cNvSpPr/>
            <p:nvPr/>
          </p:nvSpPr>
          <p:spPr>
            <a:xfrm>
              <a:off x="1619328" y="25425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4"/>
            <p:cNvSpPr/>
            <p:nvPr/>
          </p:nvSpPr>
          <p:spPr>
            <a:xfrm>
              <a:off x="1932488" y="25435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1886949" y="25432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1795306" y="25437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1918846" y="25419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1691413" y="25433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2288108" y="25419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2206520" y="25410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2065976" y="25429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1958852" y="28193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3061823" y="28455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2884802" y="28904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3750322" y="29464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2802778" y="29106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2891070" y="28661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3088976" y="29201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2082643" y="22354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2669942" y="28407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2130426" y="28054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1708411" y="23687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1822829" y="27357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4"/>
            <p:cNvSpPr/>
            <p:nvPr/>
          </p:nvSpPr>
          <p:spPr>
            <a:xfrm>
              <a:off x="2010917" y="27264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2100781" y="27407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6"/>
            <p:cNvSpPr/>
            <p:nvPr/>
          </p:nvSpPr>
          <p:spPr>
            <a:xfrm>
              <a:off x="1817138" y="27352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2054163" y="28170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8"/>
            <p:cNvSpPr/>
            <p:nvPr/>
          </p:nvSpPr>
          <p:spPr>
            <a:xfrm>
              <a:off x="1782334" y="25040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1772372" y="24825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0"/>
            <p:cNvSpPr/>
            <p:nvPr/>
          </p:nvSpPr>
          <p:spPr>
            <a:xfrm>
              <a:off x="1832811" y="28183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2936998" y="29303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1758171" y="27304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2000790" y="27348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1917358" y="27375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1868967" y="27356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1720060" y="25545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2193137" y="22508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1841465" y="22362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1804460" y="27155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3113130" y="28788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2625051" y="28665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1945176" y="28091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1622430" y="27113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1734012" y="27985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1990262" y="28085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1919586" y="27363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1611219" y="27395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130547" y="28350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1885394" y="22306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2267934" y="22329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1765699" y="22370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1860825" y="27475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1936622" y="27490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1910762" y="25090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1640861" y="27861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1762035" y="22705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2195234" y="27633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1968126" y="26418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1994433" y="27288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1938611" y="22367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1459435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1459435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459435" y="482369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59435" y="448425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59435" y="414481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59435" y="380536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459435" y="346592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459435" y="465397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459435" y="431453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459435" y="397509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1459435" y="363564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19838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85780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731780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2047265" y="43298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2085569" y="44761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1789426" y="43281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2278561" y="43391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2068398" y="43322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1684012" y="45414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1735522" y="43943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2252989" y="44258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2105795" y="44922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1990529" y="44236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2224774" y="44131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1821182" y="46093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2107296" y="41892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2007566" y="45085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2207622" y="45779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2019340" y="40867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2065195" y="44818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2043855" y="41478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1744803" y="44914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1876555" y="44923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1961730" y="43680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1862826" y="44183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1459435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1459435" y="5274385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1459435" y="674903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1459435" y="640958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1459435" y="607014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1459435" y="573070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1459435" y="539125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459435" y="657930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459435" y="623986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1459435" y="590042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1459435" y="556098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1983823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85780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3731780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1940627" y="55325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1697928" y="55592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2219828" y="54869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1969438" y="61030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1863779" y="59915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2182183" y="60219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1979078" y="58896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1852261" y="58653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1879312" y="63744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1785156" y="63684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1968398" y="60298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1840973" y="61658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1707653" y="59601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1632133" y="60539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1843940" y="62914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1649423" y="60482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1919919" y="61012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1949154" y="60561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1992273" y="60284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2291875" y="60684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2087506" y="60465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2"/>
            <p:cNvSpPr/>
            <p:nvPr/>
          </p:nvSpPr>
          <p:spPr>
            <a:xfrm>
              <a:off x="2212371" y="60103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3"/>
            <p:cNvSpPr/>
            <p:nvPr/>
          </p:nvSpPr>
          <p:spPr>
            <a:xfrm>
              <a:off x="2232491" y="58342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2039413" y="58817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1687309" y="61870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1700286" y="64696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1892409" y="63634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1683882" y="64757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79"/>
            <p:cNvSpPr/>
            <p:nvPr/>
          </p:nvSpPr>
          <p:spPr>
            <a:xfrm>
              <a:off x="1898646" y="59513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0"/>
            <p:cNvSpPr/>
            <p:nvPr/>
          </p:nvSpPr>
          <p:spPr>
            <a:xfrm>
              <a:off x="1887861" y="60178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1"/>
            <p:cNvSpPr/>
            <p:nvPr/>
          </p:nvSpPr>
          <p:spPr>
            <a:xfrm>
              <a:off x="1634803" y="65576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2"/>
            <p:cNvSpPr/>
            <p:nvPr/>
          </p:nvSpPr>
          <p:spPr>
            <a:xfrm>
              <a:off x="2176369" y="55165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3"/>
            <p:cNvSpPr/>
            <p:nvPr/>
          </p:nvSpPr>
          <p:spPr>
            <a:xfrm>
              <a:off x="1626976" y="60287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4"/>
            <p:cNvSpPr/>
            <p:nvPr/>
          </p:nvSpPr>
          <p:spPr>
            <a:xfrm>
              <a:off x="2163191" y="60555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5"/>
            <p:cNvSpPr/>
            <p:nvPr/>
          </p:nvSpPr>
          <p:spPr>
            <a:xfrm>
              <a:off x="2276560" y="61266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6"/>
            <p:cNvSpPr/>
            <p:nvPr/>
          </p:nvSpPr>
          <p:spPr>
            <a:xfrm>
              <a:off x="1781172" y="61032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7"/>
            <p:cNvSpPr/>
            <p:nvPr/>
          </p:nvSpPr>
          <p:spPr>
            <a:xfrm>
              <a:off x="1637468" y="60634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8"/>
            <p:cNvSpPr/>
            <p:nvPr/>
          </p:nvSpPr>
          <p:spPr>
            <a:xfrm>
              <a:off x="1804074" y="61905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89"/>
            <p:cNvSpPr/>
            <p:nvPr/>
          </p:nvSpPr>
          <p:spPr>
            <a:xfrm>
              <a:off x="1868584" y="57073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0"/>
            <p:cNvSpPr/>
            <p:nvPr/>
          </p:nvSpPr>
          <p:spPr>
            <a:xfrm>
              <a:off x="1899905" y="62580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1"/>
            <p:cNvSpPr/>
            <p:nvPr/>
          </p:nvSpPr>
          <p:spPr>
            <a:xfrm>
              <a:off x="2186466" y="54716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2104921" y="61795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1735189" y="60434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2237368" y="62597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5"/>
            <p:cNvSpPr/>
            <p:nvPr/>
          </p:nvSpPr>
          <p:spPr>
            <a:xfrm>
              <a:off x="2280001" y="54430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6"/>
            <p:cNvSpPr/>
            <p:nvPr/>
          </p:nvSpPr>
          <p:spPr>
            <a:xfrm>
              <a:off x="1934766" y="60609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1846568" y="59663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8"/>
            <p:cNvSpPr/>
            <p:nvPr/>
          </p:nvSpPr>
          <p:spPr>
            <a:xfrm>
              <a:off x="1997524" y="59529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199"/>
            <p:cNvSpPr/>
            <p:nvPr/>
          </p:nvSpPr>
          <p:spPr>
            <a:xfrm>
              <a:off x="1691337" y="54348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2132883" y="59365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2089554" y="60197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2"/>
            <p:cNvSpPr/>
            <p:nvPr/>
          </p:nvSpPr>
          <p:spPr>
            <a:xfrm>
              <a:off x="2069418" y="61391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3"/>
            <p:cNvSpPr/>
            <p:nvPr/>
          </p:nvSpPr>
          <p:spPr>
            <a:xfrm>
              <a:off x="1941262" y="60136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4"/>
            <p:cNvSpPr/>
            <p:nvPr/>
          </p:nvSpPr>
          <p:spPr>
            <a:xfrm>
              <a:off x="2094985" y="60213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5"/>
            <p:cNvSpPr/>
            <p:nvPr/>
          </p:nvSpPr>
          <p:spPr>
            <a:xfrm>
              <a:off x="1672555" y="57030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6"/>
            <p:cNvSpPr/>
            <p:nvPr/>
          </p:nvSpPr>
          <p:spPr>
            <a:xfrm>
              <a:off x="2008793" y="61796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7"/>
            <p:cNvSpPr/>
            <p:nvPr/>
          </p:nvSpPr>
          <p:spPr>
            <a:xfrm>
              <a:off x="2056588" y="59442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1632146" y="54747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1985073" y="54725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1687212" y="54721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1"/>
            <p:cNvSpPr/>
            <p:nvPr/>
          </p:nvSpPr>
          <p:spPr>
            <a:xfrm>
              <a:off x="1704346" y="54720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1668131" y="54718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2261747" y="57407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1842390" y="57303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5"/>
            <p:cNvSpPr/>
            <p:nvPr/>
          </p:nvSpPr>
          <p:spPr>
            <a:xfrm>
              <a:off x="2158052" y="61445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6"/>
            <p:cNvSpPr/>
            <p:nvPr/>
          </p:nvSpPr>
          <p:spPr>
            <a:xfrm>
              <a:off x="1763667" y="54878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7"/>
            <p:cNvSpPr/>
            <p:nvPr/>
          </p:nvSpPr>
          <p:spPr>
            <a:xfrm>
              <a:off x="2301779" y="58758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8"/>
            <p:cNvSpPr/>
            <p:nvPr/>
          </p:nvSpPr>
          <p:spPr>
            <a:xfrm>
              <a:off x="1925471" y="57520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19"/>
            <p:cNvSpPr/>
            <p:nvPr/>
          </p:nvSpPr>
          <p:spPr>
            <a:xfrm>
              <a:off x="1919922" y="61610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0"/>
            <p:cNvSpPr/>
            <p:nvPr/>
          </p:nvSpPr>
          <p:spPr>
            <a:xfrm>
              <a:off x="2076789" y="54986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1"/>
            <p:cNvSpPr/>
            <p:nvPr/>
          </p:nvSpPr>
          <p:spPr>
            <a:xfrm>
              <a:off x="1856310" y="60369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2"/>
            <p:cNvSpPr/>
            <p:nvPr/>
          </p:nvSpPr>
          <p:spPr>
            <a:xfrm>
              <a:off x="1706021" y="63662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3"/>
            <p:cNvSpPr/>
            <p:nvPr/>
          </p:nvSpPr>
          <p:spPr>
            <a:xfrm>
              <a:off x="2148282" y="57187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4"/>
            <p:cNvSpPr/>
            <p:nvPr/>
          </p:nvSpPr>
          <p:spPr>
            <a:xfrm>
              <a:off x="1776031" y="64331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5"/>
            <p:cNvSpPr/>
            <p:nvPr/>
          </p:nvSpPr>
          <p:spPr>
            <a:xfrm>
              <a:off x="2094465" y="54648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6"/>
            <p:cNvSpPr/>
            <p:nvPr/>
          </p:nvSpPr>
          <p:spPr>
            <a:xfrm>
              <a:off x="1710512" y="56597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7"/>
            <p:cNvSpPr/>
            <p:nvPr/>
          </p:nvSpPr>
          <p:spPr>
            <a:xfrm>
              <a:off x="2100910" y="56017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8"/>
            <p:cNvSpPr/>
            <p:nvPr/>
          </p:nvSpPr>
          <p:spPr>
            <a:xfrm>
              <a:off x="2082408" y="56466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29"/>
            <p:cNvSpPr/>
            <p:nvPr/>
          </p:nvSpPr>
          <p:spPr>
            <a:xfrm>
              <a:off x="2108602" y="54549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0"/>
            <p:cNvSpPr/>
            <p:nvPr/>
          </p:nvSpPr>
          <p:spPr>
            <a:xfrm>
              <a:off x="1629626" y="54520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1"/>
            <p:cNvSpPr/>
            <p:nvPr/>
          </p:nvSpPr>
          <p:spPr>
            <a:xfrm>
              <a:off x="2175874" y="56998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2"/>
            <p:cNvSpPr/>
            <p:nvPr/>
          </p:nvSpPr>
          <p:spPr>
            <a:xfrm>
              <a:off x="1890948" y="56889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3"/>
            <p:cNvSpPr/>
            <p:nvPr/>
          </p:nvSpPr>
          <p:spPr>
            <a:xfrm>
              <a:off x="2194133" y="54692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4"/>
            <p:cNvSpPr/>
            <p:nvPr/>
          </p:nvSpPr>
          <p:spPr>
            <a:xfrm>
              <a:off x="1667096" y="54770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5"/>
            <p:cNvSpPr/>
            <p:nvPr/>
          </p:nvSpPr>
          <p:spPr>
            <a:xfrm>
              <a:off x="1829230" y="54776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6"/>
            <p:cNvSpPr/>
            <p:nvPr/>
          </p:nvSpPr>
          <p:spPr>
            <a:xfrm>
              <a:off x="2160302" y="55368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7"/>
            <p:cNvSpPr/>
            <p:nvPr/>
          </p:nvSpPr>
          <p:spPr>
            <a:xfrm>
              <a:off x="1718718" y="54662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8"/>
            <p:cNvSpPr/>
            <p:nvPr/>
          </p:nvSpPr>
          <p:spPr>
            <a:xfrm>
              <a:off x="1770798" y="60178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39"/>
            <p:cNvSpPr/>
            <p:nvPr/>
          </p:nvSpPr>
          <p:spPr>
            <a:xfrm>
              <a:off x="1654083" y="54901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0"/>
            <p:cNvSpPr/>
            <p:nvPr/>
          </p:nvSpPr>
          <p:spPr>
            <a:xfrm>
              <a:off x="1988359" y="53997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1"/>
            <p:cNvSpPr/>
            <p:nvPr/>
          </p:nvSpPr>
          <p:spPr>
            <a:xfrm>
              <a:off x="2178916" y="58859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2"/>
            <p:cNvSpPr/>
            <p:nvPr/>
          </p:nvSpPr>
          <p:spPr>
            <a:xfrm>
              <a:off x="1804769" y="64002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3"/>
            <p:cNvSpPr/>
            <p:nvPr/>
          </p:nvSpPr>
          <p:spPr>
            <a:xfrm>
              <a:off x="2254527" y="59799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4"/>
            <p:cNvSpPr/>
            <p:nvPr/>
          </p:nvSpPr>
          <p:spPr>
            <a:xfrm>
              <a:off x="1784022" y="59650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5"/>
            <p:cNvSpPr/>
            <p:nvPr/>
          </p:nvSpPr>
          <p:spPr>
            <a:xfrm>
              <a:off x="1955558" y="54589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6"/>
            <p:cNvSpPr/>
            <p:nvPr/>
          </p:nvSpPr>
          <p:spPr>
            <a:xfrm>
              <a:off x="1988554" y="55500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7"/>
            <p:cNvSpPr/>
            <p:nvPr/>
          </p:nvSpPr>
          <p:spPr>
            <a:xfrm>
              <a:off x="1854028" y="59704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8"/>
            <p:cNvSpPr/>
            <p:nvPr/>
          </p:nvSpPr>
          <p:spPr>
            <a:xfrm>
              <a:off x="1804394" y="59839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49"/>
            <p:cNvSpPr/>
            <p:nvPr/>
          </p:nvSpPr>
          <p:spPr>
            <a:xfrm>
              <a:off x="2011720" y="59814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0"/>
            <p:cNvSpPr/>
            <p:nvPr/>
          </p:nvSpPr>
          <p:spPr>
            <a:xfrm>
              <a:off x="2018410" y="61303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1"/>
            <p:cNvSpPr/>
            <p:nvPr/>
          </p:nvSpPr>
          <p:spPr>
            <a:xfrm>
              <a:off x="2105380" y="60506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2"/>
            <p:cNvSpPr/>
            <p:nvPr/>
          </p:nvSpPr>
          <p:spPr>
            <a:xfrm>
              <a:off x="2131396" y="54837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3"/>
            <p:cNvSpPr/>
            <p:nvPr/>
          </p:nvSpPr>
          <p:spPr>
            <a:xfrm>
              <a:off x="1876911" y="61274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4"/>
            <p:cNvSpPr/>
            <p:nvPr/>
          </p:nvSpPr>
          <p:spPr>
            <a:xfrm>
              <a:off x="1726073" y="61358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5"/>
            <p:cNvSpPr/>
            <p:nvPr/>
          </p:nvSpPr>
          <p:spPr>
            <a:xfrm>
              <a:off x="1781630" y="60907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6"/>
            <p:cNvSpPr/>
            <p:nvPr/>
          </p:nvSpPr>
          <p:spPr>
            <a:xfrm>
              <a:off x="1687934" y="62258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7"/>
            <p:cNvSpPr/>
            <p:nvPr/>
          </p:nvSpPr>
          <p:spPr>
            <a:xfrm>
              <a:off x="1855087" y="61356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8"/>
            <p:cNvSpPr/>
            <p:nvPr/>
          </p:nvSpPr>
          <p:spPr>
            <a:xfrm>
              <a:off x="2034842" y="55705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59"/>
            <p:cNvSpPr/>
            <p:nvPr/>
          </p:nvSpPr>
          <p:spPr>
            <a:xfrm>
              <a:off x="1657380" y="63225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0"/>
            <p:cNvSpPr/>
            <p:nvPr/>
          </p:nvSpPr>
          <p:spPr>
            <a:xfrm>
              <a:off x="2251851" y="61022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1"/>
            <p:cNvSpPr/>
            <p:nvPr/>
          </p:nvSpPr>
          <p:spPr>
            <a:xfrm>
              <a:off x="1707776" y="54927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2"/>
            <p:cNvSpPr/>
            <p:nvPr/>
          </p:nvSpPr>
          <p:spPr>
            <a:xfrm>
              <a:off x="1951195" y="54890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3"/>
            <p:cNvSpPr/>
            <p:nvPr/>
          </p:nvSpPr>
          <p:spPr>
            <a:xfrm>
              <a:off x="1960480" y="55145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4"/>
            <p:cNvSpPr/>
            <p:nvPr/>
          </p:nvSpPr>
          <p:spPr>
            <a:xfrm>
              <a:off x="2141203" y="55017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5"/>
            <p:cNvSpPr/>
            <p:nvPr/>
          </p:nvSpPr>
          <p:spPr>
            <a:xfrm>
              <a:off x="2007146" y="56932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6"/>
            <p:cNvSpPr/>
            <p:nvPr/>
          </p:nvSpPr>
          <p:spPr>
            <a:xfrm>
              <a:off x="1737272" y="65358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7"/>
            <p:cNvSpPr/>
            <p:nvPr/>
          </p:nvSpPr>
          <p:spPr>
            <a:xfrm>
              <a:off x="1769004" y="59333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8"/>
            <p:cNvSpPr/>
            <p:nvPr/>
          </p:nvSpPr>
          <p:spPr>
            <a:xfrm>
              <a:off x="2266500" y="58726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69"/>
            <p:cNvSpPr/>
            <p:nvPr/>
          </p:nvSpPr>
          <p:spPr>
            <a:xfrm>
              <a:off x="2196043" y="65386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0"/>
            <p:cNvSpPr/>
            <p:nvPr/>
          </p:nvSpPr>
          <p:spPr>
            <a:xfrm>
              <a:off x="1816192" y="60896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rc271"/>
            <p:cNvSpPr/>
            <p:nvPr/>
          </p:nvSpPr>
          <p:spPr>
            <a:xfrm>
              <a:off x="1459435" y="5274385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rc272"/>
            <p:cNvSpPr/>
            <p:nvPr/>
          </p:nvSpPr>
          <p:spPr>
            <a:xfrm>
              <a:off x="4325757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4325757" y="289836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4325757" y="255892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4325757" y="221947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4325757" y="188003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4325757" y="154059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4325757" y="272864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4325757" y="238920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325757" y="204975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325757" y="171031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850144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7241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659810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g285"/>
            <p:cNvSpPr/>
            <p:nvPr/>
          </p:nvSpPr>
          <p:spPr>
            <a:xfrm>
              <a:off x="5022042" y="18986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6"/>
            <p:cNvSpPr/>
            <p:nvPr/>
          </p:nvSpPr>
          <p:spPr>
            <a:xfrm>
              <a:off x="4992720" y="19506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7"/>
            <p:cNvSpPr/>
            <p:nvPr/>
          </p:nvSpPr>
          <p:spPr>
            <a:xfrm>
              <a:off x="4488352" y="23051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8"/>
            <p:cNvSpPr/>
            <p:nvPr/>
          </p:nvSpPr>
          <p:spPr>
            <a:xfrm>
              <a:off x="4772910" y="18827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89"/>
            <p:cNvSpPr/>
            <p:nvPr/>
          </p:nvSpPr>
          <p:spPr>
            <a:xfrm>
              <a:off x="4594802" y="19897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0"/>
            <p:cNvSpPr/>
            <p:nvPr/>
          </p:nvSpPr>
          <p:spPr>
            <a:xfrm>
              <a:off x="5072555" y="23479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1"/>
            <p:cNvSpPr/>
            <p:nvPr/>
          </p:nvSpPr>
          <p:spPr>
            <a:xfrm>
              <a:off x="4894083" y="19421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2"/>
            <p:cNvSpPr/>
            <p:nvPr/>
          </p:nvSpPr>
          <p:spPr>
            <a:xfrm>
              <a:off x="5509586" y="29212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3"/>
            <p:cNvSpPr/>
            <p:nvPr/>
          </p:nvSpPr>
          <p:spPr>
            <a:xfrm>
              <a:off x="4802085" y="19008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4"/>
            <p:cNvSpPr/>
            <p:nvPr/>
          </p:nvSpPr>
          <p:spPr>
            <a:xfrm>
              <a:off x="4585958" y="24083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5"/>
            <p:cNvSpPr/>
            <p:nvPr/>
          </p:nvSpPr>
          <p:spPr>
            <a:xfrm>
              <a:off x="4659533" y="27748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6"/>
            <p:cNvSpPr/>
            <p:nvPr/>
          </p:nvSpPr>
          <p:spPr>
            <a:xfrm>
              <a:off x="4906039" y="19050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7"/>
            <p:cNvSpPr/>
            <p:nvPr/>
          </p:nvSpPr>
          <p:spPr>
            <a:xfrm>
              <a:off x="4816061" y="18943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8"/>
            <p:cNvSpPr/>
            <p:nvPr/>
          </p:nvSpPr>
          <p:spPr>
            <a:xfrm>
              <a:off x="5111626" y="19331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299"/>
            <p:cNvSpPr/>
            <p:nvPr/>
          </p:nvSpPr>
          <p:spPr>
            <a:xfrm>
              <a:off x="5163157" y="19659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0"/>
            <p:cNvSpPr/>
            <p:nvPr/>
          </p:nvSpPr>
          <p:spPr>
            <a:xfrm>
              <a:off x="4835507" y="19472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1"/>
            <p:cNvSpPr/>
            <p:nvPr/>
          </p:nvSpPr>
          <p:spPr>
            <a:xfrm>
              <a:off x="4720001" y="19760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2"/>
            <p:cNvSpPr/>
            <p:nvPr/>
          </p:nvSpPr>
          <p:spPr>
            <a:xfrm>
              <a:off x="4924498" y="19359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3"/>
            <p:cNvSpPr/>
            <p:nvPr/>
          </p:nvSpPr>
          <p:spPr>
            <a:xfrm>
              <a:off x="5021464" y="19300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4"/>
            <p:cNvSpPr/>
            <p:nvPr/>
          </p:nvSpPr>
          <p:spPr>
            <a:xfrm>
              <a:off x="5071903" y="21525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5"/>
            <p:cNvSpPr/>
            <p:nvPr/>
          </p:nvSpPr>
          <p:spPr>
            <a:xfrm>
              <a:off x="4933398" y="19283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6"/>
            <p:cNvSpPr/>
            <p:nvPr/>
          </p:nvSpPr>
          <p:spPr>
            <a:xfrm>
              <a:off x="4758204" y="21310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7"/>
            <p:cNvSpPr/>
            <p:nvPr/>
          </p:nvSpPr>
          <p:spPr>
            <a:xfrm>
              <a:off x="4890750" y="22642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8"/>
            <p:cNvSpPr/>
            <p:nvPr/>
          </p:nvSpPr>
          <p:spPr>
            <a:xfrm>
              <a:off x="5052564" y="22196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09"/>
            <p:cNvSpPr/>
            <p:nvPr/>
          </p:nvSpPr>
          <p:spPr>
            <a:xfrm>
              <a:off x="4655023" y="21455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0"/>
            <p:cNvSpPr/>
            <p:nvPr/>
          </p:nvSpPr>
          <p:spPr>
            <a:xfrm>
              <a:off x="4958342" y="19362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1"/>
            <p:cNvSpPr/>
            <p:nvPr/>
          </p:nvSpPr>
          <p:spPr>
            <a:xfrm>
              <a:off x="4923295" y="22999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2"/>
            <p:cNvSpPr/>
            <p:nvPr/>
          </p:nvSpPr>
          <p:spPr>
            <a:xfrm>
              <a:off x="4775117" y="19369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3"/>
            <p:cNvSpPr/>
            <p:nvPr/>
          </p:nvSpPr>
          <p:spPr>
            <a:xfrm>
              <a:off x="4961993" y="19685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4"/>
            <p:cNvSpPr/>
            <p:nvPr/>
          </p:nvSpPr>
          <p:spPr>
            <a:xfrm>
              <a:off x="4676184" y="24946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5"/>
            <p:cNvSpPr/>
            <p:nvPr/>
          </p:nvSpPr>
          <p:spPr>
            <a:xfrm>
              <a:off x="5095944" y="20220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6"/>
            <p:cNvSpPr/>
            <p:nvPr/>
          </p:nvSpPr>
          <p:spPr>
            <a:xfrm>
              <a:off x="4785706" y="19288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7"/>
            <p:cNvSpPr/>
            <p:nvPr/>
          </p:nvSpPr>
          <p:spPr>
            <a:xfrm>
              <a:off x="4658476" y="23995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8"/>
            <p:cNvSpPr/>
            <p:nvPr/>
          </p:nvSpPr>
          <p:spPr>
            <a:xfrm>
              <a:off x="4718140" y="21146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19"/>
            <p:cNvSpPr/>
            <p:nvPr/>
          </p:nvSpPr>
          <p:spPr>
            <a:xfrm>
              <a:off x="5015714" y="19521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0"/>
            <p:cNvSpPr/>
            <p:nvPr/>
          </p:nvSpPr>
          <p:spPr>
            <a:xfrm>
              <a:off x="4966666" y="19494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1"/>
            <p:cNvSpPr/>
            <p:nvPr/>
          </p:nvSpPr>
          <p:spPr>
            <a:xfrm>
              <a:off x="5017662" y="18868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2"/>
            <p:cNvSpPr/>
            <p:nvPr/>
          </p:nvSpPr>
          <p:spPr>
            <a:xfrm>
              <a:off x="4841880" y="18868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3"/>
            <p:cNvSpPr/>
            <p:nvPr/>
          </p:nvSpPr>
          <p:spPr>
            <a:xfrm>
              <a:off x="4715875" y="19838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4"/>
            <p:cNvSpPr/>
            <p:nvPr/>
          </p:nvSpPr>
          <p:spPr>
            <a:xfrm>
              <a:off x="4982248" y="24155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5"/>
            <p:cNvSpPr/>
            <p:nvPr/>
          </p:nvSpPr>
          <p:spPr>
            <a:xfrm>
              <a:off x="4503702" y="19787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6"/>
            <p:cNvSpPr/>
            <p:nvPr/>
          </p:nvSpPr>
          <p:spPr>
            <a:xfrm>
              <a:off x="4862296" y="19573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7"/>
            <p:cNvSpPr/>
            <p:nvPr/>
          </p:nvSpPr>
          <p:spPr>
            <a:xfrm>
              <a:off x="4939157" y="18402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8"/>
            <p:cNvSpPr/>
            <p:nvPr/>
          </p:nvSpPr>
          <p:spPr>
            <a:xfrm>
              <a:off x="4954751" y="22551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29"/>
            <p:cNvSpPr/>
            <p:nvPr/>
          </p:nvSpPr>
          <p:spPr>
            <a:xfrm>
              <a:off x="4491407" y="18777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0"/>
            <p:cNvSpPr/>
            <p:nvPr/>
          </p:nvSpPr>
          <p:spPr>
            <a:xfrm>
              <a:off x="4858938" y="20101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1"/>
            <p:cNvSpPr/>
            <p:nvPr/>
          </p:nvSpPr>
          <p:spPr>
            <a:xfrm>
              <a:off x="5042042" y="20561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2"/>
            <p:cNvSpPr/>
            <p:nvPr/>
          </p:nvSpPr>
          <p:spPr>
            <a:xfrm>
              <a:off x="5126249" y="19464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3"/>
            <p:cNvSpPr/>
            <p:nvPr/>
          </p:nvSpPr>
          <p:spPr>
            <a:xfrm>
              <a:off x="4721387" y="26316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4"/>
            <p:cNvSpPr/>
            <p:nvPr/>
          </p:nvSpPr>
          <p:spPr>
            <a:xfrm>
              <a:off x="4986090" y="26430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5"/>
            <p:cNvSpPr/>
            <p:nvPr/>
          </p:nvSpPr>
          <p:spPr>
            <a:xfrm>
              <a:off x="4909592" y="20172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6"/>
            <p:cNvSpPr/>
            <p:nvPr/>
          </p:nvSpPr>
          <p:spPr>
            <a:xfrm>
              <a:off x="4863765" y="22184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7"/>
            <p:cNvSpPr/>
            <p:nvPr/>
          </p:nvSpPr>
          <p:spPr>
            <a:xfrm>
              <a:off x="5035203" y="24952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8"/>
            <p:cNvSpPr/>
            <p:nvPr/>
          </p:nvSpPr>
          <p:spPr>
            <a:xfrm>
              <a:off x="4633912" y="19502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39"/>
            <p:cNvSpPr/>
            <p:nvPr/>
          </p:nvSpPr>
          <p:spPr>
            <a:xfrm>
              <a:off x="4716021" y="20583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0"/>
            <p:cNvSpPr/>
            <p:nvPr/>
          </p:nvSpPr>
          <p:spPr>
            <a:xfrm>
              <a:off x="4859310" y="19022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1"/>
            <p:cNvSpPr/>
            <p:nvPr/>
          </p:nvSpPr>
          <p:spPr>
            <a:xfrm>
              <a:off x="4802713" y="27108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2"/>
            <p:cNvSpPr/>
            <p:nvPr/>
          </p:nvSpPr>
          <p:spPr>
            <a:xfrm>
              <a:off x="4474330" y="19419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3"/>
            <p:cNvSpPr/>
            <p:nvPr/>
          </p:nvSpPr>
          <p:spPr>
            <a:xfrm>
              <a:off x="4948108" y="20172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4"/>
            <p:cNvSpPr/>
            <p:nvPr/>
          </p:nvSpPr>
          <p:spPr>
            <a:xfrm>
              <a:off x="4642239" y="25365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5"/>
            <p:cNvSpPr/>
            <p:nvPr/>
          </p:nvSpPr>
          <p:spPr>
            <a:xfrm>
              <a:off x="5081210" y="20421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6"/>
            <p:cNvSpPr/>
            <p:nvPr/>
          </p:nvSpPr>
          <p:spPr>
            <a:xfrm>
              <a:off x="4689052" y="20500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7"/>
            <p:cNvSpPr/>
            <p:nvPr/>
          </p:nvSpPr>
          <p:spPr>
            <a:xfrm>
              <a:off x="4956123" y="18833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8"/>
            <p:cNvSpPr/>
            <p:nvPr/>
          </p:nvSpPr>
          <p:spPr>
            <a:xfrm>
              <a:off x="5045761" y="19339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49"/>
            <p:cNvSpPr/>
            <p:nvPr/>
          </p:nvSpPr>
          <p:spPr>
            <a:xfrm>
              <a:off x="5028980" y="20322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0"/>
            <p:cNvSpPr/>
            <p:nvPr/>
          </p:nvSpPr>
          <p:spPr>
            <a:xfrm>
              <a:off x="4894305" y="19980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1"/>
            <p:cNvSpPr/>
            <p:nvPr/>
          </p:nvSpPr>
          <p:spPr>
            <a:xfrm>
              <a:off x="5012665" y="18864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2"/>
            <p:cNvSpPr/>
            <p:nvPr/>
          </p:nvSpPr>
          <p:spPr>
            <a:xfrm>
              <a:off x="4936654" y="22048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3"/>
            <p:cNvSpPr/>
            <p:nvPr/>
          </p:nvSpPr>
          <p:spPr>
            <a:xfrm>
              <a:off x="4999129" y="19775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4"/>
            <p:cNvSpPr/>
            <p:nvPr/>
          </p:nvSpPr>
          <p:spPr>
            <a:xfrm>
              <a:off x="5163819" y="19976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5"/>
            <p:cNvSpPr/>
            <p:nvPr/>
          </p:nvSpPr>
          <p:spPr>
            <a:xfrm>
              <a:off x="4632857" y="24374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6"/>
            <p:cNvSpPr/>
            <p:nvPr/>
          </p:nvSpPr>
          <p:spPr>
            <a:xfrm>
              <a:off x="4813221" y="24692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7"/>
            <p:cNvSpPr/>
            <p:nvPr/>
          </p:nvSpPr>
          <p:spPr>
            <a:xfrm>
              <a:off x="4945407" y="18877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8"/>
            <p:cNvSpPr/>
            <p:nvPr/>
          </p:nvSpPr>
          <p:spPr>
            <a:xfrm>
              <a:off x="4517016" y="18782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59"/>
            <p:cNvSpPr/>
            <p:nvPr/>
          </p:nvSpPr>
          <p:spPr>
            <a:xfrm>
              <a:off x="4561509" y="18746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0"/>
            <p:cNvSpPr/>
            <p:nvPr/>
          </p:nvSpPr>
          <p:spPr>
            <a:xfrm>
              <a:off x="5120321" y="22524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1"/>
            <p:cNvSpPr/>
            <p:nvPr/>
          </p:nvSpPr>
          <p:spPr>
            <a:xfrm>
              <a:off x="4754452" y="19480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2"/>
            <p:cNvSpPr/>
            <p:nvPr/>
          </p:nvSpPr>
          <p:spPr>
            <a:xfrm>
              <a:off x="4836285" y="18873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3"/>
            <p:cNvSpPr/>
            <p:nvPr/>
          </p:nvSpPr>
          <p:spPr>
            <a:xfrm>
              <a:off x="5089835" y="22440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4"/>
            <p:cNvSpPr/>
            <p:nvPr/>
          </p:nvSpPr>
          <p:spPr>
            <a:xfrm>
              <a:off x="4886030" y="18782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5"/>
            <p:cNvSpPr/>
            <p:nvPr/>
          </p:nvSpPr>
          <p:spPr>
            <a:xfrm>
              <a:off x="4808095" y="18818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6"/>
            <p:cNvSpPr/>
            <p:nvPr/>
          </p:nvSpPr>
          <p:spPr>
            <a:xfrm>
              <a:off x="4608043" y="19375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7"/>
            <p:cNvSpPr/>
            <p:nvPr/>
          </p:nvSpPr>
          <p:spPr>
            <a:xfrm>
              <a:off x="4916439" y="18843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8"/>
            <p:cNvSpPr/>
            <p:nvPr/>
          </p:nvSpPr>
          <p:spPr>
            <a:xfrm>
              <a:off x="5126213" y="21208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4784849" y="18813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0"/>
            <p:cNvSpPr/>
            <p:nvPr/>
          </p:nvSpPr>
          <p:spPr>
            <a:xfrm>
              <a:off x="4888342" y="18896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rc371"/>
            <p:cNvSpPr/>
            <p:nvPr/>
          </p:nvSpPr>
          <p:spPr>
            <a:xfrm>
              <a:off x="4325757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4325757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4325757" y="482369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325757" y="448425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4325757" y="414481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4325757" y="380536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4325757" y="346592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4325757" y="465397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4325757" y="431453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4325757" y="397509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4325757" y="363564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4850144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57241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659810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g385"/>
            <p:cNvSpPr/>
            <p:nvPr/>
          </p:nvSpPr>
          <p:spPr>
            <a:xfrm>
              <a:off x="4616938" y="41107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6"/>
            <p:cNvSpPr/>
            <p:nvPr/>
          </p:nvSpPr>
          <p:spPr>
            <a:xfrm>
              <a:off x="4610609" y="40184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7"/>
            <p:cNvSpPr/>
            <p:nvPr/>
          </p:nvSpPr>
          <p:spPr>
            <a:xfrm>
              <a:off x="5983874" y="39026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8"/>
            <p:cNvSpPr/>
            <p:nvPr/>
          </p:nvSpPr>
          <p:spPr>
            <a:xfrm>
              <a:off x="6499396" y="47119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89"/>
            <p:cNvSpPr/>
            <p:nvPr/>
          </p:nvSpPr>
          <p:spPr>
            <a:xfrm>
              <a:off x="6812464" y="48837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0"/>
            <p:cNvSpPr/>
            <p:nvPr/>
          </p:nvSpPr>
          <p:spPr>
            <a:xfrm>
              <a:off x="6266506" y="45896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1"/>
            <p:cNvSpPr/>
            <p:nvPr/>
          </p:nvSpPr>
          <p:spPr>
            <a:xfrm>
              <a:off x="6473454" y="48543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4325757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rc393"/>
            <p:cNvSpPr/>
            <p:nvPr/>
          </p:nvSpPr>
          <p:spPr>
            <a:xfrm>
              <a:off x="4325757" y="5274385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4325757" y="674903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4325757" y="640958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4325757" y="607014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4325757" y="573070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4325757" y="539125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4325757" y="657930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4325757" y="623986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4325757" y="590042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4325757" y="556098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4850144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5724123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659810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g406"/>
            <p:cNvSpPr/>
            <p:nvPr/>
          </p:nvSpPr>
          <p:spPr>
            <a:xfrm>
              <a:off x="4785987" y="54345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7"/>
            <p:cNvSpPr/>
            <p:nvPr/>
          </p:nvSpPr>
          <p:spPr>
            <a:xfrm>
              <a:off x="4675459" y="53980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8"/>
            <p:cNvSpPr/>
            <p:nvPr/>
          </p:nvSpPr>
          <p:spPr>
            <a:xfrm>
              <a:off x="4900602" y="54840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09"/>
            <p:cNvSpPr/>
            <p:nvPr/>
          </p:nvSpPr>
          <p:spPr>
            <a:xfrm>
              <a:off x="5165729" y="53173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0"/>
            <p:cNvSpPr/>
            <p:nvPr/>
          </p:nvSpPr>
          <p:spPr>
            <a:xfrm>
              <a:off x="4781167" y="53988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1"/>
            <p:cNvSpPr/>
            <p:nvPr/>
          </p:nvSpPr>
          <p:spPr>
            <a:xfrm>
              <a:off x="4847738" y="54220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2"/>
            <p:cNvSpPr/>
            <p:nvPr/>
          </p:nvSpPr>
          <p:spPr>
            <a:xfrm>
              <a:off x="4898285" y="53958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3"/>
            <p:cNvSpPr/>
            <p:nvPr/>
          </p:nvSpPr>
          <p:spPr>
            <a:xfrm>
              <a:off x="4940475" y="54986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4"/>
            <p:cNvSpPr/>
            <p:nvPr/>
          </p:nvSpPr>
          <p:spPr>
            <a:xfrm>
              <a:off x="4549977" y="57352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5"/>
            <p:cNvSpPr/>
            <p:nvPr/>
          </p:nvSpPr>
          <p:spPr>
            <a:xfrm>
              <a:off x="4491081" y="54838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6"/>
            <p:cNvSpPr/>
            <p:nvPr/>
          </p:nvSpPr>
          <p:spPr>
            <a:xfrm>
              <a:off x="4716908" y="54937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7"/>
            <p:cNvSpPr/>
            <p:nvPr/>
          </p:nvSpPr>
          <p:spPr>
            <a:xfrm>
              <a:off x="4786571" y="57193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8"/>
            <p:cNvSpPr/>
            <p:nvPr/>
          </p:nvSpPr>
          <p:spPr>
            <a:xfrm>
              <a:off x="4623005" y="57216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19"/>
            <p:cNvSpPr/>
            <p:nvPr/>
          </p:nvSpPr>
          <p:spPr>
            <a:xfrm>
              <a:off x="4863992" y="54490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0"/>
            <p:cNvSpPr/>
            <p:nvPr/>
          </p:nvSpPr>
          <p:spPr>
            <a:xfrm>
              <a:off x="4570253" y="54946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1"/>
            <p:cNvSpPr/>
            <p:nvPr/>
          </p:nvSpPr>
          <p:spPr>
            <a:xfrm>
              <a:off x="4867525" y="53718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2"/>
            <p:cNvSpPr/>
            <p:nvPr/>
          </p:nvSpPr>
          <p:spPr>
            <a:xfrm>
              <a:off x="5014767" y="54674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3"/>
            <p:cNvSpPr/>
            <p:nvPr/>
          </p:nvSpPr>
          <p:spPr>
            <a:xfrm>
              <a:off x="4978622" y="53893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4"/>
            <p:cNvSpPr/>
            <p:nvPr/>
          </p:nvSpPr>
          <p:spPr>
            <a:xfrm>
              <a:off x="4999049" y="54299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5"/>
            <p:cNvSpPr/>
            <p:nvPr/>
          </p:nvSpPr>
          <p:spPr>
            <a:xfrm>
              <a:off x="4756618" y="53675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6"/>
            <p:cNvSpPr/>
            <p:nvPr/>
          </p:nvSpPr>
          <p:spPr>
            <a:xfrm>
              <a:off x="4946504" y="58932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7"/>
            <p:cNvSpPr/>
            <p:nvPr/>
          </p:nvSpPr>
          <p:spPr>
            <a:xfrm>
              <a:off x="5110861" y="54283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8"/>
            <p:cNvSpPr/>
            <p:nvPr/>
          </p:nvSpPr>
          <p:spPr>
            <a:xfrm>
              <a:off x="4979960" y="54247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29"/>
            <p:cNvSpPr/>
            <p:nvPr/>
          </p:nvSpPr>
          <p:spPr>
            <a:xfrm>
              <a:off x="5042834" y="53815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0"/>
            <p:cNvSpPr/>
            <p:nvPr/>
          </p:nvSpPr>
          <p:spPr>
            <a:xfrm>
              <a:off x="4929822" y="53953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1"/>
            <p:cNvSpPr/>
            <p:nvPr/>
          </p:nvSpPr>
          <p:spPr>
            <a:xfrm>
              <a:off x="5053496" y="54233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2"/>
            <p:cNvSpPr/>
            <p:nvPr/>
          </p:nvSpPr>
          <p:spPr>
            <a:xfrm>
              <a:off x="4631315" y="54217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3"/>
            <p:cNvSpPr/>
            <p:nvPr/>
          </p:nvSpPr>
          <p:spPr>
            <a:xfrm>
              <a:off x="5030095" y="53978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4"/>
            <p:cNvSpPr/>
            <p:nvPr/>
          </p:nvSpPr>
          <p:spPr>
            <a:xfrm>
              <a:off x="4821327" y="54832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5"/>
            <p:cNvSpPr/>
            <p:nvPr/>
          </p:nvSpPr>
          <p:spPr>
            <a:xfrm>
              <a:off x="4693982" y="54511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6"/>
            <p:cNvSpPr/>
            <p:nvPr/>
          </p:nvSpPr>
          <p:spPr>
            <a:xfrm>
              <a:off x="5103700" y="54328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7"/>
            <p:cNvSpPr/>
            <p:nvPr/>
          </p:nvSpPr>
          <p:spPr>
            <a:xfrm>
              <a:off x="4934491" y="53816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8"/>
            <p:cNvSpPr/>
            <p:nvPr/>
          </p:nvSpPr>
          <p:spPr>
            <a:xfrm>
              <a:off x="4846588" y="53957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39"/>
            <p:cNvSpPr/>
            <p:nvPr/>
          </p:nvSpPr>
          <p:spPr>
            <a:xfrm>
              <a:off x="5073429" y="53958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0"/>
            <p:cNvSpPr/>
            <p:nvPr/>
          </p:nvSpPr>
          <p:spPr>
            <a:xfrm>
              <a:off x="4638562" y="54331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1"/>
            <p:cNvSpPr/>
            <p:nvPr/>
          </p:nvSpPr>
          <p:spPr>
            <a:xfrm>
              <a:off x="4628120" y="54343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2"/>
            <p:cNvSpPr/>
            <p:nvPr/>
          </p:nvSpPr>
          <p:spPr>
            <a:xfrm>
              <a:off x="4554990" y="56338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3"/>
            <p:cNvSpPr/>
            <p:nvPr/>
          </p:nvSpPr>
          <p:spPr>
            <a:xfrm>
              <a:off x="4505125" y="53861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4"/>
            <p:cNvSpPr/>
            <p:nvPr/>
          </p:nvSpPr>
          <p:spPr>
            <a:xfrm>
              <a:off x="4725955" y="54374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5"/>
            <p:cNvSpPr/>
            <p:nvPr/>
          </p:nvSpPr>
          <p:spPr>
            <a:xfrm>
              <a:off x="4841113" y="54759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6"/>
            <p:cNvSpPr/>
            <p:nvPr/>
          </p:nvSpPr>
          <p:spPr>
            <a:xfrm>
              <a:off x="4776217" y="53924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7"/>
            <p:cNvSpPr/>
            <p:nvPr/>
          </p:nvSpPr>
          <p:spPr>
            <a:xfrm>
              <a:off x="4978901" y="54175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8"/>
            <p:cNvSpPr/>
            <p:nvPr/>
          </p:nvSpPr>
          <p:spPr>
            <a:xfrm>
              <a:off x="4565289" y="58776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49"/>
            <p:cNvSpPr/>
            <p:nvPr/>
          </p:nvSpPr>
          <p:spPr>
            <a:xfrm>
              <a:off x="4895602" y="54339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0"/>
            <p:cNvSpPr/>
            <p:nvPr/>
          </p:nvSpPr>
          <p:spPr>
            <a:xfrm>
              <a:off x="4914830" y="56227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1"/>
            <p:cNvSpPr/>
            <p:nvPr/>
          </p:nvSpPr>
          <p:spPr>
            <a:xfrm>
              <a:off x="5117045" y="53956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2"/>
            <p:cNvSpPr/>
            <p:nvPr/>
          </p:nvSpPr>
          <p:spPr>
            <a:xfrm>
              <a:off x="4873091" y="56052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3"/>
            <p:cNvSpPr/>
            <p:nvPr/>
          </p:nvSpPr>
          <p:spPr>
            <a:xfrm>
              <a:off x="4879763" y="53998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4"/>
            <p:cNvSpPr/>
            <p:nvPr/>
          </p:nvSpPr>
          <p:spPr>
            <a:xfrm>
              <a:off x="4756111" y="54472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5"/>
            <p:cNvSpPr/>
            <p:nvPr/>
          </p:nvSpPr>
          <p:spPr>
            <a:xfrm>
              <a:off x="4672814" y="54124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6"/>
            <p:cNvSpPr/>
            <p:nvPr/>
          </p:nvSpPr>
          <p:spPr>
            <a:xfrm>
              <a:off x="4515713" y="55084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7"/>
            <p:cNvSpPr/>
            <p:nvPr/>
          </p:nvSpPr>
          <p:spPr>
            <a:xfrm>
              <a:off x="4509168" y="54479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8"/>
            <p:cNvSpPr/>
            <p:nvPr/>
          </p:nvSpPr>
          <p:spPr>
            <a:xfrm>
              <a:off x="4681339" y="58371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59"/>
            <p:cNvSpPr/>
            <p:nvPr/>
          </p:nvSpPr>
          <p:spPr>
            <a:xfrm>
              <a:off x="4669281" y="57598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0"/>
            <p:cNvSpPr/>
            <p:nvPr/>
          </p:nvSpPr>
          <p:spPr>
            <a:xfrm>
              <a:off x="4625155" y="53937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1"/>
            <p:cNvSpPr/>
            <p:nvPr/>
          </p:nvSpPr>
          <p:spPr>
            <a:xfrm>
              <a:off x="4680660" y="54789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2"/>
            <p:cNvSpPr/>
            <p:nvPr/>
          </p:nvSpPr>
          <p:spPr>
            <a:xfrm>
              <a:off x="4613909" y="55871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3"/>
            <p:cNvSpPr/>
            <p:nvPr/>
          </p:nvSpPr>
          <p:spPr>
            <a:xfrm>
              <a:off x="4569265" y="54044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4"/>
            <p:cNvSpPr/>
            <p:nvPr/>
          </p:nvSpPr>
          <p:spPr>
            <a:xfrm>
              <a:off x="4964449" y="53876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5"/>
            <p:cNvSpPr/>
            <p:nvPr/>
          </p:nvSpPr>
          <p:spPr>
            <a:xfrm>
              <a:off x="4812917" y="54863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6"/>
            <p:cNvSpPr/>
            <p:nvPr/>
          </p:nvSpPr>
          <p:spPr>
            <a:xfrm>
              <a:off x="4921112" y="54871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7"/>
            <p:cNvSpPr/>
            <p:nvPr/>
          </p:nvSpPr>
          <p:spPr>
            <a:xfrm>
              <a:off x="4497730" y="54968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8"/>
            <p:cNvSpPr/>
            <p:nvPr/>
          </p:nvSpPr>
          <p:spPr>
            <a:xfrm>
              <a:off x="5143251" y="58907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69"/>
            <p:cNvSpPr/>
            <p:nvPr/>
          </p:nvSpPr>
          <p:spPr>
            <a:xfrm>
              <a:off x="4474190" y="53998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0"/>
            <p:cNvSpPr/>
            <p:nvPr/>
          </p:nvSpPr>
          <p:spPr>
            <a:xfrm>
              <a:off x="4600941" y="54172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1"/>
            <p:cNvSpPr/>
            <p:nvPr/>
          </p:nvSpPr>
          <p:spPr>
            <a:xfrm>
              <a:off x="4790242" y="54966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2"/>
            <p:cNvSpPr/>
            <p:nvPr/>
          </p:nvSpPr>
          <p:spPr>
            <a:xfrm>
              <a:off x="4900456" y="54108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3"/>
            <p:cNvSpPr/>
            <p:nvPr/>
          </p:nvSpPr>
          <p:spPr>
            <a:xfrm>
              <a:off x="4516843" y="54076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4"/>
            <p:cNvSpPr/>
            <p:nvPr/>
          </p:nvSpPr>
          <p:spPr>
            <a:xfrm>
              <a:off x="4671444" y="57530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5"/>
            <p:cNvSpPr/>
            <p:nvPr/>
          </p:nvSpPr>
          <p:spPr>
            <a:xfrm>
              <a:off x="4868066" y="53879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6"/>
            <p:cNvSpPr/>
            <p:nvPr/>
          </p:nvSpPr>
          <p:spPr>
            <a:xfrm>
              <a:off x="4762926" y="53917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7"/>
            <p:cNvSpPr/>
            <p:nvPr/>
          </p:nvSpPr>
          <p:spPr>
            <a:xfrm>
              <a:off x="4651687" y="53767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8"/>
            <p:cNvSpPr/>
            <p:nvPr/>
          </p:nvSpPr>
          <p:spPr>
            <a:xfrm>
              <a:off x="4698963" y="57617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79"/>
            <p:cNvSpPr/>
            <p:nvPr/>
          </p:nvSpPr>
          <p:spPr>
            <a:xfrm>
              <a:off x="4567876" y="53976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0"/>
            <p:cNvSpPr/>
            <p:nvPr/>
          </p:nvSpPr>
          <p:spPr>
            <a:xfrm>
              <a:off x="4559911" y="54039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1"/>
            <p:cNvSpPr/>
            <p:nvPr/>
          </p:nvSpPr>
          <p:spPr>
            <a:xfrm>
              <a:off x="4588903" y="56052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2"/>
            <p:cNvSpPr/>
            <p:nvPr/>
          </p:nvSpPr>
          <p:spPr>
            <a:xfrm>
              <a:off x="5128391" y="54963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3"/>
            <p:cNvSpPr/>
            <p:nvPr/>
          </p:nvSpPr>
          <p:spPr>
            <a:xfrm>
              <a:off x="5003761" y="54909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4"/>
            <p:cNvSpPr/>
            <p:nvPr/>
          </p:nvSpPr>
          <p:spPr>
            <a:xfrm>
              <a:off x="4692153" y="54059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5"/>
            <p:cNvSpPr/>
            <p:nvPr/>
          </p:nvSpPr>
          <p:spPr>
            <a:xfrm>
              <a:off x="5010756" y="54065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6"/>
            <p:cNvSpPr/>
            <p:nvPr/>
          </p:nvSpPr>
          <p:spPr>
            <a:xfrm>
              <a:off x="4777395" y="54372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7"/>
            <p:cNvSpPr/>
            <p:nvPr/>
          </p:nvSpPr>
          <p:spPr>
            <a:xfrm>
              <a:off x="4530444" y="57920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8"/>
            <p:cNvSpPr/>
            <p:nvPr/>
          </p:nvSpPr>
          <p:spPr>
            <a:xfrm>
              <a:off x="4913603" y="60778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89"/>
            <p:cNvSpPr/>
            <p:nvPr/>
          </p:nvSpPr>
          <p:spPr>
            <a:xfrm>
              <a:off x="5068078" y="54360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0"/>
            <p:cNvSpPr/>
            <p:nvPr/>
          </p:nvSpPr>
          <p:spPr>
            <a:xfrm>
              <a:off x="4762238" y="66164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1"/>
            <p:cNvSpPr/>
            <p:nvPr/>
          </p:nvSpPr>
          <p:spPr>
            <a:xfrm>
              <a:off x="5052503" y="55098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2"/>
            <p:cNvSpPr/>
            <p:nvPr/>
          </p:nvSpPr>
          <p:spPr>
            <a:xfrm>
              <a:off x="4778718" y="54452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3"/>
            <p:cNvSpPr/>
            <p:nvPr/>
          </p:nvSpPr>
          <p:spPr>
            <a:xfrm>
              <a:off x="5040363" y="53836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4"/>
            <p:cNvSpPr/>
            <p:nvPr/>
          </p:nvSpPr>
          <p:spPr>
            <a:xfrm>
              <a:off x="5138704" y="55293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5"/>
            <p:cNvSpPr/>
            <p:nvPr/>
          </p:nvSpPr>
          <p:spPr>
            <a:xfrm>
              <a:off x="5025591" y="54037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6"/>
            <p:cNvSpPr/>
            <p:nvPr/>
          </p:nvSpPr>
          <p:spPr>
            <a:xfrm>
              <a:off x="4592751" y="54838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7"/>
            <p:cNvSpPr/>
            <p:nvPr/>
          </p:nvSpPr>
          <p:spPr>
            <a:xfrm>
              <a:off x="5025961" y="54971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8"/>
            <p:cNvSpPr/>
            <p:nvPr/>
          </p:nvSpPr>
          <p:spPr>
            <a:xfrm>
              <a:off x="4657019" y="55212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499"/>
            <p:cNvSpPr/>
            <p:nvPr/>
          </p:nvSpPr>
          <p:spPr>
            <a:xfrm>
              <a:off x="4687325" y="54110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0"/>
            <p:cNvSpPr/>
            <p:nvPr/>
          </p:nvSpPr>
          <p:spPr>
            <a:xfrm>
              <a:off x="5127349" y="54182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1"/>
            <p:cNvSpPr/>
            <p:nvPr/>
          </p:nvSpPr>
          <p:spPr>
            <a:xfrm>
              <a:off x="4885511" y="57881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2"/>
            <p:cNvSpPr/>
            <p:nvPr/>
          </p:nvSpPr>
          <p:spPr>
            <a:xfrm>
              <a:off x="4974009" y="53924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3"/>
            <p:cNvSpPr/>
            <p:nvPr/>
          </p:nvSpPr>
          <p:spPr>
            <a:xfrm>
              <a:off x="4608523" y="57963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4"/>
            <p:cNvSpPr/>
            <p:nvPr/>
          </p:nvSpPr>
          <p:spPr>
            <a:xfrm>
              <a:off x="5014343" y="54626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5"/>
            <p:cNvSpPr/>
            <p:nvPr/>
          </p:nvSpPr>
          <p:spPr>
            <a:xfrm>
              <a:off x="5158358" y="58598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6"/>
            <p:cNvSpPr/>
            <p:nvPr/>
          </p:nvSpPr>
          <p:spPr>
            <a:xfrm>
              <a:off x="4507398" y="54802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7"/>
            <p:cNvSpPr/>
            <p:nvPr/>
          </p:nvSpPr>
          <p:spPr>
            <a:xfrm>
              <a:off x="4636122" y="54813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8"/>
            <p:cNvSpPr/>
            <p:nvPr/>
          </p:nvSpPr>
          <p:spPr>
            <a:xfrm>
              <a:off x="5016091" y="57067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09"/>
            <p:cNvSpPr/>
            <p:nvPr/>
          </p:nvSpPr>
          <p:spPr>
            <a:xfrm>
              <a:off x="4986037" y="54068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0"/>
            <p:cNvSpPr/>
            <p:nvPr/>
          </p:nvSpPr>
          <p:spPr>
            <a:xfrm>
              <a:off x="5068904" y="53815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1"/>
            <p:cNvSpPr/>
            <p:nvPr/>
          </p:nvSpPr>
          <p:spPr>
            <a:xfrm>
              <a:off x="4864235" y="57278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2"/>
            <p:cNvSpPr/>
            <p:nvPr/>
          </p:nvSpPr>
          <p:spPr>
            <a:xfrm>
              <a:off x="5120146" y="54030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3"/>
            <p:cNvSpPr/>
            <p:nvPr/>
          </p:nvSpPr>
          <p:spPr>
            <a:xfrm>
              <a:off x="4567026" y="55037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4"/>
            <p:cNvSpPr/>
            <p:nvPr/>
          </p:nvSpPr>
          <p:spPr>
            <a:xfrm>
              <a:off x="4588899" y="54015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5"/>
            <p:cNvSpPr/>
            <p:nvPr/>
          </p:nvSpPr>
          <p:spPr>
            <a:xfrm>
              <a:off x="5121488" y="53752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6"/>
            <p:cNvSpPr/>
            <p:nvPr/>
          </p:nvSpPr>
          <p:spPr>
            <a:xfrm>
              <a:off x="4572453" y="53732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7"/>
            <p:cNvSpPr/>
            <p:nvPr/>
          </p:nvSpPr>
          <p:spPr>
            <a:xfrm>
              <a:off x="4936486" y="53733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8"/>
            <p:cNvSpPr/>
            <p:nvPr/>
          </p:nvSpPr>
          <p:spPr>
            <a:xfrm>
              <a:off x="5137582" y="53855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19"/>
            <p:cNvSpPr/>
            <p:nvPr/>
          </p:nvSpPr>
          <p:spPr>
            <a:xfrm>
              <a:off x="5048687" y="54244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0"/>
            <p:cNvSpPr/>
            <p:nvPr/>
          </p:nvSpPr>
          <p:spPr>
            <a:xfrm>
              <a:off x="4905613" y="54629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1"/>
            <p:cNvSpPr/>
            <p:nvPr/>
          </p:nvSpPr>
          <p:spPr>
            <a:xfrm>
              <a:off x="4838750" y="53988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2"/>
            <p:cNvSpPr/>
            <p:nvPr/>
          </p:nvSpPr>
          <p:spPr>
            <a:xfrm>
              <a:off x="5012858" y="55170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3"/>
            <p:cNvSpPr/>
            <p:nvPr/>
          </p:nvSpPr>
          <p:spPr>
            <a:xfrm>
              <a:off x="5132008" y="57362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4"/>
            <p:cNvSpPr/>
            <p:nvPr/>
          </p:nvSpPr>
          <p:spPr>
            <a:xfrm>
              <a:off x="5149199" y="56462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5"/>
            <p:cNvSpPr/>
            <p:nvPr/>
          </p:nvSpPr>
          <p:spPr>
            <a:xfrm>
              <a:off x="4700083" y="54514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6"/>
            <p:cNvSpPr/>
            <p:nvPr/>
          </p:nvSpPr>
          <p:spPr>
            <a:xfrm>
              <a:off x="4857138" y="54282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7"/>
            <p:cNvSpPr/>
            <p:nvPr/>
          </p:nvSpPr>
          <p:spPr>
            <a:xfrm>
              <a:off x="4704998" y="58625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8"/>
            <p:cNvSpPr/>
            <p:nvPr/>
          </p:nvSpPr>
          <p:spPr>
            <a:xfrm>
              <a:off x="4570267" y="57893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29"/>
            <p:cNvSpPr/>
            <p:nvPr/>
          </p:nvSpPr>
          <p:spPr>
            <a:xfrm>
              <a:off x="4752732" y="54311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0"/>
            <p:cNvSpPr/>
            <p:nvPr/>
          </p:nvSpPr>
          <p:spPr>
            <a:xfrm>
              <a:off x="5133131" y="54018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1"/>
            <p:cNvSpPr/>
            <p:nvPr/>
          </p:nvSpPr>
          <p:spPr>
            <a:xfrm>
              <a:off x="4965128" y="55020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2"/>
            <p:cNvSpPr/>
            <p:nvPr/>
          </p:nvSpPr>
          <p:spPr>
            <a:xfrm>
              <a:off x="4737225" y="54377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3"/>
            <p:cNvSpPr/>
            <p:nvPr/>
          </p:nvSpPr>
          <p:spPr>
            <a:xfrm>
              <a:off x="4805274" y="53868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4"/>
            <p:cNvSpPr/>
            <p:nvPr/>
          </p:nvSpPr>
          <p:spPr>
            <a:xfrm>
              <a:off x="4555400" y="53953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5"/>
            <p:cNvSpPr/>
            <p:nvPr/>
          </p:nvSpPr>
          <p:spPr>
            <a:xfrm>
              <a:off x="4588002" y="54134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6"/>
            <p:cNvSpPr/>
            <p:nvPr/>
          </p:nvSpPr>
          <p:spPr>
            <a:xfrm>
              <a:off x="5030424" y="57230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7"/>
            <p:cNvSpPr/>
            <p:nvPr/>
          </p:nvSpPr>
          <p:spPr>
            <a:xfrm>
              <a:off x="4657395" y="61061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8"/>
            <p:cNvSpPr/>
            <p:nvPr/>
          </p:nvSpPr>
          <p:spPr>
            <a:xfrm>
              <a:off x="4935097" y="56551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39"/>
            <p:cNvSpPr/>
            <p:nvPr/>
          </p:nvSpPr>
          <p:spPr>
            <a:xfrm>
              <a:off x="5020559" y="61339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0"/>
            <p:cNvSpPr/>
            <p:nvPr/>
          </p:nvSpPr>
          <p:spPr>
            <a:xfrm>
              <a:off x="4584500" y="57135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1"/>
            <p:cNvSpPr/>
            <p:nvPr/>
          </p:nvSpPr>
          <p:spPr>
            <a:xfrm>
              <a:off x="4546324" y="54141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2"/>
            <p:cNvSpPr/>
            <p:nvPr/>
          </p:nvSpPr>
          <p:spPr>
            <a:xfrm>
              <a:off x="4777163" y="57008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3"/>
            <p:cNvSpPr/>
            <p:nvPr/>
          </p:nvSpPr>
          <p:spPr>
            <a:xfrm>
              <a:off x="4966128" y="57174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4"/>
            <p:cNvSpPr/>
            <p:nvPr/>
          </p:nvSpPr>
          <p:spPr>
            <a:xfrm>
              <a:off x="4962271" y="58103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5"/>
            <p:cNvSpPr/>
            <p:nvPr/>
          </p:nvSpPr>
          <p:spPr>
            <a:xfrm>
              <a:off x="4618149" y="57189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6"/>
            <p:cNvSpPr/>
            <p:nvPr/>
          </p:nvSpPr>
          <p:spPr>
            <a:xfrm>
              <a:off x="5125729" y="54662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7"/>
            <p:cNvSpPr/>
            <p:nvPr/>
          </p:nvSpPr>
          <p:spPr>
            <a:xfrm>
              <a:off x="4518594" y="56065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4647287" y="54838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49"/>
            <p:cNvSpPr/>
            <p:nvPr/>
          </p:nvSpPr>
          <p:spPr>
            <a:xfrm>
              <a:off x="4684200" y="57693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0"/>
            <p:cNvSpPr/>
            <p:nvPr/>
          </p:nvSpPr>
          <p:spPr>
            <a:xfrm>
              <a:off x="4701025" y="55624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1"/>
            <p:cNvSpPr/>
            <p:nvPr/>
          </p:nvSpPr>
          <p:spPr>
            <a:xfrm>
              <a:off x="4618493" y="57747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5132823" y="57161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3"/>
            <p:cNvSpPr/>
            <p:nvPr/>
          </p:nvSpPr>
          <p:spPr>
            <a:xfrm>
              <a:off x="4511513" y="55978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4"/>
            <p:cNvSpPr/>
            <p:nvPr/>
          </p:nvSpPr>
          <p:spPr>
            <a:xfrm>
              <a:off x="4589584" y="54700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5"/>
            <p:cNvSpPr/>
            <p:nvPr/>
          </p:nvSpPr>
          <p:spPr>
            <a:xfrm>
              <a:off x="4518160" y="57270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4553485" y="55045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7"/>
            <p:cNvSpPr/>
            <p:nvPr/>
          </p:nvSpPr>
          <p:spPr>
            <a:xfrm>
              <a:off x="4667094" y="55030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8"/>
            <p:cNvSpPr/>
            <p:nvPr/>
          </p:nvSpPr>
          <p:spPr>
            <a:xfrm>
              <a:off x="4474922" y="54442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59"/>
            <p:cNvSpPr/>
            <p:nvPr/>
          </p:nvSpPr>
          <p:spPr>
            <a:xfrm>
              <a:off x="4643282" y="54375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0"/>
            <p:cNvSpPr/>
            <p:nvPr/>
          </p:nvSpPr>
          <p:spPr>
            <a:xfrm>
              <a:off x="4572361" y="58542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1"/>
            <p:cNvSpPr/>
            <p:nvPr/>
          </p:nvSpPr>
          <p:spPr>
            <a:xfrm>
              <a:off x="4806399" y="54735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2"/>
            <p:cNvSpPr/>
            <p:nvPr/>
          </p:nvSpPr>
          <p:spPr>
            <a:xfrm>
              <a:off x="4940430" y="54365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3"/>
            <p:cNvSpPr/>
            <p:nvPr/>
          </p:nvSpPr>
          <p:spPr>
            <a:xfrm>
              <a:off x="5000154" y="54244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4"/>
            <p:cNvSpPr/>
            <p:nvPr/>
          </p:nvSpPr>
          <p:spPr>
            <a:xfrm>
              <a:off x="4469004" y="54869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5"/>
            <p:cNvSpPr/>
            <p:nvPr/>
          </p:nvSpPr>
          <p:spPr>
            <a:xfrm>
              <a:off x="4972139" y="54437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6"/>
            <p:cNvSpPr/>
            <p:nvPr/>
          </p:nvSpPr>
          <p:spPr>
            <a:xfrm>
              <a:off x="4557362" y="57781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7"/>
            <p:cNvSpPr/>
            <p:nvPr/>
          </p:nvSpPr>
          <p:spPr>
            <a:xfrm>
              <a:off x="4624042" y="54883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8"/>
            <p:cNvSpPr/>
            <p:nvPr/>
          </p:nvSpPr>
          <p:spPr>
            <a:xfrm>
              <a:off x="4791639" y="54825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69"/>
            <p:cNvSpPr/>
            <p:nvPr/>
          </p:nvSpPr>
          <p:spPr>
            <a:xfrm>
              <a:off x="4490527" y="54968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0"/>
            <p:cNvSpPr/>
            <p:nvPr/>
          </p:nvSpPr>
          <p:spPr>
            <a:xfrm>
              <a:off x="4840703" y="53930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1"/>
            <p:cNvSpPr/>
            <p:nvPr/>
          </p:nvSpPr>
          <p:spPr>
            <a:xfrm>
              <a:off x="5089286" y="54193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2"/>
            <p:cNvSpPr/>
            <p:nvPr/>
          </p:nvSpPr>
          <p:spPr>
            <a:xfrm>
              <a:off x="4840165" y="54305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3"/>
            <p:cNvSpPr/>
            <p:nvPr/>
          </p:nvSpPr>
          <p:spPr>
            <a:xfrm>
              <a:off x="4618630" y="54310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4"/>
            <p:cNvSpPr/>
            <p:nvPr/>
          </p:nvSpPr>
          <p:spPr>
            <a:xfrm>
              <a:off x="4868328" y="54741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5"/>
            <p:cNvSpPr/>
            <p:nvPr/>
          </p:nvSpPr>
          <p:spPr>
            <a:xfrm>
              <a:off x="4521523" y="58059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6"/>
            <p:cNvSpPr/>
            <p:nvPr/>
          </p:nvSpPr>
          <p:spPr>
            <a:xfrm>
              <a:off x="5142730" y="54563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7"/>
            <p:cNvSpPr/>
            <p:nvPr/>
          </p:nvSpPr>
          <p:spPr>
            <a:xfrm>
              <a:off x="4945217" y="54029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8"/>
            <p:cNvSpPr/>
            <p:nvPr/>
          </p:nvSpPr>
          <p:spPr>
            <a:xfrm>
              <a:off x="4990279" y="57910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79"/>
            <p:cNvSpPr/>
            <p:nvPr/>
          </p:nvSpPr>
          <p:spPr>
            <a:xfrm>
              <a:off x="5136407" y="54313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0"/>
            <p:cNvSpPr/>
            <p:nvPr/>
          </p:nvSpPr>
          <p:spPr>
            <a:xfrm>
              <a:off x="4900562" y="55089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1"/>
            <p:cNvSpPr/>
            <p:nvPr/>
          </p:nvSpPr>
          <p:spPr>
            <a:xfrm>
              <a:off x="5082215" y="53925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2"/>
            <p:cNvSpPr/>
            <p:nvPr/>
          </p:nvSpPr>
          <p:spPr>
            <a:xfrm>
              <a:off x="5161633" y="54695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3"/>
            <p:cNvSpPr/>
            <p:nvPr/>
          </p:nvSpPr>
          <p:spPr>
            <a:xfrm>
              <a:off x="4506120" y="53910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4"/>
            <p:cNvSpPr/>
            <p:nvPr/>
          </p:nvSpPr>
          <p:spPr>
            <a:xfrm>
              <a:off x="4755684" y="53902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5"/>
            <p:cNvSpPr/>
            <p:nvPr/>
          </p:nvSpPr>
          <p:spPr>
            <a:xfrm>
              <a:off x="5069803" y="53893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6"/>
            <p:cNvSpPr/>
            <p:nvPr/>
          </p:nvSpPr>
          <p:spPr>
            <a:xfrm>
              <a:off x="4521238" y="53937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7"/>
            <p:cNvSpPr/>
            <p:nvPr/>
          </p:nvSpPr>
          <p:spPr>
            <a:xfrm>
              <a:off x="4574130" y="54446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8"/>
            <p:cNvSpPr/>
            <p:nvPr/>
          </p:nvSpPr>
          <p:spPr>
            <a:xfrm>
              <a:off x="4858767" y="56890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89"/>
            <p:cNvSpPr/>
            <p:nvPr/>
          </p:nvSpPr>
          <p:spPr>
            <a:xfrm>
              <a:off x="4741698" y="54325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0"/>
            <p:cNvSpPr/>
            <p:nvPr/>
          </p:nvSpPr>
          <p:spPr>
            <a:xfrm>
              <a:off x="4778349" y="54086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1"/>
            <p:cNvSpPr/>
            <p:nvPr/>
          </p:nvSpPr>
          <p:spPr>
            <a:xfrm>
              <a:off x="4806203" y="55945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2"/>
            <p:cNvSpPr/>
            <p:nvPr/>
          </p:nvSpPr>
          <p:spPr>
            <a:xfrm>
              <a:off x="4570679" y="55843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3"/>
            <p:cNvSpPr/>
            <p:nvPr/>
          </p:nvSpPr>
          <p:spPr>
            <a:xfrm>
              <a:off x="5088478" y="56002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4"/>
            <p:cNvSpPr/>
            <p:nvPr/>
          </p:nvSpPr>
          <p:spPr>
            <a:xfrm>
              <a:off x="4708891" y="57569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5"/>
            <p:cNvSpPr/>
            <p:nvPr/>
          </p:nvSpPr>
          <p:spPr>
            <a:xfrm>
              <a:off x="4546772" y="53928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6"/>
            <p:cNvSpPr/>
            <p:nvPr/>
          </p:nvSpPr>
          <p:spPr>
            <a:xfrm>
              <a:off x="5117053" y="55760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7"/>
            <p:cNvSpPr/>
            <p:nvPr/>
          </p:nvSpPr>
          <p:spPr>
            <a:xfrm>
              <a:off x="4831632" y="57550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8"/>
            <p:cNvSpPr/>
            <p:nvPr/>
          </p:nvSpPr>
          <p:spPr>
            <a:xfrm>
              <a:off x="4937286" y="57778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599"/>
            <p:cNvSpPr/>
            <p:nvPr/>
          </p:nvSpPr>
          <p:spPr>
            <a:xfrm>
              <a:off x="4819991" y="53914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0"/>
            <p:cNvSpPr/>
            <p:nvPr/>
          </p:nvSpPr>
          <p:spPr>
            <a:xfrm>
              <a:off x="4500051" y="54126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1"/>
            <p:cNvSpPr/>
            <p:nvPr/>
          </p:nvSpPr>
          <p:spPr>
            <a:xfrm>
              <a:off x="4634374" y="58128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2"/>
            <p:cNvSpPr/>
            <p:nvPr/>
          </p:nvSpPr>
          <p:spPr>
            <a:xfrm>
              <a:off x="4811793" y="54308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3"/>
            <p:cNvSpPr/>
            <p:nvPr/>
          </p:nvSpPr>
          <p:spPr>
            <a:xfrm>
              <a:off x="4609270" y="53973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4"/>
            <p:cNvSpPr/>
            <p:nvPr/>
          </p:nvSpPr>
          <p:spPr>
            <a:xfrm>
              <a:off x="4540321" y="57897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5"/>
            <p:cNvSpPr/>
            <p:nvPr/>
          </p:nvSpPr>
          <p:spPr>
            <a:xfrm>
              <a:off x="4981381" y="57902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6"/>
            <p:cNvSpPr/>
            <p:nvPr/>
          </p:nvSpPr>
          <p:spPr>
            <a:xfrm>
              <a:off x="4822042" y="55038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7"/>
            <p:cNvSpPr/>
            <p:nvPr/>
          </p:nvSpPr>
          <p:spPr>
            <a:xfrm>
              <a:off x="4485145" y="54658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8"/>
            <p:cNvSpPr/>
            <p:nvPr/>
          </p:nvSpPr>
          <p:spPr>
            <a:xfrm>
              <a:off x="4973854" y="54486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09"/>
            <p:cNvSpPr/>
            <p:nvPr/>
          </p:nvSpPr>
          <p:spPr>
            <a:xfrm>
              <a:off x="4692132" y="53798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0"/>
            <p:cNvSpPr/>
            <p:nvPr/>
          </p:nvSpPr>
          <p:spPr>
            <a:xfrm>
              <a:off x="4898050" y="54582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1"/>
            <p:cNvSpPr/>
            <p:nvPr/>
          </p:nvSpPr>
          <p:spPr>
            <a:xfrm>
              <a:off x="4480374" y="62471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2"/>
            <p:cNvSpPr/>
            <p:nvPr/>
          </p:nvSpPr>
          <p:spPr>
            <a:xfrm>
              <a:off x="4888714" y="54153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3"/>
            <p:cNvSpPr/>
            <p:nvPr/>
          </p:nvSpPr>
          <p:spPr>
            <a:xfrm>
              <a:off x="4744528" y="54212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4"/>
            <p:cNvSpPr/>
            <p:nvPr/>
          </p:nvSpPr>
          <p:spPr>
            <a:xfrm>
              <a:off x="5123746" y="54084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5"/>
            <p:cNvSpPr/>
            <p:nvPr/>
          </p:nvSpPr>
          <p:spPr>
            <a:xfrm>
              <a:off x="4682192" y="53954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6"/>
            <p:cNvSpPr/>
            <p:nvPr/>
          </p:nvSpPr>
          <p:spPr>
            <a:xfrm>
              <a:off x="4771478" y="57472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7"/>
            <p:cNvSpPr/>
            <p:nvPr/>
          </p:nvSpPr>
          <p:spPr>
            <a:xfrm>
              <a:off x="4857359" y="57287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8"/>
            <p:cNvSpPr/>
            <p:nvPr/>
          </p:nvSpPr>
          <p:spPr>
            <a:xfrm>
              <a:off x="4978971" y="58211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19"/>
            <p:cNvSpPr/>
            <p:nvPr/>
          </p:nvSpPr>
          <p:spPr>
            <a:xfrm>
              <a:off x="5151013" y="54347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0"/>
            <p:cNvSpPr/>
            <p:nvPr/>
          </p:nvSpPr>
          <p:spPr>
            <a:xfrm>
              <a:off x="4722104" y="55029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1"/>
            <p:cNvSpPr/>
            <p:nvPr/>
          </p:nvSpPr>
          <p:spPr>
            <a:xfrm>
              <a:off x="4972482" y="54693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2"/>
            <p:cNvSpPr/>
            <p:nvPr/>
          </p:nvSpPr>
          <p:spPr>
            <a:xfrm>
              <a:off x="4560146" y="56380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3"/>
            <p:cNvSpPr/>
            <p:nvPr/>
          </p:nvSpPr>
          <p:spPr>
            <a:xfrm>
              <a:off x="4731210" y="54971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4"/>
            <p:cNvSpPr/>
            <p:nvPr/>
          </p:nvSpPr>
          <p:spPr>
            <a:xfrm>
              <a:off x="4933364" y="54955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5"/>
            <p:cNvSpPr/>
            <p:nvPr/>
          </p:nvSpPr>
          <p:spPr>
            <a:xfrm>
              <a:off x="4717438" y="54959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6"/>
            <p:cNvSpPr/>
            <p:nvPr/>
          </p:nvSpPr>
          <p:spPr>
            <a:xfrm>
              <a:off x="4719985" y="60716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7"/>
            <p:cNvSpPr/>
            <p:nvPr/>
          </p:nvSpPr>
          <p:spPr>
            <a:xfrm>
              <a:off x="5016791" y="56802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8"/>
            <p:cNvSpPr/>
            <p:nvPr/>
          </p:nvSpPr>
          <p:spPr>
            <a:xfrm>
              <a:off x="5139752" y="53809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29"/>
            <p:cNvSpPr/>
            <p:nvPr/>
          </p:nvSpPr>
          <p:spPr>
            <a:xfrm>
              <a:off x="4992311" y="54952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0"/>
            <p:cNvSpPr/>
            <p:nvPr/>
          </p:nvSpPr>
          <p:spPr>
            <a:xfrm>
              <a:off x="4578383" y="54028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1"/>
            <p:cNvSpPr/>
            <p:nvPr/>
          </p:nvSpPr>
          <p:spPr>
            <a:xfrm>
              <a:off x="4839300" y="54160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2"/>
            <p:cNvSpPr/>
            <p:nvPr/>
          </p:nvSpPr>
          <p:spPr>
            <a:xfrm>
              <a:off x="4515315" y="53937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3"/>
            <p:cNvSpPr/>
            <p:nvPr/>
          </p:nvSpPr>
          <p:spPr>
            <a:xfrm>
              <a:off x="4618880" y="59017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4"/>
            <p:cNvSpPr/>
            <p:nvPr/>
          </p:nvSpPr>
          <p:spPr>
            <a:xfrm>
              <a:off x="5127836" y="55430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5"/>
            <p:cNvSpPr/>
            <p:nvPr/>
          </p:nvSpPr>
          <p:spPr>
            <a:xfrm>
              <a:off x="5058987" y="55013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6"/>
            <p:cNvSpPr/>
            <p:nvPr/>
          </p:nvSpPr>
          <p:spPr>
            <a:xfrm>
              <a:off x="4480450" y="54190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7"/>
            <p:cNvSpPr/>
            <p:nvPr/>
          </p:nvSpPr>
          <p:spPr>
            <a:xfrm>
              <a:off x="4795610" y="54284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8"/>
            <p:cNvSpPr/>
            <p:nvPr/>
          </p:nvSpPr>
          <p:spPr>
            <a:xfrm>
              <a:off x="4904468" y="54056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39"/>
            <p:cNvSpPr/>
            <p:nvPr/>
          </p:nvSpPr>
          <p:spPr>
            <a:xfrm>
              <a:off x="5022098" y="54013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0"/>
            <p:cNvSpPr/>
            <p:nvPr/>
          </p:nvSpPr>
          <p:spPr>
            <a:xfrm>
              <a:off x="4498609" y="54074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1"/>
            <p:cNvSpPr/>
            <p:nvPr/>
          </p:nvSpPr>
          <p:spPr>
            <a:xfrm>
              <a:off x="5150350" y="54854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2"/>
            <p:cNvSpPr/>
            <p:nvPr/>
          </p:nvSpPr>
          <p:spPr>
            <a:xfrm>
              <a:off x="4487442" y="53762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3"/>
            <p:cNvSpPr/>
            <p:nvPr/>
          </p:nvSpPr>
          <p:spPr>
            <a:xfrm>
              <a:off x="4647841" y="54204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4"/>
            <p:cNvSpPr/>
            <p:nvPr/>
          </p:nvSpPr>
          <p:spPr>
            <a:xfrm>
              <a:off x="4874958" y="61840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5"/>
            <p:cNvSpPr/>
            <p:nvPr/>
          </p:nvSpPr>
          <p:spPr>
            <a:xfrm>
              <a:off x="4907928" y="57160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6"/>
            <p:cNvSpPr/>
            <p:nvPr/>
          </p:nvSpPr>
          <p:spPr>
            <a:xfrm>
              <a:off x="4757338" y="53846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7"/>
            <p:cNvSpPr/>
            <p:nvPr/>
          </p:nvSpPr>
          <p:spPr>
            <a:xfrm>
              <a:off x="4603836" y="54917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8"/>
            <p:cNvSpPr/>
            <p:nvPr/>
          </p:nvSpPr>
          <p:spPr>
            <a:xfrm>
              <a:off x="4565919" y="54448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49"/>
            <p:cNvSpPr/>
            <p:nvPr/>
          </p:nvSpPr>
          <p:spPr>
            <a:xfrm>
              <a:off x="4481931" y="53898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0"/>
            <p:cNvSpPr/>
            <p:nvPr/>
          </p:nvSpPr>
          <p:spPr>
            <a:xfrm>
              <a:off x="5102744" y="55826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1"/>
            <p:cNvSpPr/>
            <p:nvPr/>
          </p:nvSpPr>
          <p:spPr>
            <a:xfrm>
              <a:off x="4929195" y="54334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2"/>
            <p:cNvSpPr/>
            <p:nvPr/>
          </p:nvSpPr>
          <p:spPr>
            <a:xfrm>
              <a:off x="5167701" y="53939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3"/>
            <p:cNvSpPr/>
            <p:nvPr/>
          </p:nvSpPr>
          <p:spPr>
            <a:xfrm>
              <a:off x="4841079" y="54102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4"/>
            <p:cNvSpPr/>
            <p:nvPr/>
          </p:nvSpPr>
          <p:spPr>
            <a:xfrm>
              <a:off x="4976913" y="58770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5"/>
            <p:cNvSpPr/>
            <p:nvPr/>
          </p:nvSpPr>
          <p:spPr>
            <a:xfrm>
              <a:off x="4754106" y="53874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6"/>
            <p:cNvSpPr/>
            <p:nvPr/>
          </p:nvSpPr>
          <p:spPr>
            <a:xfrm>
              <a:off x="4823373" y="53902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7"/>
            <p:cNvSpPr/>
            <p:nvPr/>
          </p:nvSpPr>
          <p:spPr>
            <a:xfrm>
              <a:off x="4943173" y="57597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8"/>
            <p:cNvSpPr/>
            <p:nvPr/>
          </p:nvSpPr>
          <p:spPr>
            <a:xfrm>
              <a:off x="4756452" y="60650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59"/>
            <p:cNvSpPr/>
            <p:nvPr/>
          </p:nvSpPr>
          <p:spPr>
            <a:xfrm>
              <a:off x="5116962" y="54059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0"/>
            <p:cNvSpPr/>
            <p:nvPr/>
          </p:nvSpPr>
          <p:spPr>
            <a:xfrm>
              <a:off x="4530462" y="54310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1"/>
            <p:cNvSpPr/>
            <p:nvPr/>
          </p:nvSpPr>
          <p:spPr>
            <a:xfrm>
              <a:off x="4643535" y="54237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2"/>
            <p:cNvSpPr/>
            <p:nvPr/>
          </p:nvSpPr>
          <p:spPr>
            <a:xfrm>
              <a:off x="5003834" y="54006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3"/>
            <p:cNvSpPr/>
            <p:nvPr/>
          </p:nvSpPr>
          <p:spPr>
            <a:xfrm>
              <a:off x="5054996" y="54758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4"/>
            <p:cNvSpPr/>
            <p:nvPr/>
          </p:nvSpPr>
          <p:spPr>
            <a:xfrm>
              <a:off x="5147122" y="56109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5"/>
            <p:cNvSpPr/>
            <p:nvPr/>
          </p:nvSpPr>
          <p:spPr>
            <a:xfrm>
              <a:off x="5091373" y="53995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6"/>
            <p:cNvSpPr/>
            <p:nvPr/>
          </p:nvSpPr>
          <p:spPr>
            <a:xfrm>
              <a:off x="4570338" y="58209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7"/>
            <p:cNvSpPr/>
            <p:nvPr/>
          </p:nvSpPr>
          <p:spPr>
            <a:xfrm>
              <a:off x="4861834" y="55033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8"/>
            <p:cNvSpPr/>
            <p:nvPr/>
          </p:nvSpPr>
          <p:spPr>
            <a:xfrm>
              <a:off x="4607828" y="54031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69"/>
            <p:cNvSpPr/>
            <p:nvPr/>
          </p:nvSpPr>
          <p:spPr>
            <a:xfrm>
              <a:off x="4524985" y="53788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0"/>
            <p:cNvSpPr/>
            <p:nvPr/>
          </p:nvSpPr>
          <p:spPr>
            <a:xfrm>
              <a:off x="4856673" y="54793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1"/>
            <p:cNvSpPr/>
            <p:nvPr/>
          </p:nvSpPr>
          <p:spPr>
            <a:xfrm>
              <a:off x="5118215" y="54904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2"/>
            <p:cNvSpPr/>
            <p:nvPr/>
          </p:nvSpPr>
          <p:spPr>
            <a:xfrm>
              <a:off x="4839677" y="60013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3"/>
            <p:cNvSpPr/>
            <p:nvPr/>
          </p:nvSpPr>
          <p:spPr>
            <a:xfrm>
              <a:off x="4511575" y="55030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4"/>
            <p:cNvSpPr/>
            <p:nvPr/>
          </p:nvSpPr>
          <p:spPr>
            <a:xfrm>
              <a:off x="5083855" y="54938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5"/>
            <p:cNvSpPr/>
            <p:nvPr/>
          </p:nvSpPr>
          <p:spPr>
            <a:xfrm>
              <a:off x="4689992" y="53807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6"/>
            <p:cNvSpPr/>
            <p:nvPr/>
          </p:nvSpPr>
          <p:spPr>
            <a:xfrm>
              <a:off x="4978862" y="54424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7"/>
            <p:cNvSpPr/>
            <p:nvPr/>
          </p:nvSpPr>
          <p:spPr>
            <a:xfrm>
              <a:off x="4862379" y="57722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8"/>
            <p:cNvSpPr/>
            <p:nvPr/>
          </p:nvSpPr>
          <p:spPr>
            <a:xfrm>
              <a:off x="4683192" y="53937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79"/>
            <p:cNvSpPr/>
            <p:nvPr/>
          </p:nvSpPr>
          <p:spPr>
            <a:xfrm>
              <a:off x="5156307" y="54004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0"/>
            <p:cNvSpPr/>
            <p:nvPr/>
          </p:nvSpPr>
          <p:spPr>
            <a:xfrm>
              <a:off x="4922527" y="53999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1"/>
            <p:cNvSpPr/>
            <p:nvPr/>
          </p:nvSpPr>
          <p:spPr>
            <a:xfrm>
              <a:off x="5148202" y="57818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2"/>
            <p:cNvSpPr/>
            <p:nvPr/>
          </p:nvSpPr>
          <p:spPr>
            <a:xfrm>
              <a:off x="4604294" y="53870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3"/>
            <p:cNvSpPr/>
            <p:nvPr/>
          </p:nvSpPr>
          <p:spPr>
            <a:xfrm>
              <a:off x="4719143" y="54616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4"/>
            <p:cNvSpPr/>
            <p:nvPr/>
          </p:nvSpPr>
          <p:spPr>
            <a:xfrm>
              <a:off x="4850469" y="54856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5"/>
            <p:cNvSpPr/>
            <p:nvPr/>
          </p:nvSpPr>
          <p:spPr>
            <a:xfrm>
              <a:off x="5104658" y="54147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6"/>
            <p:cNvSpPr/>
            <p:nvPr/>
          </p:nvSpPr>
          <p:spPr>
            <a:xfrm>
              <a:off x="5030941" y="57914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7"/>
            <p:cNvSpPr/>
            <p:nvPr/>
          </p:nvSpPr>
          <p:spPr>
            <a:xfrm>
              <a:off x="5090607" y="55461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8"/>
            <p:cNvSpPr/>
            <p:nvPr/>
          </p:nvSpPr>
          <p:spPr>
            <a:xfrm>
              <a:off x="4512555" y="54324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89"/>
            <p:cNvSpPr/>
            <p:nvPr/>
          </p:nvSpPr>
          <p:spPr>
            <a:xfrm>
              <a:off x="4678212" y="53941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0"/>
            <p:cNvSpPr/>
            <p:nvPr/>
          </p:nvSpPr>
          <p:spPr>
            <a:xfrm>
              <a:off x="4860910" y="54540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1"/>
            <p:cNvSpPr/>
            <p:nvPr/>
          </p:nvSpPr>
          <p:spPr>
            <a:xfrm>
              <a:off x="4899771" y="54245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2"/>
            <p:cNvSpPr/>
            <p:nvPr/>
          </p:nvSpPr>
          <p:spPr>
            <a:xfrm>
              <a:off x="5020665" y="54984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3"/>
            <p:cNvSpPr/>
            <p:nvPr/>
          </p:nvSpPr>
          <p:spPr>
            <a:xfrm>
              <a:off x="4936872" y="59021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4"/>
            <p:cNvSpPr/>
            <p:nvPr/>
          </p:nvSpPr>
          <p:spPr>
            <a:xfrm>
              <a:off x="4901820" y="58439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5"/>
            <p:cNvSpPr/>
            <p:nvPr/>
          </p:nvSpPr>
          <p:spPr>
            <a:xfrm>
              <a:off x="4873336" y="55407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6"/>
            <p:cNvSpPr/>
            <p:nvPr/>
          </p:nvSpPr>
          <p:spPr>
            <a:xfrm>
              <a:off x="4759462" y="59520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7"/>
            <p:cNvSpPr/>
            <p:nvPr/>
          </p:nvSpPr>
          <p:spPr>
            <a:xfrm>
              <a:off x="4810146" y="53957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8"/>
            <p:cNvSpPr/>
            <p:nvPr/>
          </p:nvSpPr>
          <p:spPr>
            <a:xfrm>
              <a:off x="4870902" y="54602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699"/>
            <p:cNvSpPr/>
            <p:nvPr/>
          </p:nvSpPr>
          <p:spPr>
            <a:xfrm>
              <a:off x="4966934" y="54414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0"/>
            <p:cNvSpPr/>
            <p:nvPr/>
          </p:nvSpPr>
          <p:spPr>
            <a:xfrm>
              <a:off x="4864580" y="53901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1"/>
            <p:cNvSpPr/>
            <p:nvPr/>
          </p:nvSpPr>
          <p:spPr>
            <a:xfrm>
              <a:off x="4878595" y="54356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2"/>
            <p:cNvSpPr/>
            <p:nvPr/>
          </p:nvSpPr>
          <p:spPr>
            <a:xfrm>
              <a:off x="4813435" y="54024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3"/>
            <p:cNvSpPr/>
            <p:nvPr/>
          </p:nvSpPr>
          <p:spPr>
            <a:xfrm>
              <a:off x="4592130" y="54096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4"/>
            <p:cNvSpPr/>
            <p:nvPr/>
          </p:nvSpPr>
          <p:spPr>
            <a:xfrm>
              <a:off x="4715353" y="54250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5"/>
            <p:cNvSpPr/>
            <p:nvPr/>
          </p:nvSpPr>
          <p:spPr>
            <a:xfrm>
              <a:off x="4501532" y="57807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6"/>
            <p:cNvSpPr/>
            <p:nvPr/>
          </p:nvSpPr>
          <p:spPr>
            <a:xfrm>
              <a:off x="4610403" y="56122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7"/>
            <p:cNvSpPr/>
            <p:nvPr/>
          </p:nvSpPr>
          <p:spPr>
            <a:xfrm>
              <a:off x="4678139" y="53802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8"/>
            <p:cNvSpPr/>
            <p:nvPr/>
          </p:nvSpPr>
          <p:spPr>
            <a:xfrm>
              <a:off x="4930942" y="54956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09"/>
            <p:cNvSpPr/>
            <p:nvPr/>
          </p:nvSpPr>
          <p:spPr>
            <a:xfrm>
              <a:off x="4867196" y="54969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0"/>
            <p:cNvSpPr/>
            <p:nvPr/>
          </p:nvSpPr>
          <p:spPr>
            <a:xfrm>
              <a:off x="4579367" y="54111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1"/>
            <p:cNvSpPr/>
            <p:nvPr/>
          </p:nvSpPr>
          <p:spPr>
            <a:xfrm>
              <a:off x="4918011" y="54397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2"/>
            <p:cNvSpPr/>
            <p:nvPr/>
          </p:nvSpPr>
          <p:spPr>
            <a:xfrm>
              <a:off x="4640131" y="54837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3"/>
            <p:cNvSpPr/>
            <p:nvPr/>
          </p:nvSpPr>
          <p:spPr>
            <a:xfrm>
              <a:off x="4924121" y="54850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4"/>
            <p:cNvSpPr/>
            <p:nvPr/>
          </p:nvSpPr>
          <p:spPr>
            <a:xfrm>
              <a:off x="4870468" y="54336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5"/>
            <p:cNvSpPr/>
            <p:nvPr/>
          </p:nvSpPr>
          <p:spPr>
            <a:xfrm>
              <a:off x="4525092" y="54314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6"/>
            <p:cNvSpPr/>
            <p:nvPr/>
          </p:nvSpPr>
          <p:spPr>
            <a:xfrm>
              <a:off x="5075574" y="55402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7"/>
            <p:cNvSpPr/>
            <p:nvPr/>
          </p:nvSpPr>
          <p:spPr>
            <a:xfrm>
              <a:off x="4698869" y="54307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8"/>
            <p:cNvSpPr/>
            <p:nvPr/>
          </p:nvSpPr>
          <p:spPr>
            <a:xfrm>
              <a:off x="4674166" y="54249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19"/>
            <p:cNvSpPr/>
            <p:nvPr/>
          </p:nvSpPr>
          <p:spPr>
            <a:xfrm>
              <a:off x="4929940" y="56976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0"/>
            <p:cNvSpPr/>
            <p:nvPr/>
          </p:nvSpPr>
          <p:spPr>
            <a:xfrm>
              <a:off x="4872671" y="54108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1"/>
            <p:cNvSpPr/>
            <p:nvPr/>
          </p:nvSpPr>
          <p:spPr>
            <a:xfrm>
              <a:off x="4996767" y="54349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2"/>
            <p:cNvSpPr/>
            <p:nvPr/>
          </p:nvSpPr>
          <p:spPr>
            <a:xfrm>
              <a:off x="4808712" y="54235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3"/>
            <p:cNvSpPr/>
            <p:nvPr/>
          </p:nvSpPr>
          <p:spPr>
            <a:xfrm>
              <a:off x="4626127" y="54055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4"/>
            <p:cNvSpPr/>
            <p:nvPr/>
          </p:nvSpPr>
          <p:spPr>
            <a:xfrm>
              <a:off x="5058779" y="54097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5"/>
            <p:cNvSpPr/>
            <p:nvPr/>
          </p:nvSpPr>
          <p:spPr>
            <a:xfrm>
              <a:off x="4569937" y="53863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6"/>
            <p:cNvSpPr/>
            <p:nvPr/>
          </p:nvSpPr>
          <p:spPr>
            <a:xfrm>
              <a:off x="4551938" y="60144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7"/>
            <p:cNvSpPr/>
            <p:nvPr/>
          </p:nvSpPr>
          <p:spPr>
            <a:xfrm>
              <a:off x="4649568" y="56984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8"/>
            <p:cNvSpPr/>
            <p:nvPr/>
          </p:nvSpPr>
          <p:spPr>
            <a:xfrm>
              <a:off x="4925747" y="57435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29"/>
            <p:cNvSpPr/>
            <p:nvPr/>
          </p:nvSpPr>
          <p:spPr>
            <a:xfrm>
              <a:off x="5012839" y="56934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0"/>
            <p:cNvSpPr/>
            <p:nvPr/>
          </p:nvSpPr>
          <p:spPr>
            <a:xfrm>
              <a:off x="4704086" y="54479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1"/>
            <p:cNvSpPr/>
            <p:nvPr/>
          </p:nvSpPr>
          <p:spPr>
            <a:xfrm>
              <a:off x="4971105" y="60467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2"/>
            <p:cNvSpPr/>
            <p:nvPr/>
          </p:nvSpPr>
          <p:spPr>
            <a:xfrm>
              <a:off x="4880803" y="60320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3"/>
            <p:cNvSpPr/>
            <p:nvPr/>
          </p:nvSpPr>
          <p:spPr>
            <a:xfrm>
              <a:off x="4543367" y="53985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4"/>
            <p:cNvSpPr/>
            <p:nvPr/>
          </p:nvSpPr>
          <p:spPr>
            <a:xfrm>
              <a:off x="4863080" y="54049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5"/>
            <p:cNvSpPr/>
            <p:nvPr/>
          </p:nvSpPr>
          <p:spPr>
            <a:xfrm>
              <a:off x="4491859" y="57469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6"/>
            <p:cNvSpPr/>
            <p:nvPr/>
          </p:nvSpPr>
          <p:spPr>
            <a:xfrm>
              <a:off x="4473059" y="60349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7"/>
            <p:cNvSpPr/>
            <p:nvPr/>
          </p:nvSpPr>
          <p:spPr>
            <a:xfrm>
              <a:off x="4604960" y="54533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8"/>
            <p:cNvSpPr/>
            <p:nvPr/>
          </p:nvSpPr>
          <p:spPr>
            <a:xfrm>
              <a:off x="5109478" y="56780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39"/>
            <p:cNvSpPr/>
            <p:nvPr/>
          </p:nvSpPr>
          <p:spPr>
            <a:xfrm>
              <a:off x="4676029" y="55962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0"/>
            <p:cNvSpPr/>
            <p:nvPr/>
          </p:nvSpPr>
          <p:spPr>
            <a:xfrm>
              <a:off x="4505737" y="53953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1"/>
            <p:cNvSpPr/>
            <p:nvPr/>
          </p:nvSpPr>
          <p:spPr>
            <a:xfrm>
              <a:off x="5136165" y="54063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2"/>
            <p:cNvSpPr/>
            <p:nvPr/>
          </p:nvSpPr>
          <p:spPr>
            <a:xfrm>
              <a:off x="5097066" y="53896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3"/>
            <p:cNvSpPr/>
            <p:nvPr/>
          </p:nvSpPr>
          <p:spPr>
            <a:xfrm>
              <a:off x="4807441" y="54879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4"/>
            <p:cNvSpPr/>
            <p:nvPr/>
          </p:nvSpPr>
          <p:spPr>
            <a:xfrm>
              <a:off x="4488166" y="54057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5"/>
            <p:cNvSpPr/>
            <p:nvPr/>
          </p:nvSpPr>
          <p:spPr>
            <a:xfrm>
              <a:off x="4607824" y="54905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6"/>
            <p:cNvSpPr/>
            <p:nvPr/>
          </p:nvSpPr>
          <p:spPr>
            <a:xfrm>
              <a:off x="4885888" y="54977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7"/>
            <p:cNvSpPr/>
            <p:nvPr/>
          </p:nvSpPr>
          <p:spPr>
            <a:xfrm>
              <a:off x="4939525" y="54890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8"/>
            <p:cNvSpPr/>
            <p:nvPr/>
          </p:nvSpPr>
          <p:spPr>
            <a:xfrm>
              <a:off x="5070325" y="54898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49"/>
            <p:cNvSpPr/>
            <p:nvPr/>
          </p:nvSpPr>
          <p:spPr>
            <a:xfrm>
              <a:off x="4774812" y="54321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0"/>
            <p:cNvSpPr/>
            <p:nvPr/>
          </p:nvSpPr>
          <p:spPr>
            <a:xfrm>
              <a:off x="4882844" y="54866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1"/>
            <p:cNvSpPr/>
            <p:nvPr/>
          </p:nvSpPr>
          <p:spPr>
            <a:xfrm>
              <a:off x="5066187" y="57257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2"/>
            <p:cNvSpPr/>
            <p:nvPr/>
          </p:nvSpPr>
          <p:spPr>
            <a:xfrm>
              <a:off x="4736039" y="54047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3"/>
            <p:cNvSpPr/>
            <p:nvPr/>
          </p:nvSpPr>
          <p:spPr>
            <a:xfrm>
              <a:off x="4873417" y="58934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4"/>
            <p:cNvSpPr/>
            <p:nvPr/>
          </p:nvSpPr>
          <p:spPr>
            <a:xfrm>
              <a:off x="4501612" y="54609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5"/>
            <p:cNvSpPr/>
            <p:nvPr/>
          </p:nvSpPr>
          <p:spPr>
            <a:xfrm>
              <a:off x="5077837" y="57775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6"/>
            <p:cNvSpPr/>
            <p:nvPr/>
          </p:nvSpPr>
          <p:spPr>
            <a:xfrm>
              <a:off x="4598021" y="55386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7"/>
            <p:cNvSpPr/>
            <p:nvPr/>
          </p:nvSpPr>
          <p:spPr>
            <a:xfrm>
              <a:off x="5009282" y="58290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8"/>
            <p:cNvSpPr/>
            <p:nvPr/>
          </p:nvSpPr>
          <p:spPr>
            <a:xfrm>
              <a:off x="4798385" y="57286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59"/>
            <p:cNvSpPr/>
            <p:nvPr/>
          </p:nvSpPr>
          <p:spPr>
            <a:xfrm>
              <a:off x="4608458" y="59881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0"/>
            <p:cNvSpPr/>
            <p:nvPr/>
          </p:nvSpPr>
          <p:spPr>
            <a:xfrm>
              <a:off x="4553965" y="53972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1"/>
            <p:cNvSpPr/>
            <p:nvPr/>
          </p:nvSpPr>
          <p:spPr>
            <a:xfrm>
              <a:off x="4477909" y="53974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2"/>
            <p:cNvSpPr/>
            <p:nvPr/>
          </p:nvSpPr>
          <p:spPr>
            <a:xfrm>
              <a:off x="5110660" y="58617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3"/>
            <p:cNvSpPr/>
            <p:nvPr/>
          </p:nvSpPr>
          <p:spPr>
            <a:xfrm>
              <a:off x="4804740" y="57666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4"/>
            <p:cNvSpPr/>
            <p:nvPr/>
          </p:nvSpPr>
          <p:spPr>
            <a:xfrm>
              <a:off x="4945976" y="55960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pg765"/>
            <p:cNvSpPr/>
            <p:nvPr/>
          </p:nvSpPr>
          <p:spPr>
            <a:xfrm>
              <a:off x="4610120" y="57012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4325757" y="5274385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7192078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7192078" y="289836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7192078" y="255892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7192078" y="221947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7192078" y="188003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7192078" y="154059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7192078" y="272864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7192078" y="238920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7192078" y="204975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7192078" y="171031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7716465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8590444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94644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g780"/>
            <p:cNvSpPr/>
            <p:nvPr/>
          </p:nvSpPr>
          <p:spPr>
            <a:xfrm>
              <a:off x="7399438" y="27436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1"/>
            <p:cNvSpPr/>
            <p:nvPr/>
          </p:nvSpPr>
          <p:spPr>
            <a:xfrm>
              <a:off x="7569854" y="24003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2"/>
            <p:cNvSpPr/>
            <p:nvPr/>
          </p:nvSpPr>
          <p:spPr>
            <a:xfrm>
              <a:off x="7921880" y="23505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3"/>
            <p:cNvSpPr/>
            <p:nvPr/>
          </p:nvSpPr>
          <p:spPr>
            <a:xfrm>
              <a:off x="7564644" y="23570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4"/>
            <p:cNvSpPr/>
            <p:nvPr/>
          </p:nvSpPr>
          <p:spPr>
            <a:xfrm>
              <a:off x="7916435" y="23477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5"/>
            <p:cNvSpPr/>
            <p:nvPr/>
          </p:nvSpPr>
          <p:spPr>
            <a:xfrm>
              <a:off x="7637617" y="19279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6"/>
            <p:cNvSpPr/>
            <p:nvPr/>
          </p:nvSpPr>
          <p:spPr>
            <a:xfrm>
              <a:off x="7628252" y="23824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7"/>
            <p:cNvSpPr/>
            <p:nvPr/>
          </p:nvSpPr>
          <p:spPr>
            <a:xfrm>
              <a:off x="7945295" y="23979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8"/>
            <p:cNvSpPr/>
            <p:nvPr/>
          </p:nvSpPr>
          <p:spPr>
            <a:xfrm>
              <a:off x="7644724" y="23462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89"/>
            <p:cNvSpPr/>
            <p:nvPr/>
          </p:nvSpPr>
          <p:spPr>
            <a:xfrm>
              <a:off x="7889256" y="23453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0"/>
            <p:cNvSpPr/>
            <p:nvPr/>
          </p:nvSpPr>
          <p:spPr>
            <a:xfrm>
              <a:off x="7828134" y="23844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1"/>
            <p:cNvSpPr/>
            <p:nvPr/>
          </p:nvSpPr>
          <p:spPr>
            <a:xfrm>
              <a:off x="7979762" y="25110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pg792"/>
            <p:cNvSpPr/>
            <p:nvPr/>
          </p:nvSpPr>
          <p:spPr>
            <a:xfrm>
              <a:off x="7498789" y="23916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4" name="pg793"/>
            <p:cNvSpPr/>
            <p:nvPr/>
          </p:nvSpPr>
          <p:spPr>
            <a:xfrm>
              <a:off x="7335825" y="24007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5" name="pg794"/>
            <p:cNvSpPr/>
            <p:nvPr/>
          </p:nvSpPr>
          <p:spPr>
            <a:xfrm>
              <a:off x="7920231" y="23828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6" name="pg795"/>
            <p:cNvSpPr/>
            <p:nvPr/>
          </p:nvSpPr>
          <p:spPr>
            <a:xfrm>
              <a:off x="7842623" y="23955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7" name="pg796"/>
            <p:cNvSpPr/>
            <p:nvPr/>
          </p:nvSpPr>
          <p:spPr>
            <a:xfrm>
              <a:off x="7748062" y="23814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8" name="pg797"/>
            <p:cNvSpPr/>
            <p:nvPr/>
          </p:nvSpPr>
          <p:spPr>
            <a:xfrm>
              <a:off x="7873033" y="23583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9" name="pg798"/>
            <p:cNvSpPr/>
            <p:nvPr/>
          </p:nvSpPr>
          <p:spPr>
            <a:xfrm>
              <a:off x="7775485" y="23893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0" name="pg799"/>
            <p:cNvSpPr/>
            <p:nvPr/>
          </p:nvSpPr>
          <p:spPr>
            <a:xfrm>
              <a:off x="7565128" y="25296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1" name="pg800"/>
            <p:cNvSpPr/>
            <p:nvPr/>
          </p:nvSpPr>
          <p:spPr>
            <a:xfrm>
              <a:off x="7869186" y="23453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2" name="pg801"/>
            <p:cNvSpPr/>
            <p:nvPr/>
          </p:nvSpPr>
          <p:spPr>
            <a:xfrm>
              <a:off x="7797824" y="23518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pg802"/>
            <p:cNvSpPr/>
            <p:nvPr/>
          </p:nvSpPr>
          <p:spPr>
            <a:xfrm>
              <a:off x="8030273" y="24012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4" name="pg803"/>
            <p:cNvSpPr/>
            <p:nvPr/>
          </p:nvSpPr>
          <p:spPr>
            <a:xfrm>
              <a:off x="7541295" y="23805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pg804"/>
            <p:cNvSpPr/>
            <p:nvPr/>
          </p:nvSpPr>
          <p:spPr>
            <a:xfrm>
              <a:off x="7346819" y="23871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6" name="pg805"/>
            <p:cNvSpPr/>
            <p:nvPr/>
          </p:nvSpPr>
          <p:spPr>
            <a:xfrm>
              <a:off x="8013158" y="23842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7" name="pg806"/>
            <p:cNvSpPr/>
            <p:nvPr/>
          </p:nvSpPr>
          <p:spPr>
            <a:xfrm>
              <a:off x="7871250" y="19081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8" name="pg807"/>
            <p:cNvSpPr/>
            <p:nvPr/>
          </p:nvSpPr>
          <p:spPr>
            <a:xfrm>
              <a:off x="7450586" y="23983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9" name="pg808"/>
            <p:cNvSpPr/>
            <p:nvPr/>
          </p:nvSpPr>
          <p:spPr>
            <a:xfrm>
              <a:off x="7829065" y="25469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0" name="pg809"/>
            <p:cNvSpPr/>
            <p:nvPr/>
          </p:nvSpPr>
          <p:spPr>
            <a:xfrm>
              <a:off x="7741365" y="23807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1" name="pg810"/>
            <p:cNvSpPr/>
            <p:nvPr/>
          </p:nvSpPr>
          <p:spPr>
            <a:xfrm>
              <a:off x="7491909" y="19077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2" name="pg811"/>
            <p:cNvSpPr/>
            <p:nvPr/>
          </p:nvSpPr>
          <p:spPr>
            <a:xfrm>
              <a:off x="7469941" y="23517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pg812"/>
            <p:cNvSpPr/>
            <p:nvPr/>
          </p:nvSpPr>
          <p:spPr>
            <a:xfrm>
              <a:off x="7737004" y="23663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4" name="pg813"/>
            <p:cNvSpPr/>
            <p:nvPr/>
          </p:nvSpPr>
          <p:spPr>
            <a:xfrm>
              <a:off x="7382313" y="23552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pg814"/>
            <p:cNvSpPr/>
            <p:nvPr/>
          </p:nvSpPr>
          <p:spPr>
            <a:xfrm>
              <a:off x="7973325" y="23586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6" name="pg815"/>
            <p:cNvSpPr/>
            <p:nvPr/>
          </p:nvSpPr>
          <p:spPr>
            <a:xfrm>
              <a:off x="7471879" y="23588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7" name="pg816"/>
            <p:cNvSpPr/>
            <p:nvPr/>
          </p:nvSpPr>
          <p:spPr>
            <a:xfrm>
              <a:off x="7961044" y="23592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8" name="pg817"/>
            <p:cNvSpPr/>
            <p:nvPr/>
          </p:nvSpPr>
          <p:spPr>
            <a:xfrm>
              <a:off x="7851234" y="23612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9" name="pg818"/>
            <p:cNvSpPr/>
            <p:nvPr/>
          </p:nvSpPr>
          <p:spPr>
            <a:xfrm>
              <a:off x="7964204" y="23520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0" name="pg819"/>
            <p:cNvSpPr/>
            <p:nvPr/>
          </p:nvSpPr>
          <p:spPr>
            <a:xfrm>
              <a:off x="7914174" y="24106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1" name="pg820"/>
            <p:cNvSpPr/>
            <p:nvPr/>
          </p:nvSpPr>
          <p:spPr>
            <a:xfrm>
              <a:off x="7698029" y="23760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2" name="pg821"/>
            <p:cNvSpPr/>
            <p:nvPr/>
          </p:nvSpPr>
          <p:spPr>
            <a:xfrm>
              <a:off x="7682238" y="23560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3" name="pg822"/>
            <p:cNvSpPr/>
            <p:nvPr/>
          </p:nvSpPr>
          <p:spPr>
            <a:xfrm>
              <a:off x="7775145" y="24562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4" name="pg823"/>
            <p:cNvSpPr/>
            <p:nvPr/>
          </p:nvSpPr>
          <p:spPr>
            <a:xfrm>
              <a:off x="7877719" y="22274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5" name="pg824"/>
            <p:cNvSpPr/>
            <p:nvPr/>
          </p:nvSpPr>
          <p:spPr>
            <a:xfrm>
              <a:off x="7857851" y="23558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6" name="pg825"/>
            <p:cNvSpPr/>
            <p:nvPr/>
          </p:nvSpPr>
          <p:spPr>
            <a:xfrm>
              <a:off x="7921024" y="23582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7" name="pg826"/>
            <p:cNvSpPr/>
            <p:nvPr/>
          </p:nvSpPr>
          <p:spPr>
            <a:xfrm>
              <a:off x="8031390" y="23574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8" name="pg827"/>
            <p:cNvSpPr/>
            <p:nvPr/>
          </p:nvSpPr>
          <p:spPr>
            <a:xfrm>
              <a:off x="7806016" y="23583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9" name="pg828"/>
            <p:cNvSpPr/>
            <p:nvPr/>
          </p:nvSpPr>
          <p:spPr>
            <a:xfrm>
              <a:off x="7757762" y="23475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7192078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7192078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7192078" y="482369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7192078" y="448425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7192078" y="414481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7192078" y="380536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7192078" y="346592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7192078" y="465397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7192078" y="431453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7192078" y="397509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7192078" y="363564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7716465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8590444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94644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g843"/>
            <p:cNvSpPr/>
            <p:nvPr/>
          </p:nvSpPr>
          <p:spPr>
            <a:xfrm>
              <a:off x="7956862" y="42236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5" name="pg844"/>
            <p:cNvSpPr/>
            <p:nvPr/>
          </p:nvSpPr>
          <p:spPr>
            <a:xfrm>
              <a:off x="7519130" y="41078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6" name="pg845"/>
            <p:cNvSpPr/>
            <p:nvPr/>
          </p:nvSpPr>
          <p:spPr>
            <a:xfrm>
              <a:off x="7902549" y="43344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7" name="pg846"/>
            <p:cNvSpPr/>
            <p:nvPr/>
          </p:nvSpPr>
          <p:spPr>
            <a:xfrm>
              <a:off x="7786091" y="42227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8" name="pg847"/>
            <p:cNvSpPr/>
            <p:nvPr/>
          </p:nvSpPr>
          <p:spPr>
            <a:xfrm>
              <a:off x="7779553" y="43164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9" name="pg848"/>
            <p:cNvSpPr/>
            <p:nvPr/>
          </p:nvSpPr>
          <p:spPr>
            <a:xfrm>
              <a:off x="7463130" y="41713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0" name="pg849"/>
            <p:cNvSpPr/>
            <p:nvPr/>
          </p:nvSpPr>
          <p:spPr>
            <a:xfrm>
              <a:off x="7492875" y="41426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1" name="pg850"/>
            <p:cNvSpPr/>
            <p:nvPr/>
          </p:nvSpPr>
          <p:spPr>
            <a:xfrm>
              <a:off x="7535125" y="42289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2" name="pg851"/>
            <p:cNvSpPr/>
            <p:nvPr/>
          </p:nvSpPr>
          <p:spPr>
            <a:xfrm>
              <a:off x="7425682" y="42735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3" name="pg852"/>
            <p:cNvSpPr/>
            <p:nvPr/>
          </p:nvSpPr>
          <p:spPr>
            <a:xfrm>
              <a:off x="7534600" y="41177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4" name="pg853"/>
            <p:cNvSpPr/>
            <p:nvPr/>
          </p:nvSpPr>
          <p:spPr>
            <a:xfrm>
              <a:off x="7557277" y="40951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5" name="pg854"/>
            <p:cNvSpPr/>
            <p:nvPr/>
          </p:nvSpPr>
          <p:spPr>
            <a:xfrm>
              <a:off x="7736615" y="41832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6" name="pg855"/>
            <p:cNvSpPr/>
            <p:nvPr/>
          </p:nvSpPr>
          <p:spPr>
            <a:xfrm>
              <a:off x="8031363" y="40959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7" name="pg856"/>
            <p:cNvSpPr/>
            <p:nvPr/>
          </p:nvSpPr>
          <p:spPr>
            <a:xfrm>
              <a:off x="7668993" y="41415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7192078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1459435" y="5059523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tx859"/>
            <p:cNvSpPr/>
            <p:nvPr/>
          </p:nvSpPr>
          <p:spPr>
            <a:xfrm>
              <a:off x="2500612" y="5103379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861" name="rc860"/>
            <p:cNvSpPr/>
            <p:nvPr/>
          </p:nvSpPr>
          <p:spPr>
            <a:xfrm>
              <a:off x="4325757" y="5059523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tx861"/>
            <p:cNvSpPr/>
            <p:nvPr/>
          </p:nvSpPr>
          <p:spPr>
            <a:xfrm>
              <a:off x="5407260" y="5102070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863" name="rc862"/>
            <p:cNvSpPr/>
            <p:nvPr/>
          </p:nvSpPr>
          <p:spPr>
            <a:xfrm>
              <a:off x="1459435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tx863"/>
            <p:cNvSpPr/>
            <p:nvPr/>
          </p:nvSpPr>
          <p:spPr>
            <a:xfrm>
              <a:off x="2531635" y="3200311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865" name="rc864"/>
            <p:cNvSpPr/>
            <p:nvPr/>
          </p:nvSpPr>
          <p:spPr>
            <a:xfrm>
              <a:off x="4325757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tx865"/>
            <p:cNvSpPr/>
            <p:nvPr/>
          </p:nvSpPr>
          <p:spPr>
            <a:xfrm>
              <a:off x="5519157" y="3200311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867" name="rc866"/>
            <p:cNvSpPr/>
            <p:nvPr/>
          </p:nvSpPr>
          <p:spPr>
            <a:xfrm>
              <a:off x="7192078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tx867"/>
            <p:cNvSpPr/>
            <p:nvPr/>
          </p:nvSpPr>
          <p:spPr>
            <a:xfrm>
              <a:off x="8289080" y="3178101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869" name="rc868"/>
            <p:cNvSpPr/>
            <p:nvPr/>
          </p:nvSpPr>
          <p:spPr>
            <a:xfrm>
              <a:off x="1459435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tx869"/>
            <p:cNvSpPr/>
            <p:nvPr/>
          </p:nvSpPr>
          <p:spPr>
            <a:xfrm>
              <a:off x="2627924" y="1274979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871" name="rc870"/>
            <p:cNvSpPr/>
            <p:nvPr/>
          </p:nvSpPr>
          <p:spPr>
            <a:xfrm>
              <a:off x="4325757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tx871"/>
            <p:cNvSpPr/>
            <p:nvPr/>
          </p:nvSpPr>
          <p:spPr>
            <a:xfrm>
              <a:off x="5422813" y="1251404"/>
              <a:ext cx="60261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Chlorophyta</a:t>
              </a:r>
            </a:p>
          </p:txBody>
        </p:sp>
        <p:sp>
          <p:nvSpPr>
            <p:cNvPr id="873" name="rc872"/>
            <p:cNvSpPr/>
            <p:nvPr/>
          </p:nvSpPr>
          <p:spPr>
            <a:xfrm>
              <a:off x="7192078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tx873"/>
            <p:cNvSpPr/>
            <p:nvPr/>
          </p:nvSpPr>
          <p:spPr>
            <a:xfrm>
              <a:off x="8388561" y="1274979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875" name="pl874"/>
            <p:cNvSpPr/>
            <p:nvPr/>
          </p:nvSpPr>
          <p:spPr>
            <a:xfrm>
              <a:off x="19838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285780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373178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tx877"/>
            <p:cNvSpPr/>
            <p:nvPr/>
          </p:nvSpPr>
          <p:spPr>
            <a:xfrm>
              <a:off x="1943468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79" name="tx878"/>
            <p:cNvSpPr/>
            <p:nvPr/>
          </p:nvSpPr>
          <p:spPr>
            <a:xfrm>
              <a:off x="2811253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80" name="tx879"/>
            <p:cNvSpPr/>
            <p:nvPr/>
          </p:nvSpPr>
          <p:spPr>
            <a:xfrm>
              <a:off x="3700703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81" name="pl880"/>
            <p:cNvSpPr/>
            <p:nvPr/>
          </p:nvSpPr>
          <p:spPr>
            <a:xfrm>
              <a:off x="485014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57241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659810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tx883"/>
            <p:cNvSpPr/>
            <p:nvPr/>
          </p:nvSpPr>
          <p:spPr>
            <a:xfrm>
              <a:off x="4809789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85" name="tx884"/>
            <p:cNvSpPr/>
            <p:nvPr/>
          </p:nvSpPr>
          <p:spPr>
            <a:xfrm>
              <a:off x="5677574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86" name="tx885"/>
            <p:cNvSpPr/>
            <p:nvPr/>
          </p:nvSpPr>
          <p:spPr>
            <a:xfrm>
              <a:off x="6567024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87" name="pl886"/>
            <p:cNvSpPr/>
            <p:nvPr/>
          </p:nvSpPr>
          <p:spPr>
            <a:xfrm>
              <a:off x="7716465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8590444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9464423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tx889"/>
            <p:cNvSpPr/>
            <p:nvPr/>
          </p:nvSpPr>
          <p:spPr>
            <a:xfrm>
              <a:off x="7676111" y="5052564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91" name="tx890"/>
            <p:cNvSpPr/>
            <p:nvPr/>
          </p:nvSpPr>
          <p:spPr>
            <a:xfrm>
              <a:off x="8543896" y="5052564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92" name="tx891"/>
            <p:cNvSpPr/>
            <p:nvPr/>
          </p:nvSpPr>
          <p:spPr>
            <a:xfrm>
              <a:off x="9433345" y="5052564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93" name="tx892"/>
            <p:cNvSpPr/>
            <p:nvPr/>
          </p:nvSpPr>
          <p:spPr>
            <a:xfrm>
              <a:off x="1210339" y="268695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894" name="tx893"/>
            <p:cNvSpPr/>
            <p:nvPr/>
          </p:nvSpPr>
          <p:spPr>
            <a:xfrm>
              <a:off x="1148183" y="234750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1148183" y="200806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1148183" y="1668623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897" name="pl896"/>
            <p:cNvSpPr/>
            <p:nvPr/>
          </p:nvSpPr>
          <p:spPr>
            <a:xfrm>
              <a:off x="1424641" y="27286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424641" y="23892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424641" y="20497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424641" y="17103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tx900"/>
            <p:cNvSpPr/>
            <p:nvPr/>
          </p:nvSpPr>
          <p:spPr>
            <a:xfrm>
              <a:off x="1210339" y="461228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902" name="tx901"/>
            <p:cNvSpPr/>
            <p:nvPr/>
          </p:nvSpPr>
          <p:spPr>
            <a:xfrm>
              <a:off x="1148183" y="4272842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903" name="tx902"/>
            <p:cNvSpPr/>
            <p:nvPr/>
          </p:nvSpPr>
          <p:spPr>
            <a:xfrm>
              <a:off x="1148183" y="393339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904" name="tx903"/>
            <p:cNvSpPr/>
            <p:nvPr/>
          </p:nvSpPr>
          <p:spPr>
            <a:xfrm>
              <a:off x="1148183" y="359395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905" name="pl904"/>
            <p:cNvSpPr/>
            <p:nvPr/>
          </p:nvSpPr>
          <p:spPr>
            <a:xfrm>
              <a:off x="1424641" y="46539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424641" y="43145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424641" y="39750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1424641" y="36356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tx908"/>
            <p:cNvSpPr/>
            <p:nvPr/>
          </p:nvSpPr>
          <p:spPr>
            <a:xfrm>
              <a:off x="1210339" y="653761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910" name="tx909"/>
            <p:cNvSpPr/>
            <p:nvPr/>
          </p:nvSpPr>
          <p:spPr>
            <a:xfrm>
              <a:off x="1148183" y="619817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911" name="tx910"/>
            <p:cNvSpPr/>
            <p:nvPr/>
          </p:nvSpPr>
          <p:spPr>
            <a:xfrm>
              <a:off x="1148183" y="585873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912" name="tx911"/>
            <p:cNvSpPr/>
            <p:nvPr/>
          </p:nvSpPr>
          <p:spPr>
            <a:xfrm>
              <a:off x="1148183" y="551928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913" name="pl912"/>
            <p:cNvSpPr/>
            <p:nvPr/>
          </p:nvSpPr>
          <p:spPr>
            <a:xfrm>
              <a:off x="1424641" y="65793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1424641" y="62398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1424641" y="59004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1424641" y="556098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tx916"/>
            <p:cNvSpPr/>
            <p:nvPr/>
          </p:nvSpPr>
          <p:spPr>
            <a:xfrm>
              <a:off x="5370985" y="7112732"/>
              <a:ext cx="706276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 H/M/L</a:t>
              </a:r>
            </a:p>
          </p:txBody>
        </p:sp>
        <p:sp>
          <p:nvSpPr>
            <p:cNvPr id="918" name="tx917"/>
            <p:cNvSpPr/>
            <p:nvPr/>
          </p:nvSpPr>
          <p:spPr>
            <a:xfrm rot="-5400000">
              <a:off x="387910" y="4117753"/>
              <a:ext cx="1288677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 Domain Scores</a:t>
              </a:r>
            </a:p>
          </p:txBody>
        </p:sp>
        <p:sp>
          <p:nvSpPr>
            <p:cNvPr id="919" name="tx918"/>
            <p:cNvSpPr/>
            <p:nvPr/>
          </p:nvSpPr>
          <p:spPr>
            <a:xfrm>
              <a:off x="1459435" y="979814"/>
              <a:ext cx="2347696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 Domain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2025-05-29T10:05:29Z</dcterms:modified>
  <cp:category/>
</cp:coreProperties>
</file>