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225797" y="2766628"/>
              <a:ext cx="174447" cy="237990"/>
            </a:xfrm>
            <a:custGeom>
              <a:avLst/>
              <a:pathLst>
                <a:path w="174447" h="237990">
                  <a:moveTo>
                    <a:pt x="174447" y="0"/>
                  </a:moveTo>
                  <a:lnTo>
                    <a:pt x="0" y="237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015889" y="5358079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310985" y="566446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34887" y="3610428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725239" y="3916812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294706" y="279193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69382" y="313886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51094" y="2230738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058259" y="258020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94382" y="942406"/>
              <a:ext cx="490019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2025-05-29T10:05:43Z</dcterms:modified>
  <cp:category/>
</cp:coreProperties>
</file>