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81970" cy="2473613"/>
            </a:xfrm>
            <a:custGeom>
              <a:avLst/>
              <a:pathLst>
                <a:path w="281970" h="2473613">
                  <a:moveTo>
                    <a:pt x="0" y="2473613"/>
                  </a:moveTo>
                  <a:lnTo>
                    <a:pt x="9723" y="2388872"/>
                  </a:lnTo>
                  <a:lnTo>
                    <a:pt x="19446" y="2304131"/>
                  </a:lnTo>
                  <a:lnTo>
                    <a:pt x="29169" y="2219390"/>
                  </a:lnTo>
                  <a:lnTo>
                    <a:pt x="38892" y="2134649"/>
                  </a:lnTo>
                  <a:lnTo>
                    <a:pt x="48615" y="2049908"/>
                  </a:lnTo>
                  <a:lnTo>
                    <a:pt x="58338" y="1965167"/>
                  </a:lnTo>
                  <a:lnTo>
                    <a:pt x="68061" y="1880426"/>
                  </a:lnTo>
                  <a:lnTo>
                    <a:pt x="77785" y="1795685"/>
                  </a:lnTo>
                  <a:lnTo>
                    <a:pt x="87508" y="1710944"/>
                  </a:lnTo>
                  <a:lnTo>
                    <a:pt x="97231" y="1626203"/>
                  </a:lnTo>
                  <a:lnTo>
                    <a:pt x="106954" y="1541462"/>
                  </a:lnTo>
                  <a:lnTo>
                    <a:pt x="116677" y="1456721"/>
                  </a:lnTo>
                  <a:lnTo>
                    <a:pt x="126400" y="1371980"/>
                  </a:lnTo>
                  <a:lnTo>
                    <a:pt x="136123" y="1287239"/>
                  </a:lnTo>
                  <a:lnTo>
                    <a:pt x="145846" y="1202498"/>
                  </a:lnTo>
                  <a:lnTo>
                    <a:pt x="155570" y="1117757"/>
                  </a:lnTo>
                  <a:lnTo>
                    <a:pt x="165293" y="1033016"/>
                  </a:lnTo>
                  <a:lnTo>
                    <a:pt x="175016" y="948275"/>
                  </a:lnTo>
                  <a:lnTo>
                    <a:pt x="184739" y="863534"/>
                  </a:lnTo>
                  <a:lnTo>
                    <a:pt x="194462" y="778793"/>
                  </a:lnTo>
                  <a:lnTo>
                    <a:pt x="204185" y="694052"/>
                  </a:lnTo>
                  <a:lnTo>
                    <a:pt x="213908" y="609310"/>
                  </a:lnTo>
                  <a:lnTo>
                    <a:pt x="223631" y="524569"/>
                  </a:lnTo>
                  <a:lnTo>
                    <a:pt x="233355" y="439828"/>
                  </a:lnTo>
                  <a:lnTo>
                    <a:pt x="243078" y="355087"/>
                  </a:lnTo>
                  <a:lnTo>
                    <a:pt x="252801" y="270346"/>
                  </a:lnTo>
                  <a:lnTo>
                    <a:pt x="262524" y="185605"/>
                  </a:lnTo>
                  <a:lnTo>
                    <a:pt x="272247" y="100864"/>
                  </a:lnTo>
                  <a:lnTo>
                    <a:pt x="281970" y="16123"/>
                  </a:lnTo>
                  <a:lnTo>
                    <a:pt x="188207" y="7170"/>
                  </a:lnTo>
                  <a:lnTo>
                    <a:pt x="94172" y="179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65692"/>
              <a:ext cx="2473612" cy="4005017"/>
            </a:xfrm>
            <a:custGeom>
              <a:avLst/>
              <a:pathLst>
                <a:path w="2473612" h="4005017">
                  <a:moveTo>
                    <a:pt x="0" y="2457490"/>
                  </a:moveTo>
                  <a:lnTo>
                    <a:pt x="66543" y="2510853"/>
                  </a:lnTo>
                  <a:lnTo>
                    <a:pt x="133086" y="2564216"/>
                  </a:lnTo>
                  <a:lnTo>
                    <a:pt x="199629" y="2617579"/>
                  </a:lnTo>
                  <a:lnTo>
                    <a:pt x="266172" y="2670942"/>
                  </a:lnTo>
                  <a:lnTo>
                    <a:pt x="332715" y="2724305"/>
                  </a:lnTo>
                  <a:lnTo>
                    <a:pt x="399258" y="2777668"/>
                  </a:lnTo>
                  <a:lnTo>
                    <a:pt x="465801" y="2831031"/>
                  </a:lnTo>
                  <a:lnTo>
                    <a:pt x="532344" y="2884394"/>
                  </a:lnTo>
                  <a:lnTo>
                    <a:pt x="598887" y="2937757"/>
                  </a:lnTo>
                  <a:lnTo>
                    <a:pt x="665430" y="2991120"/>
                  </a:lnTo>
                  <a:lnTo>
                    <a:pt x="731973" y="3044483"/>
                  </a:lnTo>
                  <a:lnTo>
                    <a:pt x="798516" y="3097846"/>
                  </a:lnTo>
                  <a:lnTo>
                    <a:pt x="865059" y="3151209"/>
                  </a:lnTo>
                  <a:lnTo>
                    <a:pt x="931602" y="3204572"/>
                  </a:lnTo>
                  <a:lnTo>
                    <a:pt x="998145" y="3257935"/>
                  </a:lnTo>
                  <a:lnTo>
                    <a:pt x="1064688" y="3311298"/>
                  </a:lnTo>
                  <a:lnTo>
                    <a:pt x="1131231" y="3364661"/>
                  </a:lnTo>
                  <a:lnTo>
                    <a:pt x="1197774" y="3418024"/>
                  </a:lnTo>
                  <a:lnTo>
                    <a:pt x="1264317" y="3471387"/>
                  </a:lnTo>
                  <a:lnTo>
                    <a:pt x="1330860" y="3524750"/>
                  </a:lnTo>
                  <a:lnTo>
                    <a:pt x="1397403" y="3578113"/>
                  </a:lnTo>
                  <a:lnTo>
                    <a:pt x="1463946" y="3631476"/>
                  </a:lnTo>
                  <a:lnTo>
                    <a:pt x="1530489" y="3684839"/>
                  </a:lnTo>
                  <a:lnTo>
                    <a:pt x="1597032" y="3738202"/>
                  </a:lnTo>
                  <a:lnTo>
                    <a:pt x="1663575" y="3791565"/>
                  </a:lnTo>
                  <a:lnTo>
                    <a:pt x="1730118" y="3844928"/>
                  </a:lnTo>
                  <a:lnTo>
                    <a:pt x="1796661" y="3898291"/>
                  </a:lnTo>
                  <a:lnTo>
                    <a:pt x="1863204" y="3951654"/>
                  </a:lnTo>
                  <a:lnTo>
                    <a:pt x="1929747" y="4005017"/>
                  </a:lnTo>
                  <a:lnTo>
                    <a:pt x="1981013" y="3938824"/>
                  </a:lnTo>
                  <a:lnTo>
                    <a:pt x="2030010" y="3870933"/>
                  </a:lnTo>
                  <a:lnTo>
                    <a:pt x="2076682" y="3801423"/>
                  </a:lnTo>
                  <a:lnTo>
                    <a:pt x="2120974" y="3730374"/>
                  </a:lnTo>
                  <a:lnTo>
                    <a:pt x="2162836" y="3657866"/>
                  </a:lnTo>
                  <a:lnTo>
                    <a:pt x="2202221" y="3583983"/>
                  </a:lnTo>
                  <a:lnTo>
                    <a:pt x="2239083" y="3508809"/>
                  </a:lnTo>
                  <a:lnTo>
                    <a:pt x="2273379" y="3432431"/>
                  </a:lnTo>
                  <a:lnTo>
                    <a:pt x="2305071" y="3354936"/>
                  </a:lnTo>
                  <a:lnTo>
                    <a:pt x="2334123" y="3276413"/>
                  </a:lnTo>
                  <a:lnTo>
                    <a:pt x="2360500" y="3196952"/>
                  </a:lnTo>
                  <a:lnTo>
                    <a:pt x="2384173" y="3116643"/>
                  </a:lnTo>
                  <a:lnTo>
                    <a:pt x="2405114" y="3035580"/>
                  </a:lnTo>
                  <a:lnTo>
                    <a:pt x="2423301" y="2953854"/>
                  </a:lnTo>
                  <a:lnTo>
                    <a:pt x="2438711" y="2871559"/>
                  </a:lnTo>
                  <a:lnTo>
                    <a:pt x="2451327" y="2788790"/>
                  </a:lnTo>
                  <a:lnTo>
                    <a:pt x="2461135" y="2705642"/>
                  </a:lnTo>
                  <a:lnTo>
                    <a:pt x="2468123" y="2622209"/>
                  </a:lnTo>
                  <a:lnTo>
                    <a:pt x="2472284" y="2538588"/>
                  </a:lnTo>
                  <a:lnTo>
                    <a:pt x="2473612" y="2454873"/>
                  </a:lnTo>
                  <a:lnTo>
                    <a:pt x="2472107" y="2371162"/>
                  </a:lnTo>
                  <a:lnTo>
                    <a:pt x="2467769" y="2287549"/>
                  </a:lnTo>
                  <a:lnTo>
                    <a:pt x="2460604" y="2204132"/>
                  </a:lnTo>
                  <a:lnTo>
                    <a:pt x="2450621" y="2121004"/>
                  </a:lnTo>
                  <a:lnTo>
                    <a:pt x="2437829" y="2038262"/>
                  </a:lnTo>
                  <a:lnTo>
                    <a:pt x="2422245" y="1956000"/>
                  </a:lnTo>
                  <a:lnTo>
                    <a:pt x="2403886" y="1874313"/>
                  </a:lnTo>
                  <a:lnTo>
                    <a:pt x="2382773" y="1793294"/>
                  </a:lnTo>
                  <a:lnTo>
                    <a:pt x="2358930" y="1713036"/>
                  </a:lnTo>
                  <a:lnTo>
                    <a:pt x="2332385" y="1633631"/>
                  </a:lnTo>
                  <a:lnTo>
                    <a:pt x="2303168" y="1555169"/>
                  </a:lnTo>
                  <a:lnTo>
                    <a:pt x="2271312" y="1477741"/>
                  </a:lnTo>
                  <a:lnTo>
                    <a:pt x="2236854" y="1401436"/>
                  </a:lnTo>
                  <a:lnTo>
                    <a:pt x="2199833" y="1326341"/>
                  </a:lnTo>
                  <a:lnTo>
                    <a:pt x="2160292" y="1252541"/>
                  </a:lnTo>
                  <a:lnTo>
                    <a:pt x="2118276" y="1180122"/>
                  </a:lnTo>
                  <a:lnTo>
                    <a:pt x="2073834" y="1109166"/>
                  </a:lnTo>
                  <a:lnTo>
                    <a:pt x="2027016" y="1039755"/>
                  </a:lnTo>
                  <a:lnTo>
                    <a:pt x="1977875" y="971968"/>
                  </a:lnTo>
                  <a:lnTo>
                    <a:pt x="1926468" y="905883"/>
                  </a:lnTo>
                  <a:lnTo>
                    <a:pt x="1872855" y="841576"/>
                  </a:lnTo>
                  <a:lnTo>
                    <a:pt x="1817096" y="779119"/>
                  </a:lnTo>
                  <a:lnTo>
                    <a:pt x="1759255" y="718586"/>
                  </a:lnTo>
                  <a:lnTo>
                    <a:pt x="1699399" y="660045"/>
                  </a:lnTo>
                  <a:lnTo>
                    <a:pt x="1637595" y="603563"/>
                  </a:lnTo>
                  <a:lnTo>
                    <a:pt x="1573916" y="549205"/>
                  </a:lnTo>
                  <a:lnTo>
                    <a:pt x="1508434" y="497033"/>
                  </a:lnTo>
                  <a:lnTo>
                    <a:pt x="1441223" y="447107"/>
                  </a:lnTo>
                  <a:lnTo>
                    <a:pt x="1372362" y="399484"/>
                  </a:lnTo>
                  <a:lnTo>
                    <a:pt x="1301928" y="354219"/>
                  </a:lnTo>
                  <a:lnTo>
                    <a:pt x="1230002" y="311363"/>
                  </a:lnTo>
                  <a:lnTo>
                    <a:pt x="1156668" y="270966"/>
                  </a:lnTo>
                  <a:lnTo>
                    <a:pt x="1082008" y="233075"/>
                  </a:lnTo>
                  <a:lnTo>
                    <a:pt x="1006109" y="197731"/>
                  </a:lnTo>
                  <a:lnTo>
                    <a:pt x="929057" y="164976"/>
                  </a:lnTo>
                  <a:lnTo>
                    <a:pt x="850941" y="134848"/>
                  </a:lnTo>
                  <a:lnTo>
                    <a:pt x="771850" y="107381"/>
                  </a:lnTo>
                  <a:lnTo>
                    <a:pt x="691874" y="82606"/>
                  </a:lnTo>
                  <a:lnTo>
                    <a:pt x="611106" y="60551"/>
                  </a:lnTo>
                  <a:lnTo>
                    <a:pt x="529638" y="41243"/>
                  </a:lnTo>
                  <a:lnTo>
                    <a:pt x="447564" y="24703"/>
                  </a:lnTo>
                  <a:lnTo>
                    <a:pt x="364976" y="10950"/>
                  </a:lnTo>
                  <a:lnTo>
                    <a:pt x="281970" y="0"/>
                  </a:lnTo>
                  <a:lnTo>
                    <a:pt x="272247" y="84741"/>
                  </a:lnTo>
                  <a:lnTo>
                    <a:pt x="262524" y="169482"/>
                  </a:lnTo>
                  <a:lnTo>
                    <a:pt x="252801" y="254223"/>
                  </a:lnTo>
                  <a:lnTo>
                    <a:pt x="243078" y="338964"/>
                  </a:lnTo>
                  <a:lnTo>
                    <a:pt x="233355" y="423705"/>
                  </a:lnTo>
                  <a:lnTo>
                    <a:pt x="223631" y="508446"/>
                  </a:lnTo>
                  <a:lnTo>
                    <a:pt x="213908" y="593187"/>
                  </a:lnTo>
                  <a:lnTo>
                    <a:pt x="204185" y="677928"/>
                  </a:lnTo>
                  <a:lnTo>
                    <a:pt x="194462" y="762669"/>
                  </a:lnTo>
                  <a:lnTo>
                    <a:pt x="184739" y="847410"/>
                  </a:lnTo>
                  <a:lnTo>
                    <a:pt x="175016" y="932151"/>
                  </a:lnTo>
                  <a:lnTo>
                    <a:pt x="165293" y="1016892"/>
                  </a:lnTo>
                  <a:lnTo>
                    <a:pt x="155570" y="1101633"/>
                  </a:lnTo>
                  <a:lnTo>
                    <a:pt x="145846" y="1186374"/>
                  </a:lnTo>
                  <a:lnTo>
                    <a:pt x="136123" y="1271115"/>
                  </a:lnTo>
                  <a:lnTo>
                    <a:pt x="126400" y="1355856"/>
                  </a:lnTo>
                  <a:lnTo>
                    <a:pt x="116677" y="1440597"/>
                  </a:lnTo>
                  <a:lnTo>
                    <a:pt x="106954" y="1525338"/>
                  </a:lnTo>
                  <a:lnTo>
                    <a:pt x="97231" y="1610079"/>
                  </a:lnTo>
                  <a:lnTo>
                    <a:pt x="87508" y="1694820"/>
                  </a:lnTo>
                  <a:lnTo>
                    <a:pt x="77785" y="1779561"/>
                  </a:lnTo>
                  <a:lnTo>
                    <a:pt x="68061" y="1864302"/>
                  </a:lnTo>
                  <a:lnTo>
                    <a:pt x="58338" y="1949043"/>
                  </a:lnTo>
                  <a:lnTo>
                    <a:pt x="48615" y="2033785"/>
                  </a:lnTo>
                  <a:lnTo>
                    <a:pt x="38892" y="2118526"/>
                  </a:lnTo>
                  <a:lnTo>
                    <a:pt x="29169" y="2203267"/>
                  </a:lnTo>
                  <a:lnTo>
                    <a:pt x="19446" y="2288008"/>
                  </a:lnTo>
                  <a:lnTo>
                    <a:pt x="9723" y="2372749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929747" cy="2373415"/>
            </a:xfrm>
            <a:custGeom>
              <a:avLst/>
              <a:pathLst>
                <a:path w="1929747" h="2373415">
                  <a:moveTo>
                    <a:pt x="0" y="0"/>
                  </a:moveTo>
                  <a:lnTo>
                    <a:pt x="24030" y="81841"/>
                  </a:lnTo>
                  <a:lnTo>
                    <a:pt x="48061" y="163683"/>
                  </a:lnTo>
                  <a:lnTo>
                    <a:pt x="72092" y="245525"/>
                  </a:lnTo>
                  <a:lnTo>
                    <a:pt x="96123" y="327367"/>
                  </a:lnTo>
                  <a:lnTo>
                    <a:pt x="120154" y="409209"/>
                  </a:lnTo>
                  <a:lnTo>
                    <a:pt x="144185" y="491051"/>
                  </a:lnTo>
                  <a:lnTo>
                    <a:pt x="168216" y="572893"/>
                  </a:lnTo>
                  <a:lnTo>
                    <a:pt x="192247" y="654735"/>
                  </a:lnTo>
                  <a:lnTo>
                    <a:pt x="216278" y="736577"/>
                  </a:lnTo>
                  <a:lnTo>
                    <a:pt x="240309" y="818419"/>
                  </a:lnTo>
                  <a:lnTo>
                    <a:pt x="264340" y="900260"/>
                  </a:lnTo>
                  <a:lnTo>
                    <a:pt x="288371" y="982102"/>
                  </a:lnTo>
                  <a:lnTo>
                    <a:pt x="312402" y="1063944"/>
                  </a:lnTo>
                  <a:lnTo>
                    <a:pt x="336433" y="1145786"/>
                  </a:lnTo>
                  <a:lnTo>
                    <a:pt x="360464" y="1227628"/>
                  </a:lnTo>
                  <a:lnTo>
                    <a:pt x="384495" y="1309470"/>
                  </a:lnTo>
                  <a:lnTo>
                    <a:pt x="408526" y="1391312"/>
                  </a:lnTo>
                  <a:lnTo>
                    <a:pt x="432557" y="1473154"/>
                  </a:lnTo>
                  <a:lnTo>
                    <a:pt x="456588" y="1554996"/>
                  </a:lnTo>
                  <a:lnTo>
                    <a:pt x="480619" y="1636838"/>
                  </a:lnTo>
                  <a:lnTo>
                    <a:pt x="504649" y="1718679"/>
                  </a:lnTo>
                  <a:lnTo>
                    <a:pt x="528680" y="1800521"/>
                  </a:lnTo>
                  <a:lnTo>
                    <a:pt x="552711" y="1882363"/>
                  </a:lnTo>
                  <a:lnTo>
                    <a:pt x="576742" y="1964205"/>
                  </a:lnTo>
                  <a:lnTo>
                    <a:pt x="600773" y="2046047"/>
                  </a:lnTo>
                  <a:lnTo>
                    <a:pt x="624804" y="2127889"/>
                  </a:lnTo>
                  <a:lnTo>
                    <a:pt x="648835" y="2209731"/>
                  </a:lnTo>
                  <a:lnTo>
                    <a:pt x="672866" y="2291573"/>
                  </a:lnTo>
                  <a:lnTo>
                    <a:pt x="696897" y="2373415"/>
                  </a:lnTo>
                  <a:lnTo>
                    <a:pt x="776820" y="2348471"/>
                  </a:lnTo>
                  <a:lnTo>
                    <a:pt x="855853" y="2320836"/>
                  </a:lnTo>
                  <a:lnTo>
                    <a:pt x="933905" y="2290542"/>
                  </a:lnTo>
                  <a:lnTo>
                    <a:pt x="1010887" y="2257625"/>
                  </a:lnTo>
                  <a:lnTo>
                    <a:pt x="1086712" y="2222121"/>
                  </a:lnTo>
                  <a:lnTo>
                    <a:pt x="1161291" y="2184071"/>
                  </a:lnTo>
                  <a:lnTo>
                    <a:pt x="1234540" y="2143519"/>
                  </a:lnTo>
                  <a:lnTo>
                    <a:pt x="1306374" y="2100511"/>
                  </a:lnTo>
                  <a:lnTo>
                    <a:pt x="1376712" y="2055097"/>
                  </a:lnTo>
                  <a:lnTo>
                    <a:pt x="1445473" y="2007329"/>
                  </a:lnTo>
                  <a:lnTo>
                    <a:pt x="1512578" y="1957261"/>
                  </a:lnTo>
                  <a:lnTo>
                    <a:pt x="1577950" y="1904951"/>
                  </a:lnTo>
                  <a:lnTo>
                    <a:pt x="1641514" y="1850458"/>
                  </a:lnTo>
                  <a:lnTo>
                    <a:pt x="1703197" y="1793845"/>
                  </a:lnTo>
                  <a:lnTo>
                    <a:pt x="1762930" y="1735178"/>
                  </a:lnTo>
                  <a:lnTo>
                    <a:pt x="1820642" y="1674522"/>
                  </a:lnTo>
                  <a:lnTo>
                    <a:pt x="1876269" y="1611948"/>
                  </a:lnTo>
                  <a:lnTo>
                    <a:pt x="1929747" y="1547527"/>
                  </a:lnTo>
                  <a:lnTo>
                    <a:pt x="1863204" y="1494164"/>
                  </a:lnTo>
                  <a:lnTo>
                    <a:pt x="1796661" y="1440801"/>
                  </a:lnTo>
                  <a:lnTo>
                    <a:pt x="1730118" y="1387438"/>
                  </a:lnTo>
                  <a:lnTo>
                    <a:pt x="1663575" y="1334075"/>
                  </a:lnTo>
                  <a:lnTo>
                    <a:pt x="1597032" y="1280712"/>
                  </a:lnTo>
                  <a:lnTo>
                    <a:pt x="1530489" y="1227349"/>
                  </a:lnTo>
                  <a:lnTo>
                    <a:pt x="1463946" y="1173986"/>
                  </a:lnTo>
                  <a:lnTo>
                    <a:pt x="1397403" y="1120623"/>
                  </a:lnTo>
                  <a:lnTo>
                    <a:pt x="1330860" y="1067260"/>
                  </a:lnTo>
                  <a:lnTo>
                    <a:pt x="1264317" y="1013897"/>
                  </a:lnTo>
                  <a:lnTo>
                    <a:pt x="1197774" y="960534"/>
                  </a:lnTo>
                  <a:lnTo>
                    <a:pt x="1131231" y="907171"/>
                  </a:lnTo>
                  <a:lnTo>
                    <a:pt x="1064688" y="853808"/>
                  </a:lnTo>
                  <a:lnTo>
                    <a:pt x="998145" y="800445"/>
                  </a:lnTo>
                  <a:lnTo>
                    <a:pt x="931602" y="747082"/>
                  </a:lnTo>
                  <a:lnTo>
                    <a:pt x="865059" y="693719"/>
                  </a:lnTo>
                  <a:lnTo>
                    <a:pt x="798516" y="640356"/>
                  </a:lnTo>
                  <a:lnTo>
                    <a:pt x="731973" y="586993"/>
                  </a:lnTo>
                  <a:lnTo>
                    <a:pt x="665430" y="533630"/>
                  </a:lnTo>
                  <a:lnTo>
                    <a:pt x="598887" y="480267"/>
                  </a:lnTo>
                  <a:lnTo>
                    <a:pt x="532344" y="426904"/>
                  </a:lnTo>
                  <a:lnTo>
                    <a:pt x="465801" y="373541"/>
                  </a:lnTo>
                  <a:lnTo>
                    <a:pt x="399258" y="320178"/>
                  </a:lnTo>
                  <a:lnTo>
                    <a:pt x="332715" y="266815"/>
                  </a:lnTo>
                  <a:lnTo>
                    <a:pt x="266172" y="213452"/>
                  </a:lnTo>
                  <a:lnTo>
                    <a:pt x="199629" y="160089"/>
                  </a:lnTo>
                  <a:lnTo>
                    <a:pt x="133086" y="106726"/>
                  </a:lnTo>
                  <a:lnTo>
                    <a:pt x="66543" y="5336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932" y="2194668"/>
              <a:ext cx="3170364" cy="4501886"/>
            </a:xfrm>
            <a:custGeom>
              <a:avLst/>
              <a:pathLst>
                <a:path w="3170364" h="4501886">
                  <a:moveTo>
                    <a:pt x="2473467" y="2028514"/>
                  </a:moveTo>
                  <a:lnTo>
                    <a:pt x="2424653" y="1958565"/>
                  </a:lnTo>
                  <a:lnTo>
                    <a:pt x="2375840" y="1888616"/>
                  </a:lnTo>
                  <a:lnTo>
                    <a:pt x="2327026" y="1818668"/>
                  </a:lnTo>
                  <a:lnTo>
                    <a:pt x="2278213" y="1748719"/>
                  </a:lnTo>
                  <a:lnTo>
                    <a:pt x="2229399" y="1678770"/>
                  </a:lnTo>
                  <a:lnTo>
                    <a:pt x="2180586" y="1608821"/>
                  </a:lnTo>
                  <a:lnTo>
                    <a:pt x="2131772" y="1538873"/>
                  </a:lnTo>
                  <a:lnTo>
                    <a:pt x="2082959" y="1468924"/>
                  </a:lnTo>
                  <a:lnTo>
                    <a:pt x="2034146" y="1398975"/>
                  </a:lnTo>
                  <a:lnTo>
                    <a:pt x="1985332" y="1329026"/>
                  </a:lnTo>
                  <a:lnTo>
                    <a:pt x="1936519" y="1259077"/>
                  </a:lnTo>
                  <a:lnTo>
                    <a:pt x="1887705" y="1189129"/>
                  </a:lnTo>
                  <a:lnTo>
                    <a:pt x="1838892" y="1119180"/>
                  </a:lnTo>
                  <a:lnTo>
                    <a:pt x="1790078" y="1049231"/>
                  </a:lnTo>
                  <a:lnTo>
                    <a:pt x="1741265" y="979282"/>
                  </a:lnTo>
                  <a:lnTo>
                    <a:pt x="1692451" y="909334"/>
                  </a:lnTo>
                  <a:lnTo>
                    <a:pt x="1643638" y="839385"/>
                  </a:lnTo>
                  <a:lnTo>
                    <a:pt x="1594825" y="769436"/>
                  </a:lnTo>
                  <a:lnTo>
                    <a:pt x="1546011" y="699487"/>
                  </a:lnTo>
                  <a:lnTo>
                    <a:pt x="1497198" y="629538"/>
                  </a:lnTo>
                  <a:lnTo>
                    <a:pt x="1448384" y="559590"/>
                  </a:lnTo>
                  <a:lnTo>
                    <a:pt x="1399571" y="489641"/>
                  </a:lnTo>
                  <a:lnTo>
                    <a:pt x="1350757" y="419692"/>
                  </a:lnTo>
                  <a:lnTo>
                    <a:pt x="1301944" y="349743"/>
                  </a:lnTo>
                  <a:lnTo>
                    <a:pt x="1253130" y="279795"/>
                  </a:lnTo>
                  <a:lnTo>
                    <a:pt x="1204317" y="209846"/>
                  </a:lnTo>
                  <a:lnTo>
                    <a:pt x="1155504" y="139897"/>
                  </a:lnTo>
                  <a:lnTo>
                    <a:pt x="1106690" y="69948"/>
                  </a:lnTo>
                  <a:lnTo>
                    <a:pt x="1057877" y="0"/>
                  </a:lnTo>
                  <a:lnTo>
                    <a:pt x="989836" y="49220"/>
                  </a:lnTo>
                  <a:lnTo>
                    <a:pt x="923505" y="100721"/>
                  </a:lnTo>
                  <a:lnTo>
                    <a:pt x="858961" y="154444"/>
                  </a:lnTo>
                  <a:lnTo>
                    <a:pt x="796278" y="210327"/>
                  </a:lnTo>
                  <a:lnTo>
                    <a:pt x="735527" y="268306"/>
                  </a:lnTo>
                  <a:lnTo>
                    <a:pt x="676780" y="328313"/>
                  </a:lnTo>
                  <a:lnTo>
                    <a:pt x="620103" y="390280"/>
                  </a:lnTo>
                  <a:lnTo>
                    <a:pt x="565563" y="454135"/>
                  </a:lnTo>
                  <a:lnTo>
                    <a:pt x="513221" y="519805"/>
                  </a:lnTo>
                  <a:lnTo>
                    <a:pt x="463139" y="587213"/>
                  </a:lnTo>
                  <a:lnTo>
                    <a:pt x="415373" y="656283"/>
                  </a:lnTo>
                  <a:lnTo>
                    <a:pt x="369980" y="726934"/>
                  </a:lnTo>
                  <a:lnTo>
                    <a:pt x="327011" y="799086"/>
                  </a:lnTo>
                  <a:lnTo>
                    <a:pt x="286516" y="872654"/>
                  </a:lnTo>
                  <a:lnTo>
                    <a:pt x="248541" y="947554"/>
                  </a:lnTo>
                  <a:lnTo>
                    <a:pt x="213131" y="1023701"/>
                  </a:lnTo>
                  <a:lnTo>
                    <a:pt x="180326" y="1101005"/>
                  </a:lnTo>
                  <a:lnTo>
                    <a:pt x="150164" y="1179379"/>
                  </a:lnTo>
                  <a:lnTo>
                    <a:pt x="122680" y="1258731"/>
                  </a:lnTo>
                  <a:lnTo>
                    <a:pt x="97905" y="1338970"/>
                  </a:lnTo>
                  <a:lnTo>
                    <a:pt x="75868" y="1420004"/>
                  </a:lnTo>
                  <a:lnTo>
                    <a:pt x="56594" y="1501739"/>
                  </a:lnTo>
                  <a:lnTo>
                    <a:pt x="40106" y="1584082"/>
                  </a:lnTo>
                  <a:lnTo>
                    <a:pt x="26422" y="1666936"/>
                  </a:lnTo>
                  <a:lnTo>
                    <a:pt x="15559" y="1750208"/>
                  </a:lnTo>
                  <a:lnTo>
                    <a:pt x="7528" y="1833800"/>
                  </a:lnTo>
                  <a:lnTo>
                    <a:pt x="2340" y="1917617"/>
                  </a:lnTo>
                  <a:lnTo>
                    <a:pt x="0" y="2001561"/>
                  </a:lnTo>
                  <a:lnTo>
                    <a:pt x="510" y="2085537"/>
                  </a:lnTo>
                  <a:lnTo>
                    <a:pt x="3871" y="2169446"/>
                  </a:lnTo>
                  <a:lnTo>
                    <a:pt x="10078" y="2253194"/>
                  </a:lnTo>
                  <a:lnTo>
                    <a:pt x="19124" y="2336682"/>
                  </a:lnTo>
                  <a:lnTo>
                    <a:pt x="30999" y="2419815"/>
                  </a:lnTo>
                  <a:lnTo>
                    <a:pt x="45689" y="2502498"/>
                  </a:lnTo>
                  <a:lnTo>
                    <a:pt x="63177" y="2584634"/>
                  </a:lnTo>
                  <a:lnTo>
                    <a:pt x="83443" y="2666129"/>
                  </a:lnTo>
                  <a:lnTo>
                    <a:pt x="106463" y="2746889"/>
                  </a:lnTo>
                  <a:lnTo>
                    <a:pt x="132212" y="2826821"/>
                  </a:lnTo>
                  <a:lnTo>
                    <a:pt x="160659" y="2905833"/>
                  </a:lnTo>
                  <a:lnTo>
                    <a:pt x="191772" y="2983834"/>
                  </a:lnTo>
                  <a:lnTo>
                    <a:pt x="225515" y="3060734"/>
                  </a:lnTo>
                  <a:lnTo>
                    <a:pt x="261848" y="3136444"/>
                  </a:lnTo>
                  <a:lnTo>
                    <a:pt x="300730" y="3210877"/>
                  </a:lnTo>
                  <a:lnTo>
                    <a:pt x="342117" y="3283948"/>
                  </a:lnTo>
                  <a:lnTo>
                    <a:pt x="385960" y="3355571"/>
                  </a:lnTo>
                  <a:lnTo>
                    <a:pt x="432209" y="3425665"/>
                  </a:lnTo>
                  <a:lnTo>
                    <a:pt x="480810" y="3494149"/>
                  </a:lnTo>
                  <a:lnTo>
                    <a:pt x="531708" y="3560944"/>
                  </a:lnTo>
                  <a:lnTo>
                    <a:pt x="584844" y="3625972"/>
                  </a:lnTo>
                  <a:lnTo>
                    <a:pt x="640157" y="3689159"/>
                  </a:lnTo>
                  <a:lnTo>
                    <a:pt x="697583" y="3750433"/>
                  </a:lnTo>
                  <a:lnTo>
                    <a:pt x="757056" y="3809721"/>
                  </a:lnTo>
                  <a:lnTo>
                    <a:pt x="818507" y="3866957"/>
                  </a:lnTo>
                  <a:lnTo>
                    <a:pt x="881865" y="3922074"/>
                  </a:lnTo>
                  <a:lnTo>
                    <a:pt x="947058" y="3975009"/>
                  </a:lnTo>
                  <a:lnTo>
                    <a:pt x="1014009" y="4025700"/>
                  </a:lnTo>
                  <a:lnTo>
                    <a:pt x="1082643" y="4074089"/>
                  </a:lnTo>
                  <a:lnTo>
                    <a:pt x="1152880" y="4120121"/>
                  </a:lnTo>
                  <a:lnTo>
                    <a:pt x="1224639" y="4163742"/>
                  </a:lnTo>
                  <a:lnTo>
                    <a:pt x="1297838" y="4204902"/>
                  </a:lnTo>
                  <a:lnTo>
                    <a:pt x="1372391" y="4243553"/>
                  </a:lnTo>
                  <a:lnTo>
                    <a:pt x="1448213" y="4279652"/>
                  </a:lnTo>
                  <a:lnTo>
                    <a:pt x="1525217" y="4313156"/>
                  </a:lnTo>
                  <a:lnTo>
                    <a:pt x="1603314" y="4344027"/>
                  </a:lnTo>
                  <a:lnTo>
                    <a:pt x="1682414" y="4372229"/>
                  </a:lnTo>
                  <a:lnTo>
                    <a:pt x="1762426" y="4397730"/>
                  </a:lnTo>
                  <a:lnTo>
                    <a:pt x="1843257" y="4420501"/>
                  </a:lnTo>
                  <a:lnTo>
                    <a:pt x="1924814" y="4440514"/>
                  </a:lnTo>
                  <a:lnTo>
                    <a:pt x="2007004" y="4457748"/>
                  </a:lnTo>
                  <a:lnTo>
                    <a:pt x="2089731" y="4472182"/>
                  </a:lnTo>
                  <a:lnTo>
                    <a:pt x="2172901" y="4483799"/>
                  </a:lnTo>
                  <a:lnTo>
                    <a:pt x="2256417" y="4492587"/>
                  </a:lnTo>
                  <a:lnTo>
                    <a:pt x="2340183" y="4498535"/>
                  </a:lnTo>
                  <a:lnTo>
                    <a:pt x="2424103" y="4501635"/>
                  </a:lnTo>
                  <a:lnTo>
                    <a:pt x="2508079" y="4501886"/>
                  </a:lnTo>
                  <a:lnTo>
                    <a:pt x="2592016" y="4499286"/>
                  </a:lnTo>
                  <a:lnTo>
                    <a:pt x="2675816" y="4493838"/>
                  </a:lnTo>
                  <a:lnTo>
                    <a:pt x="2759383" y="4485548"/>
                  </a:lnTo>
                  <a:lnTo>
                    <a:pt x="2842621" y="4474427"/>
                  </a:lnTo>
                  <a:lnTo>
                    <a:pt x="2925432" y="4460487"/>
                  </a:lnTo>
                  <a:lnTo>
                    <a:pt x="3007724" y="4443744"/>
                  </a:lnTo>
                  <a:lnTo>
                    <a:pt x="3089399" y="4424217"/>
                  </a:lnTo>
                  <a:lnTo>
                    <a:pt x="3170364" y="4401929"/>
                  </a:lnTo>
                  <a:lnTo>
                    <a:pt x="3146333" y="4320087"/>
                  </a:lnTo>
                  <a:lnTo>
                    <a:pt x="3122302" y="4238245"/>
                  </a:lnTo>
                  <a:lnTo>
                    <a:pt x="3098271" y="4156404"/>
                  </a:lnTo>
                  <a:lnTo>
                    <a:pt x="3074240" y="4074562"/>
                  </a:lnTo>
                  <a:lnTo>
                    <a:pt x="3050209" y="3992720"/>
                  </a:lnTo>
                  <a:lnTo>
                    <a:pt x="3026178" y="3910878"/>
                  </a:lnTo>
                  <a:lnTo>
                    <a:pt x="3002148" y="3829036"/>
                  </a:lnTo>
                  <a:lnTo>
                    <a:pt x="2978117" y="3747194"/>
                  </a:lnTo>
                  <a:lnTo>
                    <a:pt x="2954086" y="3665352"/>
                  </a:lnTo>
                  <a:lnTo>
                    <a:pt x="2930055" y="3583510"/>
                  </a:lnTo>
                  <a:lnTo>
                    <a:pt x="2906024" y="3501668"/>
                  </a:lnTo>
                  <a:lnTo>
                    <a:pt x="2881993" y="3419826"/>
                  </a:lnTo>
                  <a:lnTo>
                    <a:pt x="2857962" y="3337984"/>
                  </a:lnTo>
                  <a:lnTo>
                    <a:pt x="2833931" y="3256143"/>
                  </a:lnTo>
                  <a:lnTo>
                    <a:pt x="2809900" y="3174301"/>
                  </a:lnTo>
                  <a:lnTo>
                    <a:pt x="2785869" y="3092459"/>
                  </a:lnTo>
                  <a:lnTo>
                    <a:pt x="2761838" y="3010617"/>
                  </a:lnTo>
                  <a:lnTo>
                    <a:pt x="2737807" y="2928775"/>
                  </a:lnTo>
                  <a:lnTo>
                    <a:pt x="2713776" y="2846933"/>
                  </a:lnTo>
                  <a:lnTo>
                    <a:pt x="2689745" y="2765091"/>
                  </a:lnTo>
                  <a:lnTo>
                    <a:pt x="2665714" y="2683249"/>
                  </a:lnTo>
                  <a:lnTo>
                    <a:pt x="2641683" y="2601407"/>
                  </a:lnTo>
                  <a:lnTo>
                    <a:pt x="2617652" y="2519565"/>
                  </a:lnTo>
                  <a:lnTo>
                    <a:pt x="2593621" y="2437724"/>
                  </a:lnTo>
                  <a:lnTo>
                    <a:pt x="2569590" y="2355882"/>
                  </a:lnTo>
                  <a:lnTo>
                    <a:pt x="2545559" y="2274040"/>
                  </a:lnTo>
                  <a:lnTo>
                    <a:pt x="2521528" y="2192198"/>
                  </a:lnTo>
                  <a:lnTo>
                    <a:pt x="2497498" y="21103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070810" y="1749568"/>
              <a:ext cx="1415589" cy="2473613"/>
            </a:xfrm>
            <a:custGeom>
              <a:avLst/>
              <a:pathLst>
                <a:path w="1415589" h="2473613">
                  <a:moveTo>
                    <a:pt x="1415589" y="2473613"/>
                  </a:moveTo>
                  <a:lnTo>
                    <a:pt x="1415589" y="2388316"/>
                  </a:lnTo>
                  <a:lnTo>
                    <a:pt x="1415589" y="2303019"/>
                  </a:lnTo>
                  <a:lnTo>
                    <a:pt x="1415589" y="2217722"/>
                  </a:lnTo>
                  <a:lnTo>
                    <a:pt x="1415589" y="2132425"/>
                  </a:lnTo>
                  <a:lnTo>
                    <a:pt x="1415589" y="2047128"/>
                  </a:lnTo>
                  <a:lnTo>
                    <a:pt x="1415589" y="1961831"/>
                  </a:lnTo>
                  <a:lnTo>
                    <a:pt x="1415589" y="1876534"/>
                  </a:lnTo>
                  <a:lnTo>
                    <a:pt x="1415589" y="1791237"/>
                  </a:lnTo>
                  <a:lnTo>
                    <a:pt x="1415589" y="1705940"/>
                  </a:lnTo>
                  <a:lnTo>
                    <a:pt x="1415589" y="1620643"/>
                  </a:lnTo>
                  <a:lnTo>
                    <a:pt x="1415589" y="1535346"/>
                  </a:lnTo>
                  <a:lnTo>
                    <a:pt x="1415589" y="1450049"/>
                  </a:lnTo>
                  <a:lnTo>
                    <a:pt x="1415589" y="1364752"/>
                  </a:lnTo>
                  <a:lnTo>
                    <a:pt x="1415589" y="1279455"/>
                  </a:lnTo>
                  <a:lnTo>
                    <a:pt x="1415589" y="1194158"/>
                  </a:lnTo>
                  <a:lnTo>
                    <a:pt x="1415589" y="1108861"/>
                  </a:lnTo>
                  <a:lnTo>
                    <a:pt x="1415589" y="1023564"/>
                  </a:lnTo>
                  <a:lnTo>
                    <a:pt x="1415589" y="938267"/>
                  </a:lnTo>
                  <a:lnTo>
                    <a:pt x="1415589" y="852970"/>
                  </a:lnTo>
                  <a:lnTo>
                    <a:pt x="1415589" y="767673"/>
                  </a:lnTo>
                  <a:lnTo>
                    <a:pt x="1415589" y="682376"/>
                  </a:lnTo>
                  <a:lnTo>
                    <a:pt x="1415589" y="597079"/>
                  </a:lnTo>
                  <a:lnTo>
                    <a:pt x="1415589" y="511782"/>
                  </a:lnTo>
                  <a:lnTo>
                    <a:pt x="1415589" y="426485"/>
                  </a:lnTo>
                  <a:lnTo>
                    <a:pt x="1415589" y="341188"/>
                  </a:lnTo>
                  <a:lnTo>
                    <a:pt x="1415589" y="255891"/>
                  </a:lnTo>
                  <a:lnTo>
                    <a:pt x="1415589" y="170594"/>
                  </a:lnTo>
                  <a:lnTo>
                    <a:pt x="1415589" y="85297"/>
                  </a:lnTo>
                  <a:lnTo>
                    <a:pt x="1415589" y="0"/>
                  </a:lnTo>
                  <a:lnTo>
                    <a:pt x="1331876" y="1416"/>
                  </a:lnTo>
                  <a:lnTo>
                    <a:pt x="1248259" y="5666"/>
                  </a:lnTo>
                  <a:lnTo>
                    <a:pt x="1164834" y="12742"/>
                  </a:lnTo>
                  <a:lnTo>
                    <a:pt x="1081696" y="22638"/>
                  </a:lnTo>
                  <a:lnTo>
                    <a:pt x="998941" y="35342"/>
                  </a:lnTo>
                  <a:lnTo>
                    <a:pt x="916662" y="50839"/>
                  </a:lnTo>
                  <a:lnTo>
                    <a:pt x="834956" y="69111"/>
                  </a:lnTo>
                  <a:lnTo>
                    <a:pt x="753914" y="90139"/>
                  </a:lnTo>
                  <a:lnTo>
                    <a:pt x="673631" y="113897"/>
                  </a:lnTo>
                  <a:lnTo>
                    <a:pt x="594198" y="140358"/>
                  </a:lnTo>
                  <a:lnTo>
                    <a:pt x="515705" y="169492"/>
                  </a:lnTo>
                  <a:lnTo>
                    <a:pt x="438244" y="201266"/>
                  </a:lnTo>
                  <a:lnTo>
                    <a:pt x="361902" y="235643"/>
                  </a:lnTo>
                  <a:lnTo>
                    <a:pt x="286768" y="272585"/>
                  </a:lnTo>
                  <a:lnTo>
                    <a:pt x="212926" y="312047"/>
                  </a:lnTo>
                  <a:lnTo>
                    <a:pt x="140463" y="353987"/>
                  </a:lnTo>
                  <a:lnTo>
                    <a:pt x="69460" y="398354"/>
                  </a:lnTo>
                  <a:lnTo>
                    <a:pt x="0" y="445099"/>
                  </a:lnTo>
                  <a:lnTo>
                    <a:pt x="48813" y="515048"/>
                  </a:lnTo>
                  <a:lnTo>
                    <a:pt x="97626" y="584996"/>
                  </a:lnTo>
                  <a:lnTo>
                    <a:pt x="146440" y="654945"/>
                  </a:lnTo>
                  <a:lnTo>
                    <a:pt x="195253" y="724894"/>
                  </a:lnTo>
                  <a:lnTo>
                    <a:pt x="244067" y="794843"/>
                  </a:lnTo>
                  <a:lnTo>
                    <a:pt x="292880" y="864792"/>
                  </a:lnTo>
                  <a:lnTo>
                    <a:pt x="341694" y="934740"/>
                  </a:lnTo>
                  <a:lnTo>
                    <a:pt x="390507" y="1004689"/>
                  </a:lnTo>
                  <a:lnTo>
                    <a:pt x="439320" y="1074638"/>
                  </a:lnTo>
                  <a:lnTo>
                    <a:pt x="488134" y="1144587"/>
                  </a:lnTo>
                  <a:lnTo>
                    <a:pt x="536947" y="1214535"/>
                  </a:lnTo>
                  <a:lnTo>
                    <a:pt x="585761" y="1284484"/>
                  </a:lnTo>
                  <a:lnTo>
                    <a:pt x="634574" y="1354433"/>
                  </a:lnTo>
                  <a:lnTo>
                    <a:pt x="683388" y="1424382"/>
                  </a:lnTo>
                  <a:lnTo>
                    <a:pt x="732201" y="1494331"/>
                  </a:lnTo>
                  <a:lnTo>
                    <a:pt x="781015" y="1564279"/>
                  </a:lnTo>
                  <a:lnTo>
                    <a:pt x="829828" y="1634228"/>
                  </a:lnTo>
                  <a:lnTo>
                    <a:pt x="878641" y="1704177"/>
                  </a:lnTo>
                  <a:lnTo>
                    <a:pt x="927455" y="1774126"/>
                  </a:lnTo>
                  <a:lnTo>
                    <a:pt x="976268" y="1844074"/>
                  </a:lnTo>
                  <a:lnTo>
                    <a:pt x="1025082" y="1914023"/>
                  </a:lnTo>
                  <a:lnTo>
                    <a:pt x="1073895" y="1983972"/>
                  </a:lnTo>
                  <a:lnTo>
                    <a:pt x="1122709" y="2053921"/>
                  </a:lnTo>
                  <a:lnTo>
                    <a:pt x="1171522" y="2123870"/>
                  </a:lnTo>
                  <a:lnTo>
                    <a:pt x="1220336" y="2193818"/>
                  </a:lnTo>
                  <a:lnTo>
                    <a:pt x="1269149" y="2263767"/>
                  </a:lnTo>
                  <a:lnTo>
                    <a:pt x="1317962" y="2333716"/>
                  </a:lnTo>
                  <a:lnTo>
                    <a:pt x="1366776" y="24036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773718" y="275215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129104" y="305853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1.818 %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11928" y="351635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41990" y="38227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33.939 %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68672" y="497394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746853" y="53208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767" y="448150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83153" y="482843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44.848 %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536925" y="276653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87517" y="311346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25042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2025-05-29T10:05:41Z</dcterms:modified>
  <cp:category/>
</cp:coreProperties>
</file>