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09868" y="60240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09868" y="54791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93435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438952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06789" y="3844703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32998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7550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221022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58329" y="166540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06789" y="53883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09868" y="46619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806789" y="214212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58329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68" y="30274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09868" y="5388374"/>
              <a:ext cx="0" cy="635629"/>
            </a:xfrm>
            <a:custGeom>
              <a:avLst/>
              <a:pathLst>
                <a:path w="0" h="635629">
                  <a:moveTo>
                    <a:pt x="0" y="0"/>
                  </a:moveTo>
                  <a:lnTo>
                    <a:pt x="0" y="635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09868" y="5388374"/>
              <a:ext cx="0" cy="90804"/>
            </a:xfrm>
            <a:custGeom>
              <a:avLst/>
              <a:pathLst>
                <a:path w="0" h="90804">
                  <a:moveTo>
                    <a:pt x="0" y="0"/>
                  </a:moveTo>
                  <a:lnTo>
                    <a:pt x="0" y="90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61408" y="466194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61408" y="4389528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06789" y="3791734"/>
              <a:ext cx="0" cy="52969"/>
            </a:xfrm>
            <a:custGeom>
              <a:avLst/>
              <a:pathLst>
                <a:path w="0" h="52969">
                  <a:moveTo>
                    <a:pt x="0" y="0"/>
                  </a:moveTo>
                  <a:lnTo>
                    <a:pt x="0" y="52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61408" y="3027465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261408" y="2755052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09868" y="2210227"/>
              <a:ext cx="0" cy="408618"/>
            </a:xfrm>
            <a:custGeom>
              <a:avLst/>
              <a:pathLst>
                <a:path w="0" h="408618">
                  <a:moveTo>
                    <a:pt x="0" y="4086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58329" y="1665402"/>
              <a:ext cx="0" cy="476722"/>
            </a:xfrm>
            <a:custGeom>
              <a:avLst/>
              <a:pathLst>
                <a:path w="0" h="476722">
                  <a:moveTo>
                    <a:pt x="0" y="476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806789" y="3791734"/>
              <a:ext cx="0" cy="1596640"/>
            </a:xfrm>
            <a:custGeom>
              <a:avLst/>
              <a:pathLst>
                <a:path w="0" h="1596640">
                  <a:moveTo>
                    <a:pt x="0" y="0"/>
                  </a:moveTo>
                  <a:lnTo>
                    <a:pt x="0" y="1596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09868" y="4661940"/>
              <a:ext cx="0" cy="726433"/>
            </a:xfrm>
            <a:custGeom>
              <a:avLst/>
              <a:pathLst>
                <a:path w="0" h="726433">
                  <a:moveTo>
                    <a:pt x="0" y="72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806789" y="2142124"/>
              <a:ext cx="0" cy="1649609"/>
            </a:xfrm>
            <a:custGeom>
              <a:avLst/>
              <a:pathLst>
                <a:path w="0" h="1649609">
                  <a:moveTo>
                    <a:pt x="0" y="1649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958329" y="2142124"/>
              <a:ext cx="0" cy="476722"/>
            </a:xfrm>
            <a:custGeom>
              <a:avLst/>
              <a:pathLst>
                <a:path w="0" h="476722">
                  <a:moveTo>
                    <a:pt x="0" y="0"/>
                  </a:moveTo>
                  <a:lnTo>
                    <a:pt x="0" y="476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2618846"/>
              <a:ext cx="0" cy="408618"/>
            </a:xfrm>
            <a:custGeom>
              <a:avLst/>
              <a:pathLst>
                <a:path w="0" h="408618">
                  <a:moveTo>
                    <a:pt x="0" y="0"/>
                  </a:moveTo>
                  <a:lnTo>
                    <a:pt x="0" y="408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15978" y="60240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415978" y="54791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373B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5978" y="493435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15978" y="438952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15978" y="38447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182B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15978" y="32998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15978" y="27550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5978" y="22102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580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15978" y="166540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2461440" y="5983775"/>
              <a:ext cx="65477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461440" y="5438068"/>
              <a:ext cx="66666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373B4">
                      <a:alpha val="100000"/>
                    </a:srgbClr>
                  </a:solidFill>
                  <a:latin typeface="Arial"/>
                  <a:cs typeface="Arial"/>
                </a:rPr>
                <a:t>Cercozoa sp. M6MM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461440" y="4892396"/>
              <a:ext cx="101234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461440" y="4362815"/>
              <a:ext cx="6267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461440" y="3802745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182B7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461440" y="3273164"/>
              <a:ext cx="67880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C">
                      <a:alpha val="100000"/>
                    </a:srgbClr>
                  </a:solidFill>
                  <a:latin typeface="Arial"/>
                  <a:cs typeface="Arial"/>
                </a:rPr>
                <a:t>Paramarteilia canceri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461440" y="2713095"/>
              <a:ext cx="75918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Marteilia pararefringens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461440" y="2183514"/>
              <a:ext cx="54636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58087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461440" y="1625174"/>
              <a:ext cx="85164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1200631" y="3791734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552525" y="5751591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552525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552525" y="46619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552525" y="41171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552525" y="35722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552525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552525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552525" y="19378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552525" y="13929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710127" y="5751591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710127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710127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710127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3710127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710127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710127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710127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3710127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3867728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3867728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3867728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3867728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3867728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867728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867728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867728" y="19378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867728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025329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025329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025329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025329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025329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025329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025329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025329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4025329" y="139299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182930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182930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182930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182930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4182930" y="35722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4182930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4182930" y="248264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4182930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182930" y="13929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03" name="pic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04" name="pl103"/>
            <p:cNvSpPr/>
            <p:nvPr/>
          </p:nvSpPr>
          <p:spPr>
            <a:xfrm>
              <a:off x="5403761" y="3542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403761" y="32896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403761" y="303732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3761" y="27849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228196" y="354205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228196" y="328968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228196" y="303732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228196" y="278495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517241" y="351715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17241" y="326479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517241" y="301242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17241" y="27600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1018783" y="942406"/>
              <a:ext cx="183397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2025-05-29T10:42:17Z</dcterms:modified>
  <cp:category/>
</cp:coreProperties>
</file>