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679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4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80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80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278C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1B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83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B65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6798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482C2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8059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808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278C0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1B6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83D4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2025-05-29T10:42:37Z</dcterms:modified>
  <cp:category/>
</cp:coreProperties>
</file>