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855906" y="458307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6151003" y="488945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254688" y="3953704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561853" y="430317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532580" y="2612441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622882" y="295937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522156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2025-05-29T10:05:45Z</dcterms:modified>
  <cp:category/>
</cp:coreProperties>
</file>