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02279" y="6274328"/>
              <a:ext cx="1003296" cy="0"/>
            </a:xfrm>
            <a:custGeom>
              <a:avLst/>
              <a:pathLst>
                <a:path w="1003296" h="0">
                  <a:moveTo>
                    <a:pt x="0" y="0"/>
                  </a:moveTo>
                  <a:lnTo>
                    <a:pt x="10032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54752" y="62301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80164" y="61859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80164" y="61418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580164" y="60976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580164" y="60534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29339" y="60092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80164" y="59651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80164" y="59209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580164" y="58767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80164" y="58325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580164" y="57884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454752" y="57442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54752" y="57000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54752" y="56558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0164" y="56117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580164" y="55675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580164" y="55233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580164" y="54791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580164" y="54350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80164" y="53908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580164" y="53466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454752" y="53024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03927" y="5258303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580164" y="52141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580164" y="51699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80164" y="51257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80164" y="50816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03927" y="5037428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329339" y="499325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329339" y="49490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580164" y="49049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580164" y="48607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580164" y="4816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0164" y="47723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580164" y="47282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580164" y="46840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580164" y="46398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54752" y="45956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454752" y="45515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454752" y="45073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454752" y="44631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454752" y="44189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454752" y="43748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54752" y="43306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54752" y="42864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4752" y="42422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54752" y="41981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454752" y="41539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54752" y="41097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54752" y="40655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54752" y="40214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580164" y="39772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580164" y="39330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580164" y="38888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80164" y="38447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54752" y="38005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54752" y="37563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454752" y="37121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29339" y="366800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29339" y="362382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03927" y="3579653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329339" y="35354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54752" y="34913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580164" y="34471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580164" y="34029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54752" y="33587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54752" y="33146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54752" y="32704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827691" y="3226253"/>
              <a:ext cx="877884" cy="0"/>
            </a:xfrm>
            <a:custGeom>
              <a:avLst/>
              <a:pathLst>
                <a:path w="877884" h="0">
                  <a:moveTo>
                    <a:pt x="0" y="0"/>
                  </a:moveTo>
                  <a:lnTo>
                    <a:pt x="877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54752" y="31820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54752" y="31379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80164" y="30937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80164" y="3049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80164" y="30053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329339" y="2961202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80164" y="29170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580164" y="28728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454752" y="282867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580164" y="27845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80164" y="27403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580164" y="26961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203927" y="2651977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329339" y="2607802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580164" y="25636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580164" y="25194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80164" y="24752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580164" y="24311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580164" y="23869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580164" y="23427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580164" y="22985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580164" y="22544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953103" y="2210227"/>
              <a:ext cx="752472" cy="0"/>
            </a:xfrm>
            <a:custGeom>
              <a:avLst/>
              <a:pathLst>
                <a:path w="752472" h="0">
                  <a:moveTo>
                    <a:pt x="0" y="0"/>
                  </a:moveTo>
                  <a:lnTo>
                    <a:pt x="752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078515" y="2166052"/>
              <a:ext cx="627060" cy="0"/>
            </a:xfrm>
            <a:custGeom>
              <a:avLst/>
              <a:pathLst>
                <a:path w="627060" h="0">
                  <a:moveTo>
                    <a:pt x="0" y="0"/>
                  </a:moveTo>
                  <a:lnTo>
                    <a:pt x="62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329339" y="212187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54752" y="207770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54752" y="203352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580164" y="19893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580164" y="19451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203927" y="1901002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580164" y="18568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580164" y="18126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580164" y="17684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454752" y="172430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329339" y="168012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54752" y="163595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580164" y="15917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580164" y="15476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580164" y="15034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580164" y="14592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454752" y="141507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702279" y="50602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702279" y="6033206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03927" y="6174935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454752" y="611971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203927" y="58914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29339" y="57736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454752" y="58767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702279" y="5074714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203927" y="5495744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54752" y="558961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54752" y="54350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03927" y="5147866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4752" y="519204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54752" y="510369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03927" y="443422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329339" y="4882816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329339" y="47282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329339" y="419442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454752" y="39109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702279" y="285855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827691" y="351670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03927" y="345375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329339" y="337203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454752" y="34250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827691" y="3042190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329339" y="31231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454752" y="3049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827691" y="2894940"/>
              <a:ext cx="752472" cy="0"/>
            </a:xfrm>
            <a:custGeom>
              <a:avLst/>
              <a:pathLst>
                <a:path w="752472" h="0">
                  <a:moveTo>
                    <a:pt x="0" y="0"/>
                  </a:moveTo>
                  <a:lnTo>
                    <a:pt x="752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827691" y="2784502"/>
              <a:ext cx="627060" cy="0"/>
            </a:xfrm>
            <a:custGeom>
              <a:avLst/>
              <a:pathLst>
                <a:path w="627060" h="0">
                  <a:moveTo>
                    <a:pt x="0" y="0"/>
                  </a:moveTo>
                  <a:lnTo>
                    <a:pt x="62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454752" y="27403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827691" y="256362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03927" y="24752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29339" y="24973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454752" y="25415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454752" y="24531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329339" y="23206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454752" y="23648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454752" y="22764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827691" y="198168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953103" y="207678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078515" y="198751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203927" y="207402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329339" y="20261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54752" y="19672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53103" y="1658040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329339" y="17684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54752" y="18126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329339" y="152551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454752" y="15696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454752" y="14813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702279" y="5060201"/>
              <a:ext cx="0" cy="1214126"/>
            </a:xfrm>
            <a:custGeom>
              <a:avLst/>
              <a:pathLst>
                <a:path w="0" h="1214126">
                  <a:moveTo>
                    <a:pt x="0" y="0"/>
                  </a:moveTo>
                  <a:lnTo>
                    <a:pt x="0" y="1214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54752" y="6174935"/>
              <a:ext cx="0" cy="55218"/>
            </a:xfrm>
            <a:custGeom>
              <a:avLst/>
              <a:pathLst>
                <a:path w="0" h="55218">
                  <a:moveTo>
                    <a:pt x="0" y="0"/>
                  </a:moveTo>
                  <a:lnTo>
                    <a:pt x="0" y="55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80164" y="6119716"/>
              <a:ext cx="0" cy="66262"/>
            </a:xfrm>
            <a:custGeom>
              <a:avLst/>
              <a:pathLst>
                <a:path w="0" h="66262">
                  <a:moveTo>
                    <a:pt x="0" y="0"/>
                  </a:moveTo>
                  <a:lnTo>
                    <a:pt x="0" y="66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580164" y="61197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80164" y="60976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580164" y="6053453"/>
              <a:ext cx="0" cy="66262"/>
            </a:xfrm>
            <a:custGeom>
              <a:avLst/>
              <a:pathLst>
                <a:path w="0" h="66262">
                  <a:moveTo>
                    <a:pt x="0" y="66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9339" y="5891478"/>
              <a:ext cx="0" cy="117800"/>
            </a:xfrm>
            <a:custGeom>
              <a:avLst/>
              <a:pathLst>
                <a:path w="0" h="117800">
                  <a:moveTo>
                    <a:pt x="0" y="0"/>
                  </a:moveTo>
                  <a:lnTo>
                    <a:pt x="0" y="117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580164" y="587675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580164" y="587675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580164" y="58767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80164" y="583257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80164" y="578840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454752" y="5744228"/>
              <a:ext cx="0" cy="29450"/>
            </a:xfrm>
            <a:custGeom>
              <a:avLst/>
              <a:pathLst>
                <a:path w="0" h="29450">
                  <a:moveTo>
                    <a:pt x="0" y="294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54752" y="5700053"/>
              <a:ext cx="0" cy="73625"/>
            </a:xfrm>
            <a:custGeom>
              <a:avLst/>
              <a:pathLst>
                <a:path w="0" h="73625">
                  <a:moveTo>
                    <a:pt x="0" y="73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454752" y="5495744"/>
              <a:ext cx="0" cy="160134"/>
            </a:xfrm>
            <a:custGeom>
              <a:avLst/>
              <a:pathLst>
                <a:path w="0" h="160134">
                  <a:moveTo>
                    <a:pt x="0" y="0"/>
                  </a:moveTo>
                  <a:lnTo>
                    <a:pt x="0" y="160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580164" y="55896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80164" y="55675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80164" y="543500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80164" y="543500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80164" y="54350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580164" y="539082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80164" y="534665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4752" y="5302478"/>
              <a:ext cx="0" cy="193265"/>
            </a:xfrm>
            <a:custGeom>
              <a:avLst/>
              <a:pathLst>
                <a:path w="0" h="193265">
                  <a:moveTo>
                    <a:pt x="0" y="1932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203927" y="5074714"/>
              <a:ext cx="0" cy="183589"/>
            </a:xfrm>
            <a:custGeom>
              <a:avLst/>
              <a:pathLst>
                <a:path w="0" h="183589">
                  <a:moveTo>
                    <a:pt x="0" y="0"/>
                  </a:moveTo>
                  <a:lnTo>
                    <a:pt x="0" y="183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580164" y="5192041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80164" y="516995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80164" y="5103691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80164" y="508160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203927" y="5037428"/>
              <a:ext cx="0" cy="37285"/>
            </a:xfrm>
            <a:custGeom>
              <a:avLst/>
              <a:pathLst>
                <a:path w="0" h="37285">
                  <a:moveTo>
                    <a:pt x="0" y="37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29339" y="4434229"/>
              <a:ext cx="0" cy="559024"/>
            </a:xfrm>
            <a:custGeom>
              <a:avLst/>
              <a:pathLst>
                <a:path w="0" h="559024">
                  <a:moveTo>
                    <a:pt x="0" y="0"/>
                  </a:moveTo>
                  <a:lnTo>
                    <a:pt x="0" y="559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329339" y="4434229"/>
              <a:ext cx="0" cy="514849"/>
            </a:xfrm>
            <a:custGeom>
              <a:avLst/>
              <a:pathLst>
                <a:path w="0" h="514849">
                  <a:moveTo>
                    <a:pt x="0" y="0"/>
                  </a:moveTo>
                  <a:lnTo>
                    <a:pt x="0" y="514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580164" y="48828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580164" y="48607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580164" y="472820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580164" y="472820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580164" y="47282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580164" y="468402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580164" y="463985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454752" y="4194422"/>
              <a:ext cx="0" cy="401256"/>
            </a:xfrm>
            <a:custGeom>
              <a:avLst/>
              <a:pathLst>
                <a:path w="0" h="401256">
                  <a:moveTo>
                    <a:pt x="0" y="0"/>
                  </a:moveTo>
                  <a:lnTo>
                    <a:pt x="0" y="401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454752" y="4194422"/>
              <a:ext cx="0" cy="357081"/>
            </a:xfrm>
            <a:custGeom>
              <a:avLst/>
              <a:pathLst>
                <a:path w="0" h="357081">
                  <a:moveTo>
                    <a:pt x="0" y="0"/>
                  </a:moveTo>
                  <a:lnTo>
                    <a:pt x="0" y="3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454752" y="4194422"/>
              <a:ext cx="0" cy="312906"/>
            </a:xfrm>
            <a:custGeom>
              <a:avLst/>
              <a:pathLst>
                <a:path w="0" h="312906">
                  <a:moveTo>
                    <a:pt x="0" y="0"/>
                  </a:moveTo>
                  <a:lnTo>
                    <a:pt x="0" y="312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454752" y="4194422"/>
              <a:ext cx="0" cy="268731"/>
            </a:xfrm>
            <a:custGeom>
              <a:avLst/>
              <a:pathLst>
                <a:path w="0" h="268731">
                  <a:moveTo>
                    <a:pt x="0" y="0"/>
                  </a:moveTo>
                  <a:lnTo>
                    <a:pt x="0" y="2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454752" y="4194422"/>
              <a:ext cx="0" cy="224556"/>
            </a:xfrm>
            <a:custGeom>
              <a:avLst/>
              <a:pathLst>
                <a:path w="0" h="224556">
                  <a:moveTo>
                    <a:pt x="0" y="0"/>
                  </a:moveTo>
                  <a:lnTo>
                    <a:pt x="0" y="224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454752" y="4194422"/>
              <a:ext cx="0" cy="180381"/>
            </a:xfrm>
            <a:custGeom>
              <a:avLst/>
              <a:pathLst>
                <a:path w="0" h="180381">
                  <a:moveTo>
                    <a:pt x="0" y="0"/>
                  </a:moveTo>
                  <a:lnTo>
                    <a:pt x="0" y="180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454752" y="4194422"/>
              <a:ext cx="0" cy="136206"/>
            </a:xfrm>
            <a:custGeom>
              <a:avLst/>
              <a:pathLst>
                <a:path w="0" h="136206">
                  <a:moveTo>
                    <a:pt x="0" y="0"/>
                  </a:moveTo>
                  <a:lnTo>
                    <a:pt x="0" y="1362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454752" y="4194422"/>
              <a:ext cx="0" cy="92031"/>
            </a:xfrm>
            <a:custGeom>
              <a:avLst/>
              <a:pathLst>
                <a:path w="0" h="92031">
                  <a:moveTo>
                    <a:pt x="0" y="0"/>
                  </a:moveTo>
                  <a:lnTo>
                    <a:pt x="0" y="9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454752" y="4194422"/>
              <a:ext cx="0" cy="47856"/>
            </a:xfrm>
            <a:custGeom>
              <a:avLst/>
              <a:pathLst>
                <a:path w="0" h="47856">
                  <a:moveTo>
                    <a:pt x="0" y="0"/>
                  </a:moveTo>
                  <a:lnTo>
                    <a:pt x="0" y="4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454752" y="4194422"/>
              <a:ext cx="0" cy="3681"/>
            </a:xfrm>
            <a:custGeom>
              <a:avLst/>
              <a:pathLst>
                <a:path w="0" h="3681">
                  <a:moveTo>
                    <a:pt x="0" y="0"/>
                  </a:moveTo>
                  <a:lnTo>
                    <a:pt x="0" y="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454752" y="4153928"/>
              <a:ext cx="0" cy="40493"/>
            </a:xfrm>
            <a:custGeom>
              <a:avLst/>
              <a:pathLst>
                <a:path w="0" h="40493">
                  <a:moveTo>
                    <a:pt x="0" y="404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454752" y="4109753"/>
              <a:ext cx="0" cy="84668"/>
            </a:xfrm>
            <a:custGeom>
              <a:avLst/>
              <a:pathLst>
                <a:path w="0" h="84668">
                  <a:moveTo>
                    <a:pt x="0" y="84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454752" y="4065578"/>
              <a:ext cx="0" cy="128843"/>
            </a:xfrm>
            <a:custGeom>
              <a:avLst/>
              <a:pathLst>
                <a:path w="0" h="128843">
                  <a:moveTo>
                    <a:pt x="0" y="1288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454752" y="4021403"/>
              <a:ext cx="0" cy="173018"/>
            </a:xfrm>
            <a:custGeom>
              <a:avLst/>
              <a:pathLst>
                <a:path w="0" h="173018">
                  <a:moveTo>
                    <a:pt x="0" y="173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580164" y="3910965"/>
              <a:ext cx="0" cy="66262"/>
            </a:xfrm>
            <a:custGeom>
              <a:avLst/>
              <a:pathLst>
                <a:path w="0" h="66262">
                  <a:moveTo>
                    <a:pt x="0" y="0"/>
                  </a:moveTo>
                  <a:lnTo>
                    <a:pt x="0" y="66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580164" y="3910965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580164" y="388887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580164" y="3844703"/>
              <a:ext cx="0" cy="66262"/>
            </a:xfrm>
            <a:custGeom>
              <a:avLst/>
              <a:pathLst>
                <a:path w="0" h="66262">
                  <a:moveTo>
                    <a:pt x="0" y="66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454752" y="3800528"/>
              <a:ext cx="0" cy="393893"/>
            </a:xfrm>
            <a:custGeom>
              <a:avLst/>
              <a:pathLst>
                <a:path w="0" h="393893">
                  <a:moveTo>
                    <a:pt x="0" y="393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454752" y="3756353"/>
              <a:ext cx="0" cy="438068"/>
            </a:xfrm>
            <a:custGeom>
              <a:avLst/>
              <a:pathLst>
                <a:path w="0" h="438068">
                  <a:moveTo>
                    <a:pt x="0" y="4380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454752" y="3712178"/>
              <a:ext cx="0" cy="482243"/>
            </a:xfrm>
            <a:custGeom>
              <a:avLst/>
              <a:pathLst>
                <a:path w="0" h="482243">
                  <a:moveTo>
                    <a:pt x="0" y="482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329339" y="3668003"/>
              <a:ext cx="0" cy="766226"/>
            </a:xfrm>
            <a:custGeom>
              <a:avLst/>
              <a:pathLst>
                <a:path w="0" h="766226">
                  <a:moveTo>
                    <a:pt x="0" y="766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329339" y="3623828"/>
              <a:ext cx="0" cy="810401"/>
            </a:xfrm>
            <a:custGeom>
              <a:avLst/>
              <a:pathLst>
                <a:path w="0" h="810401">
                  <a:moveTo>
                    <a:pt x="0" y="81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203927" y="3516703"/>
              <a:ext cx="0" cy="62949"/>
            </a:xfrm>
            <a:custGeom>
              <a:avLst/>
              <a:pathLst>
                <a:path w="0" h="62949">
                  <a:moveTo>
                    <a:pt x="0" y="0"/>
                  </a:moveTo>
                  <a:lnTo>
                    <a:pt x="0" y="629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329339" y="3453754"/>
              <a:ext cx="0" cy="81723"/>
            </a:xfrm>
            <a:custGeom>
              <a:avLst/>
              <a:pathLst>
                <a:path w="0" h="81723">
                  <a:moveTo>
                    <a:pt x="0" y="0"/>
                  </a:moveTo>
                  <a:lnTo>
                    <a:pt x="0" y="81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54752" y="3372030"/>
              <a:ext cx="0" cy="119272"/>
            </a:xfrm>
            <a:custGeom>
              <a:avLst/>
              <a:pathLst>
                <a:path w="0" h="119272">
                  <a:moveTo>
                    <a:pt x="0" y="0"/>
                  </a:moveTo>
                  <a:lnTo>
                    <a:pt x="0" y="119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580164" y="34250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580164" y="340295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454752" y="3358778"/>
              <a:ext cx="0" cy="13252"/>
            </a:xfrm>
            <a:custGeom>
              <a:avLst/>
              <a:pathLst>
                <a:path w="0" h="13252">
                  <a:moveTo>
                    <a:pt x="0" y="132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454752" y="3314603"/>
              <a:ext cx="0" cy="57427"/>
            </a:xfrm>
            <a:custGeom>
              <a:avLst/>
              <a:pathLst>
                <a:path w="0" h="57427">
                  <a:moveTo>
                    <a:pt x="0" y="57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454752" y="3270428"/>
              <a:ext cx="0" cy="101602"/>
            </a:xfrm>
            <a:custGeom>
              <a:avLst/>
              <a:pathLst>
                <a:path w="0" h="101602">
                  <a:moveTo>
                    <a:pt x="0" y="101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827691" y="2858557"/>
              <a:ext cx="0" cy="367695"/>
            </a:xfrm>
            <a:custGeom>
              <a:avLst/>
              <a:pathLst>
                <a:path w="0" h="367695">
                  <a:moveTo>
                    <a:pt x="0" y="0"/>
                  </a:moveTo>
                  <a:lnTo>
                    <a:pt x="0" y="3676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454752" y="3123178"/>
              <a:ext cx="0" cy="58900"/>
            </a:xfrm>
            <a:custGeom>
              <a:avLst/>
              <a:pathLst>
                <a:path w="0" h="58900">
                  <a:moveTo>
                    <a:pt x="0" y="0"/>
                  </a:moveTo>
                  <a:lnTo>
                    <a:pt x="0" y="58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454752" y="3123178"/>
              <a:ext cx="0" cy="14725"/>
            </a:xfrm>
            <a:custGeom>
              <a:avLst/>
              <a:pathLst>
                <a:path w="0" h="14725">
                  <a:moveTo>
                    <a:pt x="0" y="0"/>
                  </a:moveTo>
                  <a:lnTo>
                    <a:pt x="0" y="14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580164" y="304955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580164" y="3049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580164" y="300537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29339" y="2961202"/>
              <a:ext cx="0" cy="80987"/>
            </a:xfrm>
            <a:custGeom>
              <a:avLst/>
              <a:pathLst>
                <a:path w="0" h="80987">
                  <a:moveTo>
                    <a:pt x="0" y="809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580164" y="28949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580164" y="28728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4752" y="2784502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580164" y="2740327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580164" y="27403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80164" y="2696152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203927" y="2563627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329339" y="2475277"/>
              <a:ext cx="0" cy="132525"/>
            </a:xfrm>
            <a:custGeom>
              <a:avLst/>
              <a:pathLst>
                <a:path w="0" h="132525">
                  <a:moveTo>
                    <a:pt x="0" y="0"/>
                  </a:moveTo>
                  <a:lnTo>
                    <a:pt x="0" y="1325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80164" y="25415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80164" y="25194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80164" y="24531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580164" y="24311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580164" y="23648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580164" y="23427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580164" y="22764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580164" y="22544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953103" y="1981683"/>
              <a:ext cx="0" cy="228544"/>
            </a:xfrm>
            <a:custGeom>
              <a:avLst/>
              <a:pathLst>
                <a:path w="0" h="228544">
                  <a:moveTo>
                    <a:pt x="0" y="0"/>
                  </a:moveTo>
                  <a:lnTo>
                    <a:pt x="0" y="228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078515" y="2076782"/>
              <a:ext cx="0" cy="89270"/>
            </a:xfrm>
            <a:custGeom>
              <a:avLst/>
              <a:pathLst>
                <a:path w="0" h="89270">
                  <a:moveTo>
                    <a:pt x="0" y="0"/>
                  </a:moveTo>
                  <a:lnTo>
                    <a:pt x="0" y="89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29339" y="2074021"/>
              <a:ext cx="0" cy="47856"/>
            </a:xfrm>
            <a:custGeom>
              <a:avLst/>
              <a:pathLst>
                <a:path w="0" h="47856">
                  <a:moveTo>
                    <a:pt x="0" y="0"/>
                  </a:moveTo>
                  <a:lnTo>
                    <a:pt x="0" y="4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454752" y="2026165"/>
              <a:ext cx="0" cy="51537"/>
            </a:xfrm>
            <a:custGeom>
              <a:avLst/>
              <a:pathLst>
                <a:path w="0" h="51537">
                  <a:moveTo>
                    <a:pt x="0" y="0"/>
                  </a:moveTo>
                  <a:lnTo>
                    <a:pt x="0" y="51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454752" y="2026165"/>
              <a:ext cx="0" cy="7362"/>
            </a:xfrm>
            <a:custGeom>
              <a:avLst/>
              <a:pathLst>
                <a:path w="0" h="7362">
                  <a:moveTo>
                    <a:pt x="0" y="0"/>
                  </a:moveTo>
                  <a:lnTo>
                    <a:pt x="0" y="7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580164" y="1967265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580164" y="1945177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203927" y="1901002"/>
              <a:ext cx="0" cy="86509"/>
            </a:xfrm>
            <a:custGeom>
              <a:avLst/>
              <a:pathLst>
                <a:path w="0" h="86509">
                  <a:moveTo>
                    <a:pt x="0" y="865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580164" y="1812652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580164" y="18126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580164" y="176847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454752" y="1724302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329339" y="16580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454752" y="1525515"/>
              <a:ext cx="0" cy="110437"/>
            </a:xfrm>
            <a:custGeom>
              <a:avLst/>
              <a:pathLst>
                <a:path w="0" h="110437">
                  <a:moveTo>
                    <a:pt x="0" y="0"/>
                  </a:moveTo>
                  <a:lnTo>
                    <a:pt x="0" y="110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580164" y="15696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80164" y="15476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580164" y="14813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580164" y="14592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454752" y="1415077"/>
              <a:ext cx="0" cy="110437"/>
            </a:xfrm>
            <a:custGeom>
              <a:avLst/>
              <a:pathLst>
                <a:path w="0" h="110437">
                  <a:moveTo>
                    <a:pt x="0" y="110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702279" y="50602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702279" y="5060201"/>
              <a:ext cx="0" cy="973005"/>
            </a:xfrm>
            <a:custGeom>
              <a:avLst/>
              <a:pathLst>
                <a:path w="0" h="973005">
                  <a:moveTo>
                    <a:pt x="0" y="0"/>
                  </a:moveTo>
                  <a:lnTo>
                    <a:pt x="0" y="973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203927" y="6033206"/>
              <a:ext cx="0" cy="141728"/>
            </a:xfrm>
            <a:custGeom>
              <a:avLst/>
              <a:pathLst>
                <a:path w="0" h="141728">
                  <a:moveTo>
                    <a:pt x="0" y="0"/>
                  </a:moveTo>
                  <a:lnTo>
                    <a:pt x="0" y="141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54752" y="6119716"/>
              <a:ext cx="0" cy="55218"/>
            </a:xfrm>
            <a:custGeom>
              <a:avLst/>
              <a:pathLst>
                <a:path w="0" h="55218">
                  <a:moveTo>
                    <a:pt x="0" y="552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203927" y="5891478"/>
              <a:ext cx="0" cy="141728"/>
            </a:xfrm>
            <a:custGeom>
              <a:avLst/>
              <a:pathLst>
                <a:path w="0" h="141728">
                  <a:moveTo>
                    <a:pt x="0" y="1417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329339" y="5773678"/>
              <a:ext cx="0" cy="117800"/>
            </a:xfrm>
            <a:custGeom>
              <a:avLst/>
              <a:pathLst>
                <a:path w="0" h="117800">
                  <a:moveTo>
                    <a:pt x="0" y="1178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54752" y="5773678"/>
              <a:ext cx="0" cy="103075"/>
            </a:xfrm>
            <a:custGeom>
              <a:avLst/>
              <a:pathLst>
                <a:path w="0" h="103075">
                  <a:moveTo>
                    <a:pt x="0" y="0"/>
                  </a:moveTo>
                  <a:lnTo>
                    <a:pt x="0" y="103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02279" y="5060201"/>
              <a:ext cx="0" cy="14512"/>
            </a:xfrm>
            <a:custGeom>
              <a:avLst/>
              <a:pathLst>
                <a:path w="0" h="14512">
                  <a:moveTo>
                    <a:pt x="0" y="0"/>
                  </a:moveTo>
                  <a:lnTo>
                    <a:pt x="0" y="14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203927" y="5074714"/>
              <a:ext cx="0" cy="421029"/>
            </a:xfrm>
            <a:custGeom>
              <a:avLst/>
              <a:pathLst>
                <a:path w="0" h="421029">
                  <a:moveTo>
                    <a:pt x="0" y="0"/>
                  </a:moveTo>
                  <a:lnTo>
                    <a:pt x="0" y="421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454752" y="5495744"/>
              <a:ext cx="0" cy="93871"/>
            </a:xfrm>
            <a:custGeom>
              <a:avLst/>
              <a:pathLst>
                <a:path w="0" h="93871">
                  <a:moveTo>
                    <a:pt x="0" y="0"/>
                  </a:moveTo>
                  <a:lnTo>
                    <a:pt x="0" y="93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454752" y="5435003"/>
              <a:ext cx="0" cy="60740"/>
            </a:xfrm>
            <a:custGeom>
              <a:avLst/>
              <a:pathLst>
                <a:path w="0" h="60740">
                  <a:moveTo>
                    <a:pt x="0" y="60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203927" y="5074714"/>
              <a:ext cx="0" cy="73151"/>
            </a:xfrm>
            <a:custGeom>
              <a:avLst/>
              <a:pathLst>
                <a:path w="0" h="73151">
                  <a:moveTo>
                    <a:pt x="0" y="0"/>
                  </a:moveTo>
                  <a:lnTo>
                    <a:pt x="0" y="73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454752" y="5147866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454752" y="5103691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03927" y="4434229"/>
              <a:ext cx="0" cy="640485"/>
            </a:xfrm>
            <a:custGeom>
              <a:avLst/>
              <a:pathLst>
                <a:path w="0" h="640485">
                  <a:moveTo>
                    <a:pt x="0" y="640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329339" y="4434229"/>
              <a:ext cx="0" cy="448586"/>
            </a:xfrm>
            <a:custGeom>
              <a:avLst/>
              <a:pathLst>
                <a:path w="0" h="448586">
                  <a:moveTo>
                    <a:pt x="0" y="0"/>
                  </a:moveTo>
                  <a:lnTo>
                    <a:pt x="0" y="448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329339" y="4434229"/>
              <a:ext cx="0" cy="293974"/>
            </a:xfrm>
            <a:custGeom>
              <a:avLst/>
              <a:pathLst>
                <a:path w="0" h="293974">
                  <a:moveTo>
                    <a:pt x="0" y="0"/>
                  </a:moveTo>
                  <a:lnTo>
                    <a:pt x="0" y="2939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329339" y="4194422"/>
              <a:ext cx="0" cy="239807"/>
            </a:xfrm>
            <a:custGeom>
              <a:avLst/>
              <a:pathLst>
                <a:path w="0" h="239807">
                  <a:moveTo>
                    <a:pt x="0" y="239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454752" y="3910965"/>
              <a:ext cx="0" cy="283456"/>
            </a:xfrm>
            <a:custGeom>
              <a:avLst/>
              <a:pathLst>
                <a:path w="0" h="283456">
                  <a:moveTo>
                    <a:pt x="0" y="2834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02279" y="2858557"/>
              <a:ext cx="0" cy="2201644"/>
            </a:xfrm>
            <a:custGeom>
              <a:avLst/>
              <a:pathLst>
                <a:path w="0" h="2201644">
                  <a:moveTo>
                    <a:pt x="0" y="2201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827691" y="2858557"/>
              <a:ext cx="0" cy="658146"/>
            </a:xfrm>
            <a:custGeom>
              <a:avLst/>
              <a:pathLst>
                <a:path w="0" h="658146">
                  <a:moveTo>
                    <a:pt x="0" y="0"/>
                  </a:moveTo>
                  <a:lnTo>
                    <a:pt x="0" y="658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203927" y="3453754"/>
              <a:ext cx="0" cy="62949"/>
            </a:xfrm>
            <a:custGeom>
              <a:avLst/>
              <a:pathLst>
                <a:path w="0" h="62949">
                  <a:moveTo>
                    <a:pt x="0" y="629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329339" y="3372030"/>
              <a:ext cx="0" cy="81723"/>
            </a:xfrm>
            <a:custGeom>
              <a:avLst/>
              <a:pathLst>
                <a:path w="0" h="81723">
                  <a:moveTo>
                    <a:pt x="0" y="817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4752" y="3372030"/>
              <a:ext cx="0" cy="53010"/>
            </a:xfrm>
            <a:custGeom>
              <a:avLst/>
              <a:pathLst>
                <a:path w="0" h="53010">
                  <a:moveTo>
                    <a:pt x="0" y="0"/>
                  </a:moveTo>
                  <a:lnTo>
                    <a:pt x="0" y="53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27691" y="2858557"/>
              <a:ext cx="0" cy="183633"/>
            </a:xfrm>
            <a:custGeom>
              <a:avLst/>
              <a:pathLst>
                <a:path w="0" h="183633">
                  <a:moveTo>
                    <a:pt x="0" y="0"/>
                  </a:moveTo>
                  <a:lnTo>
                    <a:pt x="0" y="183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329339" y="3042190"/>
              <a:ext cx="0" cy="80987"/>
            </a:xfrm>
            <a:custGeom>
              <a:avLst/>
              <a:pathLst>
                <a:path w="0" h="80987">
                  <a:moveTo>
                    <a:pt x="0" y="0"/>
                  </a:moveTo>
                  <a:lnTo>
                    <a:pt x="0" y="809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454752" y="3049553"/>
              <a:ext cx="0" cy="73625"/>
            </a:xfrm>
            <a:custGeom>
              <a:avLst/>
              <a:pathLst>
                <a:path w="0" h="73625">
                  <a:moveTo>
                    <a:pt x="0" y="73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27691" y="2858557"/>
              <a:ext cx="0" cy="36383"/>
            </a:xfrm>
            <a:custGeom>
              <a:avLst/>
              <a:pathLst>
                <a:path w="0" h="36383">
                  <a:moveTo>
                    <a:pt x="0" y="0"/>
                  </a:moveTo>
                  <a:lnTo>
                    <a:pt x="0" y="363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27691" y="2784502"/>
              <a:ext cx="0" cy="74054"/>
            </a:xfrm>
            <a:custGeom>
              <a:avLst/>
              <a:pathLst>
                <a:path w="0" h="74054">
                  <a:moveTo>
                    <a:pt x="0" y="740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454752" y="274032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27691" y="2563627"/>
              <a:ext cx="0" cy="294929"/>
            </a:xfrm>
            <a:custGeom>
              <a:avLst/>
              <a:pathLst>
                <a:path w="0" h="294929">
                  <a:moveTo>
                    <a:pt x="0" y="2949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203927" y="2475277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329339" y="2475277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454752" y="249736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454752" y="245319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329339" y="2320665"/>
              <a:ext cx="0" cy="154612"/>
            </a:xfrm>
            <a:custGeom>
              <a:avLst/>
              <a:pathLst>
                <a:path w="0" h="154612">
                  <a:moveTo>
                    <a:pt x="0" y="1546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454752" y="232066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454752" y="227649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827691" y="1981683"/>
              <a:ext cx="0" cy="876874"/>
            </a:xfrm>
            <a:custGeom>
              <a:avLst/>
              <a:pathLst>
                <a:path w="0" h="876874">
                  <a:moveTo>
                    <a:pt x="0" y="8768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53103" y="1981683"/>
              <a:ext cx="0" cy="95098"/>
            </a:xfrm>
            <a:custGeom>
              <a:avLst/>
              <a:pathLst>
                <a:path w="0" h="95098">
                  <a:moveTo>
                    <a:pt x="0" y="0"/>
                  </a:moveTo>
                  <a:lnTo>
                    <a:pt x="0" y="95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078515" y="1987512"/>
              <a:ext cx="0" cy="89270"/>
            </a:xfrm>
            <a:custGeom>
              <a:avLst/>
              <a:pathLst>
                <a:path w="0" h="89270">
                  <a:moveTo>
                    <a:pt x="0" y="89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203927" y="1987512"/>
              <a:ext cx="0" cy="86509"/>
            </a:xfrm>
            <a:custGeom>
              <a:avLst/>
              <a:pathLst>
                <a:path w="0" h="86509">
                  <a:moveTo>
                    <a:pt x="0" y="0"/>
                  </a:moveTo>
                  <a:lnTo>
                    <a:pt x="0" y="86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329339" y="2026165"/>
              <a:ext cx="0" cy="47856"/>
            </a:xfrm>
            <a:custGeom>
              <a:avLst/>
              <a:pathLst>
                <a:path w="0" h="47856">
                  <a:moveTo>
                    <a:pt x="0" y="47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454752" y="1967265"/>
              <a:ext cx="0" cy="58900"/>
            </a:xfrm>
            <a:custGeom>
              <a:avLst/>
              <a:pathLst>
                <a:path w="0" h="58900">
                  <a:moveTo>
                    <a:pt x="0" y="589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953103" y="1658040"/>
              <a:ext cx="0" cy="323643"/>
            </a:xfrm>
            <a:custGeom>
              <a:avLst/>
              <a:pathLst>
                <a:path w="0" h="323643">
                  <a:moveTo>
                    <a:pt x="0" y="323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329339" y="1658040"/>
              <a:ext cx="0" cy="110437"/>
            </a:xfrm>
            <a:custGeom>
              <a:avLst/>
              <a:pathLst>
                <a:path w="0" h="110437">
                  <a:moveTo>
                    <a:pt x="0" y="0"/>
                  </a:moveTo>
                  <a:lnTo>
                    <a:pt x="0" y="110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454752" y="1768477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329339" y="1525515"/>
              <a:ext cx="0" cy="132525"/>
            </a:xfrm>
            <a:custGeom>
              <a:avLst/>
              <a:pathLst>
                <a:path w="0" h="132525">
                  <a:moveTo>
                    <a:pt x="0" y="1325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454752" y="152551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454752" y="148134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710592" y="62743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B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710592" y="62301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473B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710592" y="61859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710592" y="61418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710592" y="60976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710592" y="60534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710592" y="60092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710592" y="59651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710592" y="59209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710592" y="58767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710592" y="58325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710592" y="57884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710592" y="57442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710592" y="57000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710592" y="56558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710592" y="56117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710592" y="55675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710592" y="55233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710592" y="54791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710592" y="54350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710592" y="53908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710592" y="53466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710592" y="53024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710592" y="52583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710592" y="52141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710592" y="51699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710592" y="51257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710592" y="50816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710592" y="50374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710592" y="49932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710592" y="49490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710592" y="49049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710592" y="48607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710592" y="48165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710592" y="47723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710592" y="47282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710592" y="46840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710592" y="46398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710592" y="45956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710592" y="45515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A71A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710592" y="45073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B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710592" y="44631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710592" y="44189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710592" y="43748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710592" y="43306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710592" y="42864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710592" y="42422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710592" y="41981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10592" y="41539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10592" y="41097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699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10592" y="40655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10592" y="40214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10592" y="39772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10592" y="39330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10592" y="38888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10592" y="38447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710592" y="38005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710592" y="37563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710592" y="37121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710592" y="36680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710592" y="36238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710592" y="35796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710592" y="35354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382C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710592" y="34913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710592" y="34471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710592" y="34029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710592" y="33587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710592" y="33146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710592" y="32704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710592" y="32262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710592" y="31820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710592" y="31379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710592" y="30937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710592" y="30495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710592" y="30053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710592" y="29612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10592" y="29170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10592" y="28728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10592" y="28286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710592" y="27845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710592" y="27403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961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710592" y="26961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710592" y="26519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710592" y="26078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710592" y="25636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710592" y="25194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710592" y="24752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710592" y="24311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710592" y="23869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710592" y="23427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710592" y="22985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4649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710592" y="22544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710592" y="22102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710592" y="21660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710592" y="21218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710592" y="20777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710592" y="20335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710592" y="19893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710592" y="19451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710592" y="19010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710592" y="18568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710592" y="18126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710592" y="17684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710592" y="17243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710592" y="16801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710592" y="16359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710592" y="15917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710592" y="15476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10592" y="15034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10592" y="14592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10592" y="14150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0" name="tx439"/>
            <p:cNvSpPr/>
            <p:nvPr/>
          </p:nvSpPr>
          <p:spPr>
            <a:xfrm>
              <a:off x="2748216" y="6237361"/>
              <a:ext cx="766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B7AC5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2748216" y="6193186"/>
              <a:ext cx="56042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473B3">
                      <a:alpha val="100000"/>
                    </a:srgbClr>
                  </a:solidFill>
                  <a:latin typeface="Arial"/>
                  <a:cs typeface="Arial"/>
                </a:rPr>
                <a:t>Labyrinthula sp. Ha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2748216" y="6148217"/>
              <a:ext cx="7123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443" name="tx442"/>
            <p:cNvSpPr/>
            <p:nvPr/>
          </p:nvSpPr>
          <p:spPr>
            <a:xfrm>
              <a:off x="2748216" y="6104042"/>
              <a:ext cx="12002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2748216" y="6059867"/>
              <a:ext cx="131934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2748216" y="6016486"/>
              <a:ext cx="820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446" name="tx445"/>
            <p:cNvSpPr/>
            <p:nvPr/>
          </p:nvSpPr>
          <p:spPr>
            <a:xfrm>
              <a:off x="2748216" y="5971517"/>
              <a:ext cx="69419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Cafeteria roenbergensis</a:t>
              </a:r>
            </a:p>
          </p:txBody>
        </p:sp>
        <p:sp>
          <p:nvSpPr>
            <p:cNvPr id="447" name="tx446"/>
            <p:cNvSpPr/>
            <p:nvPr/>
          </p:nvSpPr>
          <p:spPr>
            <a:xfrm>
              <a:off x="2748216" y="5928136"/>
              <a:ext cx="61441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448" name="tx447"/>
            <p:cNvSpPr/>
            <p:nvPr/>
          </p:nvSpPr>
          <p:spPr>
            <a:xfrm>
              <a:off x="2748216" y="5883961"/>
              <a:ext cx="5927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449" name="tx448"/>
            <p:cNvSpPr/>
            <p:nvPr/>
          </p:nvSpPr>
          <p:spPr>
            <a:xfrm>
              <a:off x="2748216" y="5839786"/>
              <a:ext cx="54943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450" name="tx449"/>
            <p:cNvSpPr/>
            <p:nvPr/>
          </p:nvSpPr>
          <p:spPr>
            <a:xfrm>
              <a:off x="2748216" y="5795420"/>
              <a:ext cx="58557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451" name="tx450"/>
            <p:cNvSpPr/>
            <p:nvPr/>
          </p:nvSpPr>
          <p:spPr>
            <a:xfrm>
              <a:off x="2748216" y="5751435"/>
              <a:ext cx="730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452" name="tx451"/>
            <p:cNvSpPr/>
            <p:nvPr/>
          </p:nvSpPr>
          <p:spPr>
            <a:xfrm>
              <a:off x="2748216" y="5707260"/>
              <a:ext cx="74834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453" name="tx452"/>
            <p:cNvSpPr/>
            <p:nvPr/>
          </p:nvSpPr>
          <p:spPr>
            <a:xfrm>
              <a:off x="2748216" y="5662291"/>
              <a:ext cx="107006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454" name="tx453"/>
            <p:cNvSpPr/>
            <p:nvPr/>
          </p:nvSpPr>
          <p:spPr>
            <a:xfrm>
              <a:off x="2748216" y="5618910"/>
              <a:ext cx="49538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455" name="tx454"/>
            <p:cNvSpPr/>
            <p:nvPr/>
          </p:nvSpPr>
          <p:spPr>
            <a:xfrm>
              <a:off x="2748216" y="5573941"/>
              <a:ext cx="72681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456" name="tx455"/>
            <p:cNvSpPr/>
            <p:nvPr/>
          </p:nvSpPr>
          <p:spPr>
            <a:xfrm>
              <a:off x="2748216" y="5529766"/>
              <a:ext cx="101242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457" name="tx456"/>
            <p:cNvSpPr/>
            <p:nvPr/>
          </p:nvSpPr>
          <p:spPr>
            <a:xfrm>
              <a:off x="2748216" y="5486385"/>
              <a:ext cx="69060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458" name="tx457"/>
            <p:cNvSpPr/>
            <p:nvPr/>
          </p:nvSpPr>
          <p:spPr>
            <a:xfrm>
              <a:off x="2748216" y="5442210"/>
              <a:ext cx="66885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Aphanomyces stellatus</a:t>
              </a:r>
            </a:p>
          </p:txBody>
        </p:sp>
        <p:sp>
          <p:nvSpPr>
            <p:cNvPr id="459" name="tx458"/>
            <p:cNvSpPr/>
            <p:nvPr/>
          </p:nvSpPr>
          <p:spPr>
            <a:xfrm>
              <a:off x="2748216" y="5398035"/>
              <a:ext cx="752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460" name="tx459"/>
            <p:cNvSpPr/>
            <p:nvPr/>
          </p:nvSpPr>
          <p:spPr>
            <a:xfrm>
              <a:off x="2748216" y="5353860"/>
              <a:ext cx="6001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461" name="tx460"/>
            <p:cNvSpPr/>
            <p:nvPr/>
          </p:nvSpPr>
          <p:spPr>
            <a:xfrm>
              <a:off x="2748216" y="5309685"/>
              <a:ext cx="70867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462" name="tx461"/>
            <p:cNvSpPr/>
            <p:nvPr/>
          </p:nvSpPr>
          <p:spPr>
            <a:xfrm>
              <a:off x="2748216" y="5278436"/>
              <a:ext cx="63994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463" name="tx462"/>
            <p:cNvSpPr/>
            <p:nvPr/>
          </p:nvSpPr>
          <p:spPr>
            <a:xfrm>
              <a:off x="2748216" y="5221335"/>
              <a:ext cx="4484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464" name="tx463"/>
            <p:cNvSpPr/>
            <p:nvPr/>
          </p:nvSpPr>
          <p:spPr>
            <a:xfrm>
              <a:off x="2748216" y="5176366"/>
              <a:ext cx="94344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465" name="tx464"/>
            <p:cNvSpPr/>
            <p:nvPr/>
          </p:nvSpPr>
          <p:spPr>
            <a:xfrm>
              <a:off x="2748216" y="5132191"/>
              <a:ext cx="806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466" name="tx465"/>
            <p:cNvSpPr/>
            <p:nvPr/>
          </p:nvSpPr>
          <p:spPr>
            <a:xfrm>
              <a:off x="2748216" y="5088810"/>
              <a:ext cx="56029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467" name="tx466"/>
            <p:cNvSpPr/>
            <p:nvPr/>
          </p:nvSpPr>
          <p:spPr>
            <a:xfrm>
              <a:off x="2748216" y="5044635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468" name="tx467"/>
            <p:cNvSpPr/>
            <p:nvPr/>
          </p:nvSpPr>
          <p:spPr>
            <a:xfrm>
              <a:off x="2748216" y="5000460"/>
              <a:ext cx="6581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469" name="tx468"/>
            <p:cNvSpPr/>
            <p:nvPr/>
          </p:nvSpPr>
          <p:spPr>
            <a:xfrm>
              <a:off x="2748216" y="4955491"/>
              <a:ext cx="86058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Nothophytophthora sp. Chile5</a:t>
              </a:r>
            </a:p>
          </p:txBody>
        </p:sp>
        <p:sp>
          <p:nvSpPr>
            <p:cNvPr id="470" name="tx469"/>
            <p:cNvSpPr/>
            <p:nvPr/>
          </p:nvSpPr>
          <p:spPr>
            <a:xfrm>
              <a:off x="2748216" y="4912110"/>
              <a:ext cx="74116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Peronosclerospora sorghi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2748216" y="4867745"/>
              <a:ext cx="115336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2748216" y="4823760"/>
              <a:ext cx="82796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2748216" y="4780347"/>
              <a:ext cx="690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474" name="tx473"/>
            <p:cNvSpPr/>
            <p:nvPr/>
          </p:nvSpPr>
          <p:spPr>
            <a:xfrm>
              <a:off x="2748216" y="4736172"/>
              <a:ext cx="6363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475" name="tx474"/>
            <p:cNvSpPr/>
            <p:nvPr/>
          </p:nvSpPr>
          <p:spPr>
            <a:xfrm>
              <a:off x="2748216" y="4691203"/>
              <a:ext cx="56769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476" name="tx475"/>
            <p:cNvSpPr/>
            <p:nvPr/>
          </p:nvSpPr>
          <p:spPr>
            <a:xfrm>
              <a:off x="2748216" y="4647028"/>
              <a:ext cx="62191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477" name="tx476"/>
            <p:cNvSpPr/>
            <p:nvPr/>
          </p:nvSpPr>
          <p:spPr>
            <a:xfrm>
              <a:off x="2748216" y="4603647"/>
              <a:ext cx="67971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478" name="tx477"/>
            <p:cNvSpPr/>
            <p:nvPr/>
          </p:nvSpPr>
          <p:spPr>
            <a:xfrm>
              <a:off x="2748216" y="4558710"/>
              <a:ext cx="65449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479" name="tx478"/>
            <p:cNvSpPr/>
            <p:nvPr/>
          </p:nvSpPr>
          <p:spPr>
            <a:xfrm>
              <a:off x="2748216" y="4514535"/>
              <a:ext cx="4772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A71AE">
                      <a:alpha val="100000"/>
                    </a:srgbClr>
                  </a:solidFill>
                  <a:latin typeface="Arial"/>
                  <a:cs typeface="Arial"/>
                </a:rPr>
                <a:t>Phytophthora lilii</a:t>
              </a:r>
            </a:p>
          </p:txBody>
        </p:sp>
        <p:sp>
          <p:nvSpPr>
            <p:cNvPr id="480" name="tx479"/>
            <p:cNvSpPr/>
            <p:nvPr/>
          </p:nvSpPr>
          <p:spPr>
            <a:xfrm>
              <a:off x="2748216" y="4469566"/>
              <a:ext cx="7810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B7AC5">
                      <a:alpha val="100000"/>
                    </a:srgbClr>
                  </a:solidFill>
                  <a:latin typeface="Arial"/>
                  <a:cs typeface="Arial"/>
                </a:rPr>
                <a:t>Phytophthora fragariaefolia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2748216" y="4425391"/>
              <a:ext cx="101254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2748216" y="4382010"/>
              <a:ext cx="66519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483" name="tx482"/>
            <p:cNvSpPr/>
            <p:nvPr/>
          </p:nvSpPr>
          <p:spPr>
            <a:xfrm>
              <a:off x="2748216" y="4337835"/>
              <a:ext cx="51345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484" name="tx483"/>
            <p:cNvSpPr/>
            <p:nvPr/>
          </p:nvSpPr>
          <p:spPr>
            <a:xfrm>
              <a:off x="2748216" y="4293660"/>
              <a:ext cx="74850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2748216" y="4249485"/>
              <a:ext cx="56048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2748216" y="4205310"/>
              <a:ext cx="54241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487" name="tx486"/>
            <p:cNvSpPr/>
            <p:nvPr/>
          </p:nvSpPr>
          <p:spPr>
            <a:xfrm>
              <a:off x="2748216" y="4160341"/>
              <a:ext cx="6617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2748216" y="4116960"/>
              <a:ext cx="672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2748216" y="4072785"/>
              <a:ext cx="6869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699D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2748216" y="4028610"/>
              <a:ext cx="72674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2748216" y="3984435"/>
              <a:ext cx="748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Phytophthora citrophthora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2748216" y="3940069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2748216" y="3895894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2748216" y="3851719"/>
              <a:ext cx="94385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2748216" y="3806941"/>
              <a:ext cx="9509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2748216" y="3762766"/>
              <a:ext cx="85330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2748216" y="3719385"/>
              <a:ext cx="11785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2748216" y="3675210"/>
              <a:ext cx="60380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2748216" y="3631797"/>
              <a:ext cx="60377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2748216" y="3599786"/>
              <a:ext cx="46635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2748216" y="3542685"/>
              <a:ext cx="74824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2748216" y="3498510"/>
              <a:ext cx="55664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382C2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2748216" y="3455097"/>
              <a:ext cx="542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2748216" y="3409366"/>
              <a:ext cx="80976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2748216" y="3365953"/>
              <a:ext cx="7519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2748216" y="3322572"/>
              <a:ext cx="563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2748216" y="3277635"/>
              <a:ext cx="4915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2748216" y="3234222"/>
              <a:ext cx="5928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2748216" y="3189221"/>
              <a:ext cx="1012326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Ochromonadaceae sp. CCMP2298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2748216" y="3145872"/>
              <a:ext cx="3507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2748216" y="3100903"/>
              <a:ext cx="10267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2748216" y="3057522"/>
              <a:ext cx="76292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2748216" y="3011791"/>
              <a:ext cx="10702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2748216" y="2969172"/>
              <a:ext cx="58932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2748216" y="2937161"/>
              <a:ext cx="2675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2748216" y="2879996"/>
              <a:ext cx="831457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2748216" y="2835091"/>
              <a:ext cx="85321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2748216" y="2790916"/>
              <a:ext cx="90755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2748216" y="2746741"/>
              <a:ext cx="64709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2748216" y="2702566"/>
              <a:ext cx="882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9618C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2748216" y="2659185"/>
              <a:ext cx="708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2748216" y="2627936"/>
              <a:ext cx="502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2748216" y="2570041"/>
              <a:ext cx="614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2748216" y="2525866"/>
              <a:ext cx="58576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2748216" y="2481691"/>
              <a:ext cx="5782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6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2748216" y="2438278"/>
              <a:ext cx="54238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2748216" y="2407061"/>
              <a:ext cx="46279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2748216" y="2349960"/>
              <a:ext cx="6507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2748216" y="2305753"/>
              <a:ext cx="73760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2748216" y="2261578"/>
              <a:ext cx="8821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46491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2748216" y="2218197"/>
              <a:ext cx="639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2748216" y="2173259"/>
              <a:ext cx="62178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2748216" y="2141185"/>
              <a:ext cx="73027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2748216" y="2097010"/>
              <a:ext cx="6109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2748216" y="2039940"/>
              <a:ext cx="628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2748216" y="2009485"/>
              <a:ext cx="61813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Minidiscus trioculatus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2748216" y="1952353"/>
              <a:ext cx="1113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2748216" y="1920310"/>
              <a:ext cx="10158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2748216" y="1863240"/>
              <a:ext cx="52412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2748216" y="1819859"/>
              <a:ext cx="8061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2748216" y="1787816"/>
              <a:ext cx="487949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2748216" y="1743610"/>
              <a:ext cx="535048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2748216" y="1686540"/>
              <a:ext cx="120751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2748216" y="1656085"/>
              <a:ext cx="34347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2748216" y="1598190"/>
              <a:ext cx="101575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2748216" y="1567735"/>
              <a:ext cx="82783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2748216" y="1523560"/>
              <a:ext cx="8242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2748216" y="1467221"/>
              <a:ext cx="48080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2748216" y="1423046"/>
              <a:ext cx="625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2748216" y="1377315"/>
              <a:ext cx="71213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551" name="pl550"/>
            <p:cNvSpPr/>
            <p:nvPr/>
          </p:nvSpPr>
          <p:spPr>
            <a:xfrm>
              <a:off x="1200631" y="5060201"/>
              <a:ext cx="501648" cy="0"/>
            </a:xfrm>
            <a:custGeom>
              <a:avLst/>
              <a:pathLst>
                <a:path w="501648" h="0">
                  <a:moveTo>
                    <a:pt x="50164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3585969" y="6252241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3585969" y="62080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3585969" y="61638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3585969" y="611971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3585969" y="607554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3585969" y="60313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3585969" y="59871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3585969" y="594301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3585969" y="589884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3585969" y="58546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3585969" y="58104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3585969" y="576631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3585969" y="572214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3585969" y="56779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3585969" y="56337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3585969" y="55896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3585969" y="55454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3585969" y="55012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3585969" y="54570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3585969" y="54129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3585969" y="53687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3585969" y="53245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3585969" y="52803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3585969" y="52362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3585969" y="51920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3585969" y="51478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3585969" y="51036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3585969" y="50595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3585969" y="50153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3585969" y="49711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3585969" y="49269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3585969" y="48828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3585969" y="48386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3585969" y="47944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3585969" y="47502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3585969" y="47061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3585969" y="46619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3585969" y="46177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3585969" y="45735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3585969" y="45294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3585969" y="44852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3585969" y="44410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3585969" y="43968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3585969" y="43527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3585969" y="43085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3585969" y="42643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3585969" y="42201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3585969" y="41760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3585969" y="41318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3585969" y="40876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3585969" y="40434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3585969" y="39993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3585969" y="39551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3585969" y="39109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3585969" y="38667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3585969" y="38226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3585969" y="37784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3585969" y="37342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3585969" y="36900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3585969" y="36459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3585969" y="36017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3585969" y="35575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3585969" y="35133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3585969" y="34692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3585969" y="34250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3585969" y="33808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3585969" y="33366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3585969" y="32925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585969" y="32483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585969" y="3204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585969" y="3159990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585969" y="31158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585969" y="30716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585969" y="30274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585969" y="29832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585969" y="293911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585969" y="2894940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585969" y="28507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585969" y="28065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585969" y="27624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585969" y="27182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585969" y="26740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585969" y="26298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585969" y="25857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585969" y="25415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585969" y="24973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585969" y="24531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585969" y="24090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585969" y="23648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585969" y="23206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585969" y="22764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585969" y="22323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585969" y="21881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585969" y="21439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585969" y="20997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585969" y="20556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585969" y="20114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585969" y="19672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585969" y="19230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585969" y="18789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585969" y="18347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585969" y="17905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585969" y="17463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585969" y="17022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585969" y="16580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585969" y="16138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585969" y="15696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585969" y="15255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585969" y="14813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585969" y="1437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585969" y="13929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716397" y="62522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716397" y="62080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716397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716397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716397" y="6075541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716397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716397" y="59871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716397" y="59430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716397" y="58988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716397" y="58546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716397" y="58104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716397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716397" y="57221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716397" y="56779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716397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716397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716397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716397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716397" y="54570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716397" y="54129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716397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716397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716397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716397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716397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716397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716397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716397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716397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716397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716397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716397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716397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716397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716397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716397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716397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716397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716397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716397" y="4529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716397" y="4485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716397" y="4441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716397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716397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716397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716397" y="4264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716397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716397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716397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716397" y="4087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716397" y="4043490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716397" y="3999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716397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716397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716397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716397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716397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716397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716397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716397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716397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716397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716397" y="3513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716397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716397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716397" y="3380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716397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716397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716397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716397" y="3204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716397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716397" y="31158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716397" y="30716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716397" y="3027465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716397" y="29832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716397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716397" y="28949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716397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716397" y="28065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716397" y="27624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716397" y="27182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716397" y="26740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716397" y="26298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716397" y="2585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716397" y="2541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716397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716397" y="2453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716397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716397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716397" y="2320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716397" y="2276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716397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716397" y="21881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716397" y="21439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716397" y="20997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716397" y="20556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716397" y="20114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716397" y="19672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716397" y="19230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716397" y="18789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716397" y="18347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716397" y="17905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716397" y="17463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716397" y="17022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716397" y="16580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716397" y="16138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716397" y="15696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716397" y="15255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716397" y="14813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716397" y="1437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716397" y="13929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846826" y="62522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846826" y="62080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846826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846826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846826" y="60755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846826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846826" y="59871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846826" y="59430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846826" y="58988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846826" y="58546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846826" y="58104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846826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846826" y="57221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846826" y="56779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846826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846826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846826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846826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846826" y="54570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846826" y="5412916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846826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846826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846826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846826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846826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3846826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3846826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3846826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3846826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3846826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3846826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3846826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3846826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3846826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3846826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3846826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3846826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3846826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3846826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3846826" y="4529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3846826" y="4485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3846826" y="44410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3846826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3846826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3846826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3846826" y="4264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3846826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3846826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3846826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3846826" y="40876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3846826" y="4043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3846826" y="3999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3846826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3846826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3846826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3846826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3846826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3846826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3846826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3846826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3846826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3846826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3846826" y="3513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3846826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3846826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3846826" y="3380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3846826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3846826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3846826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3846826" y="3204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3846826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3846826" y="31158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3846826" y="30716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3846826" y="30274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3846826" y="2983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3846826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3846826" y="2894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3846826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3846826" y="2806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3846826" y="2762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3846826" y="2718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3846826" y="2674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3846826" y="2629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3846826" y="2585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3846826" y="25415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3846826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3846826" y="2453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3846826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3846826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3846826" y="2320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3846826" y="2276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3846826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3846826" y="2188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3846826" y="2143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3846826" y="2099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3846826" y="2055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3846826" y="2011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3846826" y="1967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3846826" y="1923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3846826" y="1878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3846826" y="1834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3846826" y="1790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3846826" y="1746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3846826" y="1702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3846826" y="1658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3846826" y="1613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3846826" y="1569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3846826" y="1525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3846826" y="1481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3846826" y="1437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3846826" y="1392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3977254" y="62522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3977254" y="62080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3977254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3977254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3977254" y="60755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3977254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3977254" y="59871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3977254" y="59430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3977254" y="58988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3977254" y="58546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3977254" y="58104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3977254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3977254" y="57221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3977254" y="56779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3977254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3977254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3977254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3977254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3977254" y="54570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3977254" y="5412916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3977254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3977254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3977254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3977254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3977254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3977254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3977254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3977254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3977254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3977254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3977254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3977254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3977254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3977254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3977254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3977254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3977254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3977254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3977254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3977254" y="45294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3977254" y="44852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3977254" y="4441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3977254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3977254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3977254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3977254" y="42643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3977254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3977254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3977254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3977254" y="4087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3977254" y="4043490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3977254" y="39993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3977254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3977254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3977254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3977254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3977254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3977254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3977254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3977254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3977254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3977254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3977254" y="35133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3977254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3977254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3977254" y="33808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3977254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3977254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3977254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3977254" y="3204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3977254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3977254" y="31158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3977254" y="30716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3977254" y="3027465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3977254" y="2983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3977254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3977254" y="2894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3977254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3977254" y="2806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3977254" y="2762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3977254" y="2718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3977254" y="2674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3977254" y="2629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3977254" y="25857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3977254" y="25415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3977254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3977254" y="24531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3977254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3977254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3977254" y="23206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3977254" y="2276490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3977254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3977254" y="2188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3977254" y="2143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3977254" y="2099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3977254" y="2055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3977254" y="20114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3977254" y="1967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3977254" y="19230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3977254" y="1878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3977254" y="1834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3977254" y="1790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3977254" y="1746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3977254" y="1702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3977254" y="1658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3977254" y="1613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3977254" y="1569690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3977254" y="1525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3977254" y="14813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3977254" y="1437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3977254" y="1392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4107683" y="62522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4107683" y="62080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4107683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4107683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4107683" y="60755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4107683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4107683" y="59871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4107683" y="59430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4107683" y="58988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4107683" y="58546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4107683" y="58104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4107683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4107683" y="57221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4107683" y="56779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4107683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4107683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4107683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4107683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4107683" y="54570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4107683" y="54129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4107683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4107683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4107683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4107683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4107683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4107683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4107683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4107683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4107683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4107683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4107683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4107683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4107683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4107683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4107683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4107683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4107683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4107683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4107683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4107683" y="4529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4107683" y="4485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4107683" y="4441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4107683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4107683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4107683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4107683" y="4264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4107683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4107683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4107683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4107683" y="4087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4107683" y="4043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4107683" y="3999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4107683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4107683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4107683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4107683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4107683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4107683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4107683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4107683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4107683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4107683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4107683" y="3513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4107683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4107683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4107683" y="3380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4107683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4107683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4107683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4107683" y="3204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4107683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4107683" y="31158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4107683" y="30716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4107683" y="30274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4107683" y="2983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4107683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4107683" y="2894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4107683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4107683" y="2806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4107683" y="2762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4107683" y="2718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4107683" y="2674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4107683" y="2629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4107683" y="2585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4107683" y="2541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4107683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4107683" y="2453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4107683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4107683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4107683" y="2320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4107683" y="2276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4107683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4107683" y="2188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4107683" y="2143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4107683" y="2099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4107683" y="2055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4107683" y="2011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4107683" y="1967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4107683" y="1923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4107683" y="1878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4107683" y="1834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4107683" y="1790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4107683" y="1746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4107683" y="1702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4107683" y="1658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4107683" y="1613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4107683" y="1569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4107683" y="1525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4107683" y="1481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4107683" y="1437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4107683" y="1392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08" name="tx1107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109" name="pic110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110" name="pl1109"/>
            <p:cNvSpPr/>
            <p:nvPr/>
          </p:nvSpPr>
          <p:spPr>
            <a:xfrm>
              <a:off x="5403761" y="37696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403761" y="358741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403761" y="34051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03761" y="322287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403761" y="304060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03761" y="285833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228196" y="376968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228196" y="358741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228196" y="340514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28196" y="322287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5228196" y="304060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228196" y="285833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tx1123"/>
            <p:cNvSpPr/>
            <p:nvPr/>
          </p:nvSpPr>
          <p:spPr>
            <a:xfrm>
              <a:off x="5517241" y="374478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25" name="tx1124"/>
            <p:cNvSpPr/>
            <p:nvPr/>
          </p:nvSpPr>
          <p:spPr>
            <a:xfrm>
              <a:off x="5517241" y="356251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126" name="tx1125"/>
            <p:cNvSpPr/>
            <p:nvPr/>
          </p:nvSpPr>
          <p:spPr>
            <a:xfrm>
              <a:off x="5517241" y="338024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27" name="tx1126"/>
            <p:cNvSpPr/>
            <p:nvPr/>
          </p:nvSpPr>
          <p:spPr>
            <a:xfrm>
              <a:off x="5517241" y="3197840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128" name="tx1127"/>
            <p:cNvSpPr/>
            <p:nvPr/>
          </p:nvSpPr>
          <p:spPr>
            <a:xfrm>
              <a:off x="5517241" y="301570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29" name="tx1128"/>
            <p:cNvSpPr/>
            <p:nvPr/>
          </p:nvSpPr>
          <p:spPr>
            <a:xfrm>
              <a:off x="5517241" y="2833299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90</a:t>
              </a:r>
            </a:p>
          </p:txBody>
        </p:sp>
        <p:sp>
          <p:nvSpPr>
            <p:cNvPr id="1130" name="tx1129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131" name="rc1130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2" name="tx1131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33" name="rc1132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rc1133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5" name="rc1134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rc1135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7" name="rc1136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rc1137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9" name="rc1138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rc1139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3" name="tx1142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144" name="tx1143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145" name="tx1144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146" name="tx1145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147" name="tx1146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148" name="tx1147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149" name="tx1148"/>
            <p:cNvSpPr/>
            <p:nvPr/>
          </p:nvSpPr>
          <p:spPr>
            <a:xfrm>
              <a:off x="1018783" y="942406"/>
              <a:ext cx="222524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2025-05-29T10:42:03Z</dcterms:modified>
  <cp:category/>
</cp:coreProperties>
</file>