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00072" y="1749568"/>
              <a:ext cx="2559941" cy="4947227"/>
            </a:xfrm>
            <a:custGeom>
              <a:avLst/>
              <a:pathLst>
                <a:path w="2559941" h="4947227">
                  <a:moveTo>
                    <a:pt x="86327" y="2473613"/>
                  </a:moveTo>
                  <a:lnTo>
                    <a:pt x="83351" y="2558859"/>
                  </a:lnTo>
                  <a:lnTo>
                    <a:pt x="80374" y="2644104"/>
                  </a:lnTo>
                  <a:lnTo>
                    <a:pt x="77397" y="2729349"/>
                  </a:lnTo>
                  <a:lnTo>
                    <a:pt x="74420" y="2814594"/>
                  </a:lnTo>
                  <a:lnTo>
                    <a:pt x="71443" y="2899839"/>
                  </a:lnTo>
                  <a:lnTo>
                    <a:pt x="68466" y="2985084"/>
                  </a:lnTo>
                  <a:lnTo>
                    <a:pt x="65490" y="3070329"/>
                  </a:lnTo>
                  <a:lnTo>
                    <a:pt x="62513" y="3155574"/>
                  </a:lnTo>
                  <a:lnTo>
                    <a:pt x="59536" y="3240819"/>
                  </a:lnTo>
                  <a:lnTo>
                    <a:pt x="56559" y="3326064"/>
                  </a:lnTo>
                  <a:lnTo>
                    <a:pt x="53582" y="3411309"/>
                  </a:lnTo>
                  <a:lnTo>
                    <a:pt x="50605" y="3496554"/>
                  </a:lnTo>
                  <a:lnTo>
                    <a:pt x="47629" y="3581799"/>
                  </a:lnTo>
                  <a:lnTo>
                    <a:pt x="44652" y="3667044"/>
                  </a:lnTo>
                  <a:lnTo>
                    <a:pt x="41675" y="3752290"/>
                  </a:lnTo>
                  <a:lnTo>
                    <a:pt x="38698" y="3837535"/>
                  </a:lnTo>
                  <a:lnTo>
                    <a:pt x="35721" y="3922780"/>
                  </a:lnTo>
                  <a:lnTo>
                    <a:pt x="32745" y="4008025"/>
                  </a:lnTo>
                  <a:lnTo>
                    <a:pt x="29768" y="4093270"/>
                  </a:lnTo>
                  <a:lnTo>
                    <a:pt x="26791" y="4178515"/>
                  </a:lnTo>
                  <a:lnTo>
                    <a:pt x="23814" y="4263760"/>
                  </a:lnTo>
                  <a:lnTo>
                    <a:pt x="20837" y="4349005"/>
                  </a:lnTo>
                  <a:lnTo>
                    <a:pt x="17860" y="4434250"/>
                  </a:lnTo>
                  <a:lnTo>
                    <a:pt x="14884" y="4519495"/>
                  </a:lnTo>
                  <a:lnTo>
                    <a:pt x="11907" y="4604740"/>
                  </a:lnTo>
                  <a:lnTo>
                    <a:pt x="8930" y="4689985"/>
                  </a:lnTo>
                  <a:lnTo>
                    <a:pt x="5953" y="4775230"/>
                  </a:lnTo>
                  <a:lnTo>
                    <a:pt x="2976" y="4860475"/>
                  </a:lnTo>
                  <a:lnTo>
                    <a:pt x="0" y="4945721"/>
                  </a:lnTo>
                  <a:lnTo>
                    <a:pt x="84470" y="4947227"/>
                  </a:lnTo>
                  <a:lnTo>
                    <a:pt x="168944" y="4945847"/>
                  </a:lnTo>
                  <a:lnTo>
                    <a:pt x="253320" y="4941584"/>
                  </a:lnTo>
                  <a:lnTo>
                    <a:pt x="337502" y="4934442"/>
                  </a:lnTo>
                  <a:lnTo>
                    <a:pt x="421391" y="4924429"/>
                  </a:lnTo>
                  <a:lnTo>
                    <a:pt x="504890" y="4911558"/>
                  </a:lnTo>
                  <a:lnTo>
                    <a:pt x="587899" y="4895842"/>
                  </a:lnTo>
                  <a:lnTo>
                    <a:pt x="670324" y="4877301"/>
                  </a:lnTo>
                  <a:lnTo>
                    <a:pt x="752068" y="4855956"/>
                  </a:lnTo>
                  <a:lnTo>
                    <a:pt x="833035" y="4831832"/>
                  </a:lnTo>
                  <a:lnTo>
                    <a:pt x="913131" y="4804957"/>
                  </a:lnTo>
                  <a:lnTo>
                    <a:pt x="992262" y="4775362"/>
                  </a:lnTo>
                  <a:lnTo>
                    <a:pt x="1070337" y="4743083"/>
                  </a:lnTo>
                  <a:lnTo>
                    <a:pt x="1147263" y="4708156"/>
                  </a:lnTo>
                  <a:lnTo>
                    <a:pt x="1222953" y="4670623"/>
                  </a:lnTo>
                  <a:lnTo>
                    <a:pt x="1297316" y="4630526"/>
                  </a:lnTo>
                  <a:lnTo>
                    <a:pt x="1370267" y="4587914"/>
                  </a:lnTo>
                  <a:lnTo>
                    <a:pt x="1441720" y="4542835"/>
                  </a:lnTo>
                  <a:lnTo>
                    <a:pt x="1511591" y="4495342"/>
                  </a:lnTo>
                  <a:lnTo>
                    <a:pt x="1579801" y="4445492"/>
                  </a:lnTo>
                  <a:lnTo>
                    <a:pt x="1646268" y="4393340"/>
                  </a:lnTo>
                  <a:lnTo>
                    <a:pt x="1710915" y="4338950"/>
                  </a:lnTo>
                  <a:lnTo>
                    <a:pt x="1773668" y="4282384"/>
                  </a:lnTo>
                  <a:lnTo>
                    <a:pt x="1834452" y="4223707"/>
                  </a:lnTo>
                  <a:lnTo>
                    <a:pt x="1893196" y="4162989"/>
                  </a:lnTo>
                  <a:lnTo>
                    <a:pt x="1949833" y="4100301"/>
                  </a:lnTo>
                  <a:lnTo>
                    <a:pt x="2004297" y="4035714"/>
                  </a:lnTo>
                  <a:lnTo>
                    <a:pt x="2056523" y="3969306"/>
                  </a:lnTo>
                  <a:lnTo>
                    <a:pt x="2106450" y="3901153"/>
                  </a:lnTo>
                  <a:lnTo>
                    <a:pt x="2154021" y="3831335"/>
                  </a:lnTo>
                  <a:lnTo>
                    <a:pt x="2199181" y="3759933"/>
                  </a:lnTo>
                  <a:lnTo>
                    <a:pt x="2241875" y="3687030"/>
                  </a:lnTo>
                  <a:lnTo>
                    <a:pt x="2282055" y="3612712"/>
                  </a:lnTo>
                  <a:lnTo>
                    <a:pt x="2319674" y="3537065"/>
                  </a:lnTo>
                  <a:lnTo>
                    <a:pt x="2354687" y="3460178"/>
                  </a:lnTo>
                  <a:lnTo>
                    <a:pt x="2387055" y="3382139"/>
                  </a:lnTo>
                  <a:lnTo>
                    <a:pt x="2416738" y="3303041"/>
                  </a:lnTo>
                  <a:lnTo>
                    <a:pt x="2443703" y="3222976"/>
                  </a:lnTo>
                  <a:lnTo>
                    <a:pt x="2467919" y="3142036"/>
                  </a:lnTo>
                  <a:lnTo>
                    <a:pt x="2489356" y="3060316"/>
                  </a:lnTo>
                  <a:lnTo>
                    <a:pt x="2507990" y="2977913"/>
                  </a:lnTo>
                  <a:lnTo>
                    <a:pt x="2523799" y="2894920"/>
                  </a:lnTo>
                  <a:lnTo>
                    <a:pt x="2536764" y="2811437"/>
                  </a:lnTo>
                  <a:lnTo>
                    <a:pt x="2546872" y="2727559"/>
                  </a:lnTo>
                  <a:lnTo>
                    <a:pt x="2554108" y="2643385"/>
                  </a:lnTo>
                  <a:lnTo>
                    <a:pt x="2558467" y="2559013"/>
                  </a:lnTo>
                  <a:lnTo>
                    <a:pt x="2559941" y="2474542"/>
                  </a:lnTo>
                  <a:lnTo>
                    <a:pt x="2558530" y="2390069"/>
                  </a:lnTo>
                  <a:lnTo>
                    <a:pt x="2554235" y="2305694"/>
                  </a:lnTo>
                  <a:lnTo>
                    <a:pt x="2547061" y="2221515"/>
                  </a:lnTo>
                  <a:lnTo>
                    <a:pt x="2537017" y="2137630"/>
                  </a:lnTo>
                  <a:lnTo>
                    <a:pt x="2524114" y="2054136"/>
                  </a:lnTo>
                  <a:lnTo>
                    <a:pt x="2508368" y="1971132"/>
                  </a:lnTo>
                  <a:lnTo>
                    <a:pt x="2489796" y="1888714"/>
                  </a:lnTo>
                  <a:lnTo>
                    <a:pt x="2468420" y="1806979"/>
                  </a:lnTo>
                  <a:lnTo>
                    <a:pt x="2444265" y="1726021"/>
                  </a:lnTo>
                  <a:lnTo>
                    <a:pt x="2417360" y="1645935"/>
                  </a:lnTo>
                  <a:lnTo>
                    <a:pt x="2387736" y="1566815"/>
                  </a:lnTo>
                  <a:lnTo>
                    <a:pt x="2355427" y="1488752"/>
                  </a:lnTo>
                  <a:lnTo>
                    <a:pt x="2320472" y="1411839"/>
                  </a:lnTo>
                  <a:lnTo>
                    <a:pt x="2282910" y="1336164"/>
                  </a:lnTo>
                  <a:lnTo>
                    <a:pt x="2242785" y="1261815"/>
                  </a:lnTo>
                  <a:lnTo>
                    <a:pt x="2200146" y="1188881"/>
                  </a:lnTo>
                  <a:lnTo>
                    <a:pt x="2155040" y="1117445"/>
                  </a:lnTo>
                  <a:lnTo>
                    <a:pt x="2107521" y="1047591"/>
                  </a:lnTo>
                  <a:lnTo>
                    <a:pt x="2057645" y="979400"/>
                  </a:lnTo>
                  <a:lnTo>
                    <a:pt x="2005469" y="912953"/>
                  </a:lnTo>
                  <a:lnTo>
                    <a:pt x="1951054" y="848326"/>
                  </a:lnTo>
                  <a:lnTo>
                    <a:pt x="1894464" y="785595"/>
                  </a:lnTo>
                  <a:lnTo>
                    <a:pt x="1835765" y="724833"/>
                  </a:lnTo>
                  <a:lnTo>
                    <a:pt x="1775025" y="666111"/>
                  </a:lnTo>
                  <a:lnTo>
                    <a:pt x="1712315" y="609497"/>
                  </a:lnTo>
                  <a:lnTo>
                    <a:pt x="1647708" y="555058"/>
                  </a:lnTo>
                  <a:lnTo>
                    <a:pt x="1581280" y="502857"/>
                  </a:lnTo>
                  <a:lnTo>
                    <a:pt x="1513109" y="452955"/>
                  </a:lnTo>
                  <a:lnTo>
                    <a:pt x="1443272" y="405410"/>
                  </a:lnTo>
                  <a:lnTo>
                    <a:pt x="1371853" y="360278"/>
                  </a:lnTo>
                  <a:lnTo>
                    <a:pt x="1298935" y="317610"/>
                  </a:lnTo>
                  <a:lnTo>
                    <a:pt x="1224602" y="277458"/>
                  </a:lnTo>
                  <a:lnTo>
                    <a:pt x="1148941" y="239868"/>
                  </a:lnTo>
                  <a:lnTo>
                    <a:pt x="1072040" y="204883"/>
                  </a:lnTo>
                  <a:lnTo>
                    <a:pt x="993990" y="172545"/>
                  </a:lnTo>
                  <a:lnTo>
                    <a:pt x="914880" y="142891"/>
                  </a:lnTo>
                  <a:lnTo>
                    <a:pt x="834805" y="115956"/>
                  </a:lnTo>
                  <a:lnTo>
                    <a:pt x="753856" y="91771"/>
                  </a:lnTo>
                  <a:lnTo>
                    <a:pt x="672128" y="70365"/>
                  </a:lnTo>
                  <a:lnTo>
                    <a:pt x="589718" y="51762"/>
                  </a:lnTo>
                  <a:lnTo>
                    <a:pt x="506720" y="35984"/>
                  </a:lnTo>
                  <a:lnTo>
                    <a:pt x="423231" y="23050"/>
                  </a:lnTo>
                  <a:lnTo>
                    <a:pt x="339350" y="12974"/>
                  </a:lnTo>
                  <a:lnTo>
                    <a:pt x="255173" y="5769"/>
                  </a:lnTo>
                  <a:lnTo>
                    <a:pt x="170799" y="1442"/>
                  </a:lnTo>
                  <a:lnTo>
                    <a:pt x="86327" y="0"/>
                  </a:lnTo>
                  <a:lnTo>
                    <a:pt x="86327" y="85297"/>
                  </a:lnTo>
                  <a:lnTo>
                    <a:pt x="86327" y="170594"/>
                  </a:lnTo>
                  <a:lnTo>
                    <a:pt x="86327" y="255891"/>
                  </a:lnTo>
                  <a:lnTo>
                    <a:pt x="86327" y="341188"/>
                  </a:lnTo>
                  <a:lnTo>
                    <a:pt x="86327" y="426485"/>
                  </a:lnTo>
                  <a:lnTo>
                    <a:pt x="86327" y="511782"/>
                  </a:lnTo>
                  <a:lnTo>
                    <a:pt x="86327" y="597079"/>
                  </a:lnTo>
                  <a:lnTo>
                    <a:pt x="86327" y="682376"/>
                  </a:lnTo>
                  <a:lnTo>
                    <a:pt x="86327" y="767673"/>
                  </a:lnTo>
                  <a:lnTo>
                    <a:pt x="86327" y="852970"/>
                  </a:lnTo>
                  <a:lnTo>
                    <a:pt x="86327" y="938267"/>
                  </a:lnTo>
                  <a:lnTo>
                    <a:pt x="86327" y="1023564"/>
                  </a:lnTo>
                  <a:lnTo>
                    <a:pt x="86327" y="1108861"/>
                  </a:lnTo>
                  <a:lnTo>
                    <a:pt x="86327" y="1194158"/>
                  </a:lnTo>
                  <a:lnTo>
                    <a:pt x="86327" y="1279455"/>
                  </a:lnTo>
                  <a:lnTo>
                    <a:pt x="86327" y="1364752"/>
                  </a:lnTo>
                  <a:lnTo>
                    <a:pt x="86327" y="1450049"/>
                  </a:lnTo>
                  <a:lnTo>
                    <a:pt x="86327" y="1535346"/>
                  </a:lnTo>
                  <a:lnTo>
                    <a:pt x="86327" y="1620643"/>
                  </a:lnTo>
                  <a:lnTo>
                    <a:pt x="86327" y="1705940"/>
                  </a:lnTo>
                  <a:lnTo>
                    <a:pt x="86327" y="1791237"/>
                  </a:lnTo>
                  <a:lnTo>
                    <a:pt x="86327" y="1876534"/>
                  </a:lnTo>
                  <a:lnTo>
                    <a:pt x="86327" y="1961831"/>
                  </a:lnTo>
                  <a:lnTo>
                    <a:pt x="86327" y="2047128"/>
                  </a:lnTo>
                  <a:lnTo>
                    <a:pt x="86327" y="2132425"/>
                  </a:lnTo>
                  <a:lnTo>
                    <a:pt x="86327" y="2217722"/>
                  </a:lnTo>
                  <a:lnTo>
                    <a:pt x="86327" y="2303019"/>
                  </a:lnTo>
                  <a:lnTo>
                    <a:pt x="8632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411852" y="4223182"/>
              <a:ext cx="2074547" cy="2472107"/>
            </a:xfrm>
            <a:custGeom>
              <a:avLst/>
              <a:pathLst>
                <a:path w="2074547" h="2472107">
                  <a:moveTo>
                    <a:pt x="2074547" y="0"/>
                  </a:moveTo>
                  <a:lnTo>
                    <a:pt x="2003011" y="46456"/>
                  </a:lnTo>
                  <a:lnTo>
                    <a:pt x="1931474" y="92912"/>
                  </a:lnTo>
                  <a:lnTo>
                    <a:pt x="1859938" y="139368"/>
                  </a:lnTo>
                  <a:lnTo>
                    <a:pt x="1788402" y="185824"/>
                  </a:lnTo>
                  <a:lnTo>
                    <a:pt x="1716866" y="232280"/>
                  </a:lnTo>
                  <a:lnTo>
                    <a:pt x="1645330" y="278736"/>
                  </a:lnTo>
                  <a:lnTo>
                    <a:pt x="1573794" y="325192"/>
                  </a:lnTo>
                  <a:lnTo>
                    <a:pt x="1502258" y="371648"/>
                  </a:lnTo>
                  <a:lnTo>
                    <a:pt x="1430722" y="418104"/>
                  </a:lnTo>
                  <a:lnTo>
                    <a:pt x="1359186" y="464560"/>
                  </a:lnTo>
                  <a:lnTo>
                    <a:pt x="1287649" y="511017"/>
                  </a:lnTo>
                  <a:lnTo>
                    <a:pt x="1216113" y="557473"/>
                  </a:lnTo>
                  <a:lnTo>
                    <a:pt x="1144577" y="603929"/>
                  </a:lnTo>
                  <a:lnTo>
                    <a:pt x="1073041" y="650385"/>
                  </a:lnTo>
                  <a:lnTo>
                    <a:pt x="1001505" y="696841"/>
                  </a:lnTo>
                  <a:lnTo>
                    <a:pt x="929969" y="743297"/>
                  </a:lnTo>
                  <a:lnTo>
                    <a:pt x="858433" y="789753"/>
                  </a:lnTo>
                  <a:lnTo>
                    <a:pt x="786897" y="836209"/>
                  </a:lnTo>
                  <a:lnTo>
                    <a:pt x="715361" y="882665"/>
                  </a:lnTo>
                  <a:lnTo>
                    <a:pt x="643824" y="929121"/>
                  </a:lnTo>
                  <a:lnTo>
                    <a:pt x="572288" y="975577"/>
                  </a:lnTo>
                  <a:lnTo>
                    <a:pt x="500752" y="1022034"/>
                  </a:lnTo>
                  <a:lnTo>
                    <a:pt x="429216" y="1068490"/>
                  </a:lnTo>
                  <a:lnTo>
                    <a:pt x="357680" y="1114946"/>
                  </a:lnTo>
                  <a:lnTo>
                    <a:pt x="286144" y="1161402"/>
                  </a:lnTo>
                  <a:lnTo>
                    <a:pt x="214608" y="1207858"/>
                  </a:lnTo>
                  <a:lnTo>
                    <a:pt x="143072" y="1254314"/>
                  </a:lnTo>
                  <a:lnTo>
                    <a:pt x="71536" y="1300770"/>
                  </a:lnTo>
                  <a:lnTo>
                    <a:pt x="0" y="1347226"/>
                  </a:lnTo>
                  <a:lnTo>
                    <a:pt x="47397" y="1417543"/>
                  </a:lnTo>
                  <a:lnTo>
                    <a:pt x="97176" y="1486194"/>
                  </a:lnTo>
                  <a:lnTo>
                    <a:pt x="149280" y="1553098"/>
                  </a:lnTo>
                  <a:lnTo>
                    <a:pt x="203646" y="1618177"/>
                  </a:lnTo>
                  <a:lnTo>
                    <a:pt x="260211" y="1681354"/>
                  </a:lnTo>
                  <a:lnTo>
                    <a:pt x="318908" y="1742555"/>
                  </a:lnTo>
                  <a:lnTo>
                    <a:pt x="379669" y="1801708"/>
                  </a:lnTo>
                  <a:lnTo>
                    <a:pt x="442421" y="1858744"/>
                  </a:lnTo>
                  <a:lnTo>
                    <a:pt x="507091" y="1913595"/>
                  </a:lnTo>
                  <a:lnTo>
                    <a:pt x="573604" y="1966198"/>
                  </a:lnTo>
                  <a:lnTo>
                    <a:pt x="641880" y="2016490"/>
                  </a:lnTo>
                  <a:lnTo>
                    <a:pt x="711840" y="2064412"/>
                  </a:lnTo>
                  <a:lnTo>
                    <a:pt x="783402" y="2109907"/>
                  </a:lnTo>
                  <a:lnTo>
                    <a:pt x="856481" y="2152923"/>
                  </a:lnTo>
                  <a:lnTo>
                    <a:pt x="930991" y="2193409"/>
                  </a:lnTo>
                  <a:lnTo>
                    <a:pt x="1006846" y="2231318"/>
                  </a:lnTo>
                  <a:lnTo>
                    <a:pt x="1083955" y="2266604"/>
                  </a:lnTo>
                  <a:lnTo>
                    <a:pt x="1162229" y="2299226"/>
                  </a:lnTo>
                  <a:lnTo>
                    <a:pt x="1241574" y="2329146"/>
                  </a:lnTo>
                  <a:lnTo>
                    <a:pt x="1321899" y="2356329"/>
                  </a:lnTo>
                  <a:lnTo>
                    <a:pt x="1403108" y="2380742"/>
                  </a:lnTo>
                  <a:lnTo>
                    <a:pt x="1485106" y="2402358"/>
                  </a:lnTo>
                  <a:lnTo>
                    <a:pt x="1567797" y="2421150"/>
                  </a:lnTo>
                  <a:lnTo>
                    <a:pt x="1651083" y="2437097"/>
                  </a:lnTo>
                  <a:lnTo>
                    <a:pt x="1734867" y="2450180"/>
                  </a:lnTo>
                  <a:lnTo>
                    <a:pt x="1819051" y="2460383"/>
                  </a:lnTo>
                  <a:lnTo>
                    <a:pt x="1903534" y="2467695"/>
                  </a:lnTo>
                  <a:lnTo>
                    <a:pt x="1988219" y="2472107"/>
                  </a:lnTo>
                  <a:lnTo>
                    <a:pt x="1991196" y="2386862"/>
                  </a:lnTo>
                  <a:lnTo>
                    <a:pt x="1994172" y="2301616"/>
                  </a:lnTo>
                  <a:lnTo>
                    <a:pt x="1997149" y="2216371"/>
                  </a:lnTo>
                  <a:lnTo>
                    <a:pt x="2000126" y="2131126"/>
                  </a:lnTo>
                  <a:lnTo>
                    <a:pt x="2003103" y="2045881"/>
                  </a:lnTo>
                  <a:lnTo>
                    <a:pt x="2006080" y="1960636"/>
                  </a:lnTo>
                  <a:lnTo>
                    <a:pt x="2009057" y="1875391"/>
                  </a:lnTo>
                  <a:lnTo>
                    <a:pt x="2012033" y="1790146"/>
                  </a:lnTo>
                  <a:lnTo>
                    <a:pt x="2015010" y="1704901"/>
                  </a:lnTo>
                  <a:lnTo>
                    <a:pt x="2017987" y="1619656"/>
                  </a:lnTo>
                  <a:lnTo>
                    <a:pt x="2020964" y="1534411"/>
                  </a:lnTo>
                  <a:lnTo>
                    <a:pt x="2023941" y="1449166"/>
                  </a:lnTo>
                  <a:lnTo>
                    <a:pt x="2026918" y="1363921"/>
                  </a:lnTo>
                  <a:lnTo>
                    <a:pt x="2029894" y="1278676"/>
                  </a:lnTo>
                  <a:lnTo>
                    <a:pt x="2032871" y="1193431"/>
                  </a:lnTo>
                  <a:lnTo>
                    <a:pt x="2035848" y="1108185"/>
                  </a:lnTo>
                  <a:lnTo>
                    <a:pt x="2038825" y="1022940"/>
                  </a:lnTo>
                  <a:lnTo>
                    <a:pt x="2041802" y="937695"/>
                  </a:lnTo>
                  <a:lnTo>
                    <a:pt x="2044778" y="852450"/>
                  </a:lnTo>
                  <a:lnTo>
                    <a:pt x="2047755" y="767205"/>
                  </a:lnTo>
                  <a:lnTo>
                    <a:pt x="2050732" y="681960"/>
                  </a:lnTo>
                  <a:lnTo>
                    <a:pt x="2053709" y="596715"/>
                  </a:lnTo>
                  <a:lnTo>
                    <a:pt x="2056686" y="511470"/>
                  </a:lnTo>
                  <a:lnTo>
                    <a:pt x="2059663" y="426225"/>
                  </a:lnTo>
                  <a:lnTo>
                    <a:pt x="2062639" y="340980"/>
                  </a:lnTo>
                  <a:lnTo>
                    <a:pt x="2065616" y="255735"/>
                  </a:lnTo>
                  <a:lnTo>
                    <a:pt x="2068593" y="170490"/>
                  </a:lnTo>
                  <a:lnTo>
                    <a:pt x="2071570" y="85245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63130" y="4223182"/>
              <a:ext cx="2223269" cy="1347226"/>
            </a:xfrm>
            <a:custGeom>
              <a:avLst/>
              <a:pathLst>
                <a:path w="2223269" h="1347226">
                  <a:moveTo>
                    <a:pt x="2223269" y="0"/>
                  </a:moveTo>
                  <a:lnTo>
                    <a:pt x="2146605" y="37391"/>
                  </a:lnTo>
                  <a:lnTo>
                    <a:pt x="2069940" y="74783"/>
                  </a:lnTo>
                  <a:lnTo>
                    <a:pt x="1993276" y="112175"/>
                  </a:lnTo>
                  <a:lnTo>
                    <a:pt x="1916611" y="149567"/>
                  </a:lnTo>
                  <a:lnTo>
                    <a:pt x="1839947" y="186958"/>
                  </a:lnTo>
                  <a:lnTo>
                    <a:pt x="1763282" y="224350"/>
                  </a:lnTo>
                  <a:lnTo>
                    <a:pt x="1686618" y="261742"/>
                  </a:lnTo>
                  <a:lnTo>
                    <a:pt x="1609953" y="299134"/>
                  </a:lnTo>
                  <a:lnTo>
                    <a:pt x="1533289" y="336525"/>
                  </a:lnTo>
                  <a:lnTo>
                    <a:pt x="1456624" y="373917"/>
                  </a:lnTo>
                  <a:lnTo>
                    <a:pt x="1379960" y="411309"/>
                  </a:lnTo>
                  <a:lnTo>
                    <a:pt x="1303295" y="448701"/>
                  </a:lnTo>
                  <a:lnTo>
                    <a:pt x="1226631" y="486092"/>
                  </a:lnTo>
                  <a:lnTo>
                    <a:pt x="1149966" y="523484"/>
                  </a:lnTo>
                  <a:lnTo>
                    <a:pt x="1073302" y="560876"/>
                  </a:lnTo>
                  <a:lnTo>
                    <a:pt x="996638" y="598268"/>
                  </a:lnTo>
                  <a:lnTo>
                    <a:pt x="919973" y="635659"/>
                  </a:lnTo>
                  <a:lnTo>
                    <a:pt x="843309" y="673051"/>
                  </a:lnTo>
                  <a:lnTo>
                    <a:pt x="766644" y="710443"/>
                  </a:lnTo>
                  <a:lnTo>
                    <a:pt x="689980" y="747835"/>
                  </a:lnTo>
                  <a:lnTo>
                    <a:pt x="613315" y="785226"/>
                  </a:lnTo>
                  <a:lnTo>
                    <a:pt x="536651" y="822618"/>
                  </a:lnTo>
                  <a:lnTo>
                    <a:pt x="459986" y="860010"/>
                  </a:lnTo>
                  <a:lnTo>
                    <a:pt x="383322" y="897402"/>
                  </a:lnTo>
                  <a:lnTo>
                    <a:pt x="306657" y="934793"/>
                  </a:lnTo>
                  <a:lnTo>
                    <a:pt x="229993" y="972185"/>
                  </a:lnTo>
                  <a:lnTo>
                    <a:pt x="153328" y="1009577"/>
                  </a:lnTo>
                  <a:lnTo>
                    <a:pt x="76664" y="1046969"/>
                  </a:lnTo>
                  <a:lnTo>
                    <a:pt x="0" y="1084360"/>
                  </a:lnTo>
                  <a:lnTo>
                    <a:pt x="45991" y="1173978"/>
                  </a:lnTo>
                  <a:lnTo>
                    <a:pt x="95592" y="1261648"/>
                  </a:lnTo>
                  <a:lnTo>
                    <a:pt x="148722" y="1347226"/>
                  </a:lnTo>
                  <a:lnTo>
                    <a:pt x="220258" y="1300770"/>
                  </a:lnTo>
                  <a:lnTo>
                    <a:pt x="291794" y="1254314"/>
                  </a:lnTo>
                  <a:lnTo>
                    <a:pt x="363330" y="1207858"/>
                  </a:lnTo>
                  <a:lnTo>
                    <a:pt x="434866" y="1161402"/>
                  </a:lnTo>
                  <a:lnTo>
                    <a:pt x="506402" y="1114946"/>
                  </a:lnTo>
                  <a:lnTo>
                    <a:pt x="577938" y="1068490"/>
                  </a:lnTo>
                  <a:lnTo>
                    <a:pt x="649475" y="1022034"/>
                  </a:lnTo>
                  <a:lnTo>
                    <a:pt x="721011" y="975577"/>
                  </a:lnTo>
                  <a:lnTo>
                    <a:pt x="792547" y="929121"/>
                  </a:lnTo>
                  <a:lnTo>
                    <a:pt x="864083" y="882665"/>
                  </a:lnTo>
                  <a:lnTo>
                    <a:pt x="935619" y="836209"/>
                  </a:lnTo>
                  <a:lnTo>
                    <a:pt x="1007155" y="789753"/>
                  </a:lnTo>
                  <a:lnTo>
                    <a:pt x="1078691" y="743297"/>
                  </a:lnTo>
                  <a:lnTo>
                    <a:pt x="1150227" y="696841"/>
                  </a:lnTo>
                  <a:lnTo>
                    <a:pt x="1221763" y="650385"/>
                  </a:lnTo>
                  <a:lnTo>
                    <a:pt x="1293300" y="603929"/>
                  </a:lnTo>
                  <a:lnTo>
                    <a:pt x="1364836" y="557473"/>
                  </a:lnTo>
                  <a:lnTo>
                    <a:pt x="1436372" y="511017"/>
                  </a:lnTo>
                  <a:lnTo>
                    <a:pt x="1507908" y="464560"/>
                  </a:lnTo>
                  <a:lnTo>
                    <a:pt x="1579444" y="418104"/>
                  </a:lnTo>
                  <a:lnTo>
                    <a:pt x="1650980" y="371648"/>
                  </a:lnTo>
                  <a:lnTo>
                    <a:pt x="1722516" y="325192"/>
                  </a:lnTo>
                  <a:lnTo>
                    <a:pt x="1794052" y="278736"/>
                  </a:lnTo>
                  <a:lnTo>
                    <a:pt x="1865588" y="232280"/>
                  </a:lnTo>
                  <a:lnTo>
                    <a:pt x="1937125" y="185824"/>
                  </a:lnTo>
                  <a:lnTo>
                    <a:pt x="2008661" y="139368"/>
                  </a:lnTo>
                  <a:lnTo>
                    <a:pt x="2080197" y="92912"/>
                  </a:lnTo>
                  <a:lnTo>
                    <a:pt x="2151733" y="4645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09426" y="4223182"/>
              <a:ext cx="2276973" cy="1084360"/>
            </a:xfrm>
            <a:custGeom>
              <a:avLst/>
              <a:pathLst>
                <a:path w="2276973" h="1084360">
                  <a:moveTo>
                    <a:pt x="2276973" y="0"/>
                  </a:moveTo>
                  <a:lnTo>
                    <a:pt x="2198457" y="33328"/>
                  </a:lnTo>
                  <a:lnTo>
                    <a:pt x="2119940" y="66656"/>
                  </a:lnTo>
                  <a:lnTo>
                    <a:pt x="2041424" y="99984"/>
                  </a:lnTo>
                  <a:lnTo>
                    <a:pt x="1962908" y="133312"/>
                  </a:lnTo>
                  <a:lnTo>
                    <a:pt x="1884391" y="166641"/>
                  </a:lnTo>
                  <a:lnTo>
                    <a:pt x="1805875" y="199969"/>
                  </a:lnTo>
                  <a:lnTo>
                    <a:pt x="1727359" y="233297"/>
                  </a:lnTo>
                  <a:lnTo>
                    <a:pt x="1648842" y="266625"/>
                  </a:lnTo>
                  <a:lnTo>
                    <a:pt x="1570326" y="299953"/>
                  </a:lnTo>
                  <a:lnTo>
                    <a:pt x="1491810" y="333282"/>
                  </a:lnTo>
                  <a:lnTo>
                    <a:pt x="1413293" y="366610"/>
                  </a:lnTo>
                  <a:lnTo>
                    <a:pt x="1334777" y="399938"/>
                  </a:lnTo>
                  <a:lnTo>
                    <a:pt x="1256261" y="433266"/>
                  </a:lnTo>
                  <a:lnTo>
                    <a:pt x="1177744" y="466594"/>
                  </a:lnTo>
                  <a:lnTo>
                    <a:pt x="1099228" y="499923"/>
                  </a:lnTo>
                  <a:lnTo>
                    <a:pt x="1020712" y="533251"/>
                  </a:lnTo>
                  <a:lnTo>
                    <a:pt x="942195" y="566579"/>
                  </a:lnTo>
                  <a:lnTo>
                    <a:pt x="863679" y="599907"/>
                  </a:lnTo>
                  <a:lnTo>
                    <a:pt x="785163" y="633235"/>
                  </a:lnTo>
                  <a:lnTo>
                    <a:pt x="706646" y="666564"/>
                  </a:lnTo>
                  <a:lnTo>
                    <a:pt x="628130" y="699892"/>
                  </a:lnTo>
                  <a:lnTo>
                    <a:pt x="549614" y="733220"/>
                  </a:lnTo>
                  <a:lnTo>
                    <a:pt x="471097" y="766548"/>
                  </a:lnTo>
                  <a:lnTo>
                    <a:pt x="392581" y="799876"/>
                  </a:lnTo>
                  <a:lnTo>
                    <a:pt x="314065" y="833205"/>
                  </a:lnTo>
                  <a:lnTo>
                    <a:pt x="235548" y="866533"/>
                  </a:lnTo>
                  <a:lnTo>
                    <a:pt x="157032" y="899861"/>
                  </a:lnTo>
                  <a:lnTo>
                    <a:pt x="78516" y="933189"/>
                  </a:lnTo>
                  <a:lnTo>
                    <a:pt x="0" y="966517"/>
                  </a:lnTo>
                  <a:lnTo>
                    <a:pt x="53704" y="1084360"/>
                  </a:lnTo>
                  <a:lnTo>
                    <a:pt x="130368" y="1046969"/>
                  </a:lnTo>
                  <a:lnTo>
                    <a:pt x="207033" y="1009577"/>
                  </a:lnTo>
                  <a:lnTo>
                    <a:pt x="283697" y="972185"/>
                  </a:lnTo>
                  <a:lnTo>
                    <a:pt x="360362" y="934793"/>
                  </a:lnTo>
                  <a:lnTo>
                    <a:pt x="437026" y="897402"/>
                  </a:lnTo>
                  <a:lnTo>
                    <a:pt x="513690" y="860010"/>
                  </a:lnTo>
                  <a:lnTo>
                    <a:pt x="590355" y="822618"/>
                  </a:lnTo>
                  <a:lnTo>
                    <a:pt x="667019" y="785226"/>
                  </a:lnTo>
                  <a:lnTo>
                    <a:pt x="743684" y="747835"/>
                  </a:lnTo>
                  <a:lnTo>
                    <a:pt x="820348" y="710443"/>
                  </a:lnTo>
                  <a:lnTo>
                    <a:pt x="897013" y="673051"/>
                  </a:lnTo>
                  <a:lnTo>
                    <a:pt x="973677" y="635659"/>
                  </a:lnTo>
                  <a:lnTo>
                    <a:pt x="1050342" y="598268"/>
                  </a:lnTo>
                  <a:lnTo>
                    <a:pt x="1127006" y="560876"/>
                  </a:lnTo>
                  <a:lnTo>
                    <a:pt x="1203671" y="523484"/>
                  </a:lnTo>
                  <a:lnTo>
                    <a:pt x="1280335" y="486092"/>
                  </a:lnTo>
                  <a:lnTo>
                    <a:pt x="1357000" y="448701"/>
                  </a:lnTo>
                  <a:lnTo>
                    <a:pt x="1433664" y="411309"/>
                  </a:lnTo>
                  <a:lnTo>
                    <a:pt x="1510328" y="373917"/>
                  </a:lnTo>
                  <a:lnTo>
                    <a:pt x="1586993" y="336525"/>
                  </a:lnTo>
                  <a:lnTo>
                    <a:pt x="1663657" y="299134"/>
                  </a:lnTo>
                  <a:lnTo>
                    <a:pt x="1740322" y="261742"/>
                  </a:lnTo>
                  <a:lnTo>
                    <a:pt x="1816986" y="224350"/>
                  </a:lnTo>
                  <a:lnTo>
                    <a:pt x="1893651" y="186958"/>
                  </a:lnTo>
                  <a:lnTo>
                    <a:pt x="1970315" y="149567"/>
                  </a:lnTo>
                  <a:lnTo>
                    <a:pt x="2046980" y="112175"/>
                  </a:lnTo>
                  <a:lnTo>
                    <a:pt x="2123644" y="74783"/>
                  </a:lnTo>
                  <a:lnTo>
                    <a:pt x="2200309" y="3739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02750" y="4223182"/>
              <a:ext cx="2383649" cy="966517"/>
            </a:xfrm>
            <a:custGeom>
              <a:avLst/>
              <a:pathLst>
                <a:path w="2383649" h="966517">
                  <a:moveTo>
                    <a:pt x="2383649" y="0"/>
                  </a:moveTo>
                  <a:lnTo>
                    <a:pt x="2301454" y="22794"/>
                  </a:lnTo>
                  <a:lnTo>
                    <a:pt x="2219260" y="45589"/>
                  </a:lnTo>
                  <a:lnTo>
                    <a:pt x="2137065" y="68383"/>
                  </a:lnTo>
                  <a:lnTo>
                    <a:pt x="2054870" y="91178"/>
                  </a:lnTo>
                  <a:lnTo>
                    <a:pt x="1972675" y="113973"/>
                  </a:lnTo>
                  <a:lnTo>
                    <a:pt x="1890480" y="136767"/>
                  </a:lnTo>
                  <a:lnTo>
                    <a:pt x="1808285" y="159562"/>
                  </a:lnTo>
                  <a:lnTo>
                    <a:pt x="1726091" y="182357"/>
                  </a:lnTo>
                  <a:lnTo>
                    <a:pt x="1643896" y="205151"/>
                  </a:lnTo>
                  <a:lnTo>
                    <a:pt x="1561701" y="227946"/>
                  </a:lnTo>
                  <a:lnTo>
                    <a:pt x="1479506" y="250741"/>
                  </a:lnTo>
                  <a:lnTo>
                    <a:pt x="1397311" y="273535"/>
                  </a:lnTo>
                  <a:lnTo>
                    <a:pt x="1315117" y="296330"/>
                  </a:lnTo>
                  <a:lnTo>
                    <a:pt x="1232922" y="319124"/>
                  </a:lnTo>
                  <a:lnTo>
                    <a:pt x="1150727" y="341919"/>
                  </a:lnTo>
                  <a:lnTo>
                    <a:pt x="1068532" y="364714"/>
                  </a:lnTo>
                  <a:lnTo>
                    <a:pt x="986337" y="387508"/>
                  </a:lnTo>
                  <a:lnTo>
                    <a:pt x="904142" y="410303"/>
                  </a:lnTo>
                  <a:lnTo>
                    <a:pt x="821948" y="433098"/>
                  </a:lnTo>
                  <a:lnTo>
                    <a:pt x="739753" y="455892"/>
                  </a:lnTo>
                  <a:lnTo>
                    <a:pt x="657558" y="478687"/>
                  </a:lnTo>
                  <a:lnTo>
                    <a:pt x="575363" y="501482"/>
                  </a:lnTo>
                  <a:lnTo>
                    <a:pt x="493168" y="524276"/>
                  </a:lnTo>
                  <a:lnTo>
                    <a:pt x="410974" y="547071"/>
                  </a:lnTo>
                  <a:lnTo>
                    <a:pt x="328779" y="569866"/>
                  </a:lnTo>
                  <a:lnTo>
                    <a:pt x="246584" y="592660"/>
                  </a:lnTo>
                  <a:lnTo>
                    <a:pt x="164389" y="615455"/>
                  </a:lnTo>
                  <a:lnTo>
                    <a:pt x="82194" y="638249"/>
                  </a:lnTo>
                  <a:lnTo>
                    <a:pt x="0" y="661044"/>
                  </a:lnTo>
                  <a:lnTo>
                    <a:pt x="31103" y="764388"/>
                  </a:lnTo>
                  <a:lnTo>
                    <a:pt x="66684" y="866277"/>
                  </a:lnTo>
                  <a:lnTo>
                    <a:pt x="106676" y="966517"/>
                  </a:lnTo>
                  <a:lnTo>
                    <a:pt x="185192" y="933189"/>
                  </a:lnTo>
                  <a:lnTo>
                    <a:pt x="263708" y="899861"/>
                  </a:lnTo>
                  <a:lnTo>
                    <a:pt x="342225" y="866533"/>
                  </a:lnTo>
                  <a:lnTo>
                    <a:pt x="420741" y="833205"/>
                  </a:lnTo>
                  <a:lnTo>
                    <a:pt x="499257" y="799876"/>
                  </a:lnTo>
                  <a:lnTo>
                    <a:pt x="577774" y="766548"/>
                  </a:lnTo>
                  <a:lnTo>
                    <a:pt x="656290" y="733220"/>
                  </a:lnTo>
                  <a:lnTo>
                    <a:pt x="734806" y="699892"/>
                  </a:lnTo>
                  <a:lnTo>
                    <a:pt x="813323" y="666564"/>
                  </a:lnTo>
                  <a:lnTo>
                    <a:pt x="891839" y="633235"/>
                  </a:lnTo>
                  <a:lnTo>
                    <a:pt x="970355" y="599907"/>
                  </a:lnTo>
                  <a:lnTo>
                    <a:pt x="1048872" y="566579"/>
                  </a:lnTo>
                  <a:lnTo>
                    <a:pt x="1127388" y="533251"/>
                  </a:lnTo>
                  <a:lnTo>
                    <a:pt x="1205904" y="499923"/>
                  </a:lnTo>
                  <a:lnTo>
                    <a:pt x="1284421" y="466594"/>
                  </a:lnTo>
                  <a:lnTo>
                    <a:pt x="1362937" y="433266"/>
                  </a:lnTo>
                  <a:lnTo>
                    <a:pt x="1441453" y="399938"/>
                  </a:lnTo>
                  <a:lnTo>
                    <a:pt x="1519970" y="366610"/>
                  </a:lnTo>
                  <a:lnTo>
                    <a:pt x="1598486" y="333282"/>
                  </a:lnTo>
                  <a:lnTo>
                    <a:pt x="1677002" y="299953"/>
                  </a:lnTo>
                  <a:lnTo>
                    <a:pt x="1755519" y="266625"/>
                  </a:lnTo>
                  <a:lnTo>
                    <a:pt x="1834035" y="233297"/>
                  </a:lnTo>
                  <a:lnTo>
                    <a:pt x="1912551" y="199969"/>
                  </a:lnTo>
                  <a:lnTo>
                    <a:pt x="1991068" y="166641"/>
                  </a:lnTo>
                  <a:lnTo>
                    <a:pt x="2069584" y="133312"/>
                  </a:lnTo>
                  <a:lnTo>
                    <a:pt x="2148100" y="99984"/>
                  </a:lnTo>
                  <a:lnTo>
                    <a:pt x="2226617" y="66656"/>
                  </a:lnTo>
                  <a:lnTo>
                    <a:pt x="2305133" y="3332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3027" y="3986097"/>
              <a:ext cx="2473372" cy="898129"/>
            </a:xfrm>
            <a:custGeom>
              <a:avLst/>
              <a:pathLst>
                <a:path w="2473372" h="898129">
                  <a:moveTo>
                    <a:pt x="2473372" y="237085"/>
                  </a:moveTo>
                  <a:lnTo>
                    <a:pt x="2388468" y="228910"/>
                  </a:lnTo>
                  <a:lnTo>
                    <a:pt x="2303564" y="220734"/>
                  </a:lnTo>
                  <a:lnTo>
                    <a:pt x="2218659" y="212559"/>
                  </a:lnTo>
                  <a:lnTo>
                    <a:pt x="2133755" y="204383"/>
                  </a:lnTo>
                  <a:lnTo>
                    <a:pt x="2048851" y="196208"/>
                  </a:lnTo>
                  <a:lnTo>
                    <a:pt x="1963946" y="188033"/>
                  </a:lnTo>
                  <a:lnTo>
                    <a:pt x="1879042" y="179857"/>
                  </a:lnTo>
                  <a:lnTo>
                    <a:pt x="1794138" y="171682"/>
                  </a:lnTo>
                  <a:lnTo>
                    <a:pt x="1709233" y="163507"/>
                  </a:lnTo>
                  <a:lnTo>
                    <a:pt x="1624329" y="155331"/>
                  </a:lnTo>
                  <a:lnTo>
                    <a:pt x="1539425" y="147156"/>
                  </a:lnTo>
                  <a:lnTo>
                    <a:pt x="1454520" y="138981"/>
                  </a:lnTo>
                  <a:lnTo>
                    <a:pt x="1369616" y="130805"/>
                  </a:lnTo>
                  <a:lnTo>
                    <a:pt x="1284712" y="122630"/>
                  </a:lnTo>
                  <a:lnTo>
                    <a:pt x="1199807" y="114455"/>
                  </a:lnTo>
                  <a:lnTo>
                    <a:pt x="1114903" y="106279"/>
                  </a:lnTo>
                  <a:lnTo>
                    <a:pt x="1029999" y="98104"/>
                  </a:lnTo>
                  <a:lnTo>
                    <a:pt x="945094" y="89928"/>
                  </a:lnTo>
                  <a:lnTo>
                    <a:pt x="860190" y="81753"/>
                  </a:lnTo>
                  <a:lnTo>
                    <a:pt x="775285" y="73578"/>
                  </a:lnTo>
                  <a:lnTo>
                    <a:pt x="690381" y="65402"/>
                  </a:lnTo>
                  <a:lnTo>
                    <a:pt x="605477" y="57227"/>
                  </a:lnTo>
                  <a:lnTo>
                    <a:pt x="520572" y="49052"/>
                  </a:lnTo>
                  <a:lnTo>
                    <a:pt x="435668" y="40876"/>
                  </a:lnTo>
                  <a:lnTo>
                    <a:pt x="350764" y="32701"/>
                  </a:lnTo>
                  <a:lnTo>
                    <a:pt x="265859" y="24526"/>
                  </a:lnTo>
                  <a:lnTo>
                    <a:pt x="180955" y="16350"/>
                  </a:lnTo>
                  <a:lnTo>
                    <a:pt x="96051" y="8175"/>
                  </a:lnTo>
                  <a:lnTo>
                    <a:pt x="11146" y="0"/>
                  </a:lnTo>
                  <a:lnTo>
                    <a:pt x="4112" y="90384"/>
                  </a:lnTo>
                  <a:lnTo>
                    <a:pt x="395" y="180965"/>
                  </a:lnTo>
                  <a:lnTo>
                    <a:pt x="0" y="271622"/>
                  </a:lnTo>
                  <a:lnTo>
                    <a:pt x="2926" y="362232"/>
                  </a:lnTo>
                  <a:lnTo>
                    <a:pt x="9171" y="452675"/>
                  </a:lnTo>
                  <a:lnTo>
                    <a:pt x="18726" y="542827"/>
                  </a:lnTo>
                  <a:lnTo>
                    <a:pt x="31578" y="632569"/>
                  </a:lnTo>
                  <a:lnTo>
                    <a:pt x="47710" y="721780"/>
                  </a:lnTo>
                  <a:lnTo>
                    <a:pt x="67100" y="810340"/>
                  </a:lnTo>
                  <a:lnTo>
                    <a:pt x="89723" y="898129"/>
                  </a:lnTo>
                  <a:lnTo>
                    <a:pt x="171917" y="875335"/>
                  </a:lnTo>
                  <a:lnTo>
                    <a:pt x="254112" y="852540"/>
                  </a:lnTo>
                  <a:lnTo>
                    <a:pt x="336307" y="829746"/>
                  </a:lnTo>
                  <a:lnTo>
                    <a:pt x="418502" y="806951"/>
                  </a:lnTo>
                  <a:lnTo>
                    <a:pt x="500697" y="784156"/>
                  </a:lnTo>
                  <a:lnTo>
                    <a:pt x="582892" y="761362"/>
                  </a:lnTo>
                  <a:lnTo>
                    <a:pt x="665086" y="738567"/>
                  </a:lnTo>
                  <a:lnTo>
                    <a:pt x="747281" y="715772"/>
                  </a:lnTo>
                  <a:lnTo>
                    <a:pt x="829476" y="692978"/>
                  </a:lnTo>
                  <a:lnTo>
                    <a:pt x="911671" y="670183"/>
                  </a:lnTo>
                  <a:lnTo>
                    <a:pt x="993866" y="647388"/>
                  </a:lnTo>
                  <a:lnTo>
                    <a:pt x="1076060" y="624594"/>
                  </a:lnTo>
                  <a:lnTo>
                    <a:pt x="1158255" y="601799"/>
                  </a:lnTo>
                  <a:lnTo>
                    <a:pt x="1240450" y="579004"/>
                  </a:lnTo>
                  <a:lnTo>
                    <a:pt x="1322645" y="556210"/>
                  </a:lnTo>
                  <a:lnTo>
                    <a:pt x="1404840" y="533415"/>
                  </a:lnTo>
                  <a:lnTo>
                    <a:pt x="1487035" y="510621"/>
                  </a:lnTo>
                  <a:lnTo>
                    <a:pt x="1569229" y="487826"/>
                  </a:lnTo>
                  <a:lnTo>
                    <a:pt x="1651424" y="465031"/>
                  </a:lnTo>
                  <a:lnTo>
                    <a:pt x="1733619" y="442237"/>
                  </a:lnTo>
                  <a:lnTo>
                    <a:pt x="1815814" y="419442"/>
                  </a:lnTo>
                  <a:lnTo>
                    <a:pt x="1898009" y="396647"/>
                  </a:lnTo>
                  <a:lnTo>
                    <a:pt x="1980203" y="373853"/>
                  </a:lnTo>
                  <a:lnTo>
                    <a:pt x="2062398" y="351058"/>
                  </a:lnTo>
                  <a:lnTo>
                    <a:pt x="2144593" y="328263"/>
                  </a:lnTo>
                  <a:lnTo>
                    <a:pt x="2226788" y="305469"/>
                  </a:lnTo>
                  <a:lnTo>
                    <a:pt x="2308983" y="282674"/>
                  </a:lnTo>
                  <a:lnTo>
                    <a:pt x="2391177" y="25988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24174" y="2370555"/>
              <a:ext cx="2462225" cy="1852627"/>
            </a:xfrm>
            <a:custGeom>
              <a:avLst/>
              <a:pathLst>
                <a:path w="2462225" h="1852627">
                  <a:moveTo>
                    <a:pt x="2462225" y="1852627"/>
                  </a:moveTo>
                  <a:lnTo>
                    <a:pt x="2405706" y="1788743"/>
                  </a:lnTo>
                  <a:lnTo>
                    <a:pt x="2349186" y="1724859"/>
                  </a:lnTo>
                  <a:lnTo>
                    <a:pt x="2292667" y="1660976"/>
                  </a:lnTo>
                  <a:lnTo>
                    <a:pt x="2236147" y="1597092"/>
                  </a:lnTo>
                  <a:lnTo>
                    <a:pt x="2179628" y="1533208"/>
                  </a:lnTo>
                  <a:lnTo>
                    <a:pt x="2123108" y="1469325"/>
                  </a:lnTo>
                  <a:lnTo>
                    <a:pt x="2066589" y="1405441"/>
                  </a:lnTo>
                  <a:lnTo>
                    <a:pt x="2010069" y="1341557"/>
                  </a:lnTo>
                  <a:lnTo>
                    <a:pt x="1953550" y="1277674"/>
                  </a:lnTo>
                  <a:lnTo>
                    <a:pt x="1897030" y="1213790"/>
                  </a:lnTo>
                  <a:lnTo>
                    <a:pt x="1840511" y="1149906"/>
                  </a:lnTo>
                  <a:lnTo>
                    <a:pt x="1783991" y="1086022"/>
                  </a:lnTo>
                  <a:lnTo>
                    <a:pt x="1727472" y="1022139"/>
                  </a:lnTo>
                  <a:lnTo>
                    <a:pt x="1670952" y="958255"/>
                  </a:lnTo>
                  <a:lnTo>
                    <a:pt x="1614433" y="894371"/>
                  </a:lnTo>
                  <a:lnTo>
                    <a:pt x="1557913" y="830488"/>
                  </a:lnTo>
                  <a:lnTo>
                    <a:pt x="1501394" y="766604"/>
                  </a:lnTo>
                  <a:lnTo>
                    <a:pt x="1444874" y="702720"/>
                  </a:lnTo>
                  <a:lnTo>
                    <a:pt x="1388354" y="638837"/>
                  </a:lnTo>
                  <a:lnTo>
                    <a:pt x="1331835" y="574953"/>
                  </a:lnTo>
                  <a:lnTo>
                    <a:pt x="1275315" y="511069"/>
                  </a:lnTo>
                  <a:lnTo>
                    <a:pt x="1218796" y="447185"/>
                  </a:lnTo>
                  <a:lnTo>
                    <a:pt x="1162276" y="383302"/>
                  </a:lnTo>
                  <a:lnTo>
                    <a:pt x="1105757" y="319418"/>
                  </a:lnTo>
                  <a:lnTo>
                    <a:pt x="1049237" y="255534"/>
                  </a:lnTo>
                  <a:lnTo>
                    <a:pt x="992718" y="191651"/>
                  </a:lnTo>
                  <a:lnTo>
                    <a:pt x="936198" y="127767"/>
                  </a:lnTo>
                  <a:lnTo>
                    <a:pt x="879679" y="63883"/>
                  </a:lnTo>
                  <a:lnTo>
                    <a:pt x="823159" y="0"/>
                  </a:lnTo>
                  <a:lnTo>
                    <a:pt x="760926" y="56980"/>
                  </a:lnTo>
                  <a:lnTo>
                    <a:pt x="700672" y="116051"/>
                  </a:lnTo>
                  <a:lnTo>
                    <a:pt x="642468" y="177142"/>
                  </a:lnTo>
                  <a:lnTo>
                    <a:pt x="586382" y="240182"/>
                  </a:lnTo>
                  <a:lnTo>
                    <a:pt x="532478" y="305099"/>
                  </a:lnTo>
                  <a:lnTo>
                    <a:pt x="480820" y="371817"/>
                  </a:lnTo>
                  <a:lnTo>
                    <a:pt x="431467" y="440257"/>
                  </a:lnTo>
                  <a:lnTo>
                    <a:pt x="384478" y="510341"/>
                  </a:lnTo>
                  <a:lnTo>
                    <a:pt x="339906" y="581987"/>
                  </a:lnTo>
                  <a:lnTo>
                    <a:pt x="297803" y="655112"/>
                  </a:lnTo>
                  <a:lnTo>
                    <a:pt x="258219" y="729630"/>
                  </a:lnTo>
                  <a:lnTo>
                    <a:pt x="221200" y="805454"/>
                  </a:lnTo>
                  <a:lnTo>
                    <a:pt x="186788" y="882497"/>
                  </a:lnTo>
                  <a:lnTo>
                    <a:pt x="155024" y="960669"/>
                  </a:lnTo>
                  <a:lnTo>
                    <a:pt x="125945" y="1039879"/>
                  </a:lnTo>
                  <a:lnTo>
                    <a:pt x="99584" y="1120035"/>
                  </a:lnTo>
                  <a:lnTo>
                    <a:pt x="75972" y="1201043"/>
                  </a:lnTo>
                  <a:lnTo>
                    <a:pt x="55137" y="1282809"/>
                  </a:lnTo>
                  <a:lnTo>
                    <a:pt x="37103" y="1365238"/>
                  </a:lnTo>
                  <a:lnTo>
                    <a:pt x="21891" y="1448234"/>
                  </a:lnTo>
                  <a:lnTo>
                    <a:pt x="9518" y="1531701"/>
                  </a:lnTo>
                  <a:lnTo>
                    <a:pt x="0" y="1615541"/>
                  </a:lnTo>
                  <a:lnTo>
                    <a:pt x="84904" y="1623717"/>
                  </a:lnTo>
                  <a:lnTo>
                    <a:pt x="169808" y="1631892"/>
                  </a:lnTo>
                  <a:lnTo>
                    <a:pt x="254713" y="1640067"/>
                  </a:lnTo>
                  <a:lnTo>
                    <a:pt x="339617" y="1648243"/>
                  </a:lnTo>
                  <a:lnTo>
                    <a:pt x="424521" y="1656418"/>
                  </a:lnTo>
                  <a:lnTo>
                    <a:pt x="509426" y="1664594"/>
                  </a:lnTo>
                  <a:lnTo>
                    <a:pt x="594330" y="1672769"/>
                  </a:lnTo>
                  <a:lnTo>
                    <a:pt x="679234" y="1680944"/>
                  </a:lnTo>
                  <a:lnTo>
                    <a:pt x="764139" y="1689120"/>
                  </a:lnTo>
                  <a:lnTo>
                    <a:pt x="849043" y="1697295"/>
                  </a:lnTo>
                  <a:lnTo>
                    <a:pt x="933947" y="1705470"/>
                  </a:lnTo>
                  <a:lnTo>
                    <a:pt x="1018852" y="1713646"/>
                  </a:lnTo>
                  <a:lnTo>
                    <a:pt x="1103756" y="1721821"/>
                  </a:lnTo>
                  <a:lnTo>
                    <a:pt x="1188660" y="1729996"/>
                  </a:lnTo>
                  <a:lnTo>
                    <a:pt x="1273565" y="1738172"/>
                  </a:lnTo>
                  <a:lnTo>
                    <a:pt x="1358469" y="1746347"/>
                  </a:lnTo>
                  <a:lnTo>
                    <a:pt x="1443373" y="1754523"/>
                  </a:lnTo>
                  <a:lnTo>
                    <a:pt x="1528278" y="1762698"/>
                  </a:lnTo>
                  <a:lnTo>
                    <a:pt x="1613182" y="1770873"/>
                  </a:lnTo>
                  <a:lnTo>
                    <a:pt x="1698086" y="1779049"/>
                  </a:lnTo>
                  <a:lnTo>
                    <a:pt x="1782991" y="1787224"/>
                  </a:lnTo>
                  <a:lnTo>
                    <a:pt x="1867895" y="1795399"/>
                  </a:lnTo>
                  <a:lnTo>
                    <a:pt x="1952799" y="1803575"/>
                  </a:lnTo>
                  <a:lnTo>
                    <a:pt x="2037704" y="1811750"/>
                  </a:lnTo>
                  <a:lnTo>
                    <a:pt x="2122608" y="1819925"/>
                  </a:lnTo>
                  <a:lnTo>
                    <a:pt x="2207512" y="1828101"/>
                  </a:lnTo>
                  <a:lnTo>
                    <a:pt x="2292417" y="1836276"/>
                  </a:lnTo>
                  <a:lnTo>
                    <a:pt x="2377321" y="1844451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847333" y="1749568"/>
              <a:ext cx="1639066" cy="2473613"/>
            </a:xfrm>
            <a:custGeom>
              <a:avLst/>
              <a:pathLst>
                <a:path w="1639066" h="2473613">
                  <a:moveTo>
                    <a:pt x="1639066" y="2473613"/>
                  </a:moveTo>
                  <a:lnTo>
                    <a:pt x="1639066" y="2388316"/>
                  </a:lnTo>
                  <a:lnTo>
                    <a:pt x="1639066" y="2303019"/>
                  </a:lnTo>
                  <a:lnTo>
                    <a:pt x="1639066" y="2217722"/>
                  </a:lnTo>
                  <a:lnTo>
                    <a:pt x="1639066" y="2132425"/>
                  </a:lnTo>
                  <a:lnTo>
                    <a:pt x="1639066" y="2047128"/>
                  </a:lnTo>
                  <a:lnTo>
                    <a:pt x="1639066" y="1961831"/>
                  </a:lnTo>
                  <a:lnTo>
                    <a:pt x="1639066" y="1876534"/>
                  </a:lnTo>
                  <a:lnTo>
                    <a:pt x="1639066" y="1791237"/>
                  </a:lnTo>
                  <a:lnTo>
                    <a:pt x="1639066" y="1705940"/>
                  </a:lnTo>
                  <a:lnTo>
                    <a:pt x="1639066" y="1620643"/>
                  </a:lnTo>
                  <a:lnTo>
                    <a:pt x="1639066" y="1535346"/>
                  </a:lnTo>
                  <a:lnTo>
                    <a:pt x="1639066" y="1450049"/>
                  </a:lnTo>
                  <a:lnTo>
                    <a:pt x="1639066" y="1364752"/>
                  </a:lnTo>
                  <a:lnTo>
                    <a:pt x="1639066" y="1279455"/>
                  </a:lnTo>
                  <a:lnTo>
                    <a:pt x="1639066" y="1194158"/>
                  </a:lnTo>
                  <a:lnTo>
                    <a:pt x="1639066" y="1108861"/>
                  </a:lnTo>
                  <a:lnTo>
                    <a:pt x="1639066" y="1023564"/>
                  </a:lnTo>
                  <a:lnTo>
                    <a:pt x="1639066" y="938267"/>
                  </a:lnTo>
                  <a:lnTo>
                    <a:pt x="1639066" y="852970"/>
                  </a:lnTo>
                  <a:lnTo>
                    <a:pt x="1639066" y="767673"/>
                  </a:lnTo>
                  <a:lnTo>
                    <a:pt x="1639066" y="682376"/>
                  </a:lnTo>
                  <a:lnTo>
                    <a:pt x="1639066" y="597079"/>
                  </a:lnTo>
                  <a:lnTo>
                    <a:pt x="1639066" y="511782"/>
                  </a:lnTo>
                  <a:lnTo>
                    <a:pt x="1639066" y="426485"/>
                  </a:lnTo>
                  <a:lnTo>
                    <a:pt x="1639066" y="341188"/>
                  </a:lnTo>
                  <a:lnTo>
                    <a:pt x="1639066" y="255891"/>
                  </a:lnTo>
                  <a:lnTo>
                    <a:pt x="1639066" y="170594"/>
                  </a:lnTo>
                  <a:lnTo>
                    <a:pt x="1639066" y="85297"/>
                  </a:lnTo>
                  <a:lnTo>
                    <a:pt x="1639066" y="0"/>
                  </a:lnTo>
                  <a:lnTo>
                    <a:pt x="1553765" y="1471"/>
                  </a:lnTo>
                  <a:lnTo>
                    <a:pt x="1468566" y="5883"/>
                  </a:lnTo>
                  <a:lnTo>
                    <a:pt x="1383570" y="13230"/>
                  </a:lnTo>
                  <a:lnTo>
                    <a:pt x="1298877" y="23504"/>
                  </a:lnTo>
                  <a:lnTo>
                    <a:pt x="1214590" y="36692"/>
                  </a:lnTo>
                  <a:lnTo>
                    <a:pt x="1130807" y="52779"/>
                  </a:lnTo>
                  <a:lnTo>
                    <a:pt x="1047629" y="71746"/>
                  </a:lnTo>
                  <a:lnTo>
                    <a:pt x="965154" y="93570"/>
                  </a:lnTo>
                  <a:lnTo>
                    <a:pt x="883481" y="118224"/>
                  </a:lnTo>
                  <a:lnTo>
                    <a:pt x="802706" y="145681"/>
                  </a:lnTo>
                  <a:lnTo>
                    <a:pt x="722927" y="175907"/>
                  </a:lnTo>
                  <a:lnTo>
                    <a:pt x="644237" y="208866"/>
                  </a:lnTo>
                  <a:lnTo>
                    <a:pt x="566731" y="244518"/>
                  </a:lnTo>
                  <a:lnTo>
                    <a:pt x="490500" y="282823"/>
                  </a:lnTo>
                  <a:lnTo>
                    <a:pt x="415636" y="323733"/>
                  </a:lnTo>
                  <a:lnTo>
                    <a:pt x="342227" y="367201"/>
                  </a:lnTo>
                  <a:lnTo>
                    <a:pt x="270360" y="413174"/>
                  </a:lnTo>
                  <a:lnTo>
                    <a:pt x="200121" y="461598"/>
                  </a:lnTo>
                  <a:lnTo>
                    <a:pt x="131594" y="512416"/>
                  </a:lnTo>
                  <a:lnTo>
                    <a:pt x="64861" y="565566"/>
                  </a:lnTo>
                  <a:lnTo>
                    <a:pt x="0" y="620986"/>
                  </a:lnTo>
                  <a:lnTo>
                    <a:pt x="56519" y="684870"/>
                  </a:lnTo>
                  <a:lnTo>
                    <a:pt x="113039" y="748754"/>
                  </a:lnTo>
                  <a:lnTo>
                    <a:pt x="169558" y="812637"/>
                  </a:lnTo>
                  <a:lnTo>
                    <a:pt x="226078" y="876521"/>
                  </a:lnTo>
                  <a:lnTo>
                    <a:pt x="282597" y="940405"/>
                  </a:lnTo>
                  <a:lnTo>
                    <a:pt x="339117" y="1004288"/>
                  </a:lnTo>
                  <a:lnTo>
                    <a:pt x="395636" y="1068172"/>
                  </a:lnTo>
                  <a:lnTo>
                    <a:pt x="452156" y="1132056"/>
                  </a:lnTo>
                  <a:lnTo>
                    <a:pt x="508675" y="1195939"/>
                  </a:lnTo>
                  <a:lnTo>
                    <a:pt x="565195" y="1259823"/>
                  </a:lnTo>
                  <a:lnTo>
                    <a:pt x="621714" y="1323707"/>
                  </a:lnTo>
                  <a:lnTo>
                    <a:pt x="678234" y="1387591"/>
                  </a:lnTo>
                  <a:lnTo>
                    <a:pt x="734753" y="1451474"/>
                  </a:lnTo>
                  <a:lnTo>
                    <a:pt x="791273" y="1515358"/>
                  </a:lnTo>
                  <a:lnTo>
                    <a:pt x="847792" y="1579242"/>
                  </a:lnTo>
                  <a:lnTo>
                    <a:pt x="904312" y="1643125"/>
                  </a:lnTo>
                  <a:lnTo>
                    <a:pt x="960831" y="1707009"/>
                  </a:lnTo>
                  <a:lnTo>
                    <a:pt x="1017351" y="1770893"/>
                  </a:lnTo>
                  <a:lnTo>
                    <a:pt x="1073870" y="1834776"/>
                  </a:lnTo>
                  <a:lnTo>
                    <a:pt x="1130390" y="1898660"/>
                  </a:lnTo>
                  <a:lnTo>
                    <a:pt x="1186909" y="1962544"/>
                  </a:lnTo>
                  <a:lnTo>
                    <a:pt x="1243429" y="2026428"/>
                  </a:lnTo>
                  <a:lnTo>
                    <a:pt x="1299949" y="2090311"/>
                  </a:lnTo>
                  <a:lnTo>
                    <a:pt x="1356468" y="2154195"/>
                  </a:lnTo>
                  <a:lnTo>
                    <a:pt x="1412988" y="2218079"/>
                  </a:lnTo>
                  <a:lnTo>
                    <a:pt x="1469507" y="2281962"/>
                  </a:lnTo>
                  <a:lnTo>
                    <a:pt x="1526027" y="2345846"/>
                  </a:lnTo>
                  <a:lnTo>
                    <a:pt x="1582546" y="240973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951839" y="4743829"/>
              <a:ext cx="397374" cy="262355"/>
            </a:xfrm>
            <a:custGeom>
              <a:avLst/>
              <a:pathLst>
                <a:path w="397374" h="262355">
                  <a:moveTo>
                    <a:pt x="0" y="262355"/>
                  </a:moveTo>
                  <a:lnTo>
                    <a:pt x="3973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57705" y="4513517"/>
              <a:ext cx="248209" cy="111657"/>
            </a:xfrm>
            <a:custGeom>
              <a:avLst/>
              <a:pathLst>
                <a:path w="248209" h="111657">
                  <a:moveTo>
                    <a:pt x="0" y="0"/>
                  </a:moveTo>
                  <a:lnTo>
                    <a:pt x="248209" y="111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784239" y="4256697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946846" y="4611778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470268" y="5336307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711110" y="5688954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9736" y="4777977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272858" y="5130517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073490" y="4822432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260181" y="5131886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709107" y="4263219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10343" y="4572673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25692" y="3801837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85822" y="4111291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62464" y="3087178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15479" y="3442365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65221" y="2537298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19371" y="2846646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 / 135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2025-05-29T10:05:49Z</dcterms:modified>
  <cp:category/>
</cp:coreProperties>
</file>