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69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A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9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7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166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A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67ED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E7D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9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C69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481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D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783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D81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8819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27FD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8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81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B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E75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181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C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A4E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90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97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3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77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1669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4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A4E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247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67ED0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E7DCC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97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C699C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481A2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34963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D69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783D3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D81AA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B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27FD1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C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81D8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B76B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75B7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181B7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2025-05-20T13:34:04Z</dcterms:modified>
  <cp:category/>
</cp:coreProperties>
</file>