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5486400"/>
            <a:chOff x="914400" y="914400"/>
            <a:chExt cx="5486400" cy="54864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1249456"/>
              <a:ext cx="5486399" cy="481628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018783" y="1728046"/>
              <a:ext cx="4233313" cy="423331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4203990" y="3839733"/>
              <a:ext cx="90940" cy="389"/>
            </a:xfrm>
            <a:custGeom>
              <a:avLst/>
              <a:pathLst>
                <a:path w="90940" h="389">
                  <a:moveTo>
                    <a:pt x="0" y="389"/>
                  </a:moveTo>
                  <a:lnTo>
                    <a:pt x="909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4203911" y="3829795"/>
              <a:ext cx="90933" cy="1169"/>
            </a:xfrm>
            <a:custGeom>
              <a:avLst/>
              <a:pathLst>
                <a:path w="90933" h="1169">
                  <a:moveTo>
                    <a:pt x="0" y="1169"/>
                  </a:moveTo>
                  <a:lnTo>
                    <a:pt x="9093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4271944" y="3819857"/>
              <a:ext cx="22730" cy="487"/>
            </a:xfrm>
            <a:custGeom>
              <a:avLst/>
              <a:pathLst>
                <a:path w="22730" h="487">
                  <a:moveTo>
                    <a:pt x="0" y="487"/>
                  </a:moveTo>
                  <a:lnTo>
                    <a:pt x="2273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4271694" y="3809921"/>
              <a:ext cx="22725" cy="681"/>
            </a:xfrm>
            <a:custGeom>
              <a:avLst/>
              <a:pathLst>
                <a:path w="22725" h="681">
                  <a:moveTo>
                    <a:pt x="0" y="681"/>
                  </a:moveTo>
                  <a:lnTo>
                    <a:pt x="2272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4225923" y="3799988"/>
              <a:ext cx="68155" cy="2630"/>
            </a:xfrm>
            <a:custGeom>
              <a:avLst/>
              <a:pathLst>
                <a:path w="68155" h="2630">
                  <a:moveTo>
                    <a:pt x="0" y="2630"/>
                  </a:moveTo>
                  <a:lnTo>
                    <a:pt x="6815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4270441" y="3780132"/>
              <a:ext cx="22700" cy="1266"/>
            </a:xfrm>
            <a:custGeom>
              <a:avLst/>
              <a:pathLst>
                <a:path w="22700" h="1266">
                  <a:moveTo>
                    <a:pt x="0" y="1266"/>
                  </a:moveTo>
                  <a:lnTo>
                    <a:pt x="227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4269857" y="3770211"/>
              <a:ext cx="22688" cy="1460"/>
            </a:xfrm>
            <a:custGeom>
              <a:avLst/>
              <a:pathLst>
                <a:path w="22688" h="1460">
                  <a:moveTo>
                    <a:pt x="0" y="1460"/>
                  </a:moveTo>
                  <a:lnTo>
                    <a:pt x="226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4248232" y="3790058"/>
              <a:ext cx="45420" cy="2142"/>
            </a:xfrm>
            <a:custGeom>
              <a:avLst/>
              <a:pathLst>
                <a:path w="45420" h="2142">
                  <a:moveTo>
                    <a:pt x="0" y="2142"/>
                  </a:moveTo>
                  <a:lnTo>
                    <a:pt x="4542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4269189" y="3760295"/>
              <a:ext cx="22674" cy="1655"/>
            </a:xfrm>
            <a:custGeom>
              <a:avLst/>
              <a:pathLst>
                <a:path w="22674" h="1655">
                  <a:moveTo>
                    <a:pt x="0" y="1655"/>
                  </a:moveTo>
                  <a:lnTo>
                    <a:pt x="2267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4268438" y="3750386"/>
              <a:ext cx="22659" cy="1849"/>
            </a:xfrm>
            <a:custGeom>
              <a:avLst/>
              <a:pathLst>
                <a:path w="22659" h="1849">
                  <a:moveTo>
                    <a:pt x="0" y="1849"/>
                  </a:moveTo>
                  <a:lnTo>
                    <a:pt x="2265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4244961" y="3740483"/>
              <a:ext cx="45286" cy="4087"/>
            </a:xfrm>
            <a:custGeom>
              <a:avLst/>
              <a:pathLst>
                <a:path w="45286" h="4087">
                  <a:moveTo>
                    <a:pt x="0" y="4087"/>
                  </a:moveTo>
                  <a:lnTo>
                    <a:pt x="4528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4266687" y="3730588"/>
              <a:ext cx="22624" cy="2237"/>
            </a:xfrm>
            <a:custGeom>
              <a:avLst/>
              <a:pathLst>
                <a:path w="22624" h="2237">
                  <a:moveTo>
                    <a:pt x="0" y="2237"/>
                  </a:moveTo>
                  <a:lnTo>
                    <a:pt x="226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265686" y="3720702"/>
              <a:ext cx="22604" cy="2431"/>
            </a:xfrm>
            <a:custGeom>
              <a:avLst/>
              <a:pathLst>
                <a:path w="22604" h="2431">
                  <a:moveTo>
                    <a:pt x="0" y="2431"/>
                  </a:moveTo>
                  <a:lnTo>
                    <a:pt x="2260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264602" y="3710824"/>
              <a:ext cx="22583" cy="2625"/>
            </a:xfrm>
            <a:custGeom>
              <a:avLst/>
              <a:pathLst>
                <a:path w="22583" h="2625">
                  <a:moveTo>
                    <a:pt x="0" y="2625"/>
                  </a:moveTo>
                  <a:lnTo>
                    <a:pt x="2258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216391" y="3564248"/>
              <a:ext cx="44120" cy="10998"/>
            </a:xfrm>
            <a:custGeom>
              <a:avLst/>
              <a:pathLst>
                <a:path w="44120" h="10998">
                  <a:moveTo>
                    <a:pt x="0" y="10998"/>
                  </a:moveTo>
                  <a:lnTo>
                    <a:pt x="4412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236054" y="3554614"/>
              <a:ext cx="22012" cy="5688"/>
            </a:xfrm>
            <a:custGeom>
              <a:avLst/>
              <a:pathLst>
                <a:path w="22012" h="5688">
                  <a:moveTo>
                    <a:pt x="0" y="5688"/>
                  </a:moveTo>
                  <a:lnTo>
                    <a:pt x="220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233576" y="3545002"/>
              <a:ext cx="21962" cy="5876"/>
            </a:xfrm>
            <a:custGeom>
              <a:avLst/>
              <a:pathLst>
                <a:path w="21962" h="5876">
                  <a:moveTo>
                    <a:pt x="0" y="5876"/>
                  </a:moveTo>
                  <a:lnTo>
                    <a:pt x="2196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4231017" y="3535412"/>
              <a:ext cx="21911" cy="6064"/>
            </a:xfrm>
            <a:custGeom>
              <a:avLst/>
              <a:pathLst>
                <a:path w="21911" h="6064">
                  <a:moveTo>
                    <a:pt x="0" y="6064"/>
                  </a:moveTo>
                  <a:lnTo>
                    <a:pt x="219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4097225" y="3525844"/>
              <a:ext cx="153011" cy="43764"/>
            </a:xfrm>
            <a:custGeom>
              <a:avLst/>
              <a:pathLst>
                <a:path w="153011" h="43764">
                  <a:moveTo>
                    <a:pt x="0" y="43764"/>
                  </a:moveTo>
                  <a:lnTo>
                    <a:pt x="76505" y="21882"/>
                  </a:lnTo>
                  <a:lnTo>
                    <a:pt x="1530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4116636" y="3516300"/>
              <a:ext cx="130826" cy="38635"/>
            </a:xfrm>
            <a:custGeom>
              <a:avLst/>
              <a:pathLst>
                <a:path w="130826" h="38635">
                  <a:moveTo>
                    <a:pt x="0" y="38635"/>
                  </a:moveTo>
                  <a:lnTo>
                    <a:pt x="65413" y="19317"/>
                  </a:lnTo>
                  <a:lnTo>
                    <a:pt x="13082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4219978" y="3497285"/>
              <a:ext cx="21690" cy="6812"/>
            </a:xfrm>
            <a:custGeom>
              <a:avLst/>
              <a:pathLst>
                <a:path w="21690" h="6812">
                  <a:moveTo>
                    <a:pt x="0" y="6812"/>
                  </a:moveTo>
                  <a:lnTo>
                    <a:pt x="2169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217019" y="3487816"/>
              <a:ext cx="21631" cy="6997"/>
            </a:xfrm>
            <a:custGeom>
              <a:avLst/>
              <a:pathLst>
                <a:path w="21631" h="6997">
                  <a:moveTo>
                    <a:pt x="0" y="6997"/>
                  </a:moveTo>
                  <a:lnTo>
                    <a:pt x="216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135865" y="3506780"/>
              <a:ext cx="108741" cy="33129"/>
            </a:xfrm>
            <a:custGeom>
              <a:avLst/>
              <a:pathLst>
                <a:path w="108741" h="33129">
                  <a:moveTo>
                    <a:pt x="0" y="33129"/>
                  </a:moveTo>
                  <a:lnTo>
                    <a:pt x="1087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170838" y="3478372"/>
              <a:ext cx="64712" cy="21548"/>
            </a:xfrm>
            <a:custGeom>
              <a:avLst/>
              <a:pathLst>
                <a:path w="64712" h="21548">
                  <a:moveTo>
                    <a:pt x="0" y="21548"/>
                  </a:moveTo>
                  <a:lnTo>
                    <a:pt x="647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207665" y="3459567"/>
              <a:ext cx="21444" cy="7551"/>
            </a:xfrm>
            <a:custGeom>
              <a:avLst/>
              <a:pathLst>
                <a:path w="21444" h="7551">
                  <a:moveTo>
                    <a:pt x="0" y="7551"/>
                  </a:moveTo>
                  <a:lnTo>
                    <a:pt x="2144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4204389" y="3450206"/>
              <a:ext cx="21378" cy="7735"/>
            </a:xfrm>
            <a:custGeom>
              <a:avLst/>
              <a:pathLst>
                <a:path w="21378" h="7735">
                  <a:moveTo>
                    <a:pt x="0" y="7735"/>
                  </a:moveTo>
                  <a:lnTo>
                    <a:pt x="2137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4201034" y="3440875"/>
              <a:ext cx="21311" cy="7918"/>
            </a:xfrm>
            <a:custGeom>
              <a:avLst/>
              <a:pathLst>
                <a:path w="21311" h="7918">
                  <a:moveTo>
                    <a:pt x="0" y="7918"/>
                  </a:moveTo>
                  <a:lnTo>
                    <a:pt x="213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4167845" y="3468956"/>
              <a:ext cx="64525" cy="22102"/>
            </a:xfrm>
            <a:custGeom>
              <a:avLst/>
              <a:pathLst>
                <a:path w="64525" h="22102">
                  <a:moveTo>
                    <a:pt x="0" y="22102"/>
                  </a:moveTo>
                  <a:lnTo>
                    <a:pt x="6452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4194090" y="3422301"/>
              <a:ext cx="21173" cy="8282"/>
            </a:xfrm>
            <a:custGeom>
              <a:avLst/>
              <a:pathLst>
                <a:path w="21173" h="8282">
                  <a:moveTo>
                    <a:pt x="0" y="8282"/>
                  </a:moveTo>
                  <a:lnTo>
                    <a:pt x="2117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4190502" y="3413061"/>
              <a:ext cx="21101" cy="8463"/>
            </a:xfrm>
            <a:custGeom>
              <a:avLst/>
              <a:pathLst>
                <a:path w="21101" h="8463">
                  <a:moveTo>
                    <a:pt x="0" y="8463"/>
                  </a:moveTo>
                  <a:lnTo>
                    <a:pt x="211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4176358" y="3431573"/>
              <a:ext cx="42486" cy="16201"/>
            </a:xfrm>
            <a:custGeom>
              <a:avLst/>
              <a:pathLst>
                <a:path w="42486" h="16201">
                  <a:moveTo>
                    <a:pt x="0" y="16201"/>
                  </a:moveTo>
                  <a:lnTo>
                    <a:pt x="4248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4186836" y="3403852"/>
              <a:ext cx="21027" cy="8644"/>
            </a:xfrm>
            <a:custGeom>
              <a:avLst/>
              <a:pathLst>
                <a:path w="21027" h="8644">
                  <a:moveTo>
                    <a:pt x="0" y="8644"/>
                  </a:moveTo>
                  <a:lnTo>
                    <a:pt x="2102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183092" y="3394676"/>
              <a:ext cx="20953" cy="8824"/>
            </a:xfrm>
            <a:custGeom>
              <a:avLst/>
              <a:pathLst>
                <a:path w="20953" h="8824">
                  <a:moveTo>
                    <a:pt x="0" y="8824"/>
                  </a:moveTo>
                  <a:lnTo>
                    <a:pt x="2095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179272" y="3385533"/>
              <a:ext cx="20876" cy="9003"/>
            </a:xfrm>
            <a:custGeom>
              <a:avLst/>
              <a:pathLst>
                <a:path w="20876" h="9003">
                  <a:moveTo>
                    <a:pt x="0" y="9003"/>
                  </a:moveTo>
                  <a:lnTo>
                    <a:pt x="2087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112979" y="3376423"/>
              <a:ext cx="83194" cy="36727"/>
            </a:xfrm>
            <a:custGeom>
              <a:avLst/>
              <a:pathLst>
                <a:path w="83194" h="36727">
                  <a:moveTo>
                    <a:pt x="0" y="36727"/>
                  </a:moveTo>
                  <a:lnTo>
                    <a:pt x="831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4171401" y="3367348"/>
              <a:ext cx="20719" cy="9359"/>
            </a:xfrm>
            <a:custGeom>
              <a:avLst/>
              <a:pathLst>
                <a:path w="20719" h="9359">
                  <a:moveTo>
                    <a:pt x="0" y="9359"/>
                  </a:moveTo>
                  <a:lnTo>
                    <a:pt x="2071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4167352" y="3358308"/>
              <a:ext cx="20638" cy="9537"/>
            </a:xfrm>
            <a:custGeom>
              <a:avLst/>
              <a:pathLst>
                <a:path w="20638" h="9537">
                  <a:moveTo>
                    <a:pt x="0" y="9537"/>
                  </a:moveTo>
                  <a:lnTo>
                    <a:pt x="206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4122115" y="3349303"/>
              <a:ext cx="61667" cy="29141"/>
            </a:xfrm>
            <a:custGeom>
              <a:avLst/>
              <a:pathLst>
                <a:path w="61667" h="29141">
                  <a:moveTo>
                    <a:pt x="0" y="29141"/>
                  </a:moveTo>
                  <a:lnTo>
                    <a:pt x="6166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4150398" y="3322511"/>
              <a:ext cx="20299" cy="10239"/>
            </a:xfrm>
            <a:custGeom>
              <a:avLst/>
              <a:pathLst>
                <a:path w="20299" h="10239">
                  <a:moveTo>
                    <a:pt x="0" y="10239"/>
                  </a:moveTo>
                  <a:lnTo>
                    <a:pt x="2029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4145973" y="3313657"/>
              <a:ext cx="20210" cy="10412"/>
            </a:xfrm>
            <a:custGeom>
              <a:avLst/>
              <a:pathLst>
                <a:path w="20210" h="10412">
                  <a:moveTo>
                    <a:pt x="0" y="10412"/>
                  </a:moveTo>
                  <a:lnTo>
                    <a:pt x="2021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4138554" y="3340335"/>
              <a:ext cx="40943" cy="19779"/>
            </a:xfrm>
            <a:custGeom>
              <a:avLst/>
              <a:pathLst>
                <a:path w="40943" h="19779">
                  <a:moveTo>
                    <a:pt x="0" y="19779"/>
                  </a:moveTo>
                  <a:lnTo>
                    <a:pt x="4094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4134363" y="3331405"/>
              <a:ext cx="40772" cy="20129"/>
            </a:xfrm>
            <a:custGeom>
              <a:avLst/>
              <a:pathLst>
                <a:path w="40772" h="20129">
                  <a:moveTo>
                    <a:pt x="0" y="20129"/>
                  </a:moveTo>
                  <a:lnTo>
                    <a:pt x="4077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4121352" y="3304841"/>
              <a:ext cx="40241" cy="21171"/>
            </a:xfrm>
            <a:custGeom>
              <a:avLst/>
              <a:pathLst>
                <a:path w="40241" h="21171">
                  <a:moveTo>
                    <a:pt x="0" y="21171"/>
                  </a:moveTo>
                  <a:lnTo>
                    <a:pt x="402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4116870" y="3296065"/>
              <a:ext cx="40058" cy="21515"/>
            </a:xfrm>
            <a:custGeom>
              <a:avLst/>
              <a:pathLst>
                <a:path w="40058" h="21515">
                  <a:moveTo>
                    <a:pt x="0" y="21515"/>
                  </a:moveTo>
                  <a:lnTo>
                    <a:pt x="400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4112315" y="3287329"/>
              <a:ext cx="39872" cy="21857"/>
            </a:xfrm>
            <a:custGeom>
              <a:avLst/>
              <a:pathLst>
                <a:path w="39872" h="21857">
                  <a:moveTo>
                    <a:pt x="0" y="21857"/>
                  </a:moveTo>
                  <a:lnTo>
                    <a:pt x="3987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4127531" y="3278634"/>
              <a:ext cx="19841" cy="11099"/>
            </a:xfrm>
            <a:custGeom>
              <a:avLst/>
              <a:pathLst>
                <a:path w="19841" h="11099">
                  <a:moveTo>
                    <a:pt x="0" y="11099"/>
                  </a:moveTo>
                  <a:lnTo>
                    <a:pt x="198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4122737" y="3269981"/>
              <a:ext cx="19745" cy="11269"/>
            </a:xfrm>
            <a:custGeom>
              <a:avLst/>
              <a:pathLst>
                <a:path w="19745" h="11269">
                  <a:moveTo>
                    <a:pt x="0" y="11269"/>
                  </a:moveTo>
                  <a:lnTo>
                    <a:pt x="1974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4098223" y="3261370"/>
              <a:ext cx="39297" cy="22875"/>
            </a:xfrm>
            <a:custGeom>
              <a:avLst/>
              <a:pathLst>
                <a:path w="39297" h="22875">
                  <a:moveTo>
                    <a:pt x="0" y="22875"/>
                  </a:moveTo>
                  <a:lnTo>
                    <a:pt x="392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093383" y="3252802"/>
              <a:ext cx="39099" cy="23211"/>
            </a:xfrm>
            <a:custGeom>
              <a:avLst/>
              <a:pathLst>
                <a:path w="39099" h="23211">
                  <a:moveTo>
                    <a:pt x="0" y="23211"/>
                  </a:moveTo>
                  <a:lnTo>
                    <a:pt x="3909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097689" y="3227360"/>
              <a:ext cx="19244" cy="12104"/>
            </a:xfrm>
            <a:custGeom>
              <a:avLst/>
              <a:pathLst>
                <a:path w="19244" h="12104">
                  <a:moveTo>
                    <a:pt x="0" y="12104"/>
                  </a:moveTo>
                  <a:lnTo>
                    <a:pt x="1924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092466" y="3218970"/>
              <a:ext cx="19140" cy="12269"/>
            </a:xfrm>
            <a:custGeom>
              <a:avLst/>
              <a:pathLst>
                <a:path w="19140" h="12269">
                  <a:moveTo>
                    <a:pt x="0" y="12269"/>
                  </a:moveTo>
                  <a:lnTo>
                    <a:pt x="19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4088473" y="3244277"/>
              <a:ext cx="38899" cy="23546"/>
            </a:xfrm>
            <a:custGeom>
              <a:avLst/>
              <a:pathLst>
                <a:path w="38899" h="23546">
                  <a:moveTo>
                    <a:pt x="0" y="23546"/>
                  </a:moveTo>
                  <a:lnTo>
                    <a:pt x="3889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4083493" y="3235796"/>
              <a:ext cx="38696" cy="23878"/>
            </a:xfrm>
            <a:custGeom>
              <a:avLst/>
              <a:pathLst>
                <a:path w="38696" h="23878">
                  <a:moveTo>
                    <a:pt x="0" y="23878"/>
                  </a:moveTo>
                  <a:lnTo>
                    <a:pt x="3869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4052164" y="3185874"/>
              <a:ext cx="37417" cy="25836"/>
            </a:xfrm>
            <a:custGeom>
              <a:avLst/>
              <a:pathLst>
                <a:path w="37417" h="25836">
                  <a:moveTo>
                    <a:pt x="0" y="25836"/>
                  </a:moveTo>
                  <a:lnTo>
                    <a:pt x="3741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4065302" y="3177720"/>
              <a:ext cx="18597" cy="13078"/>
            </a:xfrm>
            <a:custGeom>
              <a:avLst/>
              <a:pathLst>
                <a:path w="18597" h="13078">
                  <a:moveTo>
                    <a:pt x="0" y="13078"/>
                  </a:moveTo>
                  <a:lnTo>
                    <a:pt x="185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4059663" y="3169614"/>
              <a:ext cx="18484" cy="13237"/>
            </a:xfrm>
            <a:custGeom>
              <a:avLst/>
              <a:pathLst>
                <a:path w="18484" h="13237">
                  <a:moveTo>
                    <a:pt x="0" y="13237"/>
                  </a:moveTo>
                  <a:lnTo>
                    <a:pt x="1848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4049103" y="3210626"/>
              <a:ext cx="57103" cy="37298"/>
            </a:xfrm>
            <a:custGeom>
              <a:avLst/>
              <a:pathLst>
                <a:path w="57103" h="37298">
                  <a:moveTo>
                    <a:pt x="0" y="37298"/>
                  </a:moveTo>
                  <a:lnTo>
                    <a:pt x="5710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4081808" y="3202328"/>
              <a:ext cx="18927" cy="12595"/>
            </a:xfrm>
            <a:custGeom>
              <a:avLst/>
              <a:pathLst>
                <a:path w="18927" h="12595">
                  <a:moveTo>
                    <a:pt x="0" y="12595"/>
                  </a:moveTo>
                  <a:lnTo>
                    <a:pt x="1892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4076375" y="3194077"/>
              <a:ext cx="18818" cy="12757"/>
            </a:xfrm>
            <a:custGeom>
              <a:avLst/>
              <a:pathLst>
                <a:path w="18818" h="12757">
                  <a:moveTo>
                    <a:pt x="0" y="12757"/>
                  </a:moveTo>
                  <a:lnTo>
                    <a:pt x="1881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3220622" y="2688462"/>
              <a:ext cx="1703" cy="22671"/>
            </a:xfrm>
            <a:custGeom>
              <a:avLst/>
              <a:pathLst>
                <a:path w="1703" h="22671">
                  <a:moveTo>
                    <a:pt x="0" y="22671"/>
                  </a:moveTo>
                  <a:lnTo>
                    <a:pt x="170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3210902" y="2687760"/>
              <a:ext cx="1509" cy="22685"/>
            </a:xfrm>
            <a:custGeom>
              <a:avLst/>
              <a:pathLst>
                <a:path w="1509" h="22685">
                  <a:moveTo>
                    <a:pt x="0" y="22685"/>
                  </a:moveTo>
                  <a:lnTo>
                    <a:pt x="150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3201177" y="2687142"/>
              <a:ext cx="1314" cy="22697"/>
            </a:xfrm>
            <a:custGeom>
              <a:avLst/>
              <a:pathLst>
                <a:path w="1314" h="22697">
                  <a:moveTo>
                    <a:pt x="0" y="22697"/>
                  </a:moveTo>
                  <a:lnTo>
                    <a:pt x="131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3191447" y="2686610"/>
              <a:ext cx="1120" cy="22707"/>
            </a:xfrm>
            <a:custGeom>
              <a:avLst/>
              <a:pathLst>
                <a:path w="1120" h="22707">
                  <a:moveTo>
                    <a:pt x="0" y="22707"/>
                  </a:moveTo>
                  <a:lnTo>
                    <a:pt x="112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3181712" y="2686163"/>
              <a:ext cx="925" cy="22716"/>
            </a:xfrm>
            <a:custGeom>
              <a:avLst/>
              <a:pathLst>
                <a:path w="925" h="22716">
                  <a:moveTo>
                    <a:pt x="0" y="22716"/>
                  </a:moveTo>
                  <a:lnTo>
                    <a:pt x="92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3169782" y="2685801"/>
              <a:ext cx="2922" cy="90894"/>
            </a:xfrm>
            <a:custGeom>
              <a:avLst/>
              <a:pathLst>
                <a:path w="2922" h="90894">
                  <a:moveTo>
                    <a:pt x="0" y="90894"/>
                  </a:moveTo>
                  <a:lnTo>
                    <a:pt x="292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3162234" y="2685524"/>
              <a:ext cx="535" cy="22728"/>
            </a:xfrm>
            <a:custGeom>
              <a:avLst/>
              <a:pathLst>
                <a:path w="535" h="22728">
                  <a:moveTo>
                    <a:pt x="0" y="22728"/>
                  </a:moveTo>
                  <a:lnTo>
                    <a:pt x="53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3152492" y="2685333"/>
              <a:ext cx="341" cy="22732"/>
            </a:xfrm>
            <a:custGeom>
              <a:avLst/>
              <a:pathLst>
                <a:path w="341" h="22732">
                  <a:moveTo>
                    <a:pt x="0" y="22732"/>
                  </a:moveTo>
                  <a:lnTo>
                    <a:pt x="3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3142602" y="2685226"/>
              <a:ext cx="292" cy="45469"/>
            </a:xfrm>
            <a:custGeom>
              <a:avLst/>
              <a:pathLst>
                <a:path w="292" h="45469">
                  <a:moveTo>
                    <a:pt x="0" y="45469"/>
                  </a:moveTo>
                  <a:lnTo>
                    <a:pt x="29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3132955" y="2685205"/>
              <a:ext cx="48" cy="22735"/>
            </a:xfrm>
            <a:custGeom>
              <a:avLst/>
              <a:pathLst>
                <a:path w="48" h="22735">
                  <a:moveTo>
                    <a:pt x="48" y="2273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3123016" y="2685269"/>
              <a:ext cx="243" cy="22734"/>
            </a:xfrm>
            <a:custGeom>
              <a:avLst/>
              <a:pathLst>
                <a:path w="243" h="22734">
                  <a:moveTo>
                    <a:pt x="243" y="2273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3113078" y="2685418"/>
              <a:ext cx="438" cy="22731"/>
            </a:xfrm>
            <a:custGeom>
              <a:avLst/>
              <a:pathLst>
                <a:path w="438" h="22731">
                  <a:moveTo>
                    <a:pt x="438" y="2273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3103142" y="2685652"/>
              <a:ext cx="633" cy="22726"/>
            </a:xfrm>
            <a:custGeom>
              <a:avLst/>
              <a:pathLst>
                <a:path w="633" h="22726">
                  <a:moveTo>
                    <a:pt x="633" y="2272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3093208" y="2685971"/>
              <a:ext cx="828" cy="22720"/>
            </a:xfrm>
            <a:custGeom>
              <a:avLst/>
              <a:pathLst>
                <a:path w="828" h="22720">
                  <a:moveTo>
                    <a:pt x="828" y="2272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3083277" y="2686376"/>
              <a:ext cx="1022" cy="22712"/>
            </a:xfrm>
            <a:custGeom>
              <a:avLst/>
              <a:pathLst>
                <a:path w="1022" h="22712">
                  <a:moveTo>
                    <a:pt x="1022" y="2271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3073350" y="2686866"/>
              <a:ext cx="1217" cy="22702"/>
            </a:xfrm>
            <a:custGeom>
              <a:avLst/>
              <a:pathLst>
                <a:path w="1217" h="22702">
                  <a:moveTo>
                    <a:pt x="1217" y="227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2597778" y="2817395"/>
              <a:ext cx="52711" cy="100716"/>
            </a:xfrm>
            <a:custGeom>
              <a:avLst/>
              <a:pathLst>
                <a:path w="52711" h="100716">
                  <a:moveTo>
                    <a:pt x="52711" y="1007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2588992" y="2822041"/>
              <a:ext cx="10714" cy="20052"/>
            </a:xfrm>
            <a:custGeom>
              <a:avLst/>
              <a:pathLst>
                <a:path w="10714" h="20052">
                  <a:moveTo>
                    <a:pt x="10714" y="2005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2580246" y="2826763"/>
              <a:ext cx="10886" cy="19959"/>
            </a:xfrm>
            <a:custGeom>
              <a:avLst/>
              <a:pathLst>
                <a:path w="10886" h="19959">
                  <a:moveTo>
                    <a:pt x="10886" y="1995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2571541" y="2831559"/>
              <a:ext cx="11056" cy="19865"/>
            </a:xfrm>
            <a:custGeom>
              <a:avLst/>
              <a:pathLst>
                <a:path w="11056" h="19865">
                  <a:moveTo>
                    <a:pt x="11056" y="1986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562877" y="2836430"/>
              <a:ext cx="11226" cy="19770"/>
            </a:xfrm>
            <a:custGeom>
              <a:avLst/>
              <a:pathLst>
                <a:path w="11226" h="19770">
                  <a:moveTo>
                    <a:pt x="11226" y="1977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554256" y="2841375"/>
              <a:ext cx="11395" cy="19673"/>
            </a:xfrm>
            <a:custGeom>
              <a:avLst/>
              <a:pathLst>
                <a:path w="11395" h="19673">
                  <a:moveTo>
                    <a:pt x="11395" y="1967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545677" y="2846394"/>
              <a:ext cx="11563" cy="19574"/>
            </a:xfrm>
            <a:custGeom>
              <a:avLst/>
              <a:pathLst>
                <a:path w="11563" h="19574">
                  <a:moveTo>
                    <a:pt x="11563" y="1957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2537141" y="2851486"/>
              <a:ext cx="11731" cy="19474"/>
            </a:xfrm>
            <a:custGeom>
              <a:avLst/>
              <a:pathLst>
                <a:path w="11731" h="19474">
                  <a:moveTo>
                    <a:pt x="11731" y="1947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2528650" y="2856651"/>
              <a:ext cx="11897" cy="19373"/>
            </a:xfrm>
            <a:custGeom>
              <a:avLst/>
              <a:pathLst>
                <a:path w="11897" h="19373">
                  <a:moveTo>
                    <a:pt x="11897" y="1937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2520202" y="2861888"/>
              <a:ext cx="12063" cy="19270"/>
            </a:xfrm>
            <a:custGeom>
              <a:avLst/>
              <a:pathLst>
                <a:path w="12063" h="19270">
                  <a:moveTo>
                    <a:pt x="12063" y="1927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511801" y="2867198"/>
              <a:ext cx="12228" cy="19166"/>
            </a:xfrm>
            <a:custGeom>
              <a:avLst/>
              <a:pathLst>
                <a:path w="12228" h="19166">
                  <a:moveTo>
                    <a:pt x="12228" y="1916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503445" y="2872580"/>
              <a:ext cx="12392" cy="19061"/>
            </a:xfrm>
            <a:custGeom>
              <a:avLst/>
              <a:pathLst>
                <a:path w="12392" h="19061">
                  <a:moveTo>
                    <a:pt x="12392" y="1906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495135" y="2878033"/>
              <a:ext cx="12555" cy="18954"/>
            </a:xfrm>
            <a:custGeom>
              <a:avLst/>
              <a:pathLst>
                <a:path w="12555" h="18954">
                  <a:moveTo>
                    <a:pt x="12555" y="1895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2486872" y="2883557"/>
              <a:ext cx="12717" cy="18846"/>
            </a:xfrm>
            <a:custGeom>
              <a:avLst/>
              <a:pathLst>
                <a:path w="12717" h="18846">
                  <a:moveTo>
                    <a:pt x="12717" y="1884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2478658" y="2889151"/>
              <a:ext cx="51512" cy="74945"/>
            </a:xfrm>
            <a:custGeom>
              <a:avLst/>
              <a:pathLst>
                <a:path w="51512" h="74945">
                  <a:moveTo>
                    <a:pt x="51512" y="7494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2470491" y="2894816"/>
              <a:ext cx="13038" cy="18625"/>
            </a:xfrm>
            <a:custGeom>
              <a:avLst/>
              <a:pathLst>
                <a:path w="13038" h="18625">
                  <a:moveTo>
                    <a:pt x="13038" y="1862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2462373" y="2900551"/>
              <a:ext cx="13197" cy="18512"/>
            </a:xfrm>
            <a:custGeom>
              <a:avLst/>
              <a:pathLst>
                <a:path w="13197" h="18512">
                  <a:moveTo>
                    <a:pt x="13197" y="1851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2290473" y="3050680"/>
              <a:ext cx="33135" cy="31138"/>
            </a:xfrm>
            <a:custGeom>
              <a:avLst/>
              <a:pathLst>
                <a:path w="33135" h="31138">
                  <a:moveTo>
                    <a:pt x="33135" y="3113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2283698" y="3057952"/>
              <a:ext cx="33401" cy="30852"/>
            </a:xfrm>
            <a:custGeom>
              <a:avLst/>
              <a:pathLst>
                <a:path w="33401" h="30852">
                  <a:moveTo>
                    <a:pt x="33401" y="3085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2276985" y="3065282"/>
              <a:ext cx="33664" cy="30565"/>
            </a:xfrm>
            <a:custGeom>
              <a:avLst/>
              <a:pathLst>
                <a:path w="33664" h="30565">
                  <a:moveTo>
                    <a:pt x="33664" y="3056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2270335" y="3072669"/>
              <a:ext cx="33925" cy="30275"/>
            </a:xfrm>
            <a:custGeom>
              <a:avLst/>
              <a:pathLst>
                <a:path w="33925" h="30275">
                  <a:moveTo>
                    <a:pt x="33925" y="302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2263750" y="3080113"/>
              <a:ext cx="34183" cy="29983"/>
            </a:xfrm>
            <a:custGeom>
              <a:avLst/>
              <a:pathLst>
                <a:path w="34183" h="29983">
                  <a:moveTo>
                    <a:pt x="34183" y="2998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2257228" y="3087613"/>
              <a:ext cx="34439" cy="29689"/>
            </a:xfrm>
            <a:custGeom>
              <a:avLst/>
              <a:pathLst>
                <a:path w="34439" h="29689">
                  <a:moveTo>
                    <a:pt x="34439" y="2968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2250770" y="3095169"/>
              <a:ext cx="17346" cy="14696"/>
            </a:xfrm>
            <a:custGeom>
              <a:avLst/>
              <a:pathLst>
                <a:path w="17346" h="14696">
                  <a:moveTo>
                    <a:pt x="17346" y="1469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2244378" y="3102779"/>
              <a:ext cx="17471" cy="14547"/>
            </a:xfrm>
            <a:custGeom>
              <a:avLst/>
              <a:pathLst>
                <a:path w="17471" h="14547">
                  <a:moveTo>
                    <a:pt x="17471" y="1454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2238051" y="3110445"/>
              <a:ext cx="17595" cy="14397"/>
            </a:xfrm>
            <a:custGeom>
              <a:avLst/>
              <a:pathLst>
                <a:path w="17595" h="14397">
                  <a:moveTo>
                    <a:pt x="17595" y="1439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2231790" y="3118164"/>
              <a:ext cx="17718" cy="14245"/>
            </a:xfrm>
            <a:custGeom>
              <a:avLst/>
              <a:pathLst>
                <a:path w="17718" h="14245">
                  <a:moveTo>
                    <a:pt x="17718" y="1424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2225596" y="3125936"/>
              <a:ext cx="17840" cy="14093"/>
            </a:xfrm>
            <a:custGeom>
              <a:avLst/>
              <a:pathLst>
                <a:path w="17840" h="14093">
                  <a:moveTo>
                    <a:pt x="17840" y="1409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2219468" y="3133762"/>
              <a:ext cx="17960" cy="13940"/>
            </a:xfrm>
            <a:custGeom>
              <a:avLst/>
              <a:pathLst>
                <a:path w="17960" h="13940">
                  <a:moveTo>
                    <a:pt x="17960" y="1394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2213408" y="3141639"/>
              <a:ext cx="18079" cy="13785"/>
            </a:xfrm>
            <a:custGeom>
              <a:avLst/>
              <a:pathLst>
                <a:path w="18079" h="13785">
                  <a:moveTo>
                    <a:pt x="18079" y="1378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2207415" y="3149569"/>
              <a:ext cx="18196" cy="13630"/>
            </a:xfrm>
            <a:custGeom>
              <a:avLst/>
              <a:pathLst>
                <a:path w="18196" h="13630">
                  <a:moveTo>
                    <a:pt x="18196" y="1363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2201491" y="3157549"/>
              <a:ext cx="18312" cy="13473"/>
            </a:xfrm>
            <a:custGeom>
              <a:avLst/>
              <a:pathLst>
                <a:path w="18312" h="13473">
                  <a:moveTo>
                    <a:pt x="18312" y="1347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2195635" y="3165580"/>
              <a:ext cx="18427" cy="13316"/>
            </a:xfrm>
            <a:custGeom>
              <a:avLst/>
              <a:pathLst>
                <a:path w="18427" h="13316">
                  <a:moveTo>
                    <a:pt x="18427" y="133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2189848" y="3173661"/>
              <a:ext cx="18541" cy="13157"/>
            </a:xfrm>
            <a:custGeom>
              <a:avLst/>
              <a:pathLst>
                <a:path w="18541" h="13157">
                  <a:moveTo>
                    <a:pt x="18541" y="1315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2184131" y="3181791"/>
              <a:ext cx="18653" cy="12998"/>
            </a:xfrm>
            <a:custGeom>
              <a:avLst/>
              <a:pathLst>
                <a:path w="18653" h="12998">
                  <a:moveTo>
                    <a:pt x="18653" y="1299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2178483" y="3189969"/>
              <a:ext cx="18763" cy="12837"/>
            </a:xfrm>
            <a:custGeom>
              <a:avLst/>
              <a:pathLst>
                <a:path w="18763" h="12837">
                  <a:moveTo>
                    <a:pt x="18763" y="1283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2172906" y="3198196"/>
              <a:ext cx="18873" cy="12676"/>
            </a:xfrm>
            <a:custGeom>
              <a:avLst/>
              <a:pathLst>
                <a:path w="18873" h="12676">
                  <a:moveTo>
                    <a:pt x="18873" y="1267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2167400" y="3206471"/>
              <a:ext cx="18981" cy="12514"/>
            </a:xfrm>
            <a:custGeom>
              <a:avLst/>
              <a:pathLst>
                <a:path w="18981" h="12514">
                  <a:moveTo>
                    <a:pt x="18981" y="1251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2384012" y="2961641"/>
              <a:ext cx="29467" cy="34629"/>
            </a:xfrm>
            <a:custGeom>
              <a:avLst/>
              <a:pathLst>
                <a:path w="29467" h="34629">
                  <a:moveTo>
                    <a:pt x="29467" y="3462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2376470" y="2968115"/>
              <a:ext cx="29763" cy="34375"/>
            </a:xfrm>
            <a:custGeom>
              <a:avLst/>
              <a:pathLst>
                <a:path w="29763" h="34375">
                  <a:moveTo>
                    <a:pt x="29763" y="343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2368984" y="2974653"/>
              <a:ext cx="30057" cy="34119"/>
            </a:xfrm>
            <a:custGeom>
              <a:avLst/>
              <a:pathLst>
                <a:path w="30057" h="34119">
                  <a:moveTo>
                    <a:pt x="30057" y="3411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2332410" y="3008292"/>
              <a:ext cx="15745" cy="16400"/>
            </a:xfrm>
            <a:custGeom>
              <a:avLst/>
              <a:pathLst>
                <a:path w="15745" h="16400">
                  <a:moveTo>
                    <a:pt x="15745" y="164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2325270" y="3015206"/>
              <a:ext cx="15885" cy="16264"/>
            </a:xfrm>
            <a:custGeom>
              <a:avLst/>
              <a:pathLst>
                <a:path w="15885" h="16264">
                  <a:moveTo>
                    <a:pt x="15885" y="1626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2361554" y="2981255"/>
              <a:ext cx="30348" cy="33860"/>
            </a:xfrm>
            <a:custGeom>
              <a:avLst/>
              <a:pathLst>
                <a:path w="30348" h="33860">
                  <a:moveTo>
                    <a:pt x="30348" y="3386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2354182" y="2987920"/>
              <a:ext cx="30637" cy="33599"/>
            </a:xfrm>
            <a:custGeom>
              <a:avLst/>
              <a:pathLst>
                <a:path w="30637" h="33599">
                  <a:moveTo>
                    <a:pt x="30637" y="335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2318189" y="3022181"/>
              <a:ext cx="16024" cy="16127"/>
            </a:xfrm>
            <a:custGeom>
              <a:avLst/>
              <a:pathLst>
                <a:path w="16024" h="16127">
                  <a:moveTo>
                    <a:pt x="16024" y="1612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2311169" y="3029216"/>
              <a:ext cx="16162" cy="15989"/>
            </a:xfrm>
            <a:custGeom>
              <a:avLst/>
              <a:pathLst>
                <a:path w="16162" h="15989">
                  <a:moveTo>
                    <a:pt x="16162" y="1598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2304209" y="3036312"/>
              <a:ext cx="16298" cy="15850"/>
            </a:xfrm>
            <a:custGeom>
              <a:avLst/>
              <a:pathLst>
                <a:path w="16298" h="15850">
                  <a:moveTo>
                    <a:pt x="16298" y="1585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2297310" y="3043467"/>
              <a:ext cx="16433" cy="15710"/>
            </a:xfrm>
            <a:custGeom>
              <a:avLst/>
              <a:pathLst>
                <a:path w="16433" h="15710">
                  <a:moveTo>
                    <a:pt x="16433" y="1571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2346866" y="2994648"/>
              <a:ext cx="30924" cy="33335"/>
            </a:xfrm>
            <a:custGeom>
              <a:avLst/>
              <a:pathLst>
                <a:path w="30924" h="33335">
                  <a:moveTo>
                    <a:pt x="30924" y="3333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2339609" y="3001439"/>
              <a:ext cx="31209" cy="33069"/>
            </a:xfrm>
            <a:custGeom>
              <a:avLst/>
              <a:pathLst>
                <a:path w="31209" h="33069">
                  <a:moveTo>
                    <a:pt x="31209" y="3306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2446287" y="2912228"/>
              <a:ext cx="13512" cy="18283"/>
            </a:xfrm>
            <a:custGeom>
              <a:avLst/>
              <a:pathLst>
                <a:path w="13512" h="18283">
                  <a:moveTo>
                    <a:pt x="13512" y="1828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2438319" y="2918170"/>
              <a:ext cx="13669" cy="18167"/>
            </a:xfrm>
            <a:custGeom>
              <a:avLst/>
              <a:pathLst>
                <a:path w="13669" h="18167">
                  <a:moveTo>
                    <a:pt x="13669" y="1816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2414726" y="2936401"/>
              <a:ext cx="14131" cy="17809"/>
            </a:xfrm>
            <a:custGeom>
              <a:avLst/>
              <a:pathLst>
                <a:path w="14131" h="17809">
                  <a:moveTo>
                    <a:pt x="14131" y="1780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2406966" y="2942612"/>
              <a:ext cx="14283" cy="17688"/>
            </a:xfrm>
            <a:custGeom>
              <a:avLst/>
              <a:pathLst>
                <a:path w="14283" h="17688">
                  <a:moveTo>
                    <a:pt x="14283" y="1768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2399261" y="2948889"/>
              <a:ext cx="14434" cy="17564"/>
            </a:xfrm>
            <a:custGeom>
              <a:avLst/>
              <a:pathLst>
                <a:path w="14434" h="17564">
                  <a:moveTo>
                    <a:pt x="14434" y="1756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2391609" y="2955233"/>
              <a:ext cx="14584" cy="17440"/>
            </a:xfrm>
            <a:custGeom>
              <a:avLst/>
              <a:pathLst>
                <a:path w="14584" h="17440">
                  <a:moveTo>
                    <a:pt x="14584" y="1744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2430402" y="2924179"/>
              <a:ext cx="13824" cy="18049"/>
            </a:xfrm>
            <a:custGeom>
              <a:avLst/>
              <a:pathLst>
                <a:path w="13824" h="18049">
                  <a:moveTo>
                    <a:pt x="13824" y="1804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2422538" y="2930256"/>
              <a:ext cx="13978" cy="17930"/>
            </a:xfrm>
            <a:custGeom>
              <a:avLst/>
              <a:pathLst>
                <a:path w="13978" h="17930">
                  <a:moveTo>
                    <a:pt x="13978" y="1793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2454305" y="2906355"/>
              <a:ext cx="26711" cy="36797"/>
            </a:xfrm>
            <a:custGeom>
              <a:avLst/>
              <a:pathLst>
                <a:path w="26711" h="36797">
                  <a:moveTo>
                    <a:pt x="26711" y="3679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2944979" y="2700952"/>
              <a:ext cx="3734" cy="22426"/>
            </a:xfrm>
            <a:custGeom>
              <a:avLst/>
              <a:pathLst>
                <a:path w="3734" h="22426">
                  <a:moveTo>
                    <a:pt x="3734" y="2242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2935183" y="2702626"/>
              <a:ext cx="3926" cy="22393"/>
            </a:xfrm>
            <a:custGeom>
              <a:avLst/>
              <a:pathLst>
                <a:path w="3926" h="22393">
                  <a:moveTo>
                    <a:pt x="3926" y="2239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2743281" y="2753532"/>
              <a:ext cx="15378" cy="42790"/>
            </a:xfrm>
            <a:custGeom>
              <a:avLst/>
              <a:pathLst>
                <a:path w="15378" h="42790">
                  <a:moveTo>
                    <a:pt x="15378" y="4279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2733942" y="2756934"/>
              <a:ext cx="15745" cy="42657"/>
            </a:xfrm>
            <a:custGeom>
              <a:avLst/>
              <a:pathLst>
                <a:path w="15745" h="42657">
                  <a:moveTo>
                    <a:pt x="15745" y="4265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2724633" y="2760415"/>
              <a:ext cx="16110" cy="42521"/>
            </a:xfrm>
            <a:custGeom>
              <a:avLst/>
              <a:pathLst>
                <a:path w="16110" h="42521">
                  <a:moveTo>
                    <a:pt x="16110" y="425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2715354" y="2763977"/>
              <a:ext cx="16473" cy="42381"/>
            </a:xfrm>
            <a:custGeom>
              <a:avLst/>
              <a:pathLst>
                <a:path w="16473" h="42381">
                  <a:moveTo>
                    <a:pt x="16473" y="4238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2706105" y="2767617"/>
              <a:ext cx="8418" cy="21119"/>
            </a:xfrm>
            <a:custGeom>
              <a:avLst/>
              <a:pathLst>
                <a:path w="8418" h="21119">
                  <a:moveTo>
                    <a:pt x="8418" y="2111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8"/>
            <p:cNvSpPr/>
            <p:nvPr/>
          </p:nvSpPr>
          <p:spPr>
            <a:xfrm>
              <a:off x="2696889" y="2771337"/>
              <a:ext cx="8599" cy="21046"/>
            </a:xfrm>
            <a:custGeom>
              <a:avLst/>
              <a:pathLst>
                <a:path w="8599" h="21046">
                  <a:moveTo>
                    <a:pt x="8599" y="2104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9"/>
            <p:cNvSpPr/>
            <p:nvPr/>
          </p:nvSpPr>
          <p:spPr>
            <a:xfrm>
              <a:off x="2687704" y="2775135"/>
              <a:ext cx="8779" cy="20971"/>
            </a:xfrm>
            <a:custGeom>
              <a:avLst/>
              <a:pathLst>
                <a:path w="8779" h="20971">
                  <a:moveTo>
                    <a:pt x="8779" y="2097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0"/>
            <p:cNvSpPr/>
            <p:nvPr/>
          </p:nvSpPr>
          <p:spPr>
            <a:xfrm>
              <a:off x="2678552" y="2779013"/>
              <a:ext cx="8958" cy="20895"/>
            </a:xfrm>
            <a:custGeom>
              <a:avLst/>
              <a:pathLst>
                <a:path w="8958" h="20895">
                  <a:moveTo>
                    <a:pt x="8958" y="2089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1"/>
            <p:cNvSpPr/>
            <p:nvPr/>
          </p:nvSpPr>
          <p:spPr>
            <a:xfrm>
              <a:off x="2669434" y="2782968"/>
              <a:ext cx="9137" cy="20818"/>
            </a:xfrm>
            <a:custGeom>
              <a:avLst/>
              <a:pathLst>
                <a:path w="9137" h="20818">
                  <a:moveTo>
                    <a:pt x="9137" y="208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2"/>
            <p:cNvSpPr/>
            <p:nvPr/>
          </p:nvSpPr>
          <p:spPr>
            <a:xfrm>
              <a:off x="2660351" y="2787002"/>
              <a:ext cx="9315" cy="20739"/>
            </a:xfrm>
            <a:custGeom>
              <a:avLst/>
              <a:pathLst>
                <a:path w="9315" h="20739">
                  <a:moveTo>
                    <a:pt x="9315" y="2073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3"/>
            <p:cNvSpPr/>
            <p:nvPr/>
          </p:nvSpPr>
          <p:spPr>
            <a:xfrm>
              <a:off x="2651302" y="2791113"/>
              <a:ext cx="9492" cy="20658"/>
            </a:xfrm>
            <a:custGeom>
              <a:avLst/>
              <a:pathLst>
                <a:path w="9492" h="20658">
                  <a:moveTo>
                    <a:pt x="9492" y="2065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4"/>
            <p:cNvSpPr/>
            <p:nvPr/>
          </p:nvSpPr>
          <p:spPr>
            <a:xfrm>
              <a:off x="2642288" y="2795301"/>
              <a:ext cx="9669" cy="20576"/>
            </a:xfrm>
            <a:custGeom>
              <a:avLst/>
              <a:pathLst>
                <a:path w="9669" h="20576">
                  <a:moveTo>
                    <a:pt x="9669" y="2057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5"/>
            <p:cNvSpPr/>
            <p:nvPr/>
          </p:nvSpPr>
          <p:spPr>
            <a:xfrm>
              <a:off x="2633311" y="2799567"/>
              <a:ext cx="9845" cy="20492"/>
            </a:xfrm>
            <a:custGeom>
              <a:avLst/>
              <a:pathLst>
                <a:path w="9845" h="20492">
                  <a:moveTo>
                    <a:pt x="9845" y="2049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6"/>
            <p:cNvSpPr/>
            <p:nvPr/>
          </p:nvSpPr>
          <p:spPr>
            <a:xfrm>
              <a:off x="2624371" y="2803910"/>
              <a:ext cx="10020" cy="20407"/>
            </a:xfrm>
            <a:custGeom>
              <a:avLst/>
              <a:pathLst>
                <a:path w="10020" h="20407">
                  <a:moveTo>
                    <a:pt x="10020" y="2040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2615468" y="2808329"/>
              <a:ext cx="10195" cy="20321"/>
            </a:xfrm>
            <a:custGeom>
              <a:avLst/>
              <a:pathLst>
                <a:path w="10195" h="20321">
                  <a:moveTo>
                    <a:pt x="10195" y="203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2606604" y="2812824"/>
              <a:ext cx="10369" cy="20232"/>
            </a:xfrm>
            <a:custGeom>
              <a:avLst/>
              <a:pathLst>
                <a:path w="10369" h="20232">
                  <a:moveTo>
                    <a:pt x="10369" y="2023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2762045" y="2746970"/>
              <a:ext cx="7321" cy="21524"/>
            </a:xfrm>
            <a:custGeom>
              <a:avLst/>
              <a:pathLst>
                <a:path w="7321" h="21524">
                  <a:moveTo>
                    <a:pt x="7321" y="2152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2752649" y="2750211"/>
              <a:ext cx="7505" cy="21460"/>
            </a:xfrm>
            <a:custGeom>
              <a:avLst/>
              <a:pathLst>
                <a:path w="7505" h="21460">
                  <a:moveTo>
                    <a:pt x="7505" y="2146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2876735" y="2714431"/>
              <a:ext cx="10145" cy="44324"/>
            </a:xfrm>
            <a:custGeom>
              <a:avLst/>
              <a:pathLst>
                <a:path w="10145" h="44324">
                  <a:moveTo>
                    <a:pt x="10145" y="4432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867056" y="2716691"/>
              <a:ext cx="10524" cy="44235"/>
            </a:xfrm>
            <a:custGeom>
              <a:avLst/>
              <a:pathLst>
                <a:path w="10524" h="44235">
                  <a:moveTo>
                    <a:pt x="10524" y="4423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857397" y="2719032"/>
              <a:ext cx="10903" cy="44143"/>
            </a:xfrm>
            <a:custGeom>
              <a:avLst/>
              <a:pathLst>
                <a:path w="10903" h="44143">
                  <a:moveTo>
                    <a:pt x="10903" y="4414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847758" y="2721457"/>
              <a:ext cx="11281" cy="44048"/>
            </a:xfrm>
            <a:custGeom>
              <a:avLst/>
              <a:pathLst>
                <a:path w="11281" h="44048">
                  <a:moveTo>
                    <a:pt x="11281" y="4404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2838140" y="2723964"/>
              <a:ext cx="11658" cy="43950"/>
            </a:xfrm>
            <a:custGeom>
              <a:avLst/>
              <a:pathLst>
                <a:path w="11658" h="43950">
                  <a:moveTo>
                    <a:pt x="11658" y="4395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2828544" y="2726554"/>
              <a:ext cx="12035" cy="43848"/>
            </a:xfrm>
            <a:custGeom>
              <a:avLst/>
              <a:pathLst>
                <a:path w="12035" h="43848">
                  <a:moveTo>
                    <a:pt x="12035" y="4384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2818971" y="2729226"/>
              <a:ext cx="12410" cy="43744"/>
            </a:xfrm>
            <a:custGeom>
              <a:avLst/>
              <a:pathLst>
                <a:path w="12410" h="43744">
                  <a:moveTo>
                    <a:pt x="12410" y="4374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2809421" y="2731979"/>
              <a:ext cx="12785" cy="43636"/>
            </a:xfrm>
            <a:custGeom>
              <a:avLst/>
              <a:pathLst>
                <a:path w="12785" h="43636">
                  <a:moveTo>
                    <a:pt x="12785" y="4363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2799895" y="2734815"/>
              <a:ext cx="13158" cy="43525"/>
            </a:xfrm>
            <a:custGeom>
              <a:avLst/>
              <a:pathLst>
                <a:path w="13158" h="43525">
                  <a:moveTo>
                    <a:pt x="13158" y="4352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2790394" y="2737732"/>
              <a:ext cx="13531" cy="43410"/>
            </a:xfrm>
            <a:custGeom>
              <a:avLst/>
              <a:pathLst>
                <a:path w="13531" h="43410">
                  <a:moveTo>
                    <a:pt x="13531" y="4341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2780918" y="2740730"/>
              <a:ext cx="13902" cy="43293"/>
            </a:xfrm>
            <a:custGeom>
              <a:avLst/>
              <a:pathLst>
                <a:path w="13902" h="43293">
                  <a:moveTo>
                    <a:pt x="13902" y="4329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2771468" y="2743810"/>
              <a:ext cx="14273" cy="43172"/>
            </a:xfrm>
            <a:custGeom>
              <a:avLst/>
              <a:pathLst>
                <a:path w="14273" h="43172">
                  <a:moveTo>
                    <a:pt x="14273" y="4317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2925400" y="2704385"/>
              <a:ext cx="8236" cy="44718"/>
            </a:xfrm>
            <a:custGeom>
              <a:avLst/>
              <a:pathLst>
                <a:path w="8236" h="44718">
                  <a:moveTo>
                    <a:pt x="8236" y="447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2915633" y="2706227"/>
              <a:ext cx="4309" cy="22323"/>
            </a:xfrm>
            <a:custGeom>
              <a:avLst/>
              <a:pathLst>
                <a:path w="4309" h="22323">
                  <a:moveTo>
                    <a:pt x="4309" y="2232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2905883" y="2708153"/>
              <a:ext cx="4501" cy="22285"/>
            </a:xfrm>
            <a:custGeom>
              <a:avLst/>
              <a:pathLst>
                <a:path w="4501" h="22285">
                  <a:moveTo>
                    <a:pt x="4501" y="2228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2896149" y="2710163"/>
              <a:ext cx="4691" cy="22245"/>
            </a:xfrm>
            <a:custGeom>
              <a:avLst/>
              <a:pathLst>
                <a:path w="4691" h="22245">
                  <a:moveTo>
                    <a:pt x="4691" y="2224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2886433" y="2712255"/>
              <a:ext cx="4882" cy="22204"/>
            </a:xfrm>
            <a:custGeom>
              <a:avLst/>
              <a:pathLst>
                <a:path w="4882" h="22204">
                  <a:moveTo>
                    <a:pt x="4882" y="2220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3063428" y="2687441"/>
              <a:ext cx="1412" cy="22691"/>
            </a:xfrm>
            <a:custGeom>
              <a:avLst/>
              <a:pathLst>
                <a:path w="1412" h="22691">
                  <a:moveTo>
                    <a:pt x="1412" y="2269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3053511" y="2688100"/>
              <a:ext cx="1606" cy="22678"/>
            </a:xfrm>
            <a:custGeom>
              <a:avLst/>
              <a:pathLst>
                <a:path w="1606" h="22678">
                  <a:moveTo>
                    <a:pt x="1606" y="2267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3043600" y="2688845"/>
              <a:ext cx="7203" cy="90655"/>
            </a:xfrm>
            <a:custGeom>
              <a:avLst/>
              <a:pathLst>
                <a:path w="7203" h="90655">
                  <a:moveTo>
                    <a:pt x="7203" y="9065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3033695" y="2689675"/>
              <a:ext cx="5984" cy="67942"/>
            </a:xfrm>
            <a:custGeom>
              <a:avLst/>
              <a:pathLst>
                <a:path w="5984" h="67942">
                  <a:moveTo>
                    <a:pt x="5984" y="6794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3023798" y="2690589"/>
              <a:ext cx="6567" cy="67889"/>
            </a:xfrm>
            <a:custGeom>
              <a:avLst/>
              <a:pathLst>
                <a:path w="6567" h="67889">
                  <a:moveTo>
                    <a:pt x="6567" y="6788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3013910" y="2691589"/>
              <a:ext cx="7148" cy="67830"/>
            </a:xfrm>
            <a:custGeom>
              <a:avLst/>
              <a:pathLst>
                <a:path w="7148" h="67830">
                  <a:moveTo>
                    <a:pt x="7148" y="6783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3004030" y="2692673"/>
              <a:ext cx="7730" cy="67766"/>
            </a:xfrm>
            <a:custGeom>
              <a:avLst/>
              <a:pathLst>
                <a:path w="7730" h="67766">
                  <a:moveTo>
                    <a:pt x="7730" y="6776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2994160" y="2693842"/>
              <a:ext cx="8310" cy="67697"/>
            </a:xfrm>
            <a:custGeom>
              <a:avLst/>
              <a:pathLst>
                <a:path w="8310" h="67697">
                  <a:moveTo>
                    <a:pt x="8310" y="6769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2984300" y="2695095"/>
              <a:ext cx="5927" cy="45082"/>
            </a:xfrm>
            <a:custGeom>
              <a:avLst/>
              <a:pathLst>
                <a:path w="5927" h="45082">
                  <a:moveTo>
                    <a:pt x="5927" y="4508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2964615" y="2697855"/>
              <a:ext cx="3349" cy="22487"/>
            </a:xfrm>
            <a:custGeom>
              <a:avLst/>
              <a:pathLst>
                <a:path w="3349" h="22487">
                  <a:moveTo>
                    <a:pt x="3349" y="2248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2954790" y="2699361"/>
              <a:ext cx="3542" cy="22457"/>
            </a:xfrm>
            <a:custGeom>
              <a:avLst/>
              <a:pathLst>
                <a:path w="3542" h="22457">
                  <a:moveTo>
                    <a:pt x="3542" y="2245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2974451" y="2696433"/>
              <a:ext cx="6313" cy="45030"/>
            </a:xfrm>
            <a:custGeom>
              <a:avLst/>
              <a:pathLst>
                <a:path w="6313" h="45030">
                  <a:moveTo>
                    <a:pt x="6313" y="4503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3925363" y="3161558"/>
              <a:ext cx="146962" cy="107159"/>
            </a:xfrm>
            <a:custGeom>
              <a:avLst/>
              <a:pathLst>
                <a:path w="146962" h="107159">
                  <a:moveTo>
                    <a:pt x="0" y="107159"/>
                  </a:moveTo>
                  <a:lnTo>
                    <a:pt x="48987" y="71439"/>
                  </a:lnTo>
                  <a:lnTo>
                    <a:pt x="97974" y="35719"/>
                  </a:lnTo>
                  <a:lnTo>
                    <a:pt x="14696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4048181" y="3153553"/>
              <a:ext cx="18254" cy="13551"/>
            </a:xfrm>
            <a:custGeom>
              <a:avLst/>
              <a:pathLst>
                <a:path w="18254" h="13551">
                  <a:moveTo>
                    <a:pt x="0" y="13551"/>
                  </a:moveTo>
                  <a:lnTo>
                    <a:pt x="1825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4042339" y="3145598"/>
              <a:ext cx="18137" cy="13707"/>
            </a:xfrm>
            <a:custGeom>
              <a:avLst/>
              <a:pathLst>
                <a:path w="18137" h="13707">
                  <a:moveTo>
                    <a:pt x="0" y="13707"/>
                  </a:moveTo>
                  <a:lnTo>
                    <a:pt x="1813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4036431" y="3137694"/>
              <a:ext cx="18019" cy="13862"/>
            </a:xfrm>
            <a:custGeom>
              <a:avLst/>
              <a:pathLst>
                <a:path w="18019" h="13862">
                  <a:moveTo>
                    <a:pt x="0" y="13862"/>
                  </a:moveTo>
                  <a:lnTo>
                    <a:pt x="1801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4030456" y="3129843"/>
              <a:ext cx="17900" cy="14016"/>
            </a:xfrm>
            <a:custGeom>
              <a:avLst/>
              <a:pathLst>
                <a:path w="17900" h="14016">
                  <a:moveTo>
                    <a:pt x="0" y="14016"/>
                  </a:moveTo>
                  <a:lnTo>
                    <a:pt x="179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4012140" y="3106605"/>
              <a:ext cx="17533" cy="14472"/>
            </a:xfrm>
            <a:custGeom>
              <a:avLst/>
              <a:pathLst>
                <a:path w="17533" h="14472">
                  <a:moveTo>
                    <a:pt x="0" y="14472"/>
                  </a:moveTo>
                  <a:lnTo>
                    <a:pt x="1753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4005905" y="3098967"/>
              <a:ext cx="17409" cy="14622"/>
            </a:xfrm>
            <a:custGeom>
              <a:avLst/>
              <a:pathLst>
                <a:path w="17409" h="14622">
                  <a:moveTo>
                    <a:pt x="0" y="14622"/>
                  </a:moveTo>
                  <a:lnTo>
                    <a:pt x="1740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7"/>
            <p:cNvSpPr/>
            <p:nvPr/>
          </p:nvSpPr>
          <p:spPr>
            <a:xfrm>
              <a:off x="3999606" y="3091384"/>
              <a:ext cx="17283" cy="14770"/>
            </a:xfrm>
            <a:custGeom>
              <a:avLst/>
              <a:pathLst>
                <a:path w="17283" h="14770">
                  <a:moveTo>
                    <a:pt x="0" y="14770"/>
                  </a:moveTo>
                  <a:lnTo>
                    <a:pt x="1728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3993243" y="3083856"/>
              <a:ext cx="17156" cy="14918"/>
            </a:xfrm>
            <a:custGeom>
              <a:avLst/>
              <a:pathLst>
                <a:path w="17156" h="14918">
                  <a:moveTo>
                    <a:pt x="0" y="14918"/>
                  </a:moveTo>
                  <a:lnTo>
                    <a:pt x="171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3986818" y="3076384"/>
              <a:ext cx="17027" cy="15065"/>
            </a:xfrm>
            <a:custGeom>
              <a:avLst/>
              <a:pathLst>
                <a:path w="17027" h="15065">
                  <a:moveTo>
                    <a:pt x="0" y="15065"/>
                  </a:moveTo>
                  <a:lnTo>
                    <a:pt x="1702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0"/>
            <p:cNvSpPr/>
            <p:nvPr/>
          </p:nvSpPr>
          <p:spPr>
            <a:xfrm>
              <a:off x="4006636" y="3122044"/>
              <a:ext cx="35559" cy="28339"/>
            </a:xfrm>
            <a:custGeom>
              <a:avLst/>
              <a:pathLst>
                <a:path w="35559" h="28339">
                  <a:moveTo>
                    <a:pt x="0" y="28339"/>
                  </a:moveTo>
                  <a:lnTo>
                    <a:pt x="3555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4000653" y="3114298"/>
              <a:ext cx="35314" cy="28643"/>
            </a:xfrm>
            <a:custGeom>
              <a:avLst/>
              <a:pathLst>
                <a:path w="35314" h="28643">
                  <a:moveTo>
                    <a:pt x="0" y="28643"/>
                  </a:moveTo>
                  <a:lnTo>
                    <a:pt x="3531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3924022" y="3025691"/>
              <a:ext cx="32187" cy="32118"/>
            </a:xfrm>
            <a:custGeom>
              <a:avLst/>
              <a:pathLst>
                <a:path w="32187" h="32118">
                  <a:moveTo>
                    <a:pt x="0" y="32118"/>
                  </a:moveTo>
                  <a:lnTo>
                    <a:pt x="3218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3"/>
            <p:cNvSpPr/>
            <p:nvPr/>
          </p:nvSpPr>
          <p:spPr>
            <a:xfrm>
              <a:off x="3926232" y="3011741"/>
              <a:ext cx="15815" cy="16332"/>
            </a:xfrm>
            <a:custGeom>
              <a:avLst/>
              <a:pathLst>
                <a:path w="15815" h="16332">
                  <a:moveTo>
                    <a:pt x="0" y="16332"/>
                  </a:moveTo>
                  <a:lnTo>
                    <a:pt x="1581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4"/>
            <p:cNvSpPr/>
            <p:nvPr/>
          </p:nvSpPr>
          <p:spPr>
            <a:xfrm>
              <a:off x="3919203" y="3004858"/>
              <a:ext cx="15675" cy="16467"/>
            </a:xfrm>
            <a:custGeom>
              <a:avLst/>
              <a:pathLst>
                <a:path w="15675" h="16467">
                  <a:moveTo>
                    <a:pt x="0" y="16467"/>
                  </a:moveTo>
                  <a:lnTo>
                    <a:pt x="1567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5"/>
            <p:cNvSpPr/>
            <p:nvPr/>
          </p:nvSpPr>
          <p:spPr>
            <a:xfrm>
              <a:off x="3912116" y="2998036"/>
              <a:ext cx="15533" cy="16601"/>
            </a:xfrm>
            <a:custGeom>
              <a:avLst/>
              <a:pathLst>
                <a:path w="15533" h="16601">
                  <a:moveTo>
                    <a:pt x="0" y="16601"/>
                  </a:moveTo>
                  <a:lnTo>
                    <a:pt x="1553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6"/>
            <p:cNvSpPr/>
            <p:nvPr/>
          </p:nvSpPr>
          <p:spPr>
            <a:xfrm>
              <a:off x="3904973" y="2991276"/>
              <a:ext cx="15390" cy="16733"/>
            </a:xfrm>
            <a:custGeom>
              <a:avLst/>
              <a:pathLst>
                <a:path w="15390" h="16733">
                  <a:moveTo>
                    <a:pt x="0" y="16733"/>
                  </a:moveTo>
                  <a:lnTo>
                    <a:pt x="1539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7"/>
            <p:cNvSpPr/>
            <p:nvPr/>
          </p:nvSpPr>
          <p:spPr>
            <a:xfrm>
              <a:off x="3897773" y="2984579"/>
              <a:ext cx="15246" cy="16865"/>
            </a:xfrm>
            <a:custGeom>
              <a:avLst/>
              <a:pathLst>
                <a:path w="15246" h="16865">
                  <a:moveTo>
                    <a:pt x="0" y="16865"/>
                  </a:moveTo>
                  <a:lnTo>
                    <a:pt x="1524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8"/>
            <p:cNvSpPr/>
            <p:nvPr/>
          </p:nvSpPr>
          <p:spPr>
            <a:xfrm>
              <a:off x="3890516" y="2977946"/>
              <a:ext cx="15101" cy="16995"/>
            </a:xfrm>
            <a:custGeom>
              <a:avLst/>
              <a:pathLst>
                <a:path w="15101" h="16995">
                  <a:moveTo>
                    <a:pt x="0" y="16995"/>
                  </a:moveTo>
                  <a:lnTo>
                    <a:pt x="151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09"/>
            <p:cNvSpPr/>
            <p:nvPr/>
          </p:nvSpPr>
          <p:spPr>
            <a:xfrm>
              <a:off x="3917248" y="3018686"/>
              <a:ext cx="31910" cy="32392"/>
            </a:xfrm>
            <a:custGeom>
              <a:avLst/>
              <a:pathLst>
                <a:path w="31910" h="32392">
                  <a:moveTo>
                    <a:pt x="0" y="32392"/>
                  </a:moveTo>
                  <a:lnTo>
                    <a:pt x="3191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0"/>
            <p:cNvSpPr/>
            <p:nvPr/>
          </p:nvSpPr>
          <p:spPr>
            <a:xfrm>
              <a:off x="3929637" y="3068969"/>
              <a:ext cx="67591" cy="60841"/>
            </a:xfrm>
            <a:custGeom>
              <a:avLst/>
              <a:pathLst>
                <a:path w="67591" h="60841">
                  <a:moveTo>
                    <a:pt x="0" y="60841"/>
                  </a:moveTo>
                  <a:lnTo>
                    <a:pt x="6759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1"/>
            <p:cNvSpPr/>
            <p:nvPr/>
          </p:nvSpPr>
          <p:spPr>
            <a:xfrm>
              <a:off x="3967168" y="3054309"/>
              <a:ext cx="16634" cy="15497"/>
            </a:xfrm>
            <a:custGeom>
              <a:avLst/>
              <a:pathLst>
                <a:path w="16634" h="15497">
                  <a:moveTo>
                    <a:pt x="0" y="15497"/>
                  </a:moveTo>
                  <a:lnTo>
                    <a:pt x="1663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2"/>
            <p:cNvSpPr/>
            <p:nvPr/>
          </p:nvSpPr>
          <p:spPr>
            <a:xfrm>
              <a:off x="3960495" y="3047066"/>
              <a:ext cx="16501" cy="15639"/>
            </a:xfrm>
            <a:custGeom>
              <a:avLst/>
              <a:pathLst>
                <a:path w="16501" h="15639">
                  <a:moveTo>
                    <a:pt x="0" y="15639"/>
                  </a:moveTo>
                  <a:lnTo>
                    <a:pt x="165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3"/>
            <p:cNvSpPr/>
            <p:nvPr/>
          </p:nvSpPr>
          <p:spPr>
            <a:xfrm>
              <a:off x="3953762" y="3039882"/>
              <a:ext cx="16366" cy="15780"/>
            </a:xfrm>
            <a:custGeom>
              <a:avLst/>
              <a:pathLst>
                <a:path w="16366" h="15780">
                  <a:moveTo>
                    <a:pt x="0" y="15780"/>
                  </a:moveTo>
                  <a:lnTo>
                    <a:pt x="1636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4"/>
            <p:cNvSpPr/>
            <p:nvPr/>
          </p:nvSpPr>
          <p:spPr>
            <a:xfrm>
              <a:off x="3946968" y="3032757"/>
              <a:ext cx="16230" cy="15920"/>
            </a:xfrm>
            <a:custGeom>
              <a:avLst/>
              <a:pathLst>
                <a:path w="16230" h="15920">
                  <a:moveTo>
                    <a:pt x="0" y="15920"/>
                  </a:moveTo>
                  <a:lnTo>
                    <a:pt x="1623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5"/>
            <p:cNvSpPr/>
            <p:nvPr/>
          </p:nvSpPr>
          <p:spPr>
            <a:xfrm>
              <a:off x="3923479" y="3061610"/>
              <a:ext cx="67067" cy="61419"/>
            </a:xfrm>
            <a:custGeom>
              <a:avLst/>
              <a:pathLst>
                <a:path w="67067" h="61419">
                  <a:moveTo>
                    <a:pt x="0" y="61419"/>
                  </a:moveTo>
                  <a:lnTo>
                    <a:pt x="6706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6"/>
            <p:cNvSpPr/>
            <p:nvPr/>
          </p:nvSpPr>
          <p:spPr>
            <a:xfrm>
              <a:off x="3868417" y="2958429"/>
              <a:ext cx="14659" cy="17377"/>
            </a:xfrm>
            <a:custGeom>
              <a:avLst/>
              <a:pathLst>
                <a:path w="14659" h="17377">
                  <a:moveTo>
                    <a:pt x="0" y="17377"/>
                  </a:moveTo>
                  <a:lnTo>
                    <a:pt x="1465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7"/>
            <p:cNvSpPr/>
            <p:nvPr/>
          </p:nvSpPr>
          <p:spPr>
            <a:xfrm>
              <a:off x="3860942" y="2952053"/>
              <a:ext cx="14510" cy="17502"/>
            </a:xfrm>
            <a:custGeom>
              <a:avLst/>
              <a:pathLst>
                <a:path w="14510" h="17502">
                  <a:moveTo>
                    <a:pt x="0" y="17502"/>
                  </a:moveTo>
                  <a:lnTo>
                    <a:pt x="1451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8"/>
            <p:cNvSpPr/>
            <p:nvPr/>
          </p:nvSpPr>
          <p:spPr>
            <a:xfrm>
              <a:off x="3853414" y="2945742"/>
              <a:ext cx="14359" cy="17626"/>
            </a:xfrm>
            <a:custGeom>
              <a:avLst/>
              <a:pathLst>
                <a:path w="14359" h="17626">
                  <a:moveTo>
                    <a:pt x="0" y="17626"/>
                  </a:moveTo>
                  <a:lnTo>
                    <a:pt x="1435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19"/>
            <p:cNvSpPr/>
            <p:nvPr/>
          </p:nvSpPr>
          <p:spPr>
            <a:xfrm>
              <a:off x="3845833" y="2939498"/>
              <a:ext cx="14207" cy="17749"/>
            </a:xfrm>
            <a:custGeom>
              <a:avLst/>
              <a:pathLst>
                <a:path w="14207" h="17749">
                  <a:moveTo>
                    <a:pt x="0" y="17749"/>
                  </a:moveTo>
                  <a:lnTo>
                    <a:pt x="142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0"/>
            <p:cNvSpPr/>
            <p:nvPr/>
          </p:nvSpPr>
          <p:spPr>
            <a:xfrm>
              <a:off x="3838200" y="2933320"/>
              <a:ext cx="14055" cy="17870"/>
            </a:xfrm>
            <a:custGeom>
              <a:avLst/>
              <a:pathLst>
                <a:path w="14055" h="17870">
                  <a:moveTo>
                    <a:pt x="0" y="17870"/>
                  </a:moveTo>
                  <a:lnTo>
                    <a:pt x="1405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1"/>
            <p:cNvSpPr/>
            <p:nvPr/>
          </p:nvSpPr>
          <p:spPr>
            <a:xfrm>
              <a:off x="3830515" y="2927209"/>
              <a:ext cx="13901" cy="17990"/>
            </a:xfrm>
            <a:custGeom>
              <a:avLst/>
              <a:pathLst>
                <a:path w="13901" h="17990">
                  <a:moveTo>
                    <a:pt x="0" y="17990"/>
                  </a:moveTo>
                  <a:lnTo>
                    <a:pt x="139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2"/>
            <p:cNvSpPr/>
            <p:nvPr/>
          </p:nvSpPr>
          <p:spPr>
            <a:xfrm>
              <a:off x="3822779" y="2921166"/>
              <a:ext cx="13746" cy="18108"/>
            </a:xfrm>
            <a:custGeom>
              <a:avLst/>
              <a:pathLst>
                <a:path w="13746" h="18108">
                  <a:moveTo>
                    <a:pt x="0" y="18108"/>
                  </a:moveTo>
                  <a:lnTo>
                    <a:pt x="1374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3"/>
            <p:cNvSpPr/>
            <p:nvPr/>
          </p:nvSpPr>
          <p:spPr>
            <a:xfrm>
              <a:off x="3801402" y="2915190"/>
              <a:ext cx="27182" cy="36451"/>
            </a:xfrm>
            <a:custGeom>
              <a:avLst/>
              <a:pathLst>
                <a:path w="27182" h="36451">
                  <a:moveTo>
                    <a:pt x="0" y="36451"/>
                  </a:moveTo>
                  <a:lnTo>
                    <a:pt x="2718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4"/>
            <p:cNvSpPr/>
            <p:nvPr/>
          </p:nvSpPr>
          <p:spPr>
            <a:xfrm>
              <a:off x="3793722" y="2909283"/>
              <a:ext cx="26868" cy="36683"/>
            </a:xfrm>
            <a:custGeom>
              <a:avLst/>
              <a:pathLst>
                <a:path w="26868" h="36683">
                  <a:moveTo>
                    <a:pt x="0" y="36683"/>
                  </a:moveTo>
                  <a:lnTo>
                    <a:pt x="2686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5"/>
            <p:cNvSpPr/>
            <p:nvPr/>
          </p:nvSpPr>
          <p:spPr>
            <a:xfrm>
              <a:off x="3785994" y="2903444"/>
              <a:ext cx="26553" cy="36912"/>
            </a:xfrm>
            <a:custGeom>
              <a:avLst/>
              <a:pathLst>
                <a:path w="26553" h="36912">
                  <a:moveTo>
                    <a:pt x="0" y="36912"/>
                  </a:moveTo>
                  <a:lnTo>
                    <a:pt x="2655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6"/>
            <p:cNvSpPr/>
            <p:nvPr/>
          </p:nvSpPr>
          <p:spPr>
            <a:xfrm>
              <a:off x="3778218" y="2897675"/>
              <a:ext cx="26235" cy="37138"/>
            </a:xfrm>
            <a:custGeom>
              <a:avLst/>
              <a:pathLst>
                <a:path w="26235" h="37138">
                  <a:moveTo>
                    <a:pt x="0" y="37138"/>
                  </a:moveTo>
                  <a:lnTo>
                    <a:pt x="2623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7"/>
            <p:cNvSpPr/>
            <p:nvPr/>
          </p:nvSpPr>
          <p:spPr>
            <a:xfrm>
              <a:off x="3770395" y="2891975"/>
              <a:ext cx="25916" cy="37361"/>
            </a:xfrm>
            <a:custGeom>
              <a:avLst/>
              <a:pathLst>
                <a:path w="25916" h="37361">
                  <a:moveTo>
                    <a:pt x="0" y="37361"/>
                  </a:moveTo>
                  <a:lnTo>
                    <a:pt x="2591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8"/>
            <p:cNvSpPr/>
            <p:nvPr/>
          </p:nvSpPr>
          <p:spPr>
            <a:xfrm>
              <a:off x="3762526" y="2886345"/>
              <a:ext cx="25595" cy="37582"/>
            </a:xfrm>
            <a:custGeom>
              <a:avLst/>
              <a:pathLst>
                <a:path w="25595" h="37582">
                  <a:moveTo>
                    <a:pt x="0" y="37582"/>
                  </a:moveTo>
                  <a:lnTo>
                    <a:pt x="2559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9"/>
            <p:cNvSpPr/>
            <p:nvPr/>
          </p:nvSpPr>
          <p:spPr>
            <a:xfrm>
              <a:off x="3754610" y="2880786"/>
              <a:ext cx="25272" cy="37800"/>
            </a:xfrm>
            <a:custGeom>
              <a:avLst/>
              <a:pathLst>
                <a:path w="25272" h="37800">
                  <a:moveTo>
                    <a:pt x="0" y="37800"/>
                  </a:moveTo>
                  <a:lnTo>
                    <a:pt x="2527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0"/>
            <p:cNvSpPr/>
            <p:nvPr/>
          </p:nvSpPr>
          <p:spPr>
            <a:xfrm>
              <a:off x="3746649" y="2875297"/>
              <a:ext cx="24947" cy="38015"/>
            </a:xfrm>
            <a:custGeom>
              <a:avLst/>
              <a:pathLst>
                <a:path w="24947" h="38015">
                  <a:moveTo>
                    <a:pt x="0" y="38015"/>
                  </a:moveTo>
                  <a:lnTo>
                    <a:pt x="2494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1"/>
            <p:cNvSpPr/>
            <p:nvPr/>
          </p:nvSpPr>
          <p:spPr>
            <a:xfrm>
              <a:off x="3738643" y="2869880"/>
              <a:ext cx="24620" cy="38228"/>
            </a:xfrm>
            <a:custGeom>
              <a:avLst/>
              <a:pathLst>
                <a:path w="24620" h="38228">
                  <a:moveTo>
                    <a:pt x="0" y="38228"/>
                  </a:moveTo>
                  <a:lnTo>
                    <a:pt x="2462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2"/>
            <p:cNvSpPr/>
            <p:nvPr/>
          </p:nvSpPr>
          <p:spPr>
            <a:xfrm>
              <a:off x="3730592" y="2864534"/>
              <a:ext cx="24291" cy="38437"/>
            </a:xfrm>
            <a:custGeom>
              <a:avLst/>
              <a:pathLst>
                <a:path w="24291" h="38437">
                  <a:moveTo>
                    <a:pt x="0" y="38437"/>
                  </a:moveTo>
                  <a:lnTo>
                    <a:pt x="2429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3"/>
            <p:cNvSpPr/>
            <p:nvPr/>
          </p:nvSpPr>
          <p:spPr>
            <a:xfrm>
              <a:off x="3722498" y="2859260"/>
              <a:ext cx="23961" cy="38644"/>
            </a:xfrm>
            <a:custGeom>
              <a:avLst/>
              <a:pathLst>
                <a:path w="23961" h="38644">
                  <a:moveTo>
                    <a:pt x="0" y="38644"/>
                  </a:moveTo>
                  <a:lnTo>
                    <a:pt x="2396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4"/>
            <p:cNvSpPr/>
            <p:nvPr/>
          </p:nvSpPr>
          <p:spPr>
            <a:xfrm>
              <a:off x="3701007" y="2838893"/>
              <a:ext cx="11311" cy="19721"/>
            </a:xfrm>
            <a:custGeom>
              <a:avLst/>
              <a:pathLst>
                <a:path w="11311" h="19721">
                  <a:moveTo>
                    <a:pt x="0" y="19721"/>
                  </a:moveTo>
                  <a:lnTo>
                    <a:pt x="113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5"/>
            <p:cNvSpPr/>
            <p:nvPr/>
          </p:nvSpPr>
          <p:spPr>
            <a:xfrm>
              <a:off x="3692534" y="2833985"/>
              <a:ext cx="11141" cy="19817"/>
            </a:xfrm>
            <a:custGeom>
              <a:avLst/>
              <a:pathLst>
                <a:path w="11141" h="19817">
                  <a:moveTo>
                    <a:pt x="0" y="19817"/>
                  </a:moveTo>
                  <a:lnTo>
                    <a:pt x="111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6"/>
            <p:cNvSpPr/>
            <p:nvPr/>
          </p:nvSpPr>
          <p:spPr>
            <a:xfrm>
              <a:off x="3684020" y="2829152"/>
              <a:ext cx="10971" cy="19912"/>
            </a:xfrm>
            <a:custGeom>
              <a:avLst/>
              <a:pathLst>
                <a:path w="10971" h="19912">
                  <a:moveTo>
                    <a:pt x="0" y="19912"/>
                  </a:moveTo>
                  <a:lnTo>
                    <a:pt x="1097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7"/>
            <p:cNvSpPr/>
            <p:nvPr/>
          </p:nvSpPr>
          <p:spPr>
            <a:xfrm>
              <a:off x="3675465" y="2824393"/>
              <a:ext cx="10800" cy="20006"/>
            </a:xfrm>
            <a:custGeom>
              <a:avLst/>
              <a:pathLst>
                <a:path w="10800" h="20006">
                  <a:moveTo>
                    <a:pt x="0" y="20006"/>
                  </a:moveTo>
                  <a:lnTo>
                    <a:pt x="108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8"/>
            <p:cNvSpPr/>
            <p:nvPr/>
          </p:nvSpPr>
          <p:spPr>
            <a:xfrm>
              <a:off x="3714361" y="2854059"/>
              <a:ext cx="23629" cy="38848"/>
            </a:xfrm>
            <a:custGeom>
              <a:avLst/>
              <a:pathLst>
                <a:path w="23629" h="38848">
                  <a:moveTo>
                    <a:pt x="0" y="38848"/>
                  </a:moveTo>
                  <a:lnTo>
                    <a:pt x="236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39"/>
            <p:cNvSpPr/>
            <p:nvPr/>
          </p:nvSpPr>
          <p:spPr>
            <a:xfrm>
              <a:off x="3706181" y="2848931"/>
              <a:ext cx="23295" cy="39049"/>
            </a:xfrm>
            <a:custGeom>
              <a:avLst/>
              <a:pathLst>
                <a:path w="23295" h="39049">
                  <a:moveTo>
                    <a:pt x="0" y="39049"/>
                  </a:moveTo>
                  <a:lnTo>
                    <a:pt x="2329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0"/>
            <p:cNvSpPr/>
            <p:nvPr/>
          </p:nvSpPr>
          <p:spPr>
            <a:xfrm>
              <a:off x="3697959" y="2843875"/>
              <a:ext cx="22959" cy="39248"/>
            </a:xfrm>
            <a:custGeom>
              <a:avLst/>
              <a:pathLst>
                <a:path w="22959" h="39248">
                  <a:moveTo>
                    <a:pt x="0" y="39248"/>
                  </a:moveTo>
                  <a:lnTo>
                    <a:pt x="2295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1"/>
            <p:cNvSpPr/>
            <p:nvPr/>
          </p:nvSpPr>
          <p:spPr>
            <a:xfrm>
              <a:off x="3853294" y="2971376"/>
              <a:ext cx="44865" cy="51372"/>
            </a:xfrm>
            <a:custGeom>
              <a:avLst/>
              <a:pathLst>
                <a:path w="44865" h="51372">
                  <a:moveTo>
                    <a:pt x="0" y="51372"/>
                  </a:moveTo>
                  <a:lnTo>
                    <a:pt x="448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2"/>
            <p:cNvSpPr/>
            <p:nvPr/>
          </p:nvSpPr>
          <p:spPr>
            <a:xfrm>
              <a:off x="3846222" y="2964870"/>
              <a:ext cx="44423" cy="51754"/>
            </a:xfrm>
            <a:custGeom>
              <a:avLst/>
              <a:pathLst>
                <a:path w="44423" h="51754">
                  <a:moveTo>
                    <a:pt x="0" y="51754"/>
                  </a:moveTo>
                  <a:lnTo>
                    <a:pt x="4442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3"/>
            <p:cNvSpPr/>
            <p:nvPr/>
          </p:nvSpPr>
          <p:spPr>
            <a:xfrm>
              <a:off x="3535352" y="2769467"/>
              <a:ext cx="34035" cy="84332"/>
            </a:xfrm>
            <a:custGeom>
              <a:avLst/>
              <a:pathLst>
                <a:path w="34035" h="84332">
                  <a:moveTo>
                    <a:pt x="0" y="84332"/>
                  </a:moveTo>
                  <a:lnTo>
                    <a:pt x="3403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4"/>
            <p:cNvSpPr/>
            <p:nvPr/>
          </p:nvSpPr>
          <p:spPr>
            <a:xfrm>
              <a:off x="3535171" y="2765787"/>
              <a:ext cx="24983" cy="63465"/>
            </a:xfrm>
            <a:custGeom>
              <a:avLst/>
              <a:pathLst>
                <a:path w="24983" h="63465">
                  <a:moveTo>
                    <a:pt x="0" y="63465"/>
                  </a:moveTo>
                  <a:lnTo>
                    <a:pt x="2498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5"/>
            <p:cNvSpPr/>
            <p:nvPr/>
          </p:nvSpPr>
          <p:spPr>
            <a:xfrm>
              <a:off x="3534598" y="2762186"/>
              <a:ext cx="16292" cy="42451"/>
            </a:xfrm>
            <a:custGeom>
              <a:avLst/>
              <a:pathLst>
                <a:path w="16292" h="42451">
                  <a:moveTo>
                    <a:pt x="0" y="42451"/>
                  </a:moveTo>
                  <a:lnTo>
                    <a:pt x="1629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6"/>
            <p:cNvSpPr/>
            <p:nvPr/>
          </p:nvSpPr>
          <p:spPr>
            <a:xfrm>
              <a:off x="3506123" y="2748580"/>
              <a:ext cx="7413" cy="21492"/>
            </a:xfrm>
            <a:custGeom>
              <a:avLst/>
              <a:pathLst>
                <a:path w="7413" h="21492">
                  <a:moveTo>
                    <a:pt x="0" y="21492"/>
                  </a:moveTo>
                  <a:lnTo>
                    <a:pt x="741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7"/>
            <p:cNvSpPr/>
            <p:nvPr/>
          </p:nvSpPr>
          <p:spPr>
            <a:xfrm>
              <a:off x="3496898" y="2745380"/>
              <a:ext cx="7229" cy="21555"/>
            </a:xfrm>
            <a:custGeom>
              <a:avLst/>
              <a:pathLst>
                <a:path w="7229" h="21555">
                  <a:moveTo>
                    <a:pt x="0" y="21555"/>
                  </a:moveTo>
                  <a:lnTo>
                    <a:pt x="72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8"/>
            <p:cNvSpPr/>
            <p:nvPr/>
          </p:nvSpPr>
          <p:spPr>
            <a:xfrm>
              <a:off x="3525668" y="2758665"/>
              <a:ext cx="15927" cy="42589"/>
            </a:xfrm>
            <a:custGeom>
              <a:avLst/>
              <a:pathLst>
                <a:path w="15927" h="42589">
                  <a:moveTo>
                    <a:pt x="0" y="42589"/>
                  </a:moveTo>
                  <a:lnTo>
                    <a:pt x="1592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49"/>
            <p:cNvSpPr/>
            <p:nvPr/>
          </p:nvSpPr>
          <p:spPr>
            <a:xfrm>
              <a:off x="3516710" y="2755223"/>
              <a:ext cx="15562" cy="42724"/>
            </a:xfrm>
            <a:custGeom>
              <a:avLst/>
              <a:pathLst>
                <a:path w="15562" h="42724">
                  <a:moveTo>
                    <a:pt x="0" y="42724"/>
                  </a:moveTo>
                  <a:lnTo>
                    <a:pt x="1556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0"/>
            <p:cNvSpPr/>
            <p:nvPr/>
          </p:nvSpPr>
          <p:spPr>
            <a:xfrm>
              <a:off x="3507723" y="2751862"/>
              <a:ext cx="15195" cy="42856"/>
            </a:xfrm>
            <a:custGeom>
              <a:avLst/>
              <a:pathLst>
                <a:path w="15195" h="42856">
                  <a:moveTo>
                    <a:pt x="0" y="42856"/>
                  </a:moveTo>
                  <a:lnTo>
                    <a:pt x="1519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1"/>
            <p:cNvSpPr/>
            <p:nvPr/>
          </p:nvSpPr>
          <p:spPr>
            <a:xfrm>
              <a:off x="3596250" y="2789048"/>
              <a:ext cx="18808" cy="41398"/>
            </a:xfrm>
            <a:custGeom>
              <a:avLst/>
              <a:pathLst>
                <a:path w="18808" h="41398">
                  <a:moveTo>
                    <a:pt x="0" y="41398"/>
                  </a:moveTo>
                  <a:lnTo>
                    <a:pt x="1880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2"/>
            <p:cNvSpPr/>
            <p:nvPr/>
          </p:nvSpPr>
          <p:spPr>
            <a:xfrm>
              <a:off x="3587539" y="2784975"/>
              <a:ext cx="18453" cy="41557"/>
            </a:xfrm>
            <a:custGeom>
              <a:avLst/>
              <a:pathLst>
                <a:path w="18453" h="41557">
                  <a:moveTo>
                    <a:pt x="0" y="41557"/>
                  </a:moveTo>
                  <a:lnTo>
                    <a:pt x="1845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3"/>
            <p:cNvSpPr/>
            <p:nvPr/>
          </p:nvSpPr>
          <p:spPr>
            <a:xfrm>
              <a:off x="3587843" y="2780981"/>
              <a:ext cx="9048" cy="20857"/>
            </a:xfrm>
            <a:custGeom>
              <a:avLst/>
              <a:pathLst>
                <a:path w="9048" h="20857">
                  <a:moveTo>
                    <a:pt x="0" y="20857"/>
                  </a:moveTo>
                  <a:lnTo>
                    <a:pt x="904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4"/>
            <p:cNvSpPr/>
            <p:nvPr/>
          </p:nvSpPr>
          <p:spPr>
            <a:xfrm>
              <a:off x="3578887" y="2777064"/>
              <a:ext cx="8868" cy="20934"/>
            </a:xfrm>
            <a:custGeom>
              <a:avLst/>
              <a:pathLst>
                <a:path w="8868" h="20934">
                  <a:moveTo>
                    <a:pt x="0" y="20934"/>
                  </a:moveTo>
                  <a:lnTo>
                    <a:pt x="886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5"/>
            <p:cNvSpPr/>
            <p:nvPr/>
          </p:nvSpPr>
          <p:spPr>
            <a:xfrm>
              <a:off x="3569899" y="2773226"/>
              <a:ext cx="8689" cy="21009"/>
            </a:xfrm>
            <a:custGeom>
              <a:avLst/>
              <a:pathLst>
                <a:path w="8689" h="21009">
                  <a:moveTo>
                    <a:pt x="0" y="21009"/>
                  </a:moveTo>
                  <a:lnTo>
                    <a:pt x="868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6"/>
            <p:cNvSpPr/>
            <p:nvPr/>
          </p:nvSpPr>
          <p:spPr>
            <a:xfrm>
              <a:off x="3595345" y="2793197"/>
              <a:ext cx="28744" cy="61853"/>
            </a:xfrm>
            <a:custGeom>
              <a:avLst/>
              <a:pathLst>
                <a:path w="28744" h="61853">
                  <a:moveTo>
                    <a:pt x="0" y="61853"/>
                  </a:moveTo>
                  <a:lnTo>
                    <a:pt x="2874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7"/>
            <p:cNvSpPr/>
            <p:nvPr/>
          </p:nvSpPr>
          <p:spPr>
            <a:xfrm>
              <a:off x="3666871" y="2819709"/>
              <a:ext cx="10628" cy="20097"/>
            </a:xfrm>
            <a:custGeom>
              <a:avLst/>
              <a:pathLst>
                <a:path w="10628" h="20097">
                  <a:moveTo>
                    <a:pt x="0" y="20097"/>
                  </a:moveTo>
                  <a:lnTo>
                    <a:pt x="106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8"/>
            <p:cNvSpPr/>
            <p:nvPr/>
          </p:nvSpPr>
          <p:spPr>
            <a:xfrm>
              <a:off x="3658238" y="2815100"/>
              <a:ext cx="10455" cy="20188"/>
            </a:xfrm>
            <a:custGeom>
              <a:avLst/>
              <a:pathLst>
                <a:path w="10455" h="20188">
                  <a:moveTo>
                    <a:pt x="0" y="20188"/>
                  </a:moveTo>
                  <a:lnTo>
                    <a:pt x="1045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59"/>
            <p:cNvSpPr/>
            <p:nvPr/>
          </p:nvSpPr>
          <p:spPr>
            <a:xfrm>
              <a:off x="3639284" y="2810567"/>
              <a:ext cx="20565" cy="40554"/>
            </a:xfrm>
            <a:custGeom>
              <a:avLst/>
              <a:pathLst>
                <a:path w="20565" h="40554">
                  <a:moveTo>
                    <a:pt x="0" y="40554"/>
                  </a:moveTo>
                  <a:lnTo>
                    <a:pt x="205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0"/>
            <p:cNvSpPr/>
            <p:nvPr/>
          </p:nvSpPr>
          <p:spPr>
            <a:xfrm>
              <a:off x="3640857" y="2806110"/>
              <a:ext cx="10108" cy="20364"/>
            </a:xfrm>
            <a:custGeom>
              <a:avLst/>
              <a:pathLst>
                <a:path w="10108" h="20364">
                  <a:moveTo>
                    <a:pt x="0" y="20364"/>
                  </a:moveTo>
                  <a:lnTo>
                    <a:pt x="1010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1"/>
            <p:cNvSpPr/>
            <p:nvPr/>
          </p:nvSpPr>
          <p:spPr>
            <a:xfrm>
              <a:off x="3632110" y="2801729"/>
              <a:ext cx="9933" cy="20450"/>
            </a:xfrm>
            <a:custGeom>
              <a:avLst/>
              <a:pathLst>
                <a:path w="9933" h="20450">
                  <a:moveTo>
                    <a:pt x="0" y="20450"/>
                  </a:moveTo>
                  <a:lnTo>
                    <a:pt x="993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2"/>
            <p:cNvSpPr/>
            <p:nvPr/>
          </p:nvSpPr>
          <p:spPr>
            <a:xfrm>
              <a:off x="3623327" y="2797425"/>
              <a:ext cx="9757" cy="20534"/>
            </a:xfrm>
            <a:custGeom>
              <a:avLst/>
              <a:pathLst>
                <a:path w="9757" h="20534">
                  <a:moveTo>
                    <a:pt x="0" y="20534"/>
                  </a:moveTo>
                  <a:lnTo>
                    <a:pt x="975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3"/>
            <p:cNvSpPr/>
            <p:nvPr/>
          </p:nvSpPr>
          <p:spPr>
            <a:xfrm>
              <a:off x="3466514" y="2742260"/>
              <a:ext cx="28176" cy="86466"/>
            </a:xfrm>
            <a:custGeom>
              <a:avLst/>
              <a:pathLst>
                <a:path w="28176" h="86466">
                  <a:moveTo>
                    <a:pt x="0" y="86466"/>
                  </a:moveTo>
                  <a:lnTo>
                    <a:pt x="2817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4"/>
            <p:cNvSpPr/>
            <p:nvPr/>
          </p:nvSpPr>
          <p:spPr>
            <a:xfrm>
              <a:off x="3464652" y="2739221"/>
              <a:ext cx="20575" cy="65028"/>
            </a:xfrm>
            <a:custGeom>
              <a:avLst/>
              <a:pathLst>
                <a:path w="20575" h="65028">
                  <a:moveTo>
                    <a:pt x="0" y="65028"/>
                  </a:moveTo>
                  <a:lnTo>
                    <a:pt x="2057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5"/>
            <p:cNvSpPr/>
            <p:nvPr/>
          </p:nvSpPr>
          <p:spPr>
            <a:xfrm>
              <a:off x="3469066" y="2736263"/>
              <a:ext cx="6672" cy="21734"/>
            </a:xfrm>
            <a:custGeom>
              <a:avLst/>
              <a:pathLst>
                <a:path w="6672" h="21734">
                  <a:moveTo>
                    <a:pt x="0" y="21734"/>
                  </a:moveTo>
                  <a:lnTo>
                    <a:pt x="667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6"/>
            <p:cNvSpPr/>
            <p:nvPr/>
          </p:nvSpPr>
          <p:spPr>
            <a:xfrm>
              <a:off x="3459739" y="2733387"/>
              <a:ext cx="6485" cy="21790"/>
            </a:xfrm>
            <a:custGeom>
              <a:avLst/>
              <a:pathLst>
                <a:path w="6485" h="21790">
                  <a:moveTo>
                    <a:pt x="0" y="21790"/>
                  </a:moveTo>
                  <a:lnTo>
                    <a:pt x="648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7"/>
            <p:cNvSpPr/>
            <p:nvPr/>
          </p:nvSpPr>
          <p:spPr>
            <a:xfrm>
              <a:off x="3450388" y="2730592"/>
              <a:ext cx="6298" cy="21845"/>
            </a:xfrm>
            <a:custGeom>
              <a:avLst/>
              <a:pathLst>
                <a:path w="6298" h="21845">
                  <a:moveTo>
                    <a:pt x="0" y="21845"/>
                  </a:moveTo>
                  <a:lnTo>
                    <a:pt x="629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8"/>
            <p:cNvSpPr/>
            <p:nvPr/>
          </p:nvSpPr>
          <p:spPr>
            <a:xfrm>
              <a:off x="3441014" y="2727880"/>
              <a:ext cx="6111" cy="21898"/>
            </a:xfrm>
            <a:custGeom>
              <a:avLst/>
              <a:pathLst>
                <a:path w="6111" h="21898">
                  <a:moveTo>
                    <a:pt x="0" y="21898"/>
                  </a:moveTo>
                  <a:lnTo>
                    <a:pt x="61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69"/>
            <p:cNvSpPr/>
            <p:nvPr/>
          </p:nvSpPr>
          <p:spPr>
            <a:xfrm>
              <a:off x="3431617" y="2725249"/>
              <a:ext cx="5923" cy="21950"/>
            </a:xfrm>
            <a:custGeom>
              <a:avLst/>
              <a:pathLst>
                <a:path w="5923" h="21950">
                  <a:moveTo>
                    <a:pt x="0" y="21950"/>
                  </a:moveTo>
                  <a:lnTo>
                    <a:pt x="592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3422198" y="2722700"/>
              <a:ext cx="5735" cy="22000"/>
            </a:xfrm>
            <a:custGeom>
              <a:avLst/>
              <a:pathLst>
                <a:path w="5735" h="22000">
                  <a:moveTo>
                    <a:pt x="0" y="22000"/>
                  </a:moveTo>
                  <a:lnTo>
                    <a:pt x="573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1"/>
            <p:cNvSpPr/>
            <p:nvPr/>
          </p:nvSpPr>
          <p:spPr>
            <a:xfrm>
              <a:off x="3412759" y="2720235"/>
              <a:ext cx="5546" cy="22048"/>
            </a:xfrm>
            <a:custGeom>
              <a:avLst/>
              <a:pathLst>
                <a:path w="5546" h="22048">
                  <a:moveTo>
                    <a:pt x="0" y="22048"/>
                  </a:moveTo>
                  <a:lnTo>
                    <a:pt x="554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3403299" y="2717851"/>
              <a:ext cx="5357" cy="22095"/>
            </a:xfrm>
            <a:custGeom>
              <a:avLst/>
              <a:pathLst>
                <a:path w="5357" h="22095">
                  <a:moveTo>
                    <a:pt x="0" y="22095"/>
                  </a:moveTo>
                  <a:lnTo>
                    <a:pt x="535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3367982" y="2715551"/>
              <a:ext cx="31005" cy="132841"/>
            </a:xfrm>
            <a:custGeom>
              <a:avLst/>
              <a:pathLst>
                <a:path w="31005" h="132841">
                  <a:moveTo>
                    <a:pt x="0" y="132841"/>
                  </a:moveTo>
                  <a:lnTo>
                    <a:pt x="15502" y="66420"/>
                  </a:lnTo>
                  <a:lnTo>
                    <a:pt x="3100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3364411" y="2713333"/>
              <a:ext cx="24888" cy="110918"/>
            </a:xfrm>
            <a:custGeom>
              <a:avLst/>
              <a:pathLst>
                <a:path w="24888" h="110918">
                  <a:moveTo>
                    <a:pt x="0" y="110918"/>
                  </a:moveTo>
                  <a:lnTo>
                    <a:pt x="248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3356077" y="2709147"/>
              <a:ext cx="13789" cy="66797"/>
            </a:xfrm>
            <a:custGeom>
              <a:avLst/>
              <a:pathLst>
                <a:path w="13789" h="66797">
                  <a:moveTo>
                    <a:pt x="0" y="66797"/>
                  </a:moveTo>
                  <a:lnTo>
                    <a:pt x="1378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3351313" y="2707180"/>
              <a:ext cx="8811" cy="44608"/>
            </a:xfrm>
            <a:custGeom>
              <a:avLst/>
              <a:pathLst>
                <a:path w="8811" h="44608">
                  <a:moveTo>
                    <a:pt x="0" y="44608"/>
                  </a:moveTo>
                  <a:lnTo>
                    <a:pt x="88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3346151" y="2705296"/>
              <a:ext cx="4214" cy="22341"/>
            </a:xfrm>
            <a:custGeom>
              <a:avLst/>
              <a:pathLst>
                <a:path w="4214" h="22341">
                  <a:moveTo>
                    <a:pt x="0" y="22341"/>
                  </a:moveTo>
                  <a:lnTo>
                    <a:pt x="421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3336568" y="2703495"/>
              <a:ext cx="4022" cy="22376"/>
            </a:xfrm>
            <a:custGeom>
              <a:avLst/>
              <a:pathLst>
                <a:path w="4022" h="22376">
                  <a:moveTo>
                    <a:pt x="0" y="22376"/>
                  </a:moveTo>
                  <a:lnTo>
                    <a:pt x="402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3360442" y="2711199"/>
              <a:ext cx="19149" cy="88902"/>
            </a:xfrm>
            <a:custGeom>
              <a:avLst/>
              <a:pathLst>
                <a:path w="19149" h="88902">
                  <a:moveTo>
                    <a:pt x="0" y="88902"/>
                  </a:moveTo>
                  <a:lnTo>
                    <a:pt x="1914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3307733" y="2698597"/>
              <a:ext cx="3445" cy="22472"/>
            </a:xfrm>
            <a:custGeom>
              <a:avLst/>
              <a:pathLst>
                <a:path w="3445" h="22472">
                  <a:moveTo>
                    <a:pt x="0" y="22472"/>
                  </a:moveTo>
                  <a:lnTo>
                    <a:pt x="344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3298095" y="2697133"/>
              <a:ext cx="3253" cy="22501"/>
            </a:xfrm>
            <a:custGeom>
              <a:avLst/>
              <a:pathLst>
                <a:path w="3253" h="22501">
                  <a:moveTo>
                    <a:pt x="0" y="22501"/>
                  </a:moveTo>
                  <a:lnTo>
                    <a:pt x="325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3288446" y="2695753"/>
              <a:ext cx="3060" cy="22528"/>
            </a:xfrm>
            <a:custGeom>
              <a:avLst/>
              <a:pathLst>
                <a:path w="3060" h="22528">
                  <a:moveTo>
                    <a:pt x="0" y="22528"/>
                  </a:moveTo>
                  <a:lnTo>
                    <a:pt x="306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3313720" y="2700146"/>
              <a:ext cx="7276" cy="44884"/>
            </a:xfrm>
            <a:custGeom>
              <a:avLst/>
              <a:pathLst>
                <a:path w="7276" h="44884">
                  <a:moveTo>
                    <a:pt x="0" y="44884"/>
                  </a:moveTo>
                  <a:lnTo>
                    <a:pt x="727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3319309" y="2701779"/>
              <a:ext cx="11491" cy="67230"/>
            </a:xfrm>
            <a:custGeom>
              <a:avLst/>
              <a:pathLst>
                <a:path w="11491" h="67230">
                  <a:moveTo>
                    <a:pt x="0" y="67230"/>
                  </a:moveTo>
                  <a:lnTo>
                    <a:pt x="1149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5"/>
            <p:cNvSpPr/>
            <p:nvPr/>
          </p:nvSpPr>
          <p:spPr>
            <a:xfrm>
              <a:off x="3275918" y="2694458"/>
              <a:ext cx="5733" cy="45107"/>
            </a:xfrm>
            <a:custGeom>
              <a:avLst/>
              <a:pathLst>
                <a:path w="5733" h="45107">
                  <a:moveTo>
                    <a:pt x="0" y="45107"/>
                  </a:moveTo>
                  <a:lnTo>
                    <a:pt x="573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6"/>
            <p:cNvSpPr/>
            <p:nvPr/>
          </p:nvSpPr>
          <p:spPr>
            <a:xfrm>
              <a:off x="3259432" y="2692120"/>
              <a:ext cx="2479" cy="22599"/>
            </a:xfrm>
            <a:custGeom>
              <a:avLst/>
              <a:pathLst>
                <a:path w="2479" h="22599">
                  <a:moveTo>
                    <a:pt x="0" y="22599"/>
                  </a:moveTo>
                  <a:lnTo>
                    <a:pt x="24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7"/>
            <p:cNvSpPr/>
            <p:nvPr/>
          </p:nvSpPr>
          <p:spPr>
            <a:xfrm>
              <a:off x="3249741" y="2691078"/>
              <a:ext cx="2286" cy="22620"/>
            </a:xfrm>
            <a:custGeom>
              <a:avLst/>
              <a:pathLst>
                <a:path w="2286" h="22620">
                  <a:moveTo>
                    <a:pt x="0" y="22620"/>
                  </a:moveTo>
                  <a:lnTo>
                    <a:pt x="228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8"/>
            <p:cNvSpPr/>
            <p:nvPr/>
          </p:nvSpPr>
          <p:spPr>
            <a:xfrm>
              <a:off x="3240042" y="2690121"/>
              <a:ext cx="2092" cy="22638"/>
            </a:xfrm>
            <a:custGeom>
              <a:avLst/>
              <a:pathLst>
                <a:path w="2092" h="22638">
                  <a:moveTo>
                    <a:pt x="0" y="22638"/>
                  </a:moveTo>
                  <a:lnTo>
                    <a:pt x="209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89"/>
            <p:cNvSpPr/>
            <p:nvPr/>
          </p:nvSpPr>
          <p:spPr>
            <a:xfrm>
              <a:off x="3230336" y="2689249"/>
              <a:ext cx="1897" cy="22655"/>
            </a:xfrm>
            <a:custGeom>
              <a:avLst/>
              <a:pathLst>
                <a:path w="1897" h="22655">
                  <a:moveTo>
                    <a:pt x="0" y="22655"/>
                  </a:moveTo>
                  <a:lnTo>
                    <a:pt x="18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90"/>
            <p:cNvSpPr/>
            <p:nvPr/>
          </p:nvSpPr>
          <p:spPr>
            <a:xfrm>
              <a:off x="3266439" y="2693247"/>
              <a:ext cx="5346" cy="45155"/>
            </a:xfrm>
            <a:custGeom>
              <a:avLst/>
              <a:pathLst>
                <a:path w="5346" h="45155">
                  <a:moveTo>
                    <a:pt x="0" y="45155"/>
                  </a:moveTo>
                  <a:lnTo>
                    <a:pt x="534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1"/>
            <p:cNvSpPr/>
            <p:nvPr/>
          </p:nvSpPr>
          <p:spPr>
            <a:xfrm>
              <a:off x="4195756" y="3700957"/>
              <a:ext cx="90239" cy="11274"/>
            </a:xfrm>
            <a:custGeom>
              <a:avLst/>
              <a:pathLst>
                <a:path w="90239" h="11274">
                  <a:moveTo>
                    <a:pt x="0" y="11274"/>
                  </a:moveTo>
                  <a:lnTo>
                    <a:pt x="902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2"/>
            <p:cNvSpPr/>
            <p:nvPr/>
          </p:nvSpPr>
          <p:spPr>
            <a:xfrm>
              <a:off x="4256362" y="3651792"/>
              <a:ext cx="22418" cy="3782"/>
            </a:xfrm>
            <a:custGeom>
              <a:avLst/>
              <a:pathLst>
                <a:path w="22418" h="3782">
                  <a:moveTo>
                    <a:pt x="0" y="3782"/>
                  </a:moveTo>
                  <a:lnTo>
                    <a:pt x="2241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3"/>
            <p:cNvSpPr/>
            <p:nvPr/>
          </p:nvSpPr>
          <p:spPr>
            <a:xfrm>
              <a:off x="4254699" y="3641998"/>
              <a:ext cx="22385" cy="3974"/>
            </a:xfrm>
            <a:custGeom>
              <a:avLst/>
              <a:pathLst>
                <a:path w="22385" h="3974">
                  <a:moveTo>
                    <a:pt x="0" y="3974"/>
                  </a:moveTo>
                  <a:lnTo>
                    <a:pt x="2238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4"/>
            <p:cNvSpPr/>
            <p:nvPr/>
          </p:nvSpPr>
          <p:spPr>
            <a:xfrm>
              <a:off x="4252955" y="3632220"/>
              <a:ext cx="22350" cy="4166"/>
            </a:xfrm>
            <a:custGeom>
              <a:avLst/>
              <a:pathLst>
                <a:path w="22350" h="4166">
                  <a:moveTo>
                    <a:pt x="0" y="4166"/>
                  </a:moveTo>
                  <a:lnTo>
                    <a:pt x="2235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5"/>
            <p:cNvSpPr/>
            <p:nvPr/>
          </p:nvSpPr>
          <p:spPr>
            <a:xfrm>
              <a:off x="4213042" y="3661599"/>
              <a:ext cx="67350" cy="10770"/>
            </a:xfrm>
            <a:custGeom>
              <a:avLst/>
              <a:pathLst>
                <a:path w="67350" h="10770">
                  <a:moveTo>
                    <a:pt x="0" y="10770"/>
                  </a:moveTo>
                  <a:lnTo>
                    <a:pt x="6735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6"/>
            <p:cNvSpPr/>
            <p:nvPr/>
          </p:nvSpPr>
          <p:spPr>
            <a:xfrm>
              <a:off x="4249220" y="3612710"/>
              <a:ext cx="22275" cy="4548"/>
            </a:xfrm>
            <a:custGeom>
              <a:avLst/>
              <a:pathLst>
                <a:path w="22275" h="4548">
                  <a:moveTo>
                    <a:pt x="0" y="4548"/>
                  </a:moveTo>
                  <a:lnTo>
                    <a:pt x="2227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7"/>
            <p:cNvSpPr/>
            <p:nvPr/>
          </p:nvSpPr>
          <p:spPr>
            <a:xfrm>
              <a:off x="4247229" y="3602981"/>
              <a:ext cx="22235" cy="4739"/>
            </a:xfrm>
            <a:custGeom>
              <a:avLst/>
              <a:pathLst>
                <a:path w="22235" h="4739">
                  <a:moveTo>
                    <a:pt x="0" y="4739"/>
                  </a:moveTo>
                  <a:lnTo>
                    <a:pt x="2223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8"/>
            <p:cNvSpPr/>
            <p:nvPr/>
          </p:nvSpPr>
          <p:spPr>
            <a:xfrm>
              <a:off x="4228814" y="3622457"/>
              <a:ext cx="44627" cy="8715"/>
            </a:xfrm>
            <a:custGeom>
              <a:avLst/>
              <a:pathLst>
                <a:path w="44627" h="8715">
                  <a:moveTo>
                    <a:pt x="0" y="8715"/>
                  </a:moveTo>
                  <a:lnTo>
                    <a:pt x="4462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299"/>
            <p:cNvSpPr/>
            <p:nvPr/>
          </p:nvSpPr>
          <p:spPr>
            <a:xfrm>
              <a:off x="4245157" y="3593269"/>
              <a:ext cx="22194" cy="4930"/>
            </a:xfrm>
            <a:custGeom>
              <a:avLst/>
              <a:pathLst>
                <a:path w="22194" h="4930">
                  <a:moveTo>
                    <a:pt x="0" y="4930"/>
                  </a:moveTo>
                  <a:lnTo>
                    <a:pt x="221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300"/>
            <p:cNvSpPr/>
            <p:nvPr/>
          </p:nvSpPr>
          <p:spPr>
            <a:xfrm>
              <a:off x="4243003" y="3583576"/>
              <a:ext cx="22151" cy="5120"/>
            </a:xfrm>
            <a:custGeom>
              <a:avLst/>
              <a:pathLst>
                <a:path w="22151" h="5120">
                  <a:moveTo>
                    <a:pt x="0" y="5120"/>
                  </a:moveTo>
                  <a:lnTo>
                    <a:pt x="2215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301"/>
            <p:cNvSpPr/>
            <p:nvPr/>
          </p:nvSpPr>
          <p:spPr>
            <a:xfrm>
              <a:off x="4240768" y="3573902"/>
              <a:ext cx="22106" cy="5309"/>
            </a:xfrm>
            <a:custGeom>
              <a:avLst/>
              <a:pathLst>
                <a:path w="22106" h="5309">
                  <a:moveTo>
                    <a:pt x="0" y="5309"/>
                  </a:moveTo>
                  <a:lnTo>
                    <a:pt x="2210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2"/>
            <p:cNvSpPr/>
            <p:nvPr/>
          </p:nvSpPr>
          <p:spPr>
            <a:xfrm>
              <a:off x="4260854" y="3681254"/>
              <a:ext cx="22508" cy="3204"/>
            </a:xfrm>
            <a:custGeom>
              <a:avLst/>
              <a:pathLst>
                <a:path w="22508" h="3204">
                  <a:moveTo>
                    <a:pt x="0" y="3204"/>
                  </a:moveTo>
                  <a:lnTo>
                    <a:pt x="2250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3"/>
            <p:cNvSpPr/>
            <p:nvPr/>
          </p:nvSpPr>
          <p:spPr>
            <a:xfrm>
              <a:off x="4259439" y="3671420"/>
              <a:ext cx="22479" cy="3397"/>
            </a:xfrm>
            <a:custGeom>
              <a:avLst/>
              <a:pathLst>
                <a:path w="22479" h="3397">
                  <a:moveTo>
                    <a:pt x="0" y="3397"/>
                  </a:moveTo>
                  <a:lnTo>
                    <a:pt x="224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4239652" y="3691100"/>
              <a:ext cx="45069" cy="6023"/>
            </a:xfrm>
            <a:custGeom>
              <a:avLst/>
              <a:pathLst>
                <a:path w="45069" h="6023">
                  <a:moveTo>
                    <a:pt x="0" y="6023"/>
                  </a:moveTo>
                  <a:lnTo>
                    <a:pt x="450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5"/>
            <p:cNvSpPr/>
            <p:nvPr/>
          </p:nvSpPr>
          <p:spPr>
            <a:xfrm>
              <a:off x="2151309" y="3231573"/>
              <a:ext cx="19296" cy="12022"/>
            </a:xfrm>
            <a:custGeom>
              <a:avLst/>
              <a:pathLst>
                <a:path w="19296" h="12022">
                  <a:moveTo>
                    <a:pt x="19296" y="1202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6"/>
            <p:cNvSpPr/>
            <p:nvPr/>
          </p:nvSpPr>
          <p:spPr>
            <a:xfrm>
              <a:off x="2146090" y="3240031"/>
              <a:ext cx="19399" cy="11856"/>
            </a:xfrm>
            <a:custGeom>
              <a:avLst/>
              <a:pathLst>
                <a:path w="19399" h="11856">
                  <a:moveTo>
                    <a:pt x="19399" y="1185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7"/>
            <p:cNvSpPr/>
            <p:nvPr/>
          </p:nvSpPr>
          <p:spPr>
            <a:xfrm>
              <a:off x="2161965" y="3214792"/>
              <a:ext cx="133614" cy="86458"/>
            </a:xfrm>
            <a:custGeom>
              <a:avLst/>
              <a:pathLst>
                <a:path w="133614" h="86458">
                  <a:moveTo>
                    <a:pt x="133614" y="86458"/>
                  </a:moveTo>
                  <a:lnTo>
                    <a:pt x="66807" y="43229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8"/>
            <p:cNvSpPr/>
            <p:nvPr/>
          </p:nvSpPr>
          <p:spPr>
            <a:xfrm>
              <a:off x="2125943" y="3274302"/>
              <a:ext cx="19794" cy="11184"/>
            </a:xfrm>
            <a:custGeom>
              <a:avLst/>
              <a:pathLst>
                <a:path w="19794" h="11184">
                  <a:moveTo>
                    <a:pt x="19794" y="1118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09"/>
            <p:cNvSpPr/>
            <p:nvPr/>
          </p:nvSpPr>
          <p:spPr>
            <a:xfrm>
              <a:off x="2121090" y="3282976"/>
              <a:ext cx="19889" cy="11014"/>
            </a:xfrm>
            <a:custGeom>
              <a:avLst/>
              <a:pathLst>
                <a:path w="19889" h="11014">
                  <a:moveTo>
                    <a:pt x="19889" y="1101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2130869" y="3265670"/>
              <a:ext cx="39394" cy="22707"/>
            </a:xfrm>
            <a:custGeom>
              <a:avLst/>
              <a:pathLst>
                <a:path w="39394" h="22707">
                  <a:moveTo>
                    <a:pt x="39394" y="2270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1"/>
            <p:cNvSpPr/>
            <p:nvPr/>
          </p:nvSpPr>
          <p:spPr>
            <a:xfrm>
              <a:off x="2140943" y="3248534"/>
              <a:ext cx="19499" cy="11689"/>
            </a:xfrm>
            <a:custGeom>
              <a:avLst/>
              <a:pathLst>
                <a:path w="19499" h="11689">
                  <a:moveTo>
                    <a:pt x="19499" y="1168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2"/>
            <p:cNvSpPr/>
            <p:nvPr/>
          </p:nvSpPr>
          <p:spPr>
            <a:xfrm>
              <a:off x="2135869" y="3257080"/>
              <a:ext cx="19599" cy="11522"/>
            </a:xfrm>
            <a:custGeom>
              <a:avLst/>
              <a:pathLst>
                <a:path w="19599" h="11522">
                  <a:moveTo>
                    <a:pt x="19599" y="1152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3"/>
            <p:cNvSpPr/>
            <p:nvPr/>
          </p:nvSpPr>
          <p:spPr>
            <a:xfrm>
              <a:off x="2156601" y="3223160"/>
              <a:ext cx="134350" cy="85309"/>
            </a:xfrm>
            <a:custGeom>
              <a:avLst/>
              <a:pathLst>
                <a:path w="134350" h="85309">
                  <a:moveTo>
                    <a:pt x="134350" y="85309"/>
                  </a:moveTo>
                  <a:lnTo>
                    <a:pt x="67175" y="42654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4"/>
            <p:cNvSpPr/>
            <p:nvPr/>
          </p:nvSpPr>
          <p:spPr>
            <a:xfrm>
              <a:off x="2102430" y="3318079"/>
              <a:ext cx="40510" cy="20651"/>
            </a:xfrm>
            <a:custGeom>
              <a:avLst/>
              <a:pathLst>
                <a:path w="40510" h="20651">
                  <a:moveTo>
                    <a:pt x="40510" y="2065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5"/>
            <p:cNvSpPr/>
            <p:nvPr/>
          </p:nvSpPr>
          <p:spPr>
            <a:xfrm>
              <a:off x="2097954" y="3326953"/>
              <a:ext cx="20342" cy="10151"/>
            </a:xfrm>
            <a:custGeom>
              <a:avLst/>
              <a:pathLst>
                <a:path w="20342" h="10151">
                  <a:moveTo>
                    <a:pt x="20342" y="1015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6"/>
            <p:cNvSpPr/>
            <p:nvPr/>
          </p:nvSpPr>
          <p:spPr>
            <a:xfrm>
              <a:off x="2093554" y="3335865"/>
              <a:ext cx="20429" cy="9977"/>
            </a:xfrm>
            <a:custGeom>
              <a:avLst/>
              <a:pathLst>
                <a:path w="20429" h="9977">
                  <a:moveTo>
                    <a:pt x="20429" y="997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7"/>
            <p:cNvSpPr/>
            <p:nvPr/>
          </p:nvSpPr>
          <p:spPr>
            <a:xfrm>
              <a:off x="2089231" y="3344815"/>
              <a:ext cx="20513" cy="9801"/>
            </a:xfrm>
            <a:custGeom>
              <a:avLst/>
              <a:pathLst>
                <a:path w="20513" h="9801">
                  <a:moveTo>
                    <a:pt x="20513" y="98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8"/>
            <p:cNvSpPr/>
            <p:nvPr/>
          </p:nvSpPr>
          <p:spPr>
            <a:xfrm>
              <a:off x="2116313" y="3291692"/>
              <a:ext cx="119897" cy="65060"/>
            </a:xfrm>
            <a:custGeom>
              <a:avLst/>
              <a:pathLst>
                <a:path w="119897" h="65060">
                  <a:moveTo>
                    <a:pt x="119897" y="65060"/>
                  </a:moveTo>
                  <a:lnTo>
                    <a:pt x="59948" y="32530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19"/>
            <p:cNvSpPr/>
            <p:nvPr/>
          </p:nvSpPr>
          <p:spPr>
            <a:xfrm>
              <a:off x="2111610" y="3300448"/>
              <a:ext cx="20075" cy="10671"/>
            </a:xfrm>
            <a:custGeom>
              <a:avLst/>
              <a:pathLst>
                <a:path w="20075" h="10671">
                  <a:moveTo>
                    <a:pt x="20075" y="1067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0"/>
            <p:cNvSpPr/>
            <p:nvPr/>
          </p:nvSpPr>
          <p:spPr>
            <a:xfrm>
              <a:off x="2106982" y="3309244"/>
              <a:ext cx="20165" cy="10499"/>
            </a:xfrm>
            <a:custGeom>
              <a:avLst/>
              <a:pathLst>
                <a:path w="20165" h="10499">
                  <a:moveTo>
                    <a:pt x="20165" y="104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1"/>
            <p:cNvSpPr/>
            <p:nvPr/>
          </p:nvSpPr>
          <p:spPr>
            <a:xfrm>
              <a:off x="1994675" y="3637107"/>
              <a:ext cx="22367" cy="4070"/>
            </a:xfrm>
            <a:custGeom>
              <a:avLst/>
              <a:pathLst>
                <a:path w="22367" h="4070">
                  <a:moveTo>
                    <a:pt x="22367" y="407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2"/>
            <p:cNvSpPr/>
            <p:nvPr/>
          </p:nvSpPr>
          <p:spPr>
            <a:xfrm>
              <a:off x="1992937" y="3646893"/>
              <a:ext cx="22402" cy="3878"/>
            </a:xfrm>
            <a:custGeom>
              <a:avLst/>
              <a:pathLst>
                <a:path w="22402" h="3878">
                  <a:moveTo>
                    <a:pt x="22402" y="387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23"/>
            <p:cNvSpPr/>
            <p:nvPr/>
          </p:nvSpPr>
          <p:spPr>
            <a:xfrm>
              <a:off x="1991283" y="3656694"/>
              <a:ext cx="22434" cy="3686"/>
            </a:xfrm>
            <a:custGeom>
              <a:avLst/>
              <a:pathLst>
                <a:path w="22434" h="3686">
                  <a:moveTo>
                    <a:pt x="22434" y="368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l324"/>
            <p:cNvSpPr/>
            <p:nvPr/>
          </p:nvSpPr>
          <p:spPr>
            <a:xfrm>
              <a:off x="1989714" y="3666508"/>
              <a:ext cx="22465" cy="3494"/>
            </a:xfrm>
            <a:custGeom>
              <a:avLst/>
              <a:pathLst>
                <a:path w="22465" h="3494">
                  <a:moveTo>
                    <a:pt x="22465" y="349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l325"/>
            <p:cNvSpPr/>
            <p:nvPr/>
          </p:nvSpPr>
          <p:spPr>
            <a:xfrm>
              <a:off x="1988229" y="3676335"/>
              <a:ext cx="44988" cy="6602"/>
            </a:xfrm>
            <a:custGeom>
              <a:avLst/>
              <a:pathLst>
                <a:path w="44988" h="6602">
                  <a:moveTo>
                    <a:pt x="44988" y="66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l326"/>
            <p:cNvSpPr/>
            <p:nvPr/>
          </p:nvSpPr>
          <p:spPr>
            <a:xfrm>
              <a:off x="1986828" y="3686175"/>
              <a:ext cx="45043" cy="6216"/>
            </a:xfrm>
            <a:custGeom>
              <a:avLst/>
              <a:pathLst>
                <a:path w="45043" h="6216">
                  <a:moveTo>
                    <a:pt x="45043" y="62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l327"/>
            <p:cNvSpPr/>
            <p:nvPr/>
          </p:nvSpPr>
          <p:spPr>
            <a:xfrm>
              <a:off x="1985511" y="3696027"/>
              <a:ext cx="22547" cy="2915"/>
            </a:xfrm>
            <a:custGeom>
              <a:avLst/>
              <a:pathLst>
                <a:path w="22547" h="2915">
                  <a:moveTo>
                    <a:pt x="22547" y="291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l328"/>
            <p:cNvSpPr/>
            <p:nvPr/>
          </p:nvSpPr>
          <p:spPr>
            <a:xfrm>
              <a:off x="1984279" y="3705889"/>
              <a:ext cx="22571" cy="2721"/>
            </a:xfrm>
            <a:custGeom>
              <a:avLst/>
              <a:pathLst>
                <a:path w="22571" h="2721">
                  <a:moveTo>
                    <a:pt x="22571" y="27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l329"/>
            <p:cNvSpPr/>
            <p:nvPr/>
          </p:nvSpPr>
          <p:spPr>
            <a:xfrm>
              <a:off x="1983131" y="3715762"/>
              <a:ext cx="22594" cy="2528"/>
            </a:xfrm>
            <a:custGeom>
              <a:avLst/>
              <a:pathLst>
                <a:path w="22594" h="2528">
                  <a:moveTo>
                    <a:pt x="22594" y="252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l330"/>
            <p:cNvSpPr/>
            <p:nvPr/>
          </p:nvSpPr>
          <p:spPr>
            <a:xfrm>
              <a:off x="1982068" y="3725644"/>
              <a:ext cx="22615" cy="2334"/>
            </a:xfrm>
            <a:custGeom>
              <a:avLst/>
              <a:pathLst>
                <a:path w="22615" h="2334">
                  <a:moveTo>
                    <a:pt x="22615" y="233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l331"/>
            <p:cNvSpPr/>
            <p:nvPr/>
          </p:nvSpPr>
          <p:spPr>
            <a:xfrm>
              <a:off x="1978026" y="3775171"/>
              <a:ext cx="22694" cy="1363"/>
            </a:xfrm>
            <a:custGeom>
              <a:avLst/>
              <a:pathLst>
                <a:path w="22694" h="1363">
                  <a:moveTo>
                    <a:pt x="22694" y="136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l332"/>
            <p:cNvSpPr/>
            <p:nvPr/>
          </p:nvSpPr>
          <p:spPr>
            <a:xfrm>
              <a:off x="1977473" y="3785094"/>
              <a:ext cx="22705" cy="1168"/>
            </a:xfrm>
            <a:custGeom>
              <a:avLst/>
              <a:pathLst>
                <a:path w="22705" h="1168">
                  <a:moveTo>
                    <a:pt x="22705" y="116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l333"/>
            <p:cNvSpPr/>
            <p:nvPr/>
          </p:nvSpPr>
          <p:spPr>
            <a:xfrm>
              <a:off x="1977004" y="3795022"/>
              <a:ext cx="22714" cy="974"/>
            </a:xfrm>
            <a:custGeom>
              <a:avLst/>
              <a:pathLst>
                <a:path w="22714" h="974">
                  <a:moveTo>
                    <a:pt x="22714" y="97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l334"/>
            <p:cNvSpPr/>
            <p:nvPr/>
          </p:nvSpPr>
          <p:spPr>
            <a:xfrm>
              <a:off x="1976621" y="3804954"/>
              <a:ext cx="22721" cy="779"/>
            </a:xfrm>
            <a:custGeom>
              <a:avLst/>
              <a:pathLst>
                <a:path w="22721" h="779">
                  <a:moveTo>
                    <a:pt x="22721" y="77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l335"/>
            <p:cNvSpPr/>
            <p:nvPr/>
          </p:nvSpPr>
          <p:spPr>
            <a:xfrm>
              <a:off x="1976323" y="3814889"/>
              <a:ext cx="22727" cy="584"/>
            </a:xfrm>
            <a:custGeom>
              <a:avLst/>
              <a:pathLst>
                <a:path w="22727" h="584">
                  <a:moveTo>
                    <a:pt x="22727" y="58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l336"/>
            <p:cNvSpPr/>
            <p:nvPr/>
          </p:nvSpPr>
          <p:spPr>
            <a:xfrm>
              <a:off x="1976110" y="3824826"/>
              <a:ext cx="22731" cy="389"/>
            </a:xfrm>
            <a:custGeom>
              <a:avLst/>
              <a:pathLst>
                <a:path w="22731" h="389">
                  <a:moveTo>
                    <a:pt x="22731" y="38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l337"/>
            <p:cNvSpPr/>
            <p:nvPr/>
          </p:nvSpPr>
          <p:spPr>
            <a:xfrm>
              <a:off x="1981090" y="3735535"/>
              <a:ext cx="45268" cy="4281"/>
            </a:xfrm>
            <a:custGeom>
              <a:avLst/>
              <a:pathLst>
                <a:path w="45268" h="4281">
                  <a:moveTo>
                    <a:pt x="45268" y="428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l338"/>
            <p:cNvSpPr/>
            <p:nvPr/>
          </p:nvSpPr>
          <p:spPr>
            <a:xfrm>
              <a:off x="1980197" y="3745433"/>
              <a:ext cx="45303" cy="3892"/>
            </a:xfrm>
            <a:custGeom>
              <a:avLst/>
              <a:pathLst>
                <a:path w="45303" h="3892">
                  <a:moveTo>
                    <a:pt x="45303" y="389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l339"/>
            <p:cNvSpPr/>
            <p:nvPr/>
          </p:nvSpPr>
          <p:spPr>
            <a:xfrm>
              <a:off x="1979388" y="3755340"/>
              <a:ext cx="22667" cy="1752"/>
            </a:xfrm>
            <a:custGeom>
              <a:avLst/>
              <a:pathLst>
                <a:path w="22667" h="1752">
                  <a:moveTo>
                    <a:pt x="22667" y="175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l340"/>
            <p:cNvSpPr/>
            <p:nvPr/>
          </p:nvSpPr>
          <p:spPr>
            <a:xfrm>
              <a:off x="1978665" y="3765252"/>
              <a:ext cx="22681" cy="1557"/>
            </a:xfrm>
            <a:custGeom>
              <a:avLst/>
              <a:pathLst>
                <a:path w="22681" h="1557">
                  <a:moveTo>
                    <a:pt x="22681" y="155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l341"/>
            <p:cNvSpPr/>
            <p:nvPr/>
          </p:nvSpPr>
          <p:spPr>
            <a:xfrm>
              <a:off x="1975982" y="3834764"/>
              <a:ext cx="90937" cy="779"/>
            </a:xfrm>
            <a:custGeom>
              <a:avLst/>
              <a:pathLst>
                <a:path w="90937" h="779">
                  <a:moveTo>
                    <a:pt x="90937" y="77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l342"/>
            <p:cNvSpPr/>
            <p:nvPr/>
          </p:nvSpPr>
          <p:spPr>
            <a:xfrm>
              <a:off x="1975939" y="3844703"/>
              <a:ext cx="90941" cy="0"/>
            </a:xfrm>
            <a:custGeom>
              <a:avLst/>
              <a:pathLst>
                <a:path w="90941" h="0">
                  <a:moveTo>
                    <a:pt x="90941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l343"/>
            <p:cNvSpPr/>
            <p:nvPr/>
          </p:nvSpPr>
          <p:spPr>
            <a:xfrm>
              <a:off x="1976323" y="3873932"/>
              <a:ext cx="22727" cy="584"/>
            </a:xfrm>
            <a:custGeom>
              <a:avLst/>
              <a:pathLst>
                <a:path w="22727" h="584">
                  <a:moveTo>
                    <a:pt x="22727" y="0"/>
                  </a:moveTo>
                  <a:lnTo>
                    <a:pt x="0" y="5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l344"/>
            <p:cNvSpPr/>
            <p:nvPr/>
          </p:nvSpPr>
          <p:spPr>
            <a:xfrm>
              <a:off x="1976621" y="3883672"/>
              <a:ext cx="22721" cy="779"/>
            </a:xfrm>
            <a:custGeom>
              <a:avLst/>
              <a:pathLst>
                <a:path w="22721" h="779">
                  <a:moveTo>
                    <a:pt x="22721" y="0"/>
                  </a:moveTo>
                  <a:lnTo>
                    <a:pt x="0" y="7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l345"/>
            <p:cNvSpPr/>
            <p:nvPr/>
          </p:nvSpPr>
          <p:spPr>
            <a:xfrm>
              <a:off x="1975982" y="3853862"/>
              <a:ext cx="90937" cy="779"/>
            </a:xfrm>
            <a:custGeom>
              <a:avLst/>
              <a:pathLst>
                <a:path w="90937" h="779">
                  <a:moveTo>
                    <a:pt x="90937" y="0"/>
                  </a:moveTo>
                  <a:lnTo>
                    <a:pt x="0" y="7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l346"/>
            <p:cNvSpPr/>
            <p:nvPr/>
          </p:nvSpPr>
          <p:spPr>
            <a:xfrm>
              <a:off x="1976110" y="3863021"/>
              <a:ext cx="90927" cy="1558"/>
            </a:xfrm>
            <a:custGeom>
              <a:avLst/>
              <a:pathLst>
                <a:path w="90927" h="1558">
                  <a:moveTo>
                    <a:pt x="90927" y="0"/>
                  </a:moveTo>
                  <a:lnTo>
                    <a:pt x="0" y="15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l347"/>
            <p:cNvSpPr/>
            <p:nvPr/>
          </p:nvSpPr>
          <p:spPr>
            <a:xfrm>
              <a:off x="1977004" y="3891461"/>
              <a:ext cx="68143" cy="2922"/>
            </a:xfrm>
            <a:custGeom>
              <a:avLst/>
              <a:pathLst>
                <a:path w="68143" h="2922">
                  <a:moveTo>
                    <a:pt x="68143" y="0"/>
                  </a:moveTo>
                  <a:lnTo>
                    <a:pt x="0" y="29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l348"/>
            <p:cNvSpPr/>
            <p:nvPr/>
          </p:nvSpPr>
          <p:spPr>
            <a:xfrm>
              <a:off x="1977473" y="3901973"/>
              <a:ext cx="45410" cy="2337"/>
            </a:xfrm>
            <a:custGeom>
              <a:avLst/>
              <a:pathLst>
                <a:path w="45410" h="2337">
                  <a:moveTo>
                    <a:pt x="45410" y="0"/>
                  </a:moveTo>
                  <a:lnTo>
                    <a:pt x="0" y="23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l349"/>
            <p:cNvSpPr/>
            <p:nvPr/>
          </p:nvSpPr>
          <p:spPr>
            <a:xfrm>
              <a:off x="1980197" y="3942026"/>
              <a:ext cx="22651" cy="1946"/>
            </a:xfrm>
            <a:custGeom>
              <a:avLst/>
              <a:pathLst>
                <a:path w="22651" h="1946">
                  <a:moveTo>
                    <a:pt x="22651" y="0"/>
                  </a:moveTo>
                  <a:lnTo>
                    <a:pt x="0" y="19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l350"/>
            <p:cNvSpPr/>
            <p:nvPr/>
          </p:nvSpPr>
          <p:spPr>
            <a:xfrm>
              <a:off x="1981090" y="3951730"/>
              <a:ext cx="22634" cy="2140"/>
            </a:xfrm>
            <a:custGeom>
              <a:avLst/>
              <a:pathLst>
                <a:path w="22634" h="2140">
                  <a:moveTo>
                    <a:pt x="22634" y="0"/>
                  </a:moveTo>
                  <a:lnTo>
                    <a:pt x="0" y="214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l351"/>
            <p:cNvSpPr/>
            <p:nvPr/>
          </p:nvSpPr>
          <p:spPr>
            <a:xfrm>
              <a:off x="1978026" y="3911508"/>
              <a:ext cx="45388" cy="2726"/>
            </a:xfrm>
            <a:custGeom>
              <a:avLst/>
              <a:pathLst>
                <a:path w="45388" h="2726">
                  <a:moveTo>
                    <a:pt x="45388" y="0"/>
                  </a:moveTo>
                  <a:lnTo>
                    <a:pt x="0" y="27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2"/>
            <p:cNvSpPr/>
            <p:nvPr/>
          </p:nvSpPr>
          <p:spPr>
            <a:xfrm>
              <a:off x="1978665" y="3921037"/>
              <a:ext cx="45363" cy="3115"/>
            </a:xfrm>
            <a:custGeom>
              <a:avLst/>
              <a:pathLst>
                <a:path w="45363" h="3115">
                  <a:moveTo>
                    <a:pt x="45363" y="0"/>
                  </a:moveTo>
                  <a:lnTo>
                    <a:pt x="0" y="311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l353"/>
            <p:cNvSpPr/>
            <p:nvPr/>
          </p:nvSpPr>
          <p:spPr>
            <a:xfrm>
              <a:off x="1979388" y="3930561"/>
              <a:ext cx="45335" cy="3504"/>
            </a:xfrm>
            <a:custGeom>
              <a:avLst/>
              <a:pathLst>
                <a:path w="45335" h="3504">
                  <a:moveTo>
                    <a:pt x="45335" y="0"/>
                  </a:moveTo>
                  <a:lnTo>
                    <a:pt x="0" y="35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4"/>
            <p:cNvSpPr/>
            <p:nvPr/>
          </p:nvSpPr>
          <p:spPr>
            <a:xfrm>
              <a:off x="2080815" y="3362823"/>
              <a:ext cx="41357" cy="18897"/>
            </a:xfrm>
            <a:custGeom>
              <a:avLst/>
              <a:pathLst>
                <a:path w="41357" h="18897">
                  <a:moveTo>
                    <a:pt x="41357" y="1889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l355"/>
            <p:cNvSpPr/>
            <p:nvPr/>
          </p:nvSpPr>
          <p:spPr>
            <a:xfrm>
              <a:off x="2076723" y="3371881"/>
              <a:ext cx="20759" cy="9271"/>
            </a:xfrm>
            <a:custGeom>
              <a:avLst/>
              <a:pathLst>
                <a:path w="20759" h="9271">
                  <a:moveTo>
                    <a:pt x="20759" y="927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l356"/>
            <p:cNvSpPr/>
            <p:nvPr/>
          </p:nvSpPr>
          <p:spPr>
            <a:xfrm>
              <a:off x="2072709" y="3380973"/>
              <a:ext cx="20837" cy="9092"/>
            </a:xfrm>
            <a:custGeom>
              <a:avLst/>
              <a:pathLst>
                <a:path w="20837" h="9092">
                  <a:moveTo>
                    <a:pt x="20837" y="909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l357"/>
            <p:cNvSpPr/>
            <p:nvPr/>
          </p:nvSpPr>
          <p:spPr>
            <a:xfrm>
              <a:off x="2084984" y="3353801"/>
              <a:ext cx="61791" cy="28876"/>
            </a:xfrm>
            <a:custGeom>
              <a:avLst/>
              <a:pathLst>
                <a:path w="61791" h="28876">
                  <a:moveTo>
                    <a:pt x="61791" y="2887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l358"/>
            <p:cNvSpPr/>
            <p:nvPr/>
          </p:nvSpPr>
          <p:spPr>
            <a:xfrm>
              <a:off x="2068773" y="3390100"/>
              <a:ext cx="41830" cy="17827"/>
            </a:xfrm>
            <a:custGeom>
              <a:avLst/>
              <a:pathLst>
                <a:path w="41830" h="17827">
                  <a:moveTo>
                    <a:pt x="41830" y="1782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59"/>
            <p:cNvSpPr/>
            <p:nvPr/>
          </p:nvSpPr>
          <p:spPr>
            <a:xfrm>
              <a:off x="2064916" y="3399260"/>
              <a:ext cx="41981" cy="17468"/>
            </a:xfrm>
            <a:custGeom>
              <a:avLst/>
              <a:pathLst>
                <a:path w="41981" h="17468">
                  <a:moveTo>
                    <a:pt x="41981" y="1746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l360"/>
            <p:cNvSpPr/>
            <p:nvPr/>
          </p:nvSpPr>
          <p:spPr>
            <a:xfrm>
              <a:off x="2061137" y="3408453"/>
              <a:ext cx="42129" cy="17107"/>
            </a:xfrm>
            <a:custGeom>
              <a:avLst/>
              <a:pathLst>
                <a:path w="42129" h="17107">
                  <a:moveTo>
                    <a:pt x="42129" y="1710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l361"/>
            <p:cNvSpPr/>
            <p:nvPr/>
          </p:nvSpPr>
          <p:spPr>
            <a:xfrm>
              <a:off x="2057437" y="3417677"/>
              <a:ext cx="21137" cy="8373"/>
            </a:xfrm>
            <a:custGeom>
              <a:avLst/>
              <a:pathLst>
                <a:path w="21137" h="8373">
                  <a:moveTo>
                    <a:pt x="21137" y="837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l362"/>
            <p:cNvSpPr/>
            <p:nvPr/>
          </p:nvSpPr>
          <p:spPr>
            <a:xfrm>
              <a:off x="2053816" y="3426933"/>
              <a:ext cx="21208" cy="8191"/>
            </a:xfrm>
            <a:custGeom>
              <a:avLst/>
              <a:pathLst>
                <a:path w="21208" h="8191">
                  <a:moveTo>
                    <a:pt x="21208" y="819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l363"/>
            <p:cNvSpPr/>
            <p:nvPr/>
          </p:nvSpPr>
          <p:spPr>
            <a:xfrm>
              <a:off x="2050275" y="3436220"/>
              <a:ext cx="21277" cy="8009"/>
            </a:xfrm>
            <a:custGeom>
              <a:avLst/>
              <a:pathLst>
                <a:path w="21277" h="8009">
                  <a:moveTo>
                    <a:pt x="21277" y="800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l364"/>
            <p:cNvSpPr/>
            <p:nvPr/>
          </p:nvSpPr>
          <p:spPr>
            <a:xfrm>
              <a:off x="2046813" y="3445537"/>
              <a:ext cx="21345" cy="7826"/>
            </a:xfrm>
            <a:custGeom>
              <a:avLst/>
              <a:pathLst>
                <a:path w="21345" h="7826">
                  <a:moveTo>
                    <a:pt x="21345" y="782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l365"/>
            <p:cNvSpPr/>
            <p:nvPr/>
          </p:nvSpPr>
          <p:spPr>
            <a:xfrm>
              <a:off x="2043432" y="3454883"/>
              <a:ext cx="64235" cy="22930"/>
            </a:xfrm>
            <a:custGeom>
              <a:avLst/>
              <a:pathLst>
                <a:path w="64235" h="22930">
                  <a:moveTo>
                    <a:pt x="64235" y="2293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l366"/>
            <p:cNvSpPr/>
            <p:nvPr/>
          </p:nvSpPr>
          <p:spPr>
            <a:xfrm>
              <a:off x="2040130" y="3464258"/>
              <a:ext cx="64429" cy="22379"/>
            </a:xfrm>
            <a:custGeom>
              <a:avLst/>
              <a:pathLst>
                <a:path w="64429" h="22379">
                  <a:moveTo>
                    <a:pt x="64429" y="2237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l367"/>
            <p:cNvSpPr/>
            <p:nvPr/>
          </p:nvSpPr>
          <p:spPr>
            <a:xfrm>
              <a:off x="2030710" y="3492547"/>
              <a:ext cx="21661" cy="6905"/>
            </a:xfrm>
            <a:custGeom>
              <a:avLst/>
              <a:pathLst>
                <a:path w="21661" h="6905">
                  <a:moveTo>
                    <a:pt x="21661" y="69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l368"/>
            <p:cNvSpPr/>
            <p:nvPr/>
          </p:nvSpPr>
          <p:spPr>
            <a:xfrm>
              <a:off x="2027732" y="3502030"/>
              <a:ext cx="21719" cy="6719"/>
            </a:xfrm>
            <a:custGeom>
              <a:avLst/>
              <a:pathLst>
                <a:path w="21719" h="6719">
                  <a:moveTo>
                    <a:pt x="21719" y="671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l369"/>
            <p:cNvSpPr/>
            <p:nvPr/>
          </p:nvSpPr>
          <p:spPr>
            <a:xfrm>
              <a:off x="2036909" y="3473661"/>
              <a:ext cx="64619" cy="21826"/>
            </a:xfrm>
            <a:custGeom>
              <a:avLst/>
              <a:pathLst>
                <a:path w="64619" h="21826">
                  <a:moveTo>
                    <a:pt x="64619" y="2182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l370"/>
            <p:cNvSpPr/>
            <p:nvPr/>
          </p:nvSpPr>
          <p:spPr>
            <a:xfrm>
              <a:off x="2024836" y="3511537"/>
              <a:ext cx="43553" cy="13065"/>
            </a:xfrm>
            <a:custGeom>
              <a:avLst/>
              <a:pathLst>
                <a:path w="43553" h="13065">
                  <a:moveTo>
                    <a:pt x="43553" y="1306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l371"/>
            <p:cNvSpPr/>
            <p:nvPr/>
          </p:nvSpPr>
          <p:spPr>
            <a:xfrm>
              <a:off x="2022021" y="3521069"/>
              <a:ext cx="43663" cy="12691"/>
            </a:xfrm>
            <a:custGeom>
              <a:avLst/>
              <a:pathLst>
                <a:path w="43663" h="12691">
                  <a:moveTo>
                    <a:pt x="43663" y="1269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l372"/>
            <p:cNvSpPr/>
            <p:nvPr/>
          </p:nvSpPr>
          <p:spPr>
            <a:xfrm>
              <a:off x="2019287" y="3530625"/>
              <a:ext cx="21885" cy="6158"/>
            </a:xfrm>
            <a:custGeom>
              <a:avLst/>
              <a:pathLst>
                <a:path w="21885" h="6158">
                  <a:moveTo>
                    <a:pt x="21885" y="615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l373"/>
            <p:cNvSpPr/>
            <p:nvPr/>
          </p:nvSpPr>
          <p:spPr>
            <a:xfrm>
              <a:off x="2016636" y="3540204"/>
              <a:ext cx="21937" cy="5970"/>
            </a:xfrm>
            <a:custGeom>
              <a:avLst/>
              <a:pathLst>
                <a:path w="21937" h="5970">
                  <a:moveTo>
                    <a:pt x="21937" y="597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l374"/>
            <p:cNvSpPr/>
            <p:nvPr/>
          </p:nvSpPr>
          <p:spPr>
            <a:xfrm>
              <a:off x="2014067" y="3549805"/>
              <a:ext cx="21987" cy="5782"/>
            </a:xfrm>
            <a:custGeom>
              <a:avLst/>
              <a:pathLst>
                <a:path w="21987" h="5782">
                  <a:moveTo>
                    <a:pt x="21987" y="578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l375"/>
            <p:cNvSpPr/>
            <p:nvPr/>
          </p:nvSpPr>
          <p:spPr>
            <a:xfrm>
              <a:off x="2011581" y="3559428"/>
              <a:ext cx="44072" cy="11187"/>
            </a:xfrm>
            <a:custGeom>
              <a:avLst/>
              <a:pathLst>
                <a:path w="44072" h="11187">
                  <a:moveTo>
                    <a:pt x="44072" y="1118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l376"/>
            <p:cNvSpPr/>
            <p:nvPr/>
          </p:nvSpPr>
          <p:spPr>
            <a:xfrm>
              <a:off x="2009177" y="3569072"/>
              <a:ext cx="44167" cy="10809"/>
            </a:xfrm>
            <a:custGeom>
              <a:avLst/>
              <a:pathLst>
                <a:path w="44167" h="10809">
                  <a:moveTo>
                    <a:pt x="44167" y="1080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l377"/>
            <p:cNvSpPr/>
            <p:nvPr/>
          </p:nvSpPr>
          <p:spPr>
            <a:xfrm>
              <a:off x="2006855" y="3578736"/>
              <a:ext cx="44258" cy="10430"/>
            </a:xfrm>
            <a:custGeom>
              <a:avLst/>
              <a:pathLst>
                <a:path w="44258" h="10430">
                  <a:moveTo>
                    <a:pt x="44258" y="1043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l378"/>
            <p:cNvSpPr/>
            <p:nvPr/>
          </p:nvSpPr>
          <p:spPr>
            <a:xfrm>
              <a:off x="2004617" y="3588420"/>
              <a:ext cx="22173" cy="5025"/>
            </a:xfrm>
            <a:custGeom>
              <a:avLst/>
              <a:pathLst>
                <a:path w="22173" h="5025">
                  <a:moveTo>
                    <a:pt x="22173" y="502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l379"/>
            <p:cNvSpPr/>
            <p:nvPr/>
          </p:nvSpPr>
          <p:spPr>
            <a:xfrm>
              <a:off x="2002462" y="3598123"/>
              <a:ext cx="22215" cy="4834"/>
            </a:xfrm>
            <a:custGeom>
              <a:avLst/>
              <a:pathLst>
                <a:path w="22215" h="4834">
                  <a:moveTo>
                    <a:pt x="22215" y="483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l380"/>
            <p:cNvSpPr/>
            <p:nvPr/>
          </p:nvSpPr>
          <p:spPr>
            <a:xfrm>
              <a:off x="2000390" y="3607843"/>
              <a:ext cx="22255" cy="4644"/>
            </a:xfrm>
            <a:custGeom>
              <a:avLst/>
              <a:pathLst>
                <a:path w="22255" h="4644">
                  <a:moveTo>
                    <a:pt x="22255" y="464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l381"/>
            <p:cNvSpPr/>
            <p:nvPr/>
          </p:nvSpPr>
          <p:spPr>
            <a:xfrm>
              <a:off x="1998401" y="3617582"/>
              <a:ext cx="22294" cy="4453"/>
            </a:xfrm>
            <a:custGeom>
              <a:avLst/>
              <a:pathLst>
                <a:path w="22294" h="4453">
                  <a:moveTo>
                    <a:pt x="22294" y="445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l382"/>
            <p:cNvSpPr/>
            <p:nvPr/>
          </p:nvSpPr>
          <p:spPr>
            <a:xfrm>
              <a:off x="1996496" y="3627336"/>
              <a:ext cx="22332" cy="4262"/>
            </a:xfrm>
            <a:custGeom>
              <a:avLst/>
              <a:pathLst>
                <a:path w="22332" h="4262">
                  <a:moveTo>
                    <a:pt x="22332" y="426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l383"/>
            <p:cNvSpPr/>
            <p:nvPr/>
          </p:nvSpPr>
          <p:spPr>
            <a:xfrm>
              <a:off x="2033769" y="3483091"/>
              <a:ext cx="64804" cy="21271"/>
            </a:xfrm>
            <a:custGeom>
              <a:avLst/>
              <a:pathLst>
                <a:path w="64804" h="21271">
                  <a:moveTo>
                    <a:pt x="64804" y="2127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l384"/>
            <p:cNvSpPr/>
            <p:nvPr/>
          </p:nvSpPr>
          <p:spPr>
            <a:xfrm>
              <a:off x="1982068" y="3919406"/>
              <a:ext cx="429687" cy="44355"/>
            </a:xfrm>
            <a:custGeom>
              <a:avLst/>
              <a:pathLst>
                <a:path w="429687" h="44355">
                  <a:moveTo>
                    <a:pt x="429687" y="0"/>
                  </a:moveTo>
                  <a:lnTo>
                    <a:pt x="368303" y="6336"/>
                  </a:lnTo>
                  <a:lnTo>
                    <a:pt x="306919" y="12672"/>
                  </a:lnTo>
                  <a:lnTo>
                    <a:pt x="245535" y="19009"/>
                  </a:lnTo>
                  <a:lnTo>
                    <a:pt x="184151" y="25345"/>
                  </a:lnTo>
                  <a:lnTo>
                    <a:pt x="122767" y="31682"/>
                  </a:lnTo>
                  <a:lnTo>
                    <a:pt x="61383" y="38018"/>
                  </a:lnTo>
                  <a:lnTo>
                    <a:pt x="0" y="443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l385"/>
            <p:cNvSpPr/>
            <p:nvPr/>
          </p:nvSpPr>
          <p:spPr>
            <a:xfrm>
              <a:off x="1984279" y="3980794"/>
              <a:ext cx="22571" cy="2721"/>
            </a:xfrm>
            <a:custGeom>
              <a:avLst/>
              <a:pathLst>
                <a:path w="22571" h="2721">
                  <a:moveTo>
                    <a:pt x="22571" y="0"/>
                  </a:moveTo>
                  <a:lnTo>
                    <a:pt x="0" y="27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l386"/>
            <p:cNvSpPr/>
            <p:nvPr/>
          </p:nvSpPr>
          <p:spPr>
            <a:xfrm>
              <a:off x="1985511" y="3990464"/>
              <a:ext cx="22547" cy="2915"/>
            </a:xfrm>
            <a:custGeom>
              <a:avLst/>
              <a:pathLst>
                <a:path w="22547" h="2915">
                  <a:moveTo>
                    <a:pt x="22547" y="0"/>
                  </a:moveTo>
                  <a:lnTo>
                    <a:pt x="0" y="291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l387"/>
            <p:cNvSpPr/>
            <p:nvPr/>
          </p:nvSpPr>
          <p:spPr>
            <a:xfrm>
              <a:off x="1986828" y="4000122"/>
              <a:ext cx="22521" cy="3108"/>
            </a:xfrm>
            <a:custGeom>
              <a:avLst/>
              <a:pathLst>
                <a:path w="22521" h="3108">
                  <a:moveTo>
                    <a:pt x="22521" y="0"/>
                  </a:moveTo>
                  <a:lnTo>
                    <a:pt x="0" y="31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l388"/>
            <p:cNvSpPr/>
            <p:nvPr/>
          </p:nvSpPr>
          <p:spPr>
            <a:xfrm>
              <a:off x="1988229" y="4009769"/>
              <a:ext cx="22494" cy="3301"/>
            </a:xfrm>
            <a:custGeom>
              <a:avLst/>
              <a:pathLst>
                <a:path w="22494" h="3301">
                  <a:moveTo>
                    <a:pt x="22494" y="0"/>
                  </a:moveTo>
                  <a:lnTo>
                    <a:pt x="0" y="33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l389"/>
            <p:cNvSpPr/>
            <p:nvPr/>
          </p:nvSpPr>
          <p:spPr>
            <a:xfrm>
              <a:off x="1989714" y="4019403"/>
              <a:ext cx="22465" cy="3494"/>
            </a:xfrm>
            <a:custGeom>
              <a:avLst/>
              <a:pathLst>
                <a:path w="22465" h="3494">
                  <a:moveTo>
                    <a:pt x="22465" y="0"/>
                  </a:moveTo>
                  <a:lnTo>
                    <a:pt x="0" y="34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l390"/>
            <p:cNvSpPr/>
            <p:nvPr/>
          </p:nvSpPr>
          <p:spPr>
            <a:xfrm>
              <a:off x="1991283" y="4029025"/>
              <a:ext cx="22434" cy="3686"/>
            </a:xfrm>
            <a:custGeom>
              <a:avLst/>
              <a:pathLst>
                <a:path w="22434" h="3686">
                  <a:moveTo>
                    <a:pt x="22434" y="0"/>
                  </a:moveTo>
                  <a:lnTo>
                    <a:pt x="0" y="36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l391"/>
            <p:cNvSpPr/>
            <p:nvPr/>
          </p:nvSpPr>
          <p:spPr>
            <a:xfrm>
              <a:off x="1992937" y="4038634"/>
              <a:ext cx="22402" cy="3878"/>
            </a:xfrm>
            <a:custGeom>
              <a:avLst/>
              <a:pathLst>
                <a:path w="22402" h="3878">
                  <a:moveTo>
                    <a:pt x="22402" y="0"/>
                  </a:moveTo>
                  <a:lnTo>
                    <a:pt x="0" y="38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l392"/>
            <p:cNvSpPr/>
            <p:nvPr/>
          </p:nvSpPr>
          <p:spPr>
            <a:xfrm>
              <a:off x="1994675" y="4048228"/>
              <a:ext cx="22367" cy="4070"/>
            </a:xfrm>
            <a:custGeom>
              <a:avLst/>
              <a:pathLst>
                <a:path w="22367" h="4070">
                  <a:moveTo>
                    <a:pt x="22367" y="0"/>
                  </a:moveTo>
                  <a:lnTo>
                    <a:pt x="0" y="40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l393"/>
            <p:cNvSpPr/>
            <p:nvPr/>
          </p:nvSpPr>
          <p:spPr>
            <a:xfrm>
              <a:off x="1983131" y="3928135"/>
              <a:ext cx="406697" cy="45508"/>
            </a:xfrm>
            <a:custGeom>
              <a:avLst/>
              <a:pathLst>
                <a:path w="406697" h="45508">
                  <a:moveTo>
                    <a:pt x="406697" y="0"/>
                  </a:moveTo>
                  <a:lnTo>
                    <a:pt x="348597" y="6501"/>
                  </a:lnTo>
                  <a:lnTo>
                    <a:pt x="290498" y="13002"/>
                  </a:lnTo>
                  <a:lnTo>
                    <a:pt x="232398" y="19503"/>
                  </a:lnTo>
                  <a:lnTo>
                    <a:pt x="174298" y="26004"/>
                  </a:lnTo>
                  <a:lnTo>
                    <a:pt x="116199" y="32506"/>
                  </a:lnTo>
                  <a:lnTo>
                    <a:pt x="58099" y="39007"/>
                  </a:lnTo>
                  <a:lnTo>
                    <a:pt x="0" y="455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l394"/>
            <p:cNvSpPr/>
            <p:nvPr/>
          </p:nvSpPr>
          <p:spPr>
            <a:xfrm>
              <a:off x="2004617" y="4095960"/>
              <a:ext cx="22173" cy="5025"/>
            </a:xfrm>
            <a:custGeom>
              <a:avLst/>
              <a:pathLst>
                <a:path w="22173" h="5025">
                  <a:moveTo>
                    <a:pt x="22173" y="0"/>
                  </a:moveTo>
                  <a:lnTo>
                    <a:pt x="0" y="50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l395"/>
            <p:cNvSpPr/>
            <p:nvPr/>
          </p:nvSpPr>
          <p:spPr>
            <a:xfrm>
              <a:off x="2006855" y="4105454"/>
              <a:ext cx="22129" cy="5215"/>
            </a:xfrm>
            <a:custGeom>
              <a:avLst/>
              <a:pathLst>
                <a:path w="22129" h="5215">
                  <a:moveTo>
                    <a:pt x="22129" y="0"/>
                  </a:moveTo>
                  <a:lnTo>
                    <a:pt x="0" y="521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l396"/>
            <p:cNvSpPr/>
            <p:nvPr/>
          </p:nvSpPr>
          <p:spPr>
            <a:xfrm>
              <a:off x="2009177" y="4114929"/>
              <a:ext cx="22083" cy="5404"/>
            </a:xfrm>
            <a:custGeom>
              <a:avLst/>
              <a:pathLst>
                <a:path w="22083" h="5404">
                  <a:moveTo>
                    <a:pt x="22083" y="0"/>
                  </a:moveTo>
                  <a:lnTo>
                    <a:pt x="0" y="54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l397"/>
            <p:cNvSpPr/>
            <p:nvPr/>
          </p:nvSpPr>
          <p:spPr>
            <a:xfrm>
              <a:off x="2011581" y="4124384"/>
              <a:ext cx="22036" cy="5593"/>
            </a:xfrm>
            <a:custGeom>
              <a:avLst/>
              <a:pathLst>
                <a:path w="22036" h="5593">
                  <a:moveTo>
                    <a:pt x="22036" y="0"/>
                  </a:moveTo>
                  <a:lnTo>
                    <a:pt x="0" y="55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l398"/>
            <p:cNvSpPr/>
            <p:nvPr/>
          </p:nvSpPr>
          <p:spPr>
            <a:xfrm>
              <a:off x="2002462" y="4081613"/>
              <a:ext cx="44430" cy="9669"/>
            </a:xfrm>
            <a:custGeom>
              <a:avLst/>
              <a:pathLst>
                <a:path w="44430" h="9669">
                  <a:moveTo>
                    <a:pt x="44430" y="0"/>
                  </a:moveTo>
                  <a:lnTo>
                    <a:pt x="0" y="96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l399"/>
            <p:cNvSpPr/>
            <p:nvPr/>
          </p:nvSpPr>
          <p:spPr>
            <a:xfrm>
              <a:off x="1996496" y="4053545"/>
              <a:ext cx="44664" cy="8524"/>
            </a:xfrm>
            <a:custGeom>
              <a:avLst/>
              <a:pathLst>
                <a:path w="44664" h="8524">
                  <a:moveTo>
                    <a:pt x="44664" y="0"/>
                  </a:moveTo>
                  <a:lnTo>
                    <a:pt x="0" y="85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l400"/>
            <p:cNvSpPr/>
            <p:nvPr/>
          </p:nvSpPr>
          <p:spPr>
            <a:xfrm>
              <a:off x="1998401" y="4067371"/>
              <a:ext cx="22294" cy="4453"/>
            </a:xfrm>
            <a:custGeom>
              <a:avLst/>
              <a:pathLst>
                <a:path w="22294" h="4453">
                  <a:moveTo>
                    <a:pt x="22294" y="0"/>
                  </a:moveTo>
                  <a:lnTo>
                    <a:pt x="0" y="44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l401"/>
            <p:cNvSpPr/>
            <p:nvPr/>
          </p:nvSpPr>
          <p:spPr>
            <a:xfrm>
              <a:off x="2000390" y="4076918"/>
              <a:ext cx="22255" cy="4644"/>
            </a:xfrm>
            <a:custGeom>
              <a:avLst/>
              <a:pathLst>
                <a:path w="22255" h="4644">
                  <a:moveTo>
                    <a:pt x="22255" y="0"/>
                  </a:moveTo>
                  <a:lnTo>
                    <a:pt x="0" y="46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l402"/>
            <p:cNvSpPr/>
            <p:nvPr/>
          </p:nvSpPr>
          <p:spPr>
            <a:xfrm>
              <a:off x="2014067" y="4133818"/>
              <a:ext cx="21987" cy="5782"/>
            </a:xfrm>
            <a:custGeom>
              <a:avLst/>
              <a:pathLst>
                <a:path w="21987" h="5782">
                  <a:moveTo>
                    <a:pt x="21987" y="0"/>
                  </a:moveTo>
                  <a:lnTo>
                    <a:pt x="0" y="57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l403"/>
            <p:cNvSpPr/>
            <p:nvPr/>
          </p:nvSpPr>
          <p:spPr>
            <a:xfrm>
              <a:off x="2016636" y="4143231"/>
              <a:ext cx="21937" cy="5970"/>
            </a:xfrm>
            <a:custGeom>
              <a:avLst/>
              <a:pathLst>
                <a:path w="21937" h="5970">
                  <a:moveTo>
                    <a:pt x="21937" y="0"/>
                  </a:moveTo>
                  <a:lnTo>
                    <a:pt x="0" y="59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l404"/>
            <p:cNvSpPr/>
            <p:nvPr/>
          </p:nvSpPr>
          <p:spPr>
            <a:xfrm>
              <a:off x="2019287" y="4146464"/>
              <a:ext cx="43770" cy="12316"/>
            </a:xfrm>
            <a:custGeom>
              <a:avLst/>
              <a:pathLst>
                <a:path w="43770" h="12316">
                  <a:moveTo>
                    <a:pt x="43770" y="0"/>
                  </a:moveTo>
                  <a:lnTo>
                    <a:pt x="0" y="123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l405"/>
            <p:cNvSpPr/>
            <p:nvPr/>
          </p:nvSpPr>
          <p:spPr>
            <a:xfrm>
              <a:off x="2022021" y="4161990"/>
              <a:ext cx="21831" cy="6345"/>
            </a:xfrm>
            <a:custGeom>
              <a:avLst/>
              <a:pathLst>
                <a:path w="21831" h="6345">
                  <a:moveTo>
                    <a:pt x="21831" y="0"/>
                  </a:moveTo>
                  <a:lnTo>
                    <a:pt x="0" y="63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l406"/>
            <p:cNvSpPr/>
            <p:nvPr/>
          </p:nvSpPr>
          <p:spPr>
            <a:xfrm>
              <a:off x="2024836" y="4171336"/>
              <a:ext cx="21776" cy="6532"/>
            </a:xfrm>
            <a:custGeom>
              <a:avLst/>
              <a:pathLst>
                <a:path w="21776" h="6532">
                  <a:moveTo>
                    <a:pt x="21776" y="0"/>
                  </a:moveTo>
                  <a:lnTo>
                    <a:pt x="0" y="65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l407"/>
            <p:cNvSpPr/>
            <p:nvPr/>
          </p:nvSpPr>
          <p:spPr>
            <a:xfrm>
              <a:off x="2027732" y="4180657"/>
              <a:ext cx="21719" cy="6719"/>
            </a:xfrm>
            <a:custGeom>
              <a:avLst/>
              <a:pathLst>
                <a:path w="21719" h="6719">
                  <a:moveTo>
                    <a:pt x="21719" y="0"/>
                  </a:moveTo>
                  <a:lnTo>
                    <a:pt x="0" y="67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l408"/>
            <p:cNvSpPr/>
            <p:nvPr/>
          </p:nvSpPr>
          <p:spPr>
            <a:xfrm>
              <a:off x="2030710" y="4189953"/>
              <a:ext cx="21661" cy="6905"/>
            </a:xfrm>
            <a:custGeom>
              <a:avLst/>
              <a:pathLst>
                <a:path w="21661" h="6905">
                  <a:moveTo>
                    <a:pt x="21661" y="0"/>
                  </a:moveTo>
                  <a:lnTo>
                    <a:pt x="0" y="69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l409"/>
            <p:cNvSpPr/>
            <p:nvPr/>
          </p:nvSpPr>
          <p:spPr>
            <a:xfrm>
              <a:off x="2033769" y="4114139"/>
              <a:ext cx="280818" cy="92175"/>
            </a:xfrm>
            <a:custGeom>
              <a:avLst/>
              <a:pathLst>
                <a:path w="280818" h="92175">
                  <a:moveTo>
                    <a:pt x="280818" y="0"/>
                  </a:moveTo>
                  <a:lnTo>
                    <a:pt x="224654" y="18435"/>
                  </a:lnTo>
                  <a:lnTo>
                    <a:pt x="168490" y="36870"/>
                  </a:lnTo>
                  <a:lnTo>
                    <a:pt x="112327" y="55305"/>
                  </a:lnTo>
                  <a:lnTo>
                    <a:pt x="56163" y="73740"/>
                  </a:lnTo>
                  <a:lnTo>
                    <a:pt x="0" y="921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l410"/>
            <p:cNvSpPr/>
            <p:nvPr/>
          </p:nvSpPr>
          <p:spPr>
            <a:xfrm>
              <a:off x="2036909" y="4121166"/>
              <a:ext cx="280017" cy="94579"/>
            </a:xfrm>
            <a:custGeom>
              <a:avLst/>
              <a:pathLst>
                <a:path w="280017" h="94579">
                  <a:moveTo>
                    <a:pt x="280017" y="0"/>
                  </a:moveTo>
                  <a:lnTo>
                    <a:pt x="224014" y="18915"/>
                  </a:lnTo>
                  <a:lnTo>
                    <a:pt x="168010" y="37831"/>
                  </a:lnTo>
                  <a:lnTo>
                    <a:pt x="112007" y="56747"/>
                  </a:lnTo>
                  <a:lnTo>
                    <a:pt x="56003" y="75663"/>
                  </a:lnTo>
                  <a:lnTo>
                    <a:pt x="0" y="945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l411"/>
            <p:cNvSpPr/>
            <p:nvPr/>
          </p:nvSpPr>
          <p:spPr>
            <a:xfrm>
              <a:off x="2040130" y="4135631"/>
              <a:ext cx="257719" cy="89516"/>
            </a:xfrm>
            <a:custGeom>
              <a:avLst/>
              <a:pathLst>
                <a:path w="257719" h="89516">
                  <a:moveTo>
                    <a:pt x="257719" y="0"/>
                  </a:moveTo>
                  <a:lnTo>
                    <a:pt x="193289" y="22379"/>
                  </a:lnTo>
                  <a:lnTo>
                    <a:pt x="128859" y="44758"/>
                  </a:lnTo>
                  <a:lnTo>
                    <a:pt x="64429" y="67137"/>
                  </a:lnTo>
                  <a:lnTo>
                    <a:pt x="0" y="895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l412"/>
            <p:cNvSpPr/>
            <p:nvPr/>
          </p:nvSpPr>
          <p:spPr>
            <a:xfrm>
              <a:off x="2146090" y="4437518"/>
              <a:ext cx="19399" cy="11856"/>
            </a:xfrm>
            <a:custGeom>
              <a:avLst/>
              <a:pathLst>
                <a:path w="19399" h="11856">
                  <a:moveTo>
                    <a:pt x="19399" y="0"/>
                  </a:moveTo>
                  <a:lnTo>
                    <a:pt x="0" y="118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l413"/>
            <p:cNvSpPr/>
            <p:nvPr/>
          </p:nvSpPr>
          <p:spPr>
            <a:xfrm>
              <a:off x="2151309" y="4445811"/>
              <a:ext cx="19296" cy="12022"/>
            </a:xfrm>
            <a:custGeom>
              <a:avLst/>
              <a:pathLst>
                <a:path w="19296" h="12022">
                  <a:moveTo>
                    <a:pt x="19296" y="0"/>
                  </a:moveTo>
                  <a:lnTo>
                    <a:pt x="0" y="120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l414"/>
            <p:cNvSpPr/>
            <p:nvPr/>
          </p:nvSpPr>
          <p:spPr>
            <a:xfrm>
              <a:off x="2178483" y="4486598"/>
              <a:ext cx="18763" cy="12837"/>
            </a:xfrm>
            <a:custGeom>
              <a:avLst/>
              <a:pathLst>
                <a:path w="18763" h="12837">
                  <a:moveTo>
                    <a:pt x="18763" y="0"/>
                  </a:moveTo>
                  <a:lnTo>
                    <a:pt x="0" y="128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l415"/>
            <p:cNvSpPr/>
            <p:nvPr/>
          </p:nvSpPr>
          <p:spPr>
            <a:xfrm>
              <a:off x="2184131" y="4494616"/>
              <a:ext cx="18653" cy="12998"/>
            </a:xfrm>
            <a:custGeom>
              <a:avLst/>
              <a:pathLst>
                <a:path w="18653" h="12998">
                  <a:moveTo>
                    <a:pt x="18653" y="0"/>
                  </a:moveTo>
                  <a:lnTo>
                    <a:pt x="0" y="129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l416"/>
            <p:cNvSpPr/>
            <p:nvPr/>
          </p:nvSpPr>
          <p:spPr>
            <a:xfrm>
              <a:off x="2167400" y="4457906"/>
              <a:ext cx="37962" cy="25028"/>
            </a:xfrm>
            <a:custGeom>
              <a:avLst/>
              <a:pathLst>
                <a:path w="37962" h="25028">
                  <a:moveTo>
                    <a:pt x="37962" y="0"/>
                  </a:moveTo>
                  <a:lnTo>
                    <a:pt x="0" y="250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l417"/>
            <p:cNvSpPr/>
            <p:nvPr/>
          </p:nvSpPr>
          <p:spPr>
            <a:xfrm>
              <a:off x="2189848" y="4502587"/>
              <a:ext cx="18541" cy="13157"/>
            </a:xfrm>
            <a:custGeom>
              <a:avLst/>
              <a:pathLst>
                <a:path w="18541" h="13157">
                  <a:moveTo>
                    <a:pt x="18541" y="0"/>
                  </a:moveTo>
                  <a:lnTo>
                    <a:pt x="0" y="131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l418"/>
            <p:cNvSpPr/>
            <p:nvPr/>
          </p:nvSpPr>
          <p:spPr>
            <a:xfrm>
              <a:off x="2195635" y="4510509"/>
              <a:ext cx="18427" cy="13316"/>
            </a:xfrm>
            <a:custGeom>
              <a:avLst/>
              <a:pathLst>
                <a:path w="18427" h="13316">
                  <a:moveTo>
                    <a:pt x="18427" y="0"/>
                  </a:moveTo>
                  <a:lnTo>
                    <a:pt x="0" y="133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l419"/>
            <p:cNvSpPr/>
            <p:nvPr/>
          </p:nvSpPr>
          <p:spPr>
            <a:xfrm>
              <a:off x="2201491" y="4518383"/>
              <a:ext cx="18312" cy="13473"/>
            </a:xfrm>
            <a:custGeom>
              <a:avLst/>
              <a:pathLst>
                <a:path w="18312" h="13473">
                  <a:moveTo>
                    <a:pt x="18312" y="0"/>
                  </a:moveTo>
                  <a:lnTo>
                    <a:pt x="0" y="134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l420"/>
            <p:cNvSpPr/>
            <p:nvPr/>
          </p:nvSpPr>
          <p:spPr>
            <a:xfrm>
              <a:off x="2207415" y="4526207"/>
              <a:ext cx="18196" cy="13630"/>
            </a:xfrm>
            <a:custGeom>
              <a:avLst/>
              <a:pathLst>
                <a:path w="18196" h="13630">
                  <a:moveTo>
                    <a:pt x="18196" y="0"/>
                  </a:moveTo>
                  <a:lnTo>
                    <a:pt x="0" y="136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l421"/>
            <p:cNvSpPr/>
            <p:nvPr/>
          </p:nvSpPr>
          <p:spPr>
            <a:xfrm>
              <a:off x="2172906" y="4465856"/>
              <a:ext cx="37746" cy="25353"/>
            </a:xfrm>
            <a:custGeom>
              <a:avLst/>
              <a:pathLst>
                <a:path w="37746" h="25353">
                  <a:moveTo>
                    <a:pt x="37746" y="0"/>
                  </a:moveTo>
                  <a:lnTo>
                    <a:pt x="0" y="253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l422"/>
            <p:cNvSpPr/>
            <p:nvPr/>
          </p:nvSpPr>
          <p:spPr>
            <a:xfrm>
              <a:off x="2156601" y="4429685"/>
              <a:ext cx="57578" cy="36561"/>
            </a:xfrm>
            <a:custGeom>
              <a:avLst/>
              <a:pathLst>
                <a:path w="57578" h="36561">
                  <a:moveTo>
                    <a:pt x="57578" y="0"/>
                  </a:moveTo>
                  <a:lnTo>
                    <a:pt x="0" y="365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l423"/>
            <p:cNvSpPr/>
            <p:nvPr/>
          </p:nvSpPr>
          <p:spPr>
            <a:xfrm>
              <a:off x="2161965" y="4437560"/>
              <a:ext cx="57263" cy="37053"/>
            </a:xfrm>
            <a:custGeom>
              <a:avLst/>
              <a:pathLst>
                <a:path w="57263" h="37053">
                  <a:moveTo>
                    <a:pt x="57263" y="0"/>
                  </a:moveTo>
                  <a:lnTo>
                    <a:pt x="0" y="370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l424"/>
            <p:cNvSpPr/>
            <p:nvPr/>
          </p:nvSpPr>
          <p:spPr>
            <a:xfrm>
              <a:off x="2213408" y="4451267"/>
              <a:ext cx="126553" cy="96498"/>
            </a:xfrm>
            <a:custGeom>
              <a:avLst/>
              <a:pathLst>
                <a:path w="126553" h="96498">
                  <a:moveTo>
                    <a:pt x="126553" y="0"/>
                  </a:moveTo>
                  <a:lnTo>
                    <a:pt x="63276" y="48249"/>
                  </a:lnTo>
                  <a:lnTo>
                    <a:pt x="0" y="964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l425"/>
            <p:cNvSpPr/>
            <p:nvPr/>
          </p:nvSpPr>
          <p:spPr>
            <a:xfrm>
              <a:off x="2219468" y="4513824"/>
              <a:ext cx="53880" cy="41820"/>
            </a:xfrm>
            <a:custGeom>
              <a:avLst/>
              <a:pathLst>
                <a:path w="53880" h="41820">
                  <a:moveTo>
                    <a:pt x="53880" y="0"/>
                  </a:moveTo>
                  <a:lnTo>
                    <a:pt x="0" y="418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l426"/>
            <p:cNvSpPr/>
            <p:nvPr/>
          </p:nvSpPr>
          <p:spPr>
            <a:xfrm>
              <a:off x="2238051" y="4564564"/>
              <a:ext cx="17595" cy="14397"/>
            </a:xfrm>
            <a:custGeom>
              <a:avLst/>
              <a:pathLst>
                <a:path w="17595" h="14397">
                  <a:moveTo>
                    <a:pt x="17595" y="0"/>
                  </a:moveTo>
                  <a:lnTo>
                    <a:pt x="0" y="1439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l427"/>
            <p:cNvSpPr/>
            <p:nvPr/>
          </p:nvSpPr>
          <p:spPr>
            <a:xfrm>
              <a:off x="2244378" y="4572079"/>
              <a:ext cx="17471" cy="14547"/>
            </a:xfrm>
            <a:custGeom>
              <a:avLst/>
              <a:pathLst>
                <a:path w="17471" h="14547">
                  <a:moveTo>
                    <a:pt x="17471" y="0"/>
                  </a:moveTo>
                  <a:lnTo>
                    <a:pt x="0" y="145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l428"/>
            <p:cNvSpPr/>
            <p:nvPr/>
          </p:nvSpPr>
          <p:spPr>
            <a:xfrm>
              <a:off x="2250770" y="4579540"/>
              <a:ext cx="17346" cy="14696"/>
            </a:xfrm>
            <a:custGeom>
              <a:avLst/>
              <a:pathLst>
                <a:path w="17346" h="14696">
                  <a:moveTo>
                    <a:pt x="17346" y="0"/>
                  </a:moveTo>
                  <a:lnTo>
                    <a:pt x="0" y="146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l429"/>
            <p:cNvSpPr/>
            <p:nvPr/>
          </p:nvSpPr>
          <p:spPr>
            <a:xfrm>
              <a:off x="2257228" y="4586948"/>
              <a:ext cx="17219" cy="14844"/>
            </a:xfrm>
            <a:custGeom>
              <a:avLst/>
              <a:pathLst>
                <a:path w="17219" h="14844">
                  <a:moveTo>
                    <a:pt x="17219" y="0"/>
                  </a:moveTo>
                  <a:lnTo>
                    <a:pt x="0" y="148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l430"/>
            <p:cNvSpPr/>
            <p:nvPr/>
          </p:nvSpPr>
          <p:spPr>
            <a:xfrm>
              <a:off x="2263750" y="4594300"/>
              <a:ext cx="17091" cy="14991"/>
            </a:xfrm>
            <a:custGeom>
              <a:avLst/>
              <a:pathLst>
                <a:path w="17091" h="14991">
                  <a:moveTo>
                    <a:pt x="17091" y="0"/>
                  </a:moveTo>
                  <a:lnTo>
                    <a:pt x="0" y="1499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l431"/>
            <p:cNvSpPr/>
            <p:nvPr/>
          </p:nvSpPr>
          <p:spPr>
            <a:xfrm>
              <a:off x="2270335" y="4601598"/>
              <a:ext cx="16962" cy="15137"/>
            </a:xfrm>
            <a:custGeom>
              <a:avLst/>
              <a:pathLst>
                <a:path w="16962" h="15137">
                  <a:moveTo>
                    <a:pt x="16962" y="0"/>
                  </a:moveTo>
                  <a:lnTo>
                    <a:pt x="0" y="151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l432"/>
            <p:cNvSpPr/>
            <p:nvPr/>
          </p:nvSpPr>
          <p:spPr>
            <a:xfrm>
              <a:off x="2231790" y="4542750"/>
              <a:ext cx="35437" cy="28491"/>
            </a:xfrm>
            <a:custGeom>
              <a:avLst/>
              <a:pathLst>
                <a:path w="35437" h="28491">
                  <a:moveTo>
                    <a:pt x="35437" y="0"/>
                  </a:moveTo>
                  <a:lnTo>
                    <a:pt x="0" y="2849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l433"/>
            <p:cNvSpPr/>
            <p:nvPr/>
          </p:nvSpPr>
          <p:spPr>
            <a:xfrm>
              <a:off x="2225596" y="4521189"/>
              <a:ext cx="53520" cy="42280"/>
            </a:xfrm>
            <a:custGeom>
              <a:avLst/>
              <a:pathLst>
                <a:path w="53520" h="42280">
                  <a:moveTo>
                    <a:pt x="53520" y="0"/>
                  </a:moveTo>
                  <a:lnTo>
                    <a:pt x="0" y="422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l434"/>
            <p:cNvSpPr/>
            <p:nvPr/>
          </p:nvSpPr>
          <p:spPr>
            <a:xfrm>
              <a:off x="2290473" y="4607587"/>
              <a:ext cx="33135" cy="31138"/>
            </a:xfrm>
            <a:custGeom>
              <a:avLst/>
              <a:pathLst>
                <a:path w="33135" h="31138">
                  <a:moveTo>
                    <a:pt x="33135" y="0"/>
                  </a:moveTo>
                  <a:lnTo>
                    <a:pt x="0" y="3113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l435"/>
            <p:cNvSpPr/>
            <p:nvPr/>
          </p:nvSpPr>
          <p:spPr>
            <a:xfrm>
              <a:off x="2297310" y="4630228"/>
              <a:ext cx="16433" cy="15710"/>
            </a:xfrm>
            <a:custGeom>
              <a:avLst/>
              <a:pathLst>
                <a:path w="16433" h="15710">
                  <a:moveTo>
                    <a:pt x="16433" y="0"/>
                  </a:moveTo>
                  <a:lnTo>
                    <a:pt x="0" y="157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l436"/>
            <p:cNvSpPr/>
            <p:nvPr/>
          </p:nvSpPr>
          <p:spPr>
            <a:xfrm>
              <a:off x="2304209" y="4637243"/>
              <a:ext cx="16298" cy="15850"/>
            </a:xfrm>
            <a:custGeom>
              <a:avLst/>
              <a:pathLst>
                <a:path w="16298" h="15850">
                  <a:moveTo>
                    <a:pt x="16298" y="0"/>
                  </a:moveTo>
                  <a:lnTo>
                    <a:pt x="0" y="158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l437"/>
            <p:cNvSpPr/>
            <p:nvPr/>
          </p:nvSpPr>
          <p:spPr>
            <a:xfrm>
              <a:off x="2311169" y="4644199"/>
              <a:ext cx="16162" cy="15989"/>
            </a:xfrm>
            <a:custGeom>
              <a:avLst/>
              <a:pathLst>
                <a:path w="16162" h="15989">
                  <a:moveTo>
                    <a:pt x="16162" y="0"/>
                  </a:moveTo>
                  <a:lnTo>
                    <a:pt x="0" y="159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l438"/>
            <p:cNvSpPr/>
            <p:nvPr/>
          </p:nvSpPr>
          <p:spPr>
            <a:xfrm>
              <a:off x="2276985" y="4532427"/>
              <a:ext cx="100994" cy="91696"/>
            </a:xfrm>
            <a:custGeom>
              <a:avLst/>
              <a:pathLst>
                <a:path w="100994" h="91696">
                  <a:moveTo>
                    <a:pt x="100994" y="0"/>
                  </a:moveTo>
                  <a:lnTo>
                    <a:pt x="50497" y="45848"/>
                  </a:lnTo>
                  <a:lnTo>
                    <a:pt x="0" y="916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l439"/>
            <p:cNvSpPr/>
            <p:nvPr/>
          </p:nvSpPr>
          <p:spPr>
            <a:xfrm>
              <a:off x="2283698" y="4538894"/>
              <a:ext cx="100204" cy="92558"/>
            </a:xfrm>
            <a:custGeom>
              <a:avLst/>
              <a:pathLst>
                <a:path w="100204" h="92558">
                  <a:moveTo>
                    <a:pt x="100204" y="0"/>
                  </a:moveTo>
                  <a:lnTo>
                    <a:pt x="50102" y="46279"/>
                  </a:lnTo>
                  <a:lnTo>
                    <a:pt x="0" y="925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l440"/>
            <p:cNvSpPr/>
            <p:nvPr/>
          </p:nvSpPr>
          <p:spPr>
            <a:xfrm>
              <a:off x="2399261" y="4722951"/>
              <a:ext cx="14434" cy="17564"/>
            </a:xfrm>
            <a:custGeom>
              <a:avLst/>
              <a:pathLst>
                <a:path w="14434" h="17564">
                  <a:moveTo>
                    <a:pt x="14434" y="0"/>
                  </a:moveTo>
                  <a:lnTo>
                    <a:pt x="0" y="1756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l441"/>
            <p:cNvSpPr/>
            <p:nvPr/>
          </p:nvSpPr>
          <p:spPr>
            <a:xfrm>
              <a:off x="2406966" y="4729105"/>
              <a:ext cx="14283" cy="17688"/>
            </a:xfrm>
            <a:custGeom>
              <a:avLst/>
              <a:pathLst>
                <a:path w="14283" h="17688">
                  <a:moveTo>
                    <a:pt x="14283" y="0"/>
                  </a:moveTo>
                  <a:lnTo>
                    <a:pt x="0" y="176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l442"/>
            <p:cNvSpPr/>
            <p:nvPr/>
          </p:nvSpPr>
          <p:spPr>
            <a:xfrm>
              <a:off x="2414726" y="4735195"/>
              <a:ext cx="14131" cy="17809"/>
            </a:xfrm>
            <a:custGeom>
              <a:avLst/>
              <a:pathLst>
                <a:path w="14131" h="17809">
                  <a:moveTo>
                    <a:pt x="14131" y="0"/>
                  </a:moveTo>
                  <a:lnTo>
                    <a:pt x="0" y="178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l443"/>
            <p:cNvSpPr/>
            <p:nvPr/>
          </p:nvSpPr>
          <p:spPr>
            <a:xfrm>
              <a:off x="2422538" y="4741219"/>
              <a:ext cx="13978" cy="17930"/>
            </a:xfrm>
            <a:custGeom>
              <a:avLst/>
              <a:pathLst>
                <a:path w="13978" h="17930">
                  <a:moveTo>
                    <a:pt x="13978" y="0"/>
                  </a:moveTo>
                  <a:lnTo>
                    <a:pt x="0" y="179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l444"/>
            <p:cNvSpPr/>
            <p:nvPr/>
          </p:nvSpPr>
          <p:spPr>
            <a:xfrm>
              <a:off x="2430402" y="4747177"/>
              <a:ext cx="13824" cy="18049"/>
            </a:xfrm>
            <a:custGeom>
              <a:avLst/>
              <a:pathLst>
                <a:path w="13824" h="18049">
                  <a:moveTo>
                    <a:pt x="13824" y="0"/>
                  </a:moveTo>
                  <a:lnTo>
                    <a:pt x="0" y="180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l445"/>
            <p:cNvSpPr/>
            <p:nvPr/>
          </p:nvSpPr>
          <p:spPr>
            <a:xfrm>
              <a:off x="2438319" y="4753069"/>
              <a:ext cx="13669" cy="18167"/>
            </a:xfrm>
            <a:custGeom>
              <a:avLst/>
              <a:pathLst>
                <a:path w="13669" h="18167">
                  <a:moveTo>
                    <a:pt x="13669" y="0"/>
                  </a:moveTo>
                  <a:lnTo>
                    <a:pt x="0" y="1816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l446"/>
            <p:cNvSpPr/>
            <p:nvPr/>
          </p:nvSpPr>
          <p:spPr>
            <a:xfrm>
              <a:off x="2446287" y="4758894"/>
              <a:ext cx="13512" cy="18283"/>
            </a:xfrm>
            <a:custGeom>
              <a:avLst/>
              <a:pathLst>
                <a:path w="13512" h="18283">
                  <a:moveTo>
                    <a:pt x="13512" y="0"/>
                  </a:moveTo>
                  <a:lnTo>
                    <a:pt x="0" y="182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l447"/>
            <p:cNvSpPr/>
            <p:nvPr/>
          </p:nvSpPr>
          <p:spPr>
            <a:xfrm>
              <a:off x="2454305" y="4746252"/>
              <a:ext cx="26711" cy="36797"/>
            </a:xfrm>
            <a:custGeom>
              <a:avLst/>
              <a:pathLst>
                <a:path w="26711" h="36797">
                  <a:moveTo>
                    <a:pt x="26711" y="0"/>
                  </a:moveTo>
                  <a:lnTo>
                    <a:pt x="0" y="3679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l448"/>
            <p:cNvSpPr/>
            <p:nvPr/>
          </p:nvSpPr>
          <p:spPr>
            <a:xfrm>
              <a:off x="2462373" y="4751829"/>
              <a:ext cx="26394" cy="37025"/>
            </a:xfrm>
            <a:custGeom>
              <a:avLst/>
              <a:pathLst>
                <a:path w="26394" h="37025">
                  <a:moveTo>
                    <a:pt x="26394" y="0"/>
                  </a:moveTo>
                  <a:lnTo>
                    <a:pt x="0" y="370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l449"/>
            <p:cNvSpPr/>
            <p:nvPr/>
          </p:nvSpPr>
          <p:spPr>
            <a:xfrm>
              <a:off x="2470491" y="4757339"/>
              <a:ext cx="26076" cy="37250"/>
            </a:xfrm>
            <a:custGeom>
              <a:avLst/>
              <a:pathLst>
                <a:path w="26076" h="37250">
                  <a:moveTo>
                    <a:pt x="26076" y="0"/>
                  </a:moveTo>
                  <a:lnTo>
                    <a:pt x="0" y="372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l450"/>
            <p:cNvSpPr/>
            <p:nvPr/>
          </p:nvSpPr>
          <p:spPr>
            <a:xfrm>
              <a:off x="2478658" y="4781518"/>
              <a:ext cx="12878" cy="18736"/>
            </a:xfrm>
            <a:custGeom>
              <a:avLst/>
              <a:pathLst>
                <a:path w="12878" h="18736">
                  <a:moveTo>
                    <a:pt x="12878" y="0"/>
                  </a:moveTo>
                  <a:lnTo>
                    <a:pt x="0" y="187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l451"/>
            <p:cNvSpPr/>
            <p:nvPr/>
          </p:nvSpPr>
          <p:spPr>
            <a:xfrm>
              <a:off x="2486872" y="4787003"/>
              <a:ext cx="12717" cy="18846"/>
            </a:xfrm>
            <a:custGeom>
              <a:avLst/>
              <a:pathLst>
                <a:path w="12717" h="18846">
                  <a:moveTo>
                    <a:pt x="12717" y="0"/>
                  </a:moveTo>
                  <a:lnTo>
                    <a:pt x="0" y="188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l452"/>
            <p:cNvSpPr/>
            <p:nvPr/>
          </p:nvSpPr>
          <p:spPr>
            <a:xfrm>
              <a:off x="2495135" y="4792419"/>
              <a:ext cx="12555" cy="18954"/>
            </a:xfrm>
            <a:custGeom>
              <a:avLst/>
              <a:pathLst>
                <a:path w="12555" h="18954">
                  <a:moveTo>
                    <a:pt x="12555" y="0"/>
                  </a:moveTo>
                  <a:lnTo>
                    <a:pt x="0" y="189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l453"/>
            <p:cNvSpPr/>
            <p:nvPr/>
          </p:nvSpPr>
          <p:spPr>
            <a:xfrm>
              <a:off x="2503445" y="4797765"/>
              <a:ext cx="12392" cy="19061"/>
            </a:xfrm>
            <a:custGeom>
              <a:avLst/>
              <a:pathLst>
                <a:path w="12392" h="19061">
                  <a:moveTo>
                    <a:pt x="12392" y="0"/>
                  </a:moveTo>
                  <a:lnTo>
                    <a:pt x="0" y="190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l454"/>
            <p:cNvSpPr/>
            <p:nvPr/>
          </p:nvSpPr>
          <p:spPr>
            <a:xfrm>
              <a:off x="2511801" y="4803041"/>
              <a:ext cx="12228" cy="19166"/>
            </a:xfrm>
            <a:custGeom>
              <a:avLst/>
              <a:pathLst>
                <a:path w="12228" h="19166">
                  <a:moveTo>
                    <a:pt x="12228" y="0"/>
                  </a:moveTo>
                  <a:lnTo>
                    <a:pt x="0" y="191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l455"/>
            <p:cNvSpPr/>
            <p:nvPr/>
          </p:nvSpPr>
          <p:spPr>
            <a:xfrm>
              <a:off x="2318189" y="4618841"/>
              <a:ext cx="48073" cy="48383"/>
            </a:xfrm>
            <a:custGeom>
              <a:avLst/>
              <a:pathLst>
                <a:path w="48073" h="48383">
                  <a:moveTo>
                    <a:pt x="48073" y="0"/>
                  </a:moveTo>
                  <a:lnTo>
                    <a:pt x="0" y="483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l456"/>
            <p:cNvSpPr/>
            <p:nvPr/>
          </p:nvSpPr>
          <p:spPr>
            <a:xfrm>
              <a:off x="2325270" y="4641670"/>
              <a:ext cx="31771" cy="32529"/>
            </a:xfrm>
            <a:custGeom>
              <a:avLst/>
              <a:pathLst>
                <a:path w="31771" h="32529">
                  <a:moveTo>
                    <a:pt x="31771" y="0"/>
                  </a:moveTo>
                  <a:lnTo>
                    <a:pt x="0" y="325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l457"/>
            <p:cNvSpPr/>
            <p:nvPr/>
          </p:nvSpPr>
          <p:spPr>
            <a:xfrm>
              <a:off x="2332410" y="4664714"/>
              <a:ext cx="15745" cy="16400"/>
            </a:xfrm>
            <a:custGeom>
              <a:avLst/>
              <a:pathLst>
                <a:path w="15745" h="16400">
                  <a:moveTo>
                    <a:pt x="15745" y="0"/>
                  </a:moveTo>
                  <a:lnTo>
                    <a:pt x="0" y="164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l458"/>
            <p:cNvSpPr/>
            <p:nvPr/>
          </p:nvSpPr>
          <p:spPr>
            <a:xfrm>
              <a:off x="2339609" y="4671432"/>
              <a:ext cx="15604" cy="16534"/>
            </a:xfrm>
            <a:custGeom>
              <a:avLst/>
              <a:pathLst>
                <a:path w="15604" h="16534">
                  <a:moveTo>
                    <a:pt x="15604" y="0"/>
                  </a:moveTo>
                  <a:lnTo>
                    <a:pt x="0" y="165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l459"/>
            <p:cNvSpPr/>
            <p:nvPr/>
          </p:nvSpPr>
          <p:spPr>
            <a:xfrm>
              <a:off x="2346866" y="4644754"/>
              <a:ext cx="46386" cy="50003"/>
            </a:xfrm>
            <a:custGeom>
              <a:avLst/>
              <a:pathLst>
                <a:path w="46386" h="50003">
                  <a:moveTo>
                    <a:pt x="46386" y="0"/>
                  </a:moveTo>
                  <a:lnTo>
                    <a:pt x="0" y="500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l460"/>
            <p:cNvSpPr/>
            <p:nvPr/>
          </p:nvSpPr>
          <p:spPr>
            <a:xfrm>
              <a:off x="2354182" y="4684686"/>
              <a:ext cx="15318" cy="16799"/>
            </a:xfrm>
            <a:custGeom>
              <a:avLst/>
              <a:pathLst>
                <a:path w="15318" h="16799">
                  <a:moveTo>
                    <a:pt x="15318" y="0"/>
                  </a:moveTo>
                  <a:lnTo>
                    <a:pt x="0" y="167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l461"/>
            <p:cNvSpPr/>
            <p:nvPr/>
          </p:nvSpPr>
          <p:spPr>
            <a:xfrm>
              <a:off x="2361554" y="4691220"/>
              <a:ext cx="15174" cy="16930"/>
            </a:xfrm>
            <a:custGeom>
              <a:avLst/>
              <a:pathLst>
                <a:path w="15174" h="16930">
                  <a:moveTo>
                    <a:pt x="15174" y="0"/>
                  </a:moveTo>
                  <a:lnTo>
                    <a:pt x="0" y="169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l462"/>
            <p:cNvSpPr/>
            <p:nvPr/>
          </p:nvSpPr>
          <p:spPr>
            <a:xfrm>
              <a:off x="2376470" y="4704103"/>
              <a:ext cx="14881" cy="17187"/>
            </a:xfrm>
            <a:custGeom>
              <a:avLst/>
              <a:pathLst>
                <a:path w="14881" h="17187">
                  <a:moveTo>
                    <a:pt x="14881" y="0"/>
                  </a:moveTo>
                  <a:lnTo>
                    <a:pt x="0" y="171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l463"/>
            <p:cNvSpPr/>
            <p:nvPr/>
          </p:nvSpPr>
          <p:spPr>
            <a:xfrm>
              <a:off x="2384012" y="4710449"/>
              <a:ext cx="14733" cy="17314"/>
            </a:xfrm>
            <a:custGeom>
              <a:avLst/>
              <a:pathLst>
                <a:path w="14733" h="17314">
                  <a:moveTo>
                    <a:pt x="14733" y="0"/>
                  </a:moveTo>
                  <a:lnTo>
                    <a:pt x="0" y="173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l464"/>
            <p:cNvSpPr/>
            <p:nvPr/>
          </p:nvSpPr>
          <p:spPr>
            <a:xfrm>
              <a:off x="2391609" y="4716732"/>
              <a:ext cx="14584" cy="17440"/>
            </a:xfrm>
            <a:custGeom>
              <a:avLst/>
              <a:pathLst>
                <a:path w="14584" h="17440">
                  <a:moveTo>
                    <a:pt x="14584" y="0"/>
                  </a:moveTo>
                  <a:lnTo>
                    <a:pt x="0" y="1744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l465"/>
            <p:cNvSpPr/>
            <p:nvPr/>
          </p:nvSpPr>
          <p:spPr>
            <a:xfrm>
              <a:off x="2368984" y="4680633"/>
              <a:ext cx="30057" cy="34119"/>
            </a:xfrm>
            <a:custGeom>
              <a:avLst/>
              <a:pathLst>
                <a:path w="30057" h="34119">
                  <a:moveTo>
                    <a:pt x="30057" y="0"/>
                  </a:moveTo>
                  <a:lnTo>
                    <a:pt x="0" y="341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l466"/>
            <p:cNvSpPr/>
            <p:nvPr/>
          </p:nvSpPr>
          <p:spPr>
            <a:xfrm>
              <a:off x="2121090" y="4395415"/>
              <a:ext cx="19889" cy="11014"/>
            </a:xfrm>
            <a:custGeom>
              <a:avLst/>
              <a:pathLst>
                <a:path w="19889" h="11014">
                  <a:moveTo>
                    <a:pt x="19889" y="0"/>
                  </a:moveTo>
                  <a:lnTo>
                    <a:pt x="0" y="110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l467"/>
            <p:cNvSpPr/>
            <p:nvPr/>
          </p:nvSpPr>
          <p:spPr>
            <a:xfrm>
              <a:off x="2125943" y="4403919"/>
              <a:ext cx="19794" cy="11184"/>
            </a:xfrm>
            <a:custGeom>
              <a:avLst/>
              <a:pathLst>
                <a:path w="19794" h="11184">
                  <a:moveTo>
                    <a:pt x="19794" y="0"/>
                  </a:moveTo>
                  <a:lnTo>
                    <a:pt x="0" y="111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l468"/>
            <p:cNvSpPr/>
            <p:nvPr/>
          </p:nvSpPr>
          <p:spPr>
            <a:xfrm>
              <a:off x="2130869" y="4401028"/>
              <a:ext cx="39394" cy="22707"/>
            </a:xfrm>
            <a:custGeom>
              <a:avLst/>
              <a:pathLst>
                <a:path w="39394" h="22707">
                  <a:moveTo>
                    <a:pt x="39394" y="0"/>
                  </a:moveTo>
                  <a:lnTo>
                    <a:pt x="0" y="227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l469"/>
            <p:cNvSpPr/>
            <p:nvPr/>
          </p:nvSpPr>
          <p:spPr>
            <a:xfrm>
              <a:off x="2135869" y="4420803"/>
              <a:ext cx="19599" cy="11522"/>
            </a:xfrm>
            <a:custGeom>
              <a:avLst/>
              <a:pathLst>
                <a:path w="19599" h="11522">
                  <a:moveTo>
                    <a:pt x="19599" y="0"/>
                  </a:moveTo>
                  <a:lnTo>
                    <a:pt x="0" y="115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l470"/>
            <p:cNvSpPr/>
            <p:nvPr/>
          </p:nvSpPr>
          <p:spPr>
            <a:xfrm>
              <a:off x="2140943" y="4429182"/>
              <a:ext cx="19499" cy="11689"/>
            </a:xfrm>
            <a:custGeom>
              <a:avLst/>
              <a:pathLst>
                <a:path w="19499" h="11689">
                  <a:moveTo>
                    <a:pt x="19499" y="0"/>
                  </a:moveTo>
                  <a:lnTo>
                    <a:pt x="0" y="116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l471"/>
            <p:cNvSpPr/>
            <p:nvPr/>
          </p:nvSpPr>
          <p:spPr>
            <a:xfrm>
              <a:off x="2043432" y="4226879"/>
              <a:ext cx="21411" cy="7643"/>
            </a:xfrm>
            <a:custGeom>
              <a:avLst/>
              <a:pathLst>
                <a:path w="21411" h="7643">
                  <a:moveTo>
                    <a:pt x="21411" y="0"/>
                  </a:moveTo>
                  <a:lnTo>
                    <a:pt x="0" y="76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l472"/>
            <p:cNvSpPr/>
            <p:nvPr/>
          </p:nvSpPr>
          <p:spPr>
            <a:xfrm>
              <a:off x="2046813" y="4236042"/>
              <a:ext cx="21345" cy="7826"/>
            </a:xfrm>
            <a:custGeom>
              <a:avLst/>
              <a:pathLst>
                <a:path w="21345" h="7826">
                  <a:moveTo>
                    <a:pt x="21345" y="0"/>
                  </a:moveTo>
                  <a:lnTo>
                    <a:pt x="0" y="78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l473"/>
            <p:cNvSpPr/>
            <p:nvPr/>
          </p:nvSpPr>
          <p:spPr>
            <a:xfrm>
              <a:off x="2064916" y="4281411"/>
              <a:ext cx="20990" cy="8734"/>
            </a:xfrm>
            <a:custGeom>
              <a:avLst/>
              <a:pathLst>
                <a:path w="20990" h="8734">
                  <a:moveTo>
                    <a:pt x="20990" y="0"/>
                  </a:moveTo>
                  <a:lnTo>
                    <a:pt x="0" y="87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l474"/>
            <p:cNvSpPr/>
            <p:nvPr/>
          </p:nvSpPr>
          <p:spPr>
            <a:xfrm>
              <a:off x="2068773" y="4290392"/>
              <a:ext cx="20915" cy="8913"/>
            </a:xfrm>
            <a:custGeom>
              <a:avLst/>
              <a:pathLst>
                <a:path w="20915" h="8913">
                  <a:moveTo>
                    <a:pt x="20915" y="0"/>
                  </a:moveTo>
                  <a:lnTo>
                    <a:pt x="0" y="89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l475"/>
            <p:cNvSpPr/>
            <p:nvPr/>
          </p:nvSpPr>
          <p:spPr>
            <a:xfrm>
              <a:off x="2072709" y="4299339"/>
              <a:ext cx="20837" cy="9092"/>
            </a:xfrm>
            <a:custGeom>
              <a:avLst/>
              <a:pathLst>
                <a:path w="20837" h="9092">
                  <a:moveTo>
                    <a:pt x="20837" y="0"/>
                  </a:moveTo>
                  <a:lnTo>
                    <a:pt x="0" y="90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l476"/>
            <p:cNvSpPr/>
            <p:nvPr/>
          </p:nvSpPr>
          <p:spPr>
            <a:xfrm>
              <a:off x="2076723" y="4298982"/>
              <a:ext cx="41518" cy="18542"/>
            </a:xfrm>
            <a:custGeom>
              <a:avLst/>
              <a:pathLst>
                <a:path w="41518" h="18542">
                  <a:moveTo>
                    <a:pt x="41518" y="0"/>
                  </a:moveTo>
                  <a:lnTo>
                    <a:pt x="0" y="185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l477"/>
            <p:cNvSpPr/>
            <p:nvPr/>
          </p:nvSpPr>
          <p:spPr>
            <a:xfrm>
              <a:off x="2080815" y="4317134"/>
              <a:ext cx="20678" cy="9448"/>
            </a:xfrm>
            <a:custGeom>
              <a:avLst/>
              <a:pathLst>
                <a:path w="20678" h="9448">
                  <a:moveTo>
                    <a:pt x="20678" y="0"/>
                  </a:moveTo>
                  <a:lnTo>
                    <a:pt x="0" y="94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l478"/>
            <p:cNvSpPr/>
            <p:nvPr/>
          </p:nvSpPr>
          <p:spPr>
            <a:xfrm>
              <a:off x="2084984" y="4325979"/>
              <a:ext cx="20597" cy="9625"/>
            </a:xfrm>
            <a:custGeom>
              <a:avLst/>
              <a:pathLst>
                <a:path w="20597" h="9625">
                  <a:moveTo>
                    <a:pt x="20597" y="0"/>
                  </a:moveTo>
                  <a:lnTo>
                    <a:pt x="0" y="96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l479"/>
            <p:cNvSpPr/>
            <p:nvPr/>
          </p:nvSpPr>
          <p:spPr>
            <a:xfrm>
              <a:off x="2061137" y="4255291"/>
              <a:ext cx="63194" cy="25661"/>
            </a:xfrm>
            <a:custGeom>
              <a:avLst/>
              <a:pathLst>
                <a:path w="63194" h="25661">
                  <a:moveTo>
                    <a:pt x="63194" y="0"/>
                  </a:moveTo>
                  <a:lnTo>
                    <a:pt x="0" y="256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l480"/>
            <p:cNvSpPr/>
            <p:nvPr/>
          </p:nvSpPr>
          <p:spPr>
            <a:xfrm>
              <a:off x="2089231" y="4324987"/>
              <a:ext cx="41027" cy="19603"/>
            </a:xfrm>
            <a:custGeom>
              <a:avLst/>
              <a:pathLst>
                <a:path w="41027" h="19603">
                  <a:moveTo>
                    <a:pt x="41027" y="0"/>
                  </a:moveTo>
                  <a:lnTo>
                    <a:pt x="0" y="196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l481"/>
            <p:cNvSpPr/>
            <p:nvPr/>
          </p:nvSpPr>
          <p:spPr>
            <a:xfrm>
              <a:off x="2093554" y="4343563"/>
              <a:ext cx="20429" cy="9977"/>
            </a:xfrm>
            <a:custGeom>
              <a:avLst/>
              <a:pathLst>
                <a:path w="20429" h="9977">
                  <a:moveTo>
                    <a:pt x="20429" y="0"/>
                  </a:moveTo>
                  <a:lnTo>
                    <a:pt x="0" y="99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l482"/>
            <p:cNvSpPr/>
            <p:nvPr/>
          </p:nvSpPr>
          <p:spPr>
            <a:xfrm>
              <a:off x="2097954" y="4352300"/>
              <a:ext cx="20342" cy="10151"/>
            </a:xfrm>
            <a:custGeom>
              <a:avLst/>
              <a:pathLst>
                <a:path w="20342" h="10151">
                  <a:moveTo>
                    <a:pt x="20342" y="0"/>
                  </a:moveTo>
                  <a:lnTo>
                    <a:pt x="0" y="101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l483"/>
            <p:cNvSpPr/>
            <p:nvPr/>
          </p:nvSpPr>
          <p:spPr>
            <a:xfrm>
              <a:off x="2102430" y="4361000"/>
              <a:ext cx="20255" cy="10325"/>
            </a:xfrm>
            <a:custGeom>
              <a:avLst/>
              <a:pathLst>
                <a:path w="20255" h="10325">
                  <a:moveTo>
                    <a:pt x="20255" y="0"/>
                  </a:moveTo>
                  <a:lnTo>
                    <a:pt x="0" y="103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l484"/>
            <p:cNvSpPr/>
            <p:nvPr/>
          </p:nvSpPr>
          <p:spPr>
            <a:xfrm>
              <a:off x="2106982" y="4369663"/>
              <a:ext cx="20165" cy="10499"/>
            </a:xfrm>
            <a:custGeom>
              <a:avLst/>
              <a:pathLst>
                <a:path w="20165" h="10499">
                  <a:moveTo>
                    <a:pt x="20165" y="0"/>
                  </a:moveTo>
                  <a:lnTo>
                    <a:pt x="0" y="104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l485"/>
            <p:cNvSpPr/>
            <p:nvPr/>
          </p:nvSpPr>
          <p:spPr>
            <a:xfrm>
              <a:off x="2111610" y="4378286"/>
              <a:ext cx="20075" cy="10671"/>
            </a:xfrm>
            <a:custGeom>
              <a:avLst/>
              <a:pathLst>
                <a:path w="20075" h="10671">
                  <a:moveTo>
                    <a:pt x="20075" y="0"/>
                  </a:moveTo>
                  <a:lnTo>
                    <a:pt x="0" y="106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l486"/>
            <p:cNvSpPr/>
            <p:nvPr/>
          </p:nvSpPr>
          <p:spPr>
            <a:xfrm>
              <a:off x="2116313" y="4386870"/>
              <a:ext cx="19982" cy="10843"/>
            </a:xfrm>
            <a:custGeom>
              <a:avLst/>
              <a:pathLst>
                <a:path w="19982" h="10843">
                  <a:moveTo>
                    <a:pt x="19982" y="0"/>
                  </a:moveTo>
                  <a:lnTo>
                    <a:pt x="0" y="108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l487"/>
            <p:cNvSpPr/>
            <p:nvPr/>
          </p:nvSpPr>
          <p:spPr>
            <a:xfrm>
              <a:off x="2050275" y="4237166"/>
              <a:ext cx="42555" cy="16018"/>
            </a:xfrm>
            <a:custGeom>
              <a:avLst/>
              <a:pathLst>
                <a:path w="42555" h="16018">
                  <a:moveTo>
                    <a:pt x="42555" y="0"/>
                  </a:moveTo>
                  <a:lnTo>
                    <a:pt x="0" y="160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l488"/>
            <p:cNvSpPr/>
            <p:nvPr/>
          </p:nvSpPr>
          <p:spPr>
            <a:xfrm>
              <a:off x="2053816" y="4254281"/>
              <a:ext cx="21208" cy="8191"/>
            </a:xfrm>
            <a:custGeom>
              <a:avLst/>
              <a:pathLst>
                <a:path w="21208" h="8191">
                  <a:moveTo>
                    <a:pt x="21208" y="0"/>
                  </a:moveTo>
                  <a:lnTo>
                    <a:pt x="0" y="819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l489"/>
            <p:cNvSpPr/>
            <p:nvPr/>
          </p:nvSpPr>
          <p:spPr>
            <a:xfrm>
              <a:off x="2057437" y="4263355"/>
              <a:ext cx="21137" cy="8373"/>
            </a:xfrm>
            <a:custGeom>
              <a:avLst/>
              <a:pathLst>
                <a:path w="21137" h="8373">
                  <a:moveTo>
                    <a:pt x="21137" y="0"/>
                  </a:moveTo>
                  <a:lnTo>
                    <a:pt x="0" y="83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l490"/>
            <p:cNvSpPr/>
            <p:nvPr/>
          </p:nvSpPr>
          <p:spPr>
            <a:xfrm>
              <a:off x="2520202" y="4615538"/>
              <a:ext cx="132698" cy="211979"/>
            </a:xfrm>
            <a:custGeom>
              <a:avLst/>
              <a:pathLst>
                <a:path w="132698" h="211979">
                  <a:moveTo>
                    <a:pt x="132698" y="0"/>
                  </a:moveTo>
                  <a:lnTo>
                    <a:pt x="99523" y="52994"/>
                  </a:lnTo>
                  <a:lnTo>
                    <a:pt x="66349" y="105989"/>
                  </a:lnTo>
                  <a:lnTo>
                    <a:pt x="33174" y="158984"/>
                  </a:lnTo>
                  <a:lnTo>
                    <a:pt x="0" y="2119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l491"/>
            <p:cNvSpPr/>
            <p:nvPr/>
          </p:nvSpPr>
          <p:spPr>
            <a:xfrm>
              <a:off x="2528650" y="4619646"/>
              <a:ext cx="130876" cy="213109"/>
            </a:xfrm>
            <a:custGeom>
              <a:avLst/>
              <a:pathLst>
                <a:path w="130876" h="213109">
                  <a:moveTo>
                    <a:pt x="130876" y="0"/>
                  </a:moveTo>
                  <a:lnTo>
                    <a:pt x="98157" y="53277"/>
                  </a:lnTo>
                  <a:lnTo>
                    <a:pt x="65438" y="106554"/>
                  </a:lnTo>
                  <a:lnTo>
                    <a:pt x="32719" y="159831"/>
                  </a:lnTo>
                  <a:lnTo>
                    <a:pt x="0" y="2131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l492"/>
            <p:cNvSpPr/>
            <p:nvPr/>
          </p:nvSpPr>
          <p:spPr>
            <a:xfrm>
              <a:off x="2597778" y="4751151"/>
              <a:ext cx="63254" cy="120859"/>
            </a:xfrm>
            <a:custGeom>
              <a:avLst/>
              <a:pathLst>
                <a:path w="63254" h="120859">
                  <a:moveTo>
                    <a:pt x="63254" y="0"/>
                  </a:moveTo>
                  <a:lnTo>
                    <a:pt x="31627" y="60429"/>
                  </a:lnTo>
                  <a:lnTo>
                    <a:pt x="0" y="1208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l493"/>
            <p:cNvSpPr/>
            <p:nvPr/>
          </p:nvSpPr>
          <p:spPr>
            <a:xfrm>
              <a:off x="2606604" y="4856349"/>
              <a:ext cx="10369" cy="20232"/>
            </a:xfrm>
            <a:custGeom>
              <a:avLst/>
              <a:pathLst>
                <a:path w="10369" h="20232">
                  <a:moveTo>
                    <a:pt x="10369" y="0"/>
                  </a:moveTo>
                  <a:lnTo>
                    <a:pt x="0" y="202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l494"/>
            <p:cNvSpPr/>
            <p:nvPr/>
          </p:nvSpPr>
          <p:spPr>
            <a:xfrm>
              <a:off x="2615468" y="4860756"/>
              <a:ext cx="10195" cy="20321"/>
            </a:xfrm>
            <a:custGeom>
              <a:avLst/>
              <a:pathLst>
                <a:path w="10195" h="20321">
                  <a:moveTo>
                    <a:pt x="10195" y="0"/>
                  </a:moveTo>
                  <a:lnTo>
                    <a:pt x="0" y="203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l495"/>
            <p:cNvSpPr/>
            <p:nvPr/>
          </p:nvSpPr>
          <p:spPr>
            <a:xfrm>
              <a:off x="2642288" y="4852951"/>
              <a:ext cx="19339" cy="41152"/>
            </a:xfrm>
            <a:custGeom>
              <a:avLst/>
              <a:pathLst>
                <a:path w="19339" h="41152">
                  <a:moveTo>
                    <a:pt x="19339" y="0"/>
                  </a:moveTo>
                  <a:lnTo>
                    <a:pt x="0" y="411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l496"/>
            <p:cNvSpPr/>
            <p:nvPr/>
          </p:nvSpPr>
          <p:spPr>
            <a:xfrm>
              <a:off x="2651302" y="4877634"/>
              <a:ext cx="9492" cy="20658"/>
            </a:xfrm>
            <a:custGeom>
              <a:avLst/>
              <a:pathLst>
                <a:path w="9492" h="20658">
                  <a:moveTo>
                    <a:pt x="9492" y="0"/>
                  </a:moveTo>
                  <a:lnTo>
                    <a:pt x="0" y="206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l497"/>
            <p:cNvSpPr/>
            <p:nvPr/>
          </p:nvSpPr>
          <p:spPr>
            <a:xfrm>
              <a:off x="2660351" y="4881665"/>
              <a:ext cx="9315" cy="20739"/>
            </a:xfrm>
            <a:custGeom>
              <a:avLst/>
              <a:pathLst>
                <a:path w="9315" h="20739">
                  <a:moveTo>
                    <a:pt x="9315" y="0"/>
                  </a:moveTo>
                  <a:lnTo>
                    <a:pt x="0" y="207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l498"/>
            <p:cNvSpPr/>
            <p:nvPr/>
          </p:nvSpPr>
          <p:spPr>
            <a:xfrm>
              <a:off x="2669434" y="4885619"/>
              <a:ext cx="9137" cy="20818"/>
            </a:xfrm>
            <a:custGeom>
              <a:avLst/>
              <a:pathLst>
                <a:path w="9137" h="20818">
                  <a:moveTo>
                    <a:pt x="9137" y="0"/>
                  </a:moveTo>
                  <a:lnTo>
                    <a:pt x="0" y="208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l499"/>
            <p:cNvSpPr/>
            <p:nvPr/>
          </p:nvSpPr>
          <p:spPr>
            <a:xfrm>
              <a:off x="2678552" y="4889497"/>
              <a:ext cx="8958" cy="20895"/>
            </a:xfrm>
            <a:custGeom>
              <a:avLst/>
              <a:pathLst>
                <a:path w="8958" h="20895">
                  <a:moveTo>
                    <a:pt x="8958" y="0"/>
                  </a:moveTo>
                  <a:lnTo>
                    <a:pt x="0" y="208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l500"/>
            <p:cNvSpPr/>
            <p:nvPr/>
          </p:nvSpPr>
          <p:spPr>
            <a:xfrm>
              <a:off x="2624371" y="4865088"/>
              <a:ext cx="10020" cy="20407"/>
            </a:xfrm>
            <a:custGeom>
              <a:avLst/>
              <a:pathLst>
                <a:path w="10020" h="20407">
                  <a:moveTo>
                    <a:pt x="10020" y="0"/>
                  </a:moveTo>
                  <a:lnTo>
                    <a:pt x="0" y="204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l501"/>
            <p:cNvSpPr/>
            <p:nvPr/>
          </p:nvSpPr>
          <p:spPr>
            <a:xfrm>
              <a:off x="2633311" y="4869345"/>
              <a:ext cx="9845" cy="20492"/>
            </a:xfrm>
            <a:custGeom>
              <a:avLst/>
              <a:pathLst>
                <a:path w="9845" h="20492">
                  <a:moveTo>
                    <a:pt x="9845" y="0"/>
                  </a:moveTo>
                  <a:lnTo>
                    <a:pt x="0" y="204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l502"/>
            <p:cNvSpPr/>
            <p:nvPr/>
          </p:nvSpPr>
          <p:spPr>
            <a:xfrm>
              <a:off x="2896149" y="4868013"/>
              <a:ext cx="23459" cy="111229"/>
            </a:xfrm>
            <a:custGeom>
              <a:avLst/>
              <a:pathLst>
                <a:path w="23459" h="111229">
                  <a:moveTo>
                    <a:pt x="23459" y="0"/>
                  </a:moveTo>
                  <a:lnTo>
                    <a:pt x="0" y="1112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l503"/>
            <p:cNvSpPr/>
            <p:nvPr/>
          </p:nvSpPr>
          <p:spPr>
            <a:xfrm>
              <a:off x="3113078" y="4935794"/>
              <a:ext cx="1315" cy="68193"/>
            </a:xfrm>
            <a:custGeom>
              <a:avLst/>
              <a:pathLst>
                <a:path w="1315" h="68193">
                  <a:moveTo>
                    <a:pt x="1315" y="0"/>
                  </a:moveTo>
                  <a:lnTo>
                    <a:pt x="0" y="681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l504"/>
            <p:cNvSpPr/>
            <p:nvPr/>
          </p:nvSpPr>
          <p:spPr>
            <a:xfrm>
              <a:off x="3123016" y="4935935"/>
              <a:ext cx="730" cy="68202"/>
            </a:xfrm>
            <a:custGeom>
              <a:avLst/>
              <a:pathLst>
                <a:path w="730" h="68202">
                  <a:moveTo>
                    <a:pt x="730" y="0"/>
                  </a:moveTo>
                  <a:lnTo>
                    <a:pt x="0" y="682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l505"/>
            <p:cNvSpPr/>
            <p:nvPr/>
          </p:nvSpPr>
          <p:spPr>
            <a:xfrm>
              <a:off x="3132955" y="4935995"/>
              <a:ext cx="146" cy="68205"/>
            </a:xfrm>
            <a:custGeom>
              <a:avLst/>
              <a:pathLst>
                <a:path w="146" h="68205">
                  <a:moveTo>
                    <a:pt x="146" y="0"/>
                  </a:moveTo>
                  <a:lnTo>
                    <a:pt x="0" y="68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l506"/>
            <p:cNvSpPr/>
            <p:nvPr/>
          </p:nvSpPr>
          <p:spPr>
            <a:xfrm>
              <a:off x="3142456" y="4935975"/>
              <a:ext cx="438" cy="68204"/>
            </a:xfrm>
            <a:custGeom>
              <a:avLst/>
              <a:pathLst>
                <a:path w="438" h="68204">
                  <a:moveTo>
                    <a:pt x="0" y="0"/>
                  </a:moveTo>
                  <a:lnTo>
                    <a:pt x="438" y="682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l507"/>
            <p:cNvSpPr/>
            <p:nvPr/>
          </p:nvSpPr>
          <p:spPr>
            <a:xfrm>
              <a:off x="3151810" y="4935875"/>
              <a:ext cx="1023" cy="68198"/>
            </a:xfrm>
            <a:custGeom>
              <a:avLst/>
              <a:pathLst>
                <a:path w="1023" h="68198">
                  <a:moveTo>
                    <a:pt x="0" y="0"/>
                  </a:moveTo>
                  <a:lnTo>
                    <a:pt x="1023" y="681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l508"/>
            <p:cNvSpPr/>
            <p:nvPr/>
          </p:nvSpPr>
          <p:spPr>
            <a:xfrm>
              <a:off x="3161162" y="4935694"/>
              <a:ext cx="1607" cy="68186"/>
            </a:xfrm>
            <a:custGeom>
              <a:avLst/>
              <a:pathLst>
                <a:path w="1607" h="68186">
                  <a:moveTo>
                    <a:pt x="0" y="0"/>
                  </a:moveTo>
                  <a:lnTo>
                    <a:pt x="1607" y="681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l509"/>
            <p:cNvSpPr/>
            <p:nvPr/>
          </p:nvSpPr>
          <p:spPr>
            <a:xfrm>
              <a:off x="3181712" y="4980526"/>
              <a:ext cx="925" cy="22716"/>
            </a:xfrm>
            <a:custGeom>
              <a:avLst/>
              <a:pathLst>
                <a:path w="925" h="22716">
                  <a:moveTo>
                    <a:pt x="0" y="0"/>
                  </a:moveTo>
                  <a:lnTo>
                    <a:pt x="925" y="227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l510"/>
            <p:cNvSpPr/>
            <p:nvPr/>
          </p:nvSpPr>
          <p:spPr>
            <a:xfrm>
              <a:off x="3191447" y="4980088"/>
              <a:ext cx="1120" cy="22707"/>
            </a:xfrm>
            <a:custGeom>
              <a:avLst/>
              <a:pathLst>
                <a:path w="1120" h="22707">
                  <a:moveTo>
                    <a:pt x="0" y="0"/>
                  </a:moveTo>
                  <a:lnTo>
                    <a:pt x="1120" y="227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l511"/>
            <p:cNvSpPr/>
            <p:nvPr/>
          </p:nvSpPr>
          <p:spPr>
            <a:xfrm>
              <a:off x="3201177" y="4979566"/>
              <a:ext cx="1314" cy="22697"/>
            </a:xfrm>
            <a:custGeom>
              <a:avLst/>
              <a:pathLst>
                <a:path w="1314" h="22697">
                  <a:moveTo>
                    <a:pt x="0" y="0"/>
                  </a:moveTo>
                  <a:lnTo>
                    <a:pt x="1314" y="2269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l512"/>
            <p:cNvSpPr/>
            <p:nvPr/>
          </p:nvSpPr>
          <p:spPr>
            <a:xfrm>
              <a:off x="3210902" y="4978961"/>
              <a:ext cx="1509" cy="22685"/>
            </a:xfrm>
            <a:custGeom>
              <a:avLst/>
              <a:pathLst>
                <a:path w="1509" h="22685">
                  <a:moveTo>
                    <a:pt x="0" y="0"/>
                  </a:moveTo>
                  <a:lnTo>
                    <a:pt x="1509" y="226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l513"/>
            <p:cNvSpPr/>
            <p:nvPr/>
          </p:nvSpPr>
          <p:spPr>
            <a:xfrm>
              <a:off x="3220622" y="4978272"/>
              <a:ext cx="1703" cy="22671"/>
            </a:xfrm>
            <a:custGeom>
              <a:avLst/>
              <a:pathLst>
                <a:path w="1703" h="22671">
                  <a:moveTo>
                    <a:pt x="0" y="0"/>
                  </a:moveTo>
                  <a:lnTo>
                    <a:pt x="1703" y="226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l514"/>
            <p:cNvSpPr/>
            <p:nvPr/>
          </p:nvSpPr>
          <p:spPr>
            <a:xfrm>
              <a:off x="3230336" y="4977500"/>
              <a:ext cx="1897" cy="22655"/>
            </a:xfrm>
            <a:custGeom>
              <a:avLst/>
              <a:pathLst>
                <a:path w="1897" h="22655">
                  <a:moveTo>
                    <a:pt x="0" y="0"/>
                  </a:moveTo>
                  <a:lnTo>
                    <a:pt x="1897" y="226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l515"/>
            <p:cNvSpPr/>
            <p:nvPr/>
          </p:nvSpPr>
          <p:spPr>
            <a:xfrm>
              <a:off x="3240042" y="4976645"/>
              <a:ext cx="2092" cy="22638"/>
            </a:xfrm>
            <a:custGeom>
              <a:avLst/>
              <a:pathLst>
                <a:path w="2092" h="22638">
                  <a:moveTo>
                    <a:pt x="0" y="0"/>
                  </a:moveTo>
                  <a:lnTo>
                    <a:pt x="2092" y="2263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l516"/>
            <p:cNvSpPr/>
            <p:nvPr/>
          </p:nvSpPr>
          <p:spPr>
            <a:xfrm>
              <a:off x="3249741" y="4975707"/>
              <a:ext cx="2286" cy="22620"/>
            </a:xfrm>
            <a:custGeom>
              <a:avLst/>
              <a:pathLst>
                <a:path w="2286" h="22620">
                  <a:moveTo>
                    <a:pt x="0" y="0"/>
                  </a:moveTo>
                  <a:lnTo>
                    <a:pt x="2286" y="226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l517"/>
            <p:cNvSpPr/>
            <p:nvPr/>
          </p:nvSpPr>
          <p:spPr>
            <a:xfrm>
              <a:off x="3298095" y="4969771"/>
              <a:ext cx="3253" cy="22501"/>
            </a:xfrm>
            <a:custGeom>
              <a:avLst/>
              <a:pathLst>
                <a:path w="3253" h="22501">
                  <a:moveTo>
                    <a:pt x="0" y="0"/>
                  </a:moveTo>
                  <a:lnTo>
                    <a:pt x="3253" y="225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l518"/>
            <p:cNvSpPr/>
            <p:nvPr/>
          </p:nvSpPr>
          <p:spPr>
            <a:xfrm>
              <a:off x="3307733" y="4968335"/>
              <a:ext cx="3445" cy="22472"/>
            </a:xfrm>
            <a:custGeom>
              <a:avLst/>
              <a:pathLst>
                <a:path w="3445" h="22472">
                  <a:moveTo>
                    <a:pt x="0" y="0"/>
                  </a:moveTo>
                  <a:lnTo>
                    <a:pt x="3445" y="224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l519"/>
            <p:cNvSpPr/>
            <p:nvPr/>
          </p:nvSpPr>
          <p:spPr>
            <a:xfrm>
              <a:off x="3317358" y="4966817"/>
              <a:ext cx="3638" cy="22442"/>
            </a:xfrm>
            <a:custGeom>
              <a:avLst/>
              <a:pathLst>
                <a:path w="3638" h="22442">
                  <a:moveTo>
                    <a:pt x="0" y="0"/>
                  </a:moveTo>
                  <a:lnTo>
                    <a:pt x="3638" y="224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l520"/>
            <p:cNvSpPr/>
            <p:nvPr/>
          </p:nvSpPr>
          <p:spPr>
            <a:xfrm>
              <a:off x="3326970" y="4965217"/>
              <a:ext cx="3830" cy="22410"/>
            </a:xfrm>
            <a:custGeom>
              <a:avLst/>
              <a:pathLst>
                <a:path w="3830" h="22410">
                  <a:moveTo>
                    <a:pt x="0" y="0"/>
                  </a:moveTo>
                  <a:lnTo>
                    <a:pt x="3830" y="224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l521"/>
            <p:cNvSpPr/>
            <p:nvPr/>
          </p:nvSpPr>
          <p:spPr>
            <a:xfrm>
              <a:off x="3336568" y="4963534"/>
              <a:ext cx="4022" cy="22376"/>
            </a:xfrm>
            <a:custGeom>
              <a:avLst/>
              <a:pathLst>
                <a:path w="4022" h="22376">
                  <a:moveTo>
                    <a:pt x="0" y="0"/>
                  </a:moveTo>
                  <a:lnTo>
                    <a:pt x="4022" y="223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l522"/>
            <p:cNvSpPr/>
            <p:nvPr/>
          </p:nvSpPr>
          <p:spPr>
            <a:xfrm>
              <a:off x="3346151" y="4961769"/>
              <a:ext cx="4214" cy="22341"/>
            </a:xfrm>
            <a:custGeom>
              <a:avLst/>
              <a:pathLst>
                <a:path w="4214" h="22341">
                  <a:moveTo>
                    <a:pt x="0" y="0"/>
                  </a:moveTo>
                  <a:lnTo>
                    <a:pt x="4214" y="223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l523"/>
            <p:cNvSpPr/>
            <p:nvPr/>
          </p:nvSpPr>
          <p:spPr>
            <a:xfrm>
              <a:off x="3355718" y="4959921"/>
              <a:ext cx="4405" cy="22304"/>
            </a:xfrm>
            <a:custGeom>
              <a:avLst/>
              <a:pathLst>
                <a:path w="4405" h="22304">
                  <a:moveTo>
                    <a:pt x="0" y="0"/>
                  </a:moveTo>
                  <a:lnTo>
                    <a:pt x="4405" y="223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l524"/>
            <p:cNvSpPr/>
            <p:nvPr/>
          </p:nvSpPr>
          <p:spPr>
            <a:xfrm>
              <a:off x="3256952" y="4952086"/>
              <a:ext cx="4959" cy="45199"/>
            </a:xfrm>
            <a:custGeom>
              <a:avLst/>
              <a:pathLst>
                <a:path w="4959" h="45199">
                  <a:moveTo>
                    <a:pt x="0" y="0"/>
                  </a:moveTo>
                  <a:lnTo>
                    <a:pt x="4959" y="451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l525"/>
            <p:cNvSpPr/>
            <p:nvPr/>
          </p:nvSpPr>
          <p:spPr>
            <a:xfrm>
              <a:off x="3266439" y="4951004"/>
              <a:ext cx="5346" cy="45155"/>
            </a:xfrm>
            <a:custGeom>
              <a:avLst/>
              <a:pathLst>
                <a:path w="5346" h="45155">
                  <a:moveTo>
                    <a:pt x="0" y="0"/>
                  </a:moveTo>
                  <a:lnTo>
                    <a:pt x="5346" y="451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l526"/>
            <p:cNvSpPr/>
            <p:nvPr/>
          </p:nvSpPr>
          <p:spPr>
            <a:xfrm>
              <a:off x="3278785" y="4972394"/>
              <a:ext cx="2866" cy="22553"/>
            </a:xfrm>
            <a:custGeom>
              <a:avLst/>
              <a:pathLst>
                <a:path w="2866" h="22553">
                  <a:moveTo>
                    <a:pt x="0" y="0"/>
                  </a:moveTo>
                  <a:lnTo>
                    <a:pt x="2866" y="225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l527"/>
            <p:cNvSpPr/>
            <p:nvPr/>
          </p:nvSpPr>
          <p:spPr>
            <a:xfrm>
              <a:off x="3288446" y="4971124"/>
              <a:ext cx="3060" cy="22528"/>
            </a:xfrm>
            <a:custGeom>
              <a:avLst/>
              <a:pathLst>
                <a:path w="3060" h="22528">
                  <a:moveTo>
                    <a:pt x="0" y="0"/>
                  </a:moveTo>
                  <a:lnTo>
                    <a:pt x="3060" y="225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l528"/>
            <p:cNvSpPr/>
            <p:nvPr/>
          </p:nvSpPr>
          <p:spPr>
            <a:xfrm>
              <a:off x="3170513" y="4935434"/>
              <a:ext cx="2192" cy="68170"/>
            </a:xfrm>
            <a:custGeom>
              <a:avLst/>
              <a:pathLst>
                <a:path w="2192" h="68170">
                  <a:moveTo>
                    <a:pt x="0" y="0"/>
                  </a:moveTo>
                  <a:lnTo>
                    <a:pt x="2192" y="681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l529"/>
            <p:cNvSpPr/>
            <p:nvPr/>
          </p:nvSpPr>
          <p:spPr>
            <a:xfrm>
              <a:off x="2935183" y="4964385"/>
              <a:ext cx="3926" cy="22393"/>
            </a:xfrm>
            <a:custGeom>
              <a:avLst/>
              <a:pathLst>
                <a:path w="3926" h="22393">
                  <a:moveTo>
                    <a:pt x="3926" y="0"/>
                  </a:moveTo>
                  <a:lnTo>
                    <a:pt x="0" y="223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l530"/>
            <p:cNvSpPr/>
            <p:nvPr/>
          </p:nvSpPr>
          <p:spPr>
            <a:xfrm>
              <a:off x="2944979" y="4966027"/>
              <a:ext cx="3734" cy="22426"/>
            </a:xfrm>
            <a:custGeom>
              <a:avLst/>
              <a:pathLst>
                <a:path w="3734" h="22426">
                  <a:moveTo>
                    <a:pt x="3734" y="0"/>
                  </a:moveTo>
                  <a:lnTo>
                    <a:pt x="0" y="224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l531"/>
            <p:cNvSpPr/>
            <p:nvPr/>
          </p:nvSpPr>
          <p:spPr>
            <a:xfrm>
              <a:off x="2954790" y="4967587"/>
              <a:ext cx="3542" cy="22457"/>
            </a:xfrm>
            <a:custGeom>
              <a:avLst/>
              <a:pathLst>
                <a:path w="3542" h="22457">
                  <a:moveTo>
                    <a:pt x="3542" y="0"/>
                  </a:moveTo>
                  <a:lnTo>
                    <a:pt x="0" y="224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l532"/>
            <p:cNvSpPr/>
            <p:nvPr/>
          </p:nvSpPr>
          <p:spPr>
            <a:xfrm>
              <a:off x="2964615" y="4969064"/>
              <a:ext cx="3349" cy="22487"/>
            </a:xfrm>
            <a:custGeom>
              <a:avLst/>
              <a:pathLst>
                <a:path w="3349" h="22487">
                  <a:moveTo>
                    <a:pt x="3349" y="0"/>
                  </a:moveTo>
                  <a:lnTo>
                    <a:pt x="0" y="224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l533"/>
            <p:cNvSpPr/>
            <p:nvPr/>
          </p:nvSpPr>
          <p:spPr>
            <a:xfrm>
              <a:off x="2974451" y="4925428"/>
              <a:ext cx="9469" cy="67545"/>
            </a:xfrm>
            <a:custGeom>
              <a:avLst/>
              <a:pathLst>
                <a:path w="9469" h="67545">
                  <a:moveTo>
                    <a:pt x="9469" y="0"/>
                  </a:moveTo>
                  <a:lnTo>
                    <a:pt x="0" y="675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l534"/>
            <p:cNvSpPr/>
            <p:nvPr/>
          </p:nvSpPr>
          <p:spPr>
            <a:xfrm>
              <a:off x="2994160" y="4972998"/>
              <a:ext cx="2770" cy="22565"/>
            </a:xfrm>
            <a:custGeom>
              <a:avLst/>
              <a:pathLst>
                <a:path w="2770" h="22565">
                  <a:moveTo>
                    <a:pt x="2770" y="0"/>
                  </a:moveTo>
                  <a:lnTo>
                    <a:pt x="0" y="225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l535"/>
            <p:cNvSpPr/>
            <p:nvPr/>
          </p:nvSpPr>
          <p:spPr>
            <a:xfrm>
              <a:off x="3004030" y="4974144"/>
              <a:ext cx="2576" cy="22588"/>
            </a:xfrm>
            <a:custGeom>
              <a:avLst/>
              <a:pathLst>
                <a:path w="2576" h="22588">
                  <a:moveTo>
                    <a:pt x="2576" y="0"/>
                  </a:moveTo>
                  <a:lnTo>
                    <a:pt x="0" y="225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l536"/>
            <p:cNvSpPr/>
            <p:nvPr/>
          </p:nvSpPr>
          <p:spPr>
            <a:xfrm>
              <a:off x="3043600" y="4977897"/>
              <a:ext cx="1800" cy="22663"/>
            </a:xfrm>
            <a:custGeom>
              <a:avLst/>
              <a:pathLst>
                <a:path w="1800" h="22663">
                  <a:moveTo>
                    <a:pt x="1800" y="0"/>
                  </a:moveTo>
                  <a:lnTo>
                    <a:pt x="0" y="226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l537"/>
            <p:cNvSpPr/>
            <p:nvPr/>
          </p:nvSpPr>
          <p:spPr>
            <a:xfrm>
              <a:off x="3053511" y="4978627"/>
              <a:ext cx="1606" cy="22678"/>
            </a:xfrm>
            <a:custGeom>
              <a:avLst/>
              <a:pathLst>
                <a:path w="1606" h="22678">
                  <a:moveTo>
                    <a:pt x="1606" y="0"/>
                  </a:moveTo>
                  <a:lnTo>
                    <a:pt x="0" y="226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l538"/>
            <p:cNvSpPr/>
            <p:nvPr/>
          </p:nvSpPr>
          <p:spPr>
            <a:xfrm>
              <a:off x="3063428" y="4979274"/>
              <a:ext cx="1412" cy="22691"/>
            </a:xfrm>
            <a:custGeom>
              <a:avLst/>
              <a:pathLst>
                <a:path w="1412" h="22691">
                  <a:moveTo>
                    <a:pt x="1412" y="0"/>
                  </a:moveTo>
                  <a:lnTo>
                    <a:pt x="0" y="2269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l539"/>
            <p:cNvSpPr/>
            <p:nvPr/>
          </p:nvSpPr>
          <p:spPr>
            <a:xfrm>
              <a:off x="3073350" y="4979837"/>
              <a:ext cx="1217" cy="22702"/>
            </a:xfrm>
            <a:custGeom>
              <a:avLst/>
              <a:pathLst>
                <a:path w="1217" h="22702">
                  <a:moveTo>
                    <a:pt x="1217" y="0"/>
                  </a:moveTo>
                  <a:lnTo>
                    <a:pt x="0" y="227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l540"/>
            <p:cNvSpPr/>
            <p:nvPr/>
          </p:nvSpPr>
          <p:spPr>
            <a:xfrm>
              <a:off x="3083277" y="4980317"/>
              <a:ext cx="1022" cy="22712"/>
            </a:xfrm>
            <a:custGeom>
              <a:avLst/>
              <a:pathLst>
                <a:path w="1022" h="22712">
                  <a:moveTo>
                    <a:pt x="1022" y="0"/>
                  </a:moveTo>
                  <a:lnTo>
                    <a:pt x="0" y="227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l541"/>
            <p:cNvSpPr/>
            <p:nvPr/>
          </p:nvSpPr>
          <p:spPr>
            <a:xfrm>
              <a:off x="3093208" y="4980714"/>
              <a:ext cx="828" cy="22720"/>
            </a:xfrm>
            <a:custGeom>
              <a:avLst/>
              <a:pathLst>
                <a:path w="828" h="22720">
                  <a:moveTo>
                    <a:pt x="828" y="0"/>
                  </a:moveTo>
                  <a:lnTo>
                    <a:pt x="0" y="227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l542"/>
            <p:cNvSpPr/>
            <p:nvPr/>
          </p:nvSpPr>
          <p:spPr>
            <a:xfrm>
              <a:off x="3103142" y="4981027"/>
              <a:ext cx="633" cy="22726"/>
            </a:xfrm>
            <a:custGeom>
              <a:avLst/>
              <a:pathLst>
                <a:path w="633" h="22726">
                  <a:moveTo>
                    <a:pt x="633" y="0"/>
                  </a:moveTo>
                  <a:lnTo>
                    <a:pt x="0" y="227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l543"/>
            <p:cNvSpPr/>
            <p:nvPr/>
          </p:nvSpPr>
          <p:spPr>
            <a:xfrm>
              <a:off x="2984300" y="4949228"/>
              <a:ext cx="5927" cy="45082"/>
            </a:xfrm>
            <a:custGeom>
              <a:avLst/>
              <a:pathLst>
                <a:path w="5927" h="45082">
                  <a:moveTo>
                    <a:pt x="5927" y="0"/>
                  </a:moveTo>
                  <a:lnTo>
                    <a:pt x="0" y="450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l544"/>
            <p:cNvSpPr/>
            <p:nvPr/>
          </p:nvSpPr>
          <p:spPr>
            <a:xfrm>
              <a:off x="3013910" y="4975207"/>
              <a:ext cx="2382" cy="22610"/>
            </a:xfrm>
            <a:custGeom>
              <a:avLst/>
              <a:pathLst>
                <a:path w="2382" h="22610">
                  <a:moveTo>
                    <a:pt x="2382" y="0"/>
                  </a:moveTo>
                  <a:lnTo>
                    <a:pt x="0" y="226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l545"/>
            <p:cNvSpPr/>
            <p:nvPr/>
          </p:nvSpPr>
          <p:spPr>
            <a:xfrm>
              <a:off x="3023798" y="4976186"/>
              <a:ext cx="2189" cy="22629"/>
            </a:xfrm>
            <a:custGeom>
              <a:avLst/>
              <a:pathLst>
                <a:path w="2189" h="22629">
                  <a:moveTo>
                    <a:pt x="2189" y="0"/>
                  </a:moveTo>
                  <a:lnTo>
                    <a:pt x="0" y="226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l546"/>
            <p:cNvSpPr/>
            <p:nvPr/>
          </p:nvSpPr>
          <p:spPr>
            <a:xfrm>
              <a:off x="3033695" y="4977083"/>
              <a:ext cx="1994" cy="22647"/>
            </a:xfrm>
            <a:custGeom>
              <a:avLst/>
              <a:pathLst>
                <a:path w="1994" h="22647">
                  <a:moveTo>
                    <a:pt x="1994" y="0"/>
                  </a:moveTo>
                  <a:lnTo>
                    <a:pt x="0" y="226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l547"/>
            <p:cNvSpPr/>
            <p:nvPr/>
          </p:nvSpPr>
          <p:spPr>
            <a:xfrm>
              <a:off x="2915633" y="4960855"/>
              <a:ext cx="4309" cy="22323"/>
            </a:xfrm>
            <a:custGeom>
              <a:avLst/>
              <a:pathLst>
                <a:path w="4309" h="22323">
                  <a:moveTo>
                    <a:pt x="4309" y="0"/>
                  </a:moveTo>
                  <a:lnTo>
                    <a:pt x="0" y="223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l548"/>
            <p:cNvSpPr/>
            <p:nvPr/>
          </p:nvSpPr>
          <p:spPr>
            <a:xfrm>
              <a:off x="2925400" y="4962661"/>
              <a:ext cx="4118" cy="22359"/>
            </a:xfrm>
            <a:custGeom>
              <a:avLst/>
              <a:pathLst>
                <a:path w="4118" h="22359">
                  <a:moveTo>
                    <a:pt x="4118" y="0"/>
                  </a:moveTo>
                  <a:lnTo>
                    <a:pt x="0" y="223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l549"/>
            <p:cNvSpPr/>
            <p:nvPr/>
          </p:nvSpPr>
          <p:spPr>
            <a:xfrm>
              <a:off x="2905883" y="4936682"/>
              <a:ext cx="9002" cy="44570"/>
            </a:xfrm>
            <a:custGeom>
              <a:avLst/>
              <a:pathLst>
                <a:path w="9002" h="44570">
                  <a:moveTo>
                    <a:pt x="9002" y="0"/>
                  </a:moveTo>
                  <a:lnTo>
                    <a:pt x="0" y="445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l550"/>
            <p:cNvSpPr/>
            <p:nvPr/>
          </p:nvSpPr>
          <p:spPr>
            <a:xfrm>
              <a:off x="2687704" y="4809410"/>
              <a:ext cx="43895" cy="104859"/>
            </a:xfrm>
            <a:custGeom>
              <a:avLst/>
              <a:pathLst>
                <a:path w="43895" h="104859">
                  <a:moveTo>
                    <a:pt x="43895" y="0"/>
                  </a:moveTo>
                  <a:lnTo>
                    <a:pt x="0" y="1048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l551"/>
            <p:cNvSpPr/>
            <p:nvPr/>
          </p:nvSpPr>
          <p:spPr>
            <a:xfrm>
              <a:off x="2696889" y="4897022"/>
              <a:ext cx="8599" cy="21046"/>
            </a:xfrm>
            <a:custGeom>
              <a:avLst/>
              <a:pathLst>
                <a:path w="8599" h="21046">
                  <a:moveTo>
                    <a:pt x="8599" y="0"/>
                  </a:moveTo>
                  <a:lnTo>
                    <a:pt x="0" y="210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l552"/>
            <p:cNvSpPr/>
            <p:nvPr/>
          </p:nvSpPr>
          <p:spPr>
            <a:xfrm>
              <a:off x="2706105" y="4900669"/>
              <a:ext cx="8418" cy="21119"/>
            </a:xfrm>
            <a:custGeom>
              <a:avLst/>
              <a:pathLst>
                <a:path w="8418" h="21119">
                  <a:moveTo>
                    <a:pt x="8418" y="0"/>
                  </a:moveTo>
                  <a:lnTo>
                    <a:pt x="0" y="211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l553"/>
            <p:cNvSpPr/>
            <p:nvPr/>
          </p:nvSpPr>
          <p:spPr>
            <a:xfrm>
              <a:off x="2771468" y="4924010"/>
              <a:ext cx="7136" cy="21586"/>
            </a:xfrm>
            <a:custGeom>
              <a:avLst/>
              <a:pathLst>
                <a:path w="7136" h="21586">
                  <a:moveTo>
                    <a:pt x="7136" y="0"/>
                  </a:moveTo>
                  <a:lnTo>
                    <a:pt x="0" y="215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l554"/>
            <p:cNvSpPr/>
            <p:nvPr/>
          </p:nvSpPr>
          <p:spPr>
            <a:xfrm>
              <a:off x="2780918" y="4927029"/>
              <a:ext cx="6951" cy="21646"/>
            </a:xfrm>
            <a:custGeom>
              <a:avLst/>
              <a:pathLst>
                <a:path w="6951" h="21646">
                  <a:moveTo>
                    <a:pt x="6951" y="0"/>
                  </a:moveTo>
                  <a:lnTo>
                    <a:pt x="0" y="216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l555"/>
            <p:cNvSpPr/>
            <p:nvPr/>
          </p:nvSpPr>
          <p:spPr>
            <a:xfrm>
              <a:off x="2790394" y="4929968"/>
              <a:ext cx="6765" cy="21705"/>
            </a:xfrm>
            <a:custGeom>
              <a:avLst/>
              <a:pathLst>
                <a:path w="6765" h="21705">
                  <a:moveTo>
                    <a:pt x="6765" y="0"/>
                  </a:moveTo>
                  <a:lnTo>
                    <a:pt x="0" y="217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l556"/>
            <p:cNvSpPr/>
            <p:nvPr/>
          </p:nvSpPr>
          <p:spPr>
            <a:xfrm>
              <a:off x="2799895" y="4932828"/>
              <a:ext cx="6579" cy="21762"/>
            </a:xfrm>
            <a:custGeom>
              <a:avLst/>
              <a:pathLst>
                <a:path w="6579" h="21762">
                  <a:moveTo>
                    <a:pt x="6579" y="0"/>
                  </a:moveTo>
                  <a:lnTo>
                    <a:pt x="0" y="217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l557"/>
            <p:cNvSpPr/>
            <p:nvPr/>
          </p:nvSpPr>
          <p:spPr>
            <a:xfrm>
              <a:off x="2809421" y="4935608"/>
              <a:ext cx="6392" cy="21818"/>
            </a:xfrm>
            <a:custGeom>
              <a:avLst/>
              <a:pathLst>
                <a:path w="6392" h="21818">
                  <a:moveTo>
                    <a:pt x="6392" y="0"/>
                  </a:moveTo>
                  <a:lnTo>
                    <a:pt x="0" y="218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l558"/>
            <p:cNvSpPr/>
            <p:nvPr/>
          </p:nvSpPr>
          <p:spPr>
            <a:xfrm>
              <a:off x="2743281" y="4914478"/>
              <a:ext cx="7689" cy="21395"/>
            </a:xfrm>
            <a:custGeom>
              <a:avLst/>
              <a:pathLst>
                <a:path w="7689" h="21395">
                  <a:moveTo>
                    <a:pt x="7689" y="0"/>
                  </a:moveTo>
                  <a:lnTo>
                    <a:pt x="0" y="213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l559"/>
            <p:cNvSpPr/>
            <p:nvPr/>
          </p:nvSpPr>
          <p:spPr>
            <a:xfrm>
              <a:off x="2752649" y="4917734"/>
              <a:ext cx="7505" cy="21460"/>
            </a:xfrm>
            <a:custGeom>
              <a:avLst/>
              <a:pathLst>
                <a:path w="7505" h="21460">
                  <a:moveTo>
                    <a:pt x="7505" y="0"/>
                  </a:moveTo>
                  <a:lnTo>
                    <a:pt x="0" y="214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l560"/>
            <p:cNvSpPr/>
            <p:nvPr/>
          </p:nvSpPr>
          <p:spPr>
            <a:xfrm>
              <a:off x="2762045" y="4920911"/>
              <a:ext cx="7321" cy="21524"/>
            </a:xfrm>
            <a:custGeom>
              <a:avLst/>
              <a:pathLst>
                <a:path w="7321" h="21524">
                  <a:moveTo>
                    <a:pt x="7321" y="0"/>
                  </a:moveTo>
                  <a:lnTo>
                    <a:pt x="0" y="215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l561"/>
            <p:cNvSpPr/>
            <p:nvPr/>
          </p:nvSpPr>
          <p:spPr>
            <a:xfrm>
              <a:off x="2818971" y="4938308"/>
              <a:ext cx="6205" cy="21872"/>
            </a:xfrm>
            <a:custGeom>
              <a:avLst/>
              <a:pathLst>
                <a:path w="6205" h="21872">
                  <a:moveTo>
                    <a:pt x="6205" y="0"/>
                  </a:moveTo>
                  <a:lnTo>
                    <a:pt x="0" y="218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l562"/>
            <p:cNvSpPr/>
            <p:nvPr/>
          </p:nvSpPr>
          <p:spPr>
            <a:xfrm>
              <a:off x="2828544" y="4940927"/>
              <a:ext cx="6017" cy="21924"/>
            </a:xfrm>
            <a:custGeom>
              <a:avLst/>
              <a:pathLst>
                <a:path w="6017" h="21924">
                  <a:moveTo>
                    <a:pt x="6017" y="0"/>
                  </a:moveTo>
                  <a:lnTo>
                    <a:pt x="0" y="219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l563"/>
            <p:cNvSpPr/>
            <p:nvPr/>
          </p:nvSpPr>
          <p:spPr>
            <a:xfrm>
              <a:off x="2838140" y="4921491"/>
              <a:ext cx="11658" cy="43950"/>
            </a:xfrm>
            <a:custGeom>
              <a:avLst/>
              <a:pathLst>
                <a:path w="11658" h="43950">
                  <a:moveTo>
                    <a:pt x="11658" y="0"/>
                  </a:moveTo>
                  <a:lnTo>
                    <a:pt x="0" y="439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l564"/>
            <p:cNvSpPr/>
            <p:nvPr/>
          </p:nvSpPr>
          <p:spPr>
            <a:xfrm>
              <a:off x="2847758" y="4923899"/>
              <a:ext cx="11281" cy="44048"/>
            </a:xfrm>
            <a:custGeom>
              <a:avLst/>
              <a:pathLst>
                <a:path w="11281" h="44048">
                  <a:moveTo>
                    <a:pt x="11281" y="0"/>
                  </a:moveTo>
                  <a:lnTo>
                    <a:pt x="0" y="440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l565"/>
            <p:cNvSpPr/>
            <p:nvPr/>
          </p:nvSpPr>
          <p:spPr>
            <a:xfrm>
              <a:off x="2857397" y="4926229"/>
              <a:ext cx="10903" cy="44143"/>
            </a:xfrm>
            <a:custGeom>
              <a:avLst/>
              <a:pathLst>
                <a:path w="10903" h="44143">
                  <a:moveTo>
                    <a:pt x="10903" y="0"/>
                  </a:moveTo>
                  <a:lnTo>
                    <a:pt x="0" y="441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l566"/>
            <p:cNvSpPr/>
            <p:nvPr/>
          </p:nvSpPr>
          <p:spPr>
            <a:xfrm>
              <a:off x="2867056" y="4928479"/>
              <a:ext cx="10524" cy="44235"/>
            </a:xfrm>
            <a:custGeom>
              <a:avLst/>
              <a:pathLst>
                <a:path w="10524" h="44235">
                  <a:moveTo>
                    <a:pt x="10524" y="0"/>
                  </a:moveTo>
                  <a:lnTo>
                    <a:pt x="0" y="442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l567"/>
            <p:cNvSpPr/>
            <p:nvPr/>
          </p:nvSpPr>
          <p:spPr>
            <a:xfrm>
              <a:off x="2876735" y="4952812"/>
              <a:ext cx="5072" cy="22162"/>
            </a:xfrm>
            <a:custGeom>
              <a:avLst/>
              <a:pathLst>
                <a:path w="5072" h="22162">
                  <a:moveTo>
                    <a:pt x="5072" y="0"/>
                  </a:moveTo>
                  <a:lnTo>
                    <a:pt x="0" y="221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l568"/>
            <p:cNvSpPr/>
            <p:nvPr/>
          </p:nvSpPr>
          <p:spPr>
            <a:xfrm>
              <a:off x="2886433" y="4954945"/>
              <a:ext cx="4882" cy="22204"/>
            </a:xfrm>
            <a:custGeom>
              <a:avLst/>
              <a:pathLst>
                <a:path w="4882" h="22204">
                  <a:moveTo>
                    <a:pt x="4882" y="0"/>
                  </a:moveTo>
                  <a:lnTo>
                    <a:pt x="0" y="222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l569"/>
            <p:cNvSpPr/>
            <p:nvPr/>
          </p:nvSpPr>
          <p:spPr>
            <a:xfrm>
              <a:off x="2724633" y="4907730"/>
              <a:ext cx="8055" cy="21260"/>
            </a:xfrm>
            <a:custGeom>
              <a:avLst/>
              <a:pathLst>
                <a:path w="8055" h="21260">
                  <a:moveTo>
                    <a:pt x="8055" y="0"/>
                  </a:moveTo>
                  <a:lnTo>
                    <a:pt x="0" y="212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l570"/>
            <p:cNvSpPr/>
            <p:nvPr/>
          </p:nvSpPr>
          <p:spPr>
            <a:xfrm>
              <a:off x="2733942" y="4911143"/>
              <a:ext cx="7872" cy="21328"/>
            </a:xfrm>
            <a:custGeom>
              <a:avLst/>
              <a:pathLst>
                <a:path w="7872" h="21328">
                  <a:moveTo>
                    <a:pt x="7872" y="0"/>
                  </a:moveTo>
                  <a:lnTo>
                    <a:pt x="0" y="213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l571"/>
            <p:cNvSpPr/>
            <p:nvPr/>
          </p:nvSpPr>
          <p:spPr>
            <a:xfrm>
              <a:off x="2715354" y="4883048"/>
              <a:ext cx="16473" cy="42381"/>
            </a:xfrm>
            <a:custGeom>
              <a:avLst/>
              <a:pathLst>
                <a:path w="16473" h="42381">
                  <a:moveTo>
                    <a:pt x="16473" y="0"/>
                  </a:moveTo>
                  <a:lnTo>
                    <a:pt x="0" y="423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l572"/>
            <p:cNvSpPr/>
            <p:nvPr/>
          </p:nvSpPr>
          <p:spPr>
            <a:xfrm>
              <a:off x="2537141" y="4798970"/>
              <a:ext cx="23462" cy="38949"/>
            </a:xfrm>
            <a:custGeom>
              <a:avLst/>
              <a:pathLst>
                <a:path w="23462" h="38949">
                  <a:moveTo>
                    <a:pt x="23462" y="0"/>
                  </a:moveTo>
                  <a:lnTo>
                    <a:pt x="0" y="389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l573"/>
            <p:cNvSpPr/>
            <p:nvPr/>
          </p:nvSpPr>
          <p:spPr>
            <a:xfrm>
              <a:off x="2545677" y="4803862"/>
              <a:ext cx="23127" cy="39149"/>
            </a:xfrm>
            <a:custGeom>
              <a:avLst/>
              <a:pathLst>
                <a:path w="23127" h="39149">
                  <a:moveTo>
                    <a:pt x="23127" y="0"/>
                  </a:moveTo>
                  <a:lnTo>
                    <a:pt x="0" y="391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l574"/>
            <p:cNvSpPr/>
            <p:nvPr/>
          </p:nvSpPr>
          <p:spPr>
            <a:xfrm>
              <a:off x="2554256" y="4828357"/>
              <a:ext cx="11395" cy="19673"/>
            </a:xfrm>
            <a:custGeom>
              <a:avLst/>
              <a:pathLst>
                <a:path w="11395" h="19673">
                  <a:moveTo>
                    <a:pt x="11395" y="0"/>
                  </a:moveTo>
                  <a:lnTo>
                    <a:pt x="0" y="196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l575"/>
            <p:cNvSpPr/>
            <p:nvPr/>
          </p:nvSpPr>
          <p:spPr>
            <a:xfrm>
              <a:off x="2562877" y="4833205"/>
              <a:ext cx="11226" cy="19770"/>
            </a:xfrm>
            <a:custGeom>
              <a:avLst/>
              <a:pathLst>
                <a:path w="11226" h="19770">
                  <a:moveTo>
                    <a:pt x="11226" y="0"/>
                  </a:moveTo>
                  <a:lnTo>
                    <a:pt x="0" y="197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l576"/>
            <p:cNvSpPr/>
            <p:nvPr/>
          </p:nvSpPr>
          <p:spPr>
            <a:xfrm>
              <a:off x="2571541" y="4837981"/>
              <a:ext cx="11056" cy="19865"/>
            </a:xfrm>
            <a:custGeom>
              <a:avLst/>
              <a:pathLst>
                <a:path w="11056" h="19865">
                  <a:moveTo>
                    <a:pt x="11056" y="0"/>
                  </a:moveTo>
                  <a:lnTo>
                    <a:pt x="0" y="198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l577"/>
            <p:cNvSpPr/>
            <p:nvPr/>
          </p:nvSpPr>
          <p:spPr>
            <a:xfrm>
              <a:off x="2580246" y="4842683"/>
              <a:ext cx="10886" cy="19959"/>
            </a:xfrm>
            <a:custGeom>
              <a:avLst/>
              <a:pathLst>
                <a:path w="10886" h="19959">
                  <a:moveTo>
                    <a:pt x="10886" y="0"/>
                  </a:moveTo>
                  <a:lnTo>
                    <a:pt x="0" y="199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l578"/>
            <p:cNvSpPr/>
            <p:nvPr/>
          </p:nvSpPr>
          <p:spPr>
            <a:xfrm>
              <a:off x="2588992" y="4847312"/>
              <a:ext cx="10714" cy="20052"/>
            </a:xfrm>
            <a:custGeom>
              <a:avLst/>
              <a:pathLst>
                <a:path w="10714" h="20052">
                  <a:moveTo>
                    <a:pt x="10714" y="0"/>
                  </a:moveTo>
                  <a:lnTo>
                    <a:pt x="0" y="200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l579"/>
            <p:cNvSpPr/>
            <p:nvPr/>
          </p:nvSpPr>
          <p:spPr>
            <a:xfrm>
              <a:off x="3365270" y="4957992"/>
              <a:ext cx="4596" cy="22265"/>
            </a:xfrm>
            <a:custGeom>
              <a:avLst/>
              <a:pathLst>
                <a:path w="4596" h="22265">
                  <a:moveTo>
                    <a:pt x="0" y="0"/>
                  </a:moveTo>
                  <a:lnTo>
                    <a:pt x="4596" y="222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l580"/>
            <p:cNvSpPr/>
            <p:nvPr/>
          </p:nvSpPr>
          <p:spPr>
            <a:xfrm>
              <a:off x="3374804" y="4955981"/>
              <a:ext cx="4787" cy="22225"/>
            </a:xfrm>
            <a:custGeom>
              <a:avLst/>
              <a:pathLst>
                <a:path w="4787" h="22225">
                  <a:moveTo>
                    <a:pt x="0" y="0"/>
                  </a:moveTo>
                  <a:lnTo>
                    <a:pt x="4787" y="222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l581"/>
            <p:cNvSpPr/>
            <p:nvPr/>
          </p:nvSpPr>
          <p:spPr>
            <a:xfrm>
              <a:off x="3822830" y="4507497"/>
              <a:ext cx="147297" cy="142027"/>
            </a:xfrm>
            <a:custGeom>
              <a:avLst/>
              <a:pathLst>
                <a:path w="147297" h="142027">
                  <a:moveTo>
                    <a:pt x="0" y="0"/>
                  </a:moveTo>
                  <a:lnTo>
                    <a:pt x="49099" y="47342"/>
                  </a:lnTo>
                  <a:lnTo>
                    <a:pt x="98198" y="94684"/>
                  </a:lnTo>
                  <a:lnTo>
                    <a:pt x="147297" y="1420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l582"/>
            <p:cNvSpPr/>
            <p:nvPr/>
          </p:nvSpPr>
          <p:spPr>
            <a:xfrm>
              <a:off x="4070619" y="4129618"/>
              <a:ext cx="173986" cy="53007"/>
            </a:xfrm>
            <a:custGeom>
              <a:avLst/>
              <a:pathLst>
                <a:path w="173986" h="53007">
                  <a:moveTo>
                    <a:pt x="0" y="0"/>
                  </a:moveTo>
                  <a:lnTo>
                    <a:pt x="57995" y="17669"/>
                  </a:lnTo>
                  <a:lnTo>
                    <a:pt x="115991" y="35338"/>
                  </a:lnTo>
                  <a:lnTo>
                    <a:pt x="173986" y="530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l583"/>
            <p:cNvSpPr/>
            <p:nvPr/>
          </p:nvSpPr>
          <p:spPr>
            <a:xfrm>
              <a:off x="4231017" y="4147929"/>
              <a:ext cx="21911" cy="6064"/>
            </a:xfrm>
            <a:custGeom>
              <a:avLst/>
              <a:pathLst>
                <a:path w="21911" h="6064">
                  <a:moveTo>
                    <a:pt x="0" y="0"/>
                  </a:moveTo>
                  <a:lnTo>
                    <a:pt x="21911" y="606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l584"/>
            <p:cNvSpPr/>
            <p:nvPr/>
          </p:nvSpPr>
          <p:spPr>
            <a:xfrm>
              <a:off x="4233576" y="4138527"/>
              <a:ext cx="21962" cy="5876"/>
            </a:xfrm>
            <a:custGeom>
              <a:avLst/>
              <a:pathLst>
                <a:path w="21962" h="5876">
                  <a:moveTo>
                    <a:pt x="0" y="0"/>
                  </a:moveTo>
                  <a:lnTo>
                    <a:pt x="21962" y="58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l585"/>
            <p:cNvSpPr/>
            <p:nvPr/>
          </p:nvSpPr>
          <p:spPr>
            <a:xfrm>
              <a:off x="4206519" y="4151057"/>
              <a:ext cx="43717" cy="12504"/>
            </a:xfrm>
            <a:custGeom>
              <a:avLst/>
              <a:pathLst>
                <a:path w="43717" h="12504">
                  <a:moveTo>
                    <a:pt x="0" y="0"/>
                  </a:moveTo>
                  <a:lnTo>
                    <a:pt x="43717" y="125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l586"/>
            <p:cNvSpPr/>
            <p:nvPr/>
          </p:nvSpPr>
          <p:spPr>
            <a:xfrm>
              <a:off x="4094832" y="4128030"/>
              <a:ext cx="152630" cy="45074"/>
            </a:xfrm>
            <a:custGeom>
              <a:avLst/>
              <a:pathLst>
                <a:path w="152630" h="45074">
                  <a:moveTo>
                    <a:pt x="0" y="0"/>
                  </a:moveTo>
                  <a:lnTo>
                    <a:pt x="76315" y="22537"/>
                  </a:lnTo>
                  <a:lnTo>
                    <a:pt x="152630" y="4507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l587"/>
            <p:cNvSpPr/>
            <p:nvPr/>
          </p:nvSpPr>
          <p:spPr>
            <a:xfrm>
              <a:off x="4243003" y="4100709"/>
              <a:ext cx="22151" cy="5120"/>
            </a:xfrm>
            <a:custGeom>
              <a:avLst/>
              <a:pathLst>
                <a:path w="22151" h="5120">
                  <a:moveTo>
                    <a:pt x="0" y="0"/>
                  </a:moveTo>
                  <a:lnTo>
                    <a:pt x="22151" y="51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l588"/>
            <p:cNvSpPr/>
            <p:nvPr/>
          </p:nvSpPr>
          <p:spPr>
            <a:xfrm>
              <a:off x="4245157" y="4091206"/>
              <a:ext cx="22194" cy="4930"/>
            </a:xfrm>
            <a:custGeom>
              <a:avLst/>
              <a:pathLst>
                <a:path w="22194" h="4930">
                  <a:moveTo>
                    <a:pt x="0" y="0"/>
                  </a:moveTo>
                  <a:lnTo>
                    <a:pt x="22194" y="49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l589"/>
            <p:cNvSpPr/>
            <p:nvPr/>
          </p:nvSpPr>
          <p:spPr>
            <a:xfrm>
              <a:off x="4247229" y="4081685"/>
              <a:ext cx="22235" cy="4739"/>
            </a:xfrm>
            <a:custGeom>
              <a:avLst/>
              <a:pathLst>
                <a:path w="22235" h="4739">
                  <a:moveTo>
                    <a:pt x="0" y="0"/>
                  </a:moveTo>
                  <a:lnTo>
                    <a:pt x="22235" y="47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l590"/>
            <p:cNvSpPr/>
            <p:nvPr/>
          </p:nvSpPr>
          <p:spPr>
            <a:xfrm>
              <a:off x="4218661" y="4104884"/>
              <a:ext cx="44213" cy="10619"/>
            </a:xfrm>
            <a:custGeom>
              <a:avLst/>
              <a:pathLst>
                <a:path w="44213" h="10619">
                  <a:moveTo>
                    <a:pt x="0" y="0"/>
                  </a:moveTo>
                  <a:lnTo>
                    <a:pt x="44213" y="106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l591"/>
            <p:cNvSpPr/>
            <p:nvPr/>
          </p:nvSpPr>
          <p:spPr>
            <a:xfrm>
              <a:off x="4182393" y="4058500"/>
              <a:ext cx="89102" cy="18195"/>
            </a:xfrm>
            <a:custGeom>
              <a:avLst/>
              <a:pathLst>
                <a:path w="89102" h="18195">
                  <a:moveTo>
                    <a:pt x="0" y="0"/>
                  </a:moveTo>
                  <a:lnTo>
                    <a:pt x="89102" y="181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l592"/>
            <p:cNvSpPr/>
            <p:nvPr/>
          </p:nvSpPr>
          <p:spPr>
            <a:xfrm>
              <a:off x="4257942" y="4024216"/>
              <a:ext cx="22450" cy="3590"/>
            </a:xfrm>
            <a:custGeom>
              <a:avLst/>
              <a:pathLst>
                <a:path w="22450" h="3590">
                  <a:moveTo>
                    <a:pt x="0" y="0"/>
                  </a:moveTo>
                  <a:lnTo>
                    <a:pt x="22450" y="35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l593"/>
            <p:cNvSpPr/>
            <p:nvPr/>
          </p:nvSpPr>
          <p:spPr>
            <a:xfrm>
              <a:off x="4259439" y="4014588"/>
              <a:ext cx="22479" cy="3397"/>
            </a:xfrm>
            <a:custGeom>
              <a:avLst/>
              <a:pathLst>
                <a:path w="22479" h="3397">
                  <a:moveTo>
                    <a:pt x="0" y="0"/>
                  </a:moveTo>
                  <a:lnTo>
                    <a:pt x="22479" y="339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l594"/>
            <p:cNvSpPr/>
            <p:nvPr/>
          </p:nvSpPr>
          <p:spPr>
            <a:xfrm>
              <a:off x="4260854" y="4004947"/>
              <a:ext cx="22508" cy="3204"/>
            </a:xfrm>
            <a:custGeom>
              <a:avLst/>
              <a:pathLst>
                <a:path w="22508" h="3204">
                  <a:moveTo>
                    <a:pt x="0" y="0"/>
                  </a:moveTo>
                  <a:lnTo>
                    <a:pt x="22508" y="32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l595"/>
            <p:cNvSpPr/>
            <p:nvPr/>
          </p:nvSpPr>
          <p:spPr>
            <a:xfrm>
              <a:off x="4262186" y="3995294"/>
              <a:ext cx="22534" cy="3011"/>
            </a:xfrm>
            <a:custGeom>
              <a:avLst/>
              <a:pathLst>
                <a:path w="22534" h="3011">
                  <a:moveTo>
                    <a:pt x="0" y="0"/>
                  </a:moveTo>
                  <a:lnTo>
                    <a:pt x="22534" y="301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l596"/>
            <p:cNvSpPr/>
            <p:nvPr/>
          </p:nvSpPr>
          <p:spPr>
            <a:xfrm>
              <a:off x="4233943" y="4030049"/>
              <a:ext cx="44836" cy="7565"/>
            </a:xfrm>
            <a:custGeom>
              <a:avLst/>
              <a:pathLst>
                <a:path w="44836" h="7565">
                  <a:moveTo>
                    <a:pt x="0" y="0"/>
                  </a:moveTo>
                  <a:lnTo>
                    <a:pt x="44836" y="75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l597"/>
            <p:cNvSpPr/>
            <p:nvPr/>
          </p:nvSpPr>
          <p:spPr>
            <a:xfrm>
              <a:off x="4251128" y="4062591"/>
              <a:ext cx="22313" cy="4357"/>
            </a:xfrm>
            <a:custGeom>
              <a:avLst/>
              <a:pathLst>
                <a:path w="22313" h="4357">
                  <a:moveTo>
                    <a:pt x="0" y="0"/>
                  </a:moveTo>
                  <a:lnTo>
                    <a:pt x="22313" y="43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l598"/>
            <p:cNvSpPr/>
            <p:nvPr/>
          </p:nvSpPr>
          <p:spPr>
            <a:xfrm>
              <a:off x="4252955" y="4053019"/>
              <a:ext cx="22350" cy="4166"/>
            </a:xfrm>
            <a:custGeom>
              <a:avLst/>
              <a:pathLst>
                <a:path w="22350" h="4166">
                  <a:moveTo>
                    <a:pt x="0" y="0"/>
                  </a:moveTo>
                  <a:lnTo>
                    <a:pt x="22350" y="41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l599"/>
            <p:cNvSpPr/>
            <p:nvPr/>
          </p:nvSpPr>
          <p:spPr>
            <a:xfrm>
              <a:off x="4254699" y="4043433"/>
              <a:ext cx="22385" cy="3974"/>
            </a:xfrm>
            <a:custGeom>
              <a:avLst/>
              <a:pathLst>
                <a:path w="22385" h="3974">
                  <a:moveTo>
                    <a:pt x="0" y="0"/>
                  </a:moveTo>
                  <a:lnTo>
                    <a:pt x="22385" y="397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l600"/>
            <p:cNvSpPr/>
            <p:nvPr/>
          </p:nvSpPr>
          <p:spPr>
            <a:xfrm>
              <a:off x="4240876" y="3982812"/>
              <a:ext cx="45119" cy="5637"/>
            </a:xfrm>
            <a:custGeom>
              <a:avLst/>
              <a:pathLst>
                <a:path w="45119" h="5637">
                  <a:moveTo>
                    <a:pt x="0" y="0"/>
                  </a:moveTo>
                  <a:lnTo>
                    <a:pt x="45119" y="56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l601"/>
            <p:cNvSpPr/>
            <p:nvPr/>
          </p:nvSpPr>
          <p:spPr>
            <a:xfrm>
              <a:off x="4242019" y="3973331"/>
              <a:ext cx="45166" cy="5250"/>
            </a:xfrm>
            <a:custGeom>
              <a:avLst/>
              <a:pathLst>
                <a:path w="45166" h="5250">
                  <a:moveTo>
                    <a:pt x="0" y="0"/>
                  </a:moveTo>
                  <a:lnTo>
                    <a:pt x="45166" y="52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l602"/>
            <p:cNvSpPr/>
            <p:nvPr/>
          </p:nvSpPr>
          <p:spPr>
            <a:xfrm>
              <a:off x="4243081" y="3963841"/>
              <a:ext cx="45209" cy="4862"/>
            </a:xfrm>
            <a:custGeom>
              <a:avLst/>
              <a:pathLst>
                <a:path w="45209" h="4862">
                  <a:moveTo>
                    <a:pt x="0" y="0"/>
                  </a:moveTo>
                  <a:lnTo>
                    <a:pt x="45209" y="48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l603"/>
            <p:cNvSpPr/>
            <p:nvPr/>
          </p:nvSpPr>
          <p:spPr>
            <a:xfrm>
              <a:off x="4244062" y="3954342"/>
              <a:ext cx="45249" cy="4475"/>
            </a:xfrm>
            <a:custGeom>
              <a:avLst/>
              <a:pathLst>
                <a:path w="45249" h="4475">
                  <a:moveTo>
                    <a:pt x="0" y="0"/>
                  </a:moveTo>
                  <a:lnTo>
                    <a:pt x="45249" y="44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l604"/>
            <p:cNvSpPr/>
            <p:nvPr/>
          </p:nvSpPr>
          <p:spPr>
            <a:xfrm>
              <a:off x="4244961" y="3944835"/>
              <a:ext cx="45286" cy="4087"/>
            </a:xfrm>
            <a:custGeom>
              <a:avLst/>
              <a:pathLst>
                <a:path w="45286" h="4087">
                  <a:moveTo>
                    <a:pt x="0" y="0"/>
                  </a:moveTo>
                  <a:lnTo>
                    <a:pt x="45286" y="40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l605"/>
            <p:cNvSpPr/>
            <p:nvPr/>
          </p:nvSpPr>
          <p:spPr>
            <a:xfrm>
              <a:off x="4271944" y="3869061"/>
              <a:ext cx="22730" cy="487"/>
            </a:xfrm>
            <a:custGeom>
              <a:avLst/>
              <a:pathLst>
                <a:path w="22730" h="487">
                  <a:moveTo>
                    <a:pt x="0" y="0"/>
                  </a:moveTo>
                  <a:lnTo>
                    <a:pt x="22730" y="4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l606"/>
            <p:cNvSpPr/>
            <p:nvPr/>
          </p:nvSpPr>
          <p:spPr>
            <a:xfrm>
              <a:off x="4272111" y="3859319"/>
              <a:ext cx="22733" cy="292"/>
            </a:xfrm>
            <a:custGeom>
              <a:avLst/>
              <a:pathLst>
                <a:path w="22733" h="292">
                  <a:moveTo>
                    <a:pt x="0" y="0"/>
                  </a:moveTo>
                  <a:lnTo>
                    <a:pt x="22733" y="2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l607"/>
            <p:cNvSpPr/>
            <p:nvPr/>
          </p:nvSpPr>
          <p:spPr>
            <a:xfrm>
              <a:off x="4272195" y="3849575"/>
              <a:ext cx="22735" cy="97"/>
            </a:xfrm>
            <a:custGeom>
              <a:avLst/>
              <a:pathLst>
                <a:path w="22735" h="97">
                  <a:moveTo>
                    <a:pt x="0" y="0"/>
                  </a:moveTo>
                  <a:lnTo>
                    <a:pt x="22735" y="9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l608"/>
            <p:cNvSpPr/>
            <p:nvPr/>
          </p:nvSpPr>
          <p:spPr>
            <a:xfrm>
              <a:off x="4245778" y="3935321"/>
              <a:ext cx="45319" cy="3698"/>
            </a:xfrm>
            <a:custGeom>
              <a:avLst/>
              <a:pathLst>
                <a:path w="45319" h="3698">
                  <a:moveTo>
                    <a:pt x="0" y="0"/>
                  </a:moveTo>
                  <a:lnTo>
                    <a:pt x="45319" y="36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l609"/>
            <p:cNvSpPr/>
            <p:nvPr/>
          </p:nvSpPr>
          <p:spPr>
            <a:xfrm>
              <a:off x="4270441" y="3908007"/>
              <a:ext cx="22700" cy="1266"/>
            </a:xfrm>
            <a:custGeom>
              <a:avLst/>
              <a:pathLst>
                <a:path w="22700" h="1266">
                  <a:moveTo>
                    <a:pt x="0" y="0"/>
                  </a:moveTo>
                  <a:lnTo>
                    <a:pt x="22700" y="12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l610"/>
            <p:cNvSpPr/>
            <p:nvPr/>
          </p:nvSpPr>
          <p:spPr>
            <a:xfrm>
              <a:off x="4270942" y="3898276"/>
              <a:ext cx="22710" cy="1071"/>
            </a:xfrm>
            <a:custGeom>
              <a:avLst/>
              <a:pathLst>
                <a:path w="22710" h="1071">
                  <a:moveTo>
                    <a:pt x="0" y="0"/>
                  </a:moveTo>
                  <a:lnTo>
                    <a:pt x="22710" y="10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l611"/>
            <p:cNvSpPr/>
            <p:nvPr/>
          </p:nvSpPr>
          <p:spPr>
            <a:xfrm>
              <a:off x="4271360" y="3888541"/>
              <a:ext cx="22718" cy="876"/>
            </a:xfrm>
            <a:custGeom>
              <a:avLst/>
              <a:pathLst>
                <a:path w="22718" h="876">
                  <a:moveTo>
                    <a:pt x="0" y="0"/>
                  </a:moveTo>
                  <a:lnTo>
                    <a:pt x="22718" y="8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l612"/>
            <p:cNvSpPr/>
            <p:nvPr/>
          </p:nvSpPr>
          <p:spPr>
            <a:xfrm>
              <a:off x="4271694" y="3878802"/>
              <a:ext cx="22725" cy="681"/>
            </a:xfrm>
            <a:custGeom>
              <a:avLst/>
              <a:pathLst>
                <a:path w="22725" h="681">
                  <a:moveTo>
                    <a:pt x="0" y="0"/>
                  </a:moveTo>
                  <a:lnTo>
                    <a:pt x="22725" y="6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l613"/>
            <p:cNvSpPr/>
            <p:nvPr/>
          </p:nvSpPr>
          <p:spPr>
            <a:xfrm>
              <a:off x="4246514" y="3925800"/>
              <a:ext cx="45349" cy="3310"/>
            </a:xfrm>
            <a:custGeom>
              <a:avLst/>
              <a:pathLst>
                <a:path w="45349" h="3310">
                  <a:moveTo>
                    <a:pt x="0" y="0"/>
                  </a:moveTo>
                  <a:lnTo>
                    <a:pt x="45349" y="33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l614"/>
            <p:cNvSpPr/>
            <p:nvPr/>
          </p:nvSpPr>
          <p:spPr>
            <a:xfrm>
              <a:off x="4247169" y="3916273"/>
              <a:ext cx="45376" cy="2921"/>
            </a:xfrm>
            <a:custGeom>
              <a:avLst/>
              <a:pathLst>
                <a:path w="45376" h="2921">
                  <a:moveTo>
                    <a:pt x="0" y="0"/>
                  </a:moveTo>
                  <a:lnTo>
                    <a:pt x="45376" y="29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l615"/>
            <p:cNvSpPr/>
            <p:nvPr/>
          </p:nvSpPr>
          <p:spPr>
            <a:xfrm>
              <a:off x="4236054" y="4129103"/>
              <a:ext cx="22012" cy="5688"/>
            </a:xfrm>
            <a:custGeom>
              <a:avLst/>
              <a:pathLst>
                <a:path w="22012" h="5688">
                  <a:moveTo>
                    <a:pt x="0" y="0"/>
                  </a:moveTo>
                  <a:lnTo>
                    <a:pt x="22012" y="56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l616"/>
            <p:cNvSpPr/>
            <p:nvPr/>
          </p:nvSpPr>
          <p:spPr>
            <a:xfrm>
              <a:off x="4238452" y="4119659"/>
              <a:ext cx="22060" cy="5499"/>
            </a:xfrm>
            <a:custGeom>
              <a:avLst/>
              <a:pathLst>
                <a:path w="22060" h="5499">
                  <a:moveTo>
                    <a:pt x="0" y="0"/>
                  </a:moveTo>
                  <a:lnTo>
                    <a:pt x="22060" y="54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l617"/>
            <p:cNvSpPr/>
            <p:nvPr/>
          </p:nvSpPr>
          <p:spPr>
            <a:xfrm>
              <a:off x="3828487" y="4501580"/>
              <a:ext cx="148509" cy="140759"/>
            </a:xfrm>
            <a:custGeom>
              <a:avLst/>
              <a:pathLst>
                <a:path w="148509" h="140759">
                  <a:moveTo>
                    <a:pt x="0" y="0"/>
                  </a:moveTo>
                  <a:lnTo>
                    <a:pt x="49503" y="46919"/>
                  </a:lnTo>
                  <a:lnTo>
                    <a:pt x="99006" y="93839"/>
                  </a:lnTo>
                  <a:lnTo>
                    <a:pt x="148509" y="1407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l618"/>
            <p:cNvSpPr/>
            <p:nvPr/>
          </p:nvSpPr>
          <p:spPr>
            <a:xfrm>
              <a:off x="4081111" y="4342223"/>
              <a:ext cx="80482" cy="42342"/>
            </a:xfrm>
            <a:custGeom>
              <a:avLst/>
              <a:pathLst>
                <a:path w="80482" h="42342">
                  <a:moveTo>
                    <a:pt x="0" y="0"/>
                  </a:moveTo>
                  <a:lnTo>
                    <a:pt x="80482" y="423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l619"/>
            <p:cNvSpPr/>
            <p:nvPr/>
          </p:nvSpPr>
          <p:spPr>
            <a:xfrm>
              <a:off x="4150398" y="4356655"/>
              <a:ext cx="20299" cy="10239"/>
            </a:xfrm>
            <a:custGeom>
              <a:avLst/>
              <a:pathLst>
                <a:path w="20299" h="10239">
                  <a:moveTo>
                    <a:pt x="0" y="0"/>
                  </a:moveTo>
                  <a:lnTo>
                    <a:pt x="20299" y="102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l620"/>
            <p:cNvSpPr/>
            <p:nvPr/>
          </p:nvSpPr>
          <p:spPr>
            <a:xfrm>
              <a:off x="4154749" y="4347936"/>
              <a:ext cx="20386" cy="10064"/>
            </a:xfrm>
            <a:custGeom>
              <a:avLst/>
              <a:pathLst>
                <a:path w="20386" h="10064">
                  <a:moveTo>
                    <a:pt x="0" y="0"/>
                  </a:moveTo>
                  <a:lnTo>
                    <a:pt x="20386" y="1006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l621"/>
            <p:cNvSpPr/>
            <p:nvPr/>
          </p:nvSpPr>
          <p:spPr>
            <a:xfrm>
              <a:off x="4085341" y="4334098"/>
              <a:ext cx="80842" cy="41650"/>
            </a:xfrm>
            <a:custGeom>
              <a:avLst/>
              <a:pathLst>
                <a:path w="80842" h="41650">
                  <a:moveTo>
                    <a:pt x="0" y="0"/>
                  </a:moveTo>
                  <a:lnTo>
                    <a:pt x="80842" y="416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l622"/>
            <p:cNvSpPr/>
            <p:nvPr/>
          </p:nvSpPr>
          <p:spPr>
            <a:xfrm>
              <a:off x="4138554" y="4329291"/>
              <a:ext cx="40943" cy="19779"/>
            </a:xfrm>
            <a:custGeom>
              <a:avLst/>
              <a:pathLst>
                <a:path w="40943" h="19779">
                  <a:moveTo>
                    <a:pt x="0" y="0"/>
                  </a:moveTo>
                  <a:lnTo>
                    <a:pt x="40943" y="197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l623"/>
            <p:cNvSpPr/>
            <p:nvPr/>
          </p:nvSpPr>
          <p:spPr>
            <a:xfrm>
              <a:off x="4142671" y="4320675"/>
              <a:ext cx="41111" cy="19427"/>
            </a:xfrm>
            <a:custGeom>
              <a:avLst/>
              <a:pathLst>
                <a:path w="41111" h="19427">
                  <a:moveTo>
                    <a:pt x="0" y="0"/>
                  </a:moveTo>
                  <a:lnTo>
                    <a:pt x="41111" y="194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l624"/>
            <p:cNvSpPr/>
            <p:nvPr/>
          </p:nvSpPr>
          <p:spPr>
            <a:xfrm>
              <a:off x="4167352" y="4321561"/>
              <a:ext cx="20638" cy="9537"/>
            </a:xfrm>
            <a:custGeom>
              <a:avLst/>
              <a:pathLst>
                <a:path w="20638" h="9537">
                  <a:moveTo>
                    <a:pt x="0" y="0"/>
                  </a:moveTo>
                  <a:lnTo>
                    <a:pt x="20638" y="95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l625"/>
            <p:cNvSpPr/>
            <p:nvPr/>
          </p:nvSpPr>
          <p:spPr>
            <a:xfrm>
              <a:off x="4171401" y="4312698"/>
              <a:ext cx="20719" cy="9359"/>
            </a:xfrm>
            <a:custGeom>
              <a:avLst/>
              <a:pathLst>
                <a:path w="20719" h="9359">
                  <a:moveTo>
                    <a:pt x="0" y="0"/>
                  </a:moveTo>
                  <a:lnTo>
                    <a:pt x="20719" y="93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l626"/>
            <p:cNvSpPr/>
            <p:nvPr/>
          </p:nvSpPr>
          <p:spPr>
            <a:xfrm>
              <a:off x="4175375" y="4303801"/>
              <a:ext cx="20798" cy="9181"/>
            </a:xfrm>
            <a:custGeom>
              <a:avLst/>
              <a:pathLst>
                <a:path w="20798" h="9181">
                  <a:moveTo>
                    <a:pt x="0" y="0"/>
                  </a:moveTo>
                  <a:lnTo>
                    <a:pt x="20798" y="91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l627"/>
            <p:cNvSpPr/>
            <p:nvPr/>
          </p:nvSpPr>
          <p:spPr>
            <a:xfrm>
              <a:off x="4137519" y="4276863"/>
              <a:ext cx="62629" cy="27010"/>
            </a:xfrm>
            <a:custGeom>
              <a:avLst/>
              <a:pathLst>
                <a:path w="62629" h="27010">
                  <a:moveTo>
                    <a:pt x="0" y="0"/>
                  </a:moveTo>
                  <a:lnTo>
                    <a:pt x="62629" y="270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l628"/>
            <p:cNvSpPr/>
            <p:nvPr/>
          </p:nvSpPr>
          <p:spPr>
            <a:xfrm>
              <a:off x="4201034" y="4240612"/>
              <a:ext cx="21311" cy="7918"/>
            </a:xfrm>
            <a:custGeom>
              <a:avLst/>
              <a:pathLst>
                <a:path w="21311" h="7918">
                  <a:moveTo>
                    <a:pt x="0" y="0"/>
                  </a:moveTo>
                  <a:lnTo>
                    <a:pt x="21311" y="79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l629"/>
            <p:cNvSpPr/>
            <p:nvPr/>
          </p:nvSpPr>
          <p:spPr>
            <a:xfrm>
              <a:off x="4204389" y="4231464"/>
              <a:ext cx="21378" cy="7735"/>
            </a:xfrm>
            <a:custGeom>
              <a:avLst/>
              <a:pathLst>
                <a:path w="21378" h="7735">
                  <a:moveTo>
                    <a:pt x="0" y="0"/>
                  </a:moveTo>
                  <a:lnTo>
                    <a:pt x="21378" y="77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l630"/>
            <p:cNvSpPr/>
            <p:nvPr/>
          </p:nvSpPr>
          <p:spPr>
            <a:xfrm>
              <a:off x="4207665" y="4222287"/>
              <a:ext cx="21444" cy="7551"/>
            </a:xfrm>
            <a:custGeom>
              <a:avLst/>
              <a:pathLst>
                <a:path w="21444" h="7551">
                  <a:moveTo>
                    <a:pt x="0" y="0"/>
                  </a:moveTo>
                  <a:lnTo>
                    <a:pt x="21444" y="75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l631"/>
            <p:cNvSpPr/>
            <p:nvPr/>
          </p:nvSpPr>
          <p:spPr>
            <a:xfrm>
              <a:off x="4210862" y="4213082"/>
              <a:ext cx="21508" cy="7367"/>
            </a:xfrm>
            <a:custGeom>
              <a:avLst/>
              <a:pathLst>
                <a:path w="21508" h="7367">
                  <a:moveTo>
                    <a:pt x="0" y="0"/>
                  </a:moveTo>
                  <a:lnTo>
                    <a:pt x="21508" y="736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l632"/>
            <p:cNvSpPr/>
            <p:nvPr/>
          </p:nvSpPr>
          <p:spPr>
            <a:xfrm>
              <a:off x="4213980" y="4203850"/>
              <a:ext cx="21570" cy="7182"/>
            </a:xfrm>
            <a:custGeom>
              <a:avLst/>
              <a:pathLst>
                <a:path w="21570" h="7182">
                  <a:moveTo>
                    <a:pt x="0" y="0"/>
                  </a:moveTo>
                  <a:lnTo>
                    <a:pt x="21570" y="71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l633"/>
            <p:cNvSpPr/>
            <p:nvPr/>
          </p:nvSpPr>
          <p:spPr>
            <a:xfrm>
              <a:off x="4217019" y="4194592"/>
              <a:ext cx="21631" cy="6997"/>
            </a:xfrm>
            <a:custGeom>
              <a:avLst/>
              <a:pathLst>
                <a:path w="21631" h="6997">
                  <a:moveTo>
                    <a:pt x="0" y="0"/>
                  </a:moveTo>
                  <a:lnTo>
                    <a:pt x="21631" y="699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l634"/>
            <p:cNvSpPr/>
            <p:nvPr/>
          </p:nvSpPr>
          <p:spPr>
            <a:xfrm>
              <a:off x="4219978" y="4185308"/>
              <a:ext cx="21690" cy="6812"/>
            </a:xfrm>
            <a:custGeom>
              <a:avLst/>
              <a:pathLst>
                <a:path w="21690" h="6812">
                  <a:moveTo>
                    <a:pt x="0" y="0"/>
                  </a:moveTo>
                  <a:lnTo>
                    <a:pt x="21690" y="68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l635"/>
            <p:cNvSpPr/>
            <p:nvPr/>
          </p:nvSpPr>
          <p:spPr>
            <a:xfrm>
              <a:off x="4183092" y="4285906"/>
              <a:ext cx="20953" cy="8824"/>
            </a:xfrm>
            <a:custGeom>
              <a:avLst/>
              <a:pathLst>
                <a:path w="20953" h="8824">
                  <a:moveTo>
                    <a:pt x="0" y="0"/>
                  </a:moveTo>
                  <a:lnTo>
                    <a:pt x="20953" y="88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l636"/>
            <p:cNvSpPr/>
            <p:nvPr/>
          </p:nvSpPr>
          <p:spPr>
            <a:xfrm>
              <a:off x="4186836" y="4276909"/>
              <a:ext cx="21027" cy="8644"/>
            </a:xfrm>
            <a:custGeom>
              <a:avLst/>
              <a:pathLst>
                <a:path w="21027" h="8644">
                  <a:moveTo>
                    <a:pt x="0" y="0"/>
                  </a:moveTo>
                  <a:lnTo>
                    <a:pt x="21027" y="86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l637"/>
            <p:cNvSpPr/>
            <p:nvPr/>
          </p:nvSpPr>
          <p:spPr>
            <a:xfrm>
              <a:off x="4190502" y="4267881"/>
              <a:ext cx="21101" cy="8463"/>
            </a:xfrm>
            <a:custGeom>
              <a:avLst/>
              <a:pathLst>
                <a:path w="21101" h="8463">
                  <a:moveTo>
                    <a:pt x="0" y="0"/>
                  </a:moveTo>
                  <a:lnTo>
                    <a:pt x="21101" y="84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l638"/>
            <p:cNvSpPr/>
            <p:nvPr/>
          </p:nvSpPr>
          <p:spPr>
            <a:xfrm>
              <a:off x="4194090" y="4258822"/>
              <a:ext cx="21173" cy="8282"/>
            </a:xfrm>
            <a:custGeom>
              <a:avLst/>
              <a:pathLst>
                <a:path w="21173" h="8282">
                  <a:moveTo>
                    <a:pt x="0" y="0"/>
                  </a:moveTo>
                  <a:lnTo>
                    <a:pt x="21173" y="82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l639"/>
            <p:cNvSpPr/>
            <p:nvPr/>
          </p:nvSpPr>
          <p:spPr>
            <a:xfrm>
              <a:off x="4197601" y="4249732"/>
              <a:ext cx="21243" cy="8100"/>
            </a:xfrm>
            <a:custGeom>
              <a:avLst/>
              <a:pathLst>
                <a:path w="21243" h="8100">
                  <a:moveTo>
                    <a:pt x="0" y="0"/>
                  </a:moveTo>
                  <a:lnTo>
                    <a:pt x="21243" y="81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l640"/>
            <p:cNvSpPr/>
            <p:nvPr/>
          </p:nvSpPr>
          <p:spPr>
            <a:xfrm>
              <a:off x="3967168" y="4619599"/>
              <a:ext cx="16634" cy="15497"/>
            </a:xfrm>
            <a:custGeom>
              <a:avLst/>
              <a:pathLst>
                <a:path w="16634" h="15497">
                  <a:moveTo>
                    <a:pt x="0" y="0"/>
                  </a:moveTo>
                  <a:lnTo>
                    <a:pt x="16634" y="1549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l641"/>
            <p:cNvSpPr/>
            <p:nvPr/>
          </p:nvSpPr>
          <p:spPr>
            <a:xfrm>
              <a:off x="3973780" y="4612441"/>
              <a:ext cx="16766" cy="15354"/>
            </a:xfrm>
            <a:custGeom>
              <a:avLst/>
              <a:pathLst>
                <a:path w="16766" h="15354">
                  <a:moveTo>
                    <a:pt x="0" y="0"/>
                  </a:moveTo>
                  <a:lnTo>
                    <a:pt x="16766" y="153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l642"/>
            <p:cNvSpPr/>
            <p:nvPr/>
          </p:nvSpPr>
          <p:spPr>
            <a:xfrm>
              <a:off x="3963432" y="4590016"/>
              <a:ext cx="33795" cy="30420"/>
            </a:xfrm>
            <a:custGeom>
              <a:avLst/>
              <a:pathLst>
                <a:path w="33795" h="30420">
                  <a:moveTo>
                    <a:pt x="0" y="0"/>
                  </a:moveTo>
                  <a:lnTo>
                    <a:pt x="33795" y="304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l643"/>
            <p:cNvSpPr/>
            <p:nvPr/>
          </p:nvSpPr>
          <p:spPr>
            <a:xfrm>
              <a:off x="3986818" y="4597956"/>
              <a:ext cx="17027" cy="15065"/>
            </a:xfrm>
            <a:custGeom>
              <a:avLst/>
              <a:pathLst>
                <a:path w="17027" h="15065">
                  <a:moveTo>
                    <a:pt x="0" y="0"/>
                  </a:moveTo>
                  <a:lnTo>
                    <a:pt x="17027" y="150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l644"/>
            <p:cNvSpPr/>
            <p:nvPr/>
          </p:nvSpPr>
          <p:spPr>
            <a:xfrm>
              <a:off x="3993243" y="4590631"/>
              <a:ext cx="17156" cy="14918"/>
            </a:xfrm>
            <a:custGeom>
              <a:avLst/>
              <a:pathLst>
                <a:path w="17156" h="14918">
                  <a:moveTo>
                    <a:pt x="0" y="0"/>
                  </a:moveTo>
                  <a:lnTo>
                    <a:pt x="17156" y="149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l645"/>
            <p:cNvSpPr/>
            <p:nvPr/>
          </p:nvSpPr>
          <p:spPr>
            <a:xfrm>
              <a:off x="3965039" y="4553709"/>
              <a:ext cx="51849" cy="44312"/>
            </a:xfrm>
            <a:custGeom>
              <a:avLst/>
              <a:pathLst>
                <a:path w="51849" h="44312">
                  <a:moveTo>
                    <a:pt x="0" y="0"/>
                  </a:moveTo>
                  <a:lnTo>
                    <a:pt x="51849" y="443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l646"/>
            <p:cNvSpPr/>
            <p:nvPr/>
          </p:nvSpPr>
          <p:spPr>
            <a:xfrm>
              <a:off x="3971086" y="4546571"/>
              <a:ext cx="52227" cy="43866"/>
            </a:xfrm>
            <a:custGeom>
              <a:avLst/>
              <a:pathLst>
                <a:path w="52227" h="43866">
                  <a:moveTo>
                    <a:pt x="0" y="0"/>
                  </a:moveTo>
                  <a:lnTo>
                    <a:pt x="52227" y="438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l647"/>
            <p:cNvSpPr/>
            <p:nvPr/>
          </p:nvSpPr>
          <p:spPr>
            <a:xfrm>
              <a:off x="4012140" y="4568328"/>
              <a:ext cx="17533" cy="14472"/>
            </a:xfrm>
            <a:custGeom>
              <a:avLst/>
              <a:pathLst>
                <a:path w="17533" h="14472">
                  <a:moveTo>
                    <a:pt x="0" y="0"/>
                  </a:moveTo>
                  <a:lnTo>
                    <a:pt x="17533" y="144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l648"/>
            <p:cNvSpPr/>
            <p:nvPr/>
          </p:nvSpPr>
          <p:spPr>
            <a:xfrm>
              <a:off x="4018310" y="4560786"/>
              <a:ext cx="17657" cy="14321"/>
            </a:xfrm>
            <a:custGeom>
              <a:avLst/>
              <a:pathLst>
                <a:path w="17657" h="14321">
                  <a:moveTo>
                    <a:pt x="0" y="0"/>
                  </a:moveTo>
                  <a:lnTo>
                    <a:pt x="17657" y="143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l649"/>
            <p:cNvSpPr/>
            <p:nvPr/>
          </p:nvSpPr>
          <p:spPr>
            <a:xfrm>
              <a:off x="4006636" y="4539022"/>
              <a:ext cx="35559" cy="28339"/>
            </a:xfrm>
            <a:custGeom>
              <a:avLst/>
              <a:pathLst>
                <a:path w="35559" h="28339">
                  <a:moveTo>
                    <a:pt x="0" y="0"/>
                  </a:moveTo>
                  <a:lnTo>
                    <a:pt x="35559" y="283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l650"/>
            <p:cNvSpPr/>
            <p:nvPr/>
          </p:nvSpPr>
          <p:spPr>
            <a:xfrm>
              <a:off x="4012556" y="4531529"/>
              <a:ext cx="35800" cy="28033"/>
            </a:xfrm>
            <a:custGeom>
              <a:avLst/>
              <a:pathLst>
                <a:path w="35800" h="28033">
                  <a:moveTo>
                    <a:pt x="0" y="0"/>
                  </a:moveTo>
                  <a:lnTo>
                    <a:pt x="35800" y="280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l651"/>
            <p:cNvSpPr/>
            <p:nvPr/>
          </p:nvSpPr>
          <p:spPr>
            <a:xfrm>
              <a:off x="4036431" y="4537848"/>
              <a:ext cx="18019" cy="13862"/>
            </a:xfrm>
            <a:custGeom>
              <a:avLst/>
              <a:pathLst>
                <a:path w="18019" h="13862">
                  <a:moveTo>
                    <a:pt x="0" y="0"/>
                  </a:moveTo>
                  <a:lnTo>
                    <a:pt x="18019" y="138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l652"/>
            <p:cNvSpPr/>
            <p:nvPr/>
          </p:nvSpPr>
          <p:spPr>
            <a:xfrm>
              <a:off x="4042339" y="4530100"/>
              <a:ext cx="18137" cy="13707"/>
            </a:xfrm>
            <a:custGeom>
              <a:avLst/>
              <a:pathLst>
                <a:path w="18137" h="13707">
                  <a:moveTo>
                    <a:pt x="0" y="0"/>
                  </a:moveTo>
                  <a:lnTo>
                    <a:pt x="18137" y="137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l653"/>
            <p:cNvSpPr/>
            <p:nvPr/>
          </p:nvSpPr>
          <p:spPr>
            <a:xfrm>
              <a:off x="4048181" y="4522301"/>
              <a:ext cx="18254" cy="13551"/>
            </a:xfrm>
            <a:custGeom>
              <a:avLst/>
              <a:pathLst>
                <a:path w="18254" h="13551">
                  <a:moveTo>
                    <a:pt x="0" y="0"/>
                  </a:moveTo>
                  <a:lnTo>
                    <a:pt x="18254" y="135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l654"/>
            <p:cNvSpPr/>
            <p:nvPr/>
          </p:nvSpPr>
          <p:spPr>
            <a:xfrm>
              <a:off x="4053956" y="4514452"/>
              <a:ext cx="18370" cy="13394"/>
            </a:xfrm>
            <a:custGeom>
              <a:avLst/>
              <a:pathLst>
                <a:path w="18370" h="13394">
                  <a:moveTo>
                    <a:pt x="0" y="0"/>
                  </a:moveTo>
                  <a:lnTo>
                    <a:pt x="18370" y="133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l655"/>
            <p:cNvSpPr/>
            <p:nvPr/>
          </p:nvSpPr>
          <p:spPr>
            <a:xfrm>
              <a:off x="4087172" y="4466347"/>
              <a:ext cx="19034" cy="12432"/>
            </a:xfrm>
            <a:custGeom>
              <a:avLst/>
              <a:pathLst>
                <a:path w="19034" h="12432">
                  <a:moveTo>
                    <a:pt x="0" y="0"/>
                  </a:moveTo>
                  <a:lnTo>
                    <a:pt x="19034" y="124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l656"/>
            <p:cNvSpPr/>
            <p:nvPr/>
          </p:nvSpPr>
          <p:spPr>
            <a:xfrm>
              <a:off x="4092466" y="4458166"/>
              <a:ext cx="19140" cy="12269"/>
            </a:xfrm>
            <a:custGeom>
              <a:avLst/>
              <a:pathLst>
                <a:path w="19140" h="12269">
                  <a:moveTo>
                    <a:pt x="0" y="0"/>
                  </a:moveTo>
                  <a:lnTo>
                    <a:pt x="19140" y="122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l657"/>
            <p:cNvSpPr/>
            <p:nvPr/>
          </p:nvSpPr>
          <p:spPr>
            <a:xfrm>
              <a:off x="4112933" y="4424998"/>
              <a:ext cx="19549" cy="11605"/>
            </a:xfrm>
            <a:custGeom>
              <a:avLst/>
              <a:pathLst>
                <a:path w="19549" h="11605">
                  <a:moveTo>
                    <a:pt x="0" y="0"/>
                  </a:moveTo>
                  <a:lnTo>
                    <a:pt x="19549" y="116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l658"/>
            <p:cNvSpPr/>
            <p:nvPr/>
          </p:nvSpPr>
          <p:spPr>
            <a:xfrm>
              <a:off x="4117871" y="4416598"/>
              <a:ext cx="19648" cy="11437"/>
            </a:xfrm>
            <a:custGeom>
              <a:avLst/>
              <a:pathLst>
                <a:path w="19648" h="11437">
                  <a:moveTo>
                    <a:pt x="0" y="0"/>
                  </a:moveTo>
                  <a:lnTo>
                    <a:pt x="19648" y="114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l659"/>
            <p:cNvSpPr/>
            <p:nvPr/>
          </p:nvSpPr>
          <p:spPr>
            <a:xfrm>
              <a:off x="4122737" y="4408156"/>
              <a:ext cx="19745" cy="11269"/>
            </a:xfrm>
            <a:custGeom>
              <a:avLst/>
              <a:pathLst>
                <a:path w="19745" h="11269">
                  <a:moveTo>
                    <a:pt x="0" y="0"/>
                  </a:moveTo>
                  <a:lnTo>
                    <a:pt x="19745" y="112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l660"/>
            <p:cNvSpPr/>
            <p:nvPr/>
          </p:nvSpPr>
          <p:spPr>
            <a:xfrm>
              <a:off x="4127531" y="4399672"/>
              <a:ext cx="19841" cy="11099"/>
            </a:xfrm>
            <a:custGeom>
              <a:avLst/>
              <a:pathLst>
                <a:path w="19841" h="11099">
                  <a:moveTo>
                    <a:pt x="0" y="0"/>
                  </a:moveTo>
                  <a:lnTo>
                    <a:pt x="19841" y="110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l661"/>
            <p:cNvSpPr/>
            <p:nvPr/>
          </p:nvSpPr>
          <p:spPr>
            <a:xfrm>
              <a:off x="4132252" y="4391148"/>
              <a:ext cx="19936" cy="10928"/>
            </a:xfrm>
            <a:custGeom>
              <a:avLst/>
              <a:pathLst>
                <a:path w="19936" h="10928">
                  <a:moveTo>
                    <a:pt x="0" y="0"/>
                  </a:moveTo>
                  <a:lnTo>
                    <a:pt x="19936" y="109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l662"/>
            <p:cNvSpPr/>
            <p:nvPr/>
          </p:nvSpPr>
          <p:spPr>
            <a:xfrm>
              <a:off x="4136899" y="4382583"/>
              <a:ext cx="20029" cy="10757"/>
            </a:xfrm>
            <a:custGeom>
              <a:avLst/>
              <a:pathLst>
                <a:path w="20029" h="10757">
                  <a:moveTo>
                    <a:pt x="0" y="0"/>
                  </a:moveTo>
                  <a:lnTo>
                    <a:pt x="20029" y="107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l663"/>
            <p:cNvSpPr/>
            <p:nvPr/>
          </p:nvSpPr>
          <p:spPr>
            <a:xfrm>
              <a:off x="4078444" y="4437836"/>
              <a:ext cx="38489" cy="24209"/>
            </a:xfrm>
            <a:custGeom>
              <a:avLst/>
              <a:pathLst>
                <a:path w="38489" h="24209">
                  <a:moveTo>
                    <a:pt x="0" y="0"/>
                  </a:moveTo>
                  <a:lnTo>
                    <a:pt x="38489" y="242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l664"/>
            <p:cNvSpPr/>
            <p:nvPr/>
          </p:nvSpPr>
          <p:spPr>
            <a:xfrm>
              <a:off x="4102841" y="4441670"/>
              <a:ext cx="19348" cy="11939"/>
            </a:xfrm>
            <a:custGeom>
              <a:avLst/>
              <a:pathLst>
                <a:path w="19348" h="11939">
                  <a:moveTo>
                    <a:pt x="0" y="0"/>
                  </a:moveTo>
                  <a:lnTo>
                    <a:pt x="19348" y="119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l665"/>
            <p:cNvSpPr/>
            <p:nvPr/>
          </p:nvSpPr>
          <p:spPr>
            <a:xfrm>
              <a:off x="4107923" y="4433356"/>
              <a:ext cx="19449" cy="11773"/>
            </a:xfrm>
            <a:custGeom>
              <a:avLst/>
              <a:pathLst>
                <a:path w="19449" h="11773">
                  <a:moveTo>
                    <a:pt x="0" y="0"/>
                  </a:moveTo>
                  <a:lnTo>
                    <a:pt x="19449" y="117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l666"/>
            <p:cNvSpPr/>
            <p:nvPr/>
          </p:nvSpPr>
          <p:spPr>
            <a:xfrm>
              <a:off x="4059663" y="4506554"/>
              <a:ext cx="18484" cy="13237"/>
            </a:xfrm>
            <a:custGeom>
              <a:avLst/>
              <a:pathLst>
                <a:path w="18484" h="13237">
                  <a:moveTo>
                    <a:pt x="0" y="0"/>
                  </a:moveTo>
                  <a:lnTo>
                    <a:pt x="18484" y="132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l667"/>
            <p:cNvSpPr/>
            <p:nvPr/>
          </p:nvSpPr>
          <p:spPr>
            <a:xfrm>
              <a:off x="4065302" y="4498608"/>
              <a:ext cx="18597" cy="13078"/>
            </a:xfrm>
            <a:custGeom>
              <a:avLst/>
              <a:pathLst>
                <a:path w="18597" h="13078">
                  <a:moveTo>
                    <a:pt x="0" y="0"/>
                  </a:moveTo>
                  <a:lnTo>
                    <a:pt x="18597" y="130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l668"/>
            <p:cNvSpPr/>
            <p:nvPr/>
          </p:nvSpPr>
          <p:spPr>
            <a:xfrm>
              <a:off x="4070873" y="4490613"/>
              <a:ext cx="18708" cy="12918"/>
            </a:xfrm>
            <a:custGeom>
              <a:avLst/>
              <a:pathLst>
                <a:path w="18708" h="12918">
                  <a:moveTo>
                    <a:pt x="0" y="0"/>
                  </a:moveTo>
                  <a:lnTo>
                    <a:pt x="18708" y="129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l669"/>
            <p:cNvSpPr/>
            <p:nvPr/>
          </p:nvSpPr>
          <p:spPr>
            <a:xfrm>
              <a:off x="4076375" y="4482571"/>
              <a:ext cx="18818" cy="12757"/>
            </a:xfrm>
            <a:custGeom>
              <a:avLst/>
              <a:pathLst>
                <a:path w="18818" h="12757">
                  <a:moveTo>
                    <a:pt x="0" y="0"/>
                  </a:moveTo>
                  <a:lnTo>
                    <a:pt x="18818" y="127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l670"/>
            <p:cNvSpPr/>
            <p:nvPr/>
          </p:nvSpPr>
          <p:spPr>
            <a:xfrm>
              <a:off x="4081808" y="4474482"/>
              <a:ext cx="18927" cy="12595"/>
            </a:xfrm>
            <a:custGeom>
              <a:avLst/>
              <a:pathLst>
                <a:path w="18927" h="12595">
                  <a:moveTo>
                    <a:pt x="0" y="0"/>
                  </a:moveTo>
                  <a:lnTo>
                    <a:pt x="18927" y="125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l671"/>
            <p:cNvSpPr/>
            <p:nvPr/>
          </p:nvSpPr>
          <p:spPr>
            <a:xfrm>
              <a:off x="3374366" y="4909521"/>
              <a:ext cx="14932" cy="66551"/>
            </a:xfrm>
            <a:custGeom>
              <a:avLst/>
              <a:pathLst>
                <a:path w="14932" h="66551">
                  <a:moveTo>
                    <a:pt x="0" y="0"/>
                  </a:moveTo>
                  <a:lnTo>
                    <a:pt x="14932" y="665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l672"/>
            <p:cNvSpPr/>
            <p:nvPr/>
          </p:nvSpPr>
          <p:spPr>
            <a:xfrm>
              <a:off x="3416463" y="4922705"/>
              <a:ext cx="11470" cy="44000"/>
            </a:xfrm>
            <a:custGeom>
              <a:avLst/>
              <a:pathLst>
                <a:path w="11470" h="44000">
                  <a:moveTo>
                    <a:pt x="0" y="0"/>
                  </a:moveTo>
                  <a:lnTo>
                    <a:pt x="11470" y="440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l673"/>
            <p:cNvSpPr/>
            <p:nvPr/>
          </p:nvSpPr>
          <p:spPr>
            <a:xfrm>
              <a:off x="3425693" y="4920256"/>
              <a:ext cx="11847" cy="43900"/>
            </a:xfrm>
            <a:custGeom>
              <a:avLst/>
              <a:pathLst>
                <a:path w="11847" h="43900">
                  <a:moveTo>
                    <a:pt x="0" y="0"/>
                  </a:moveTo>
                  <a:lnTo>
                    <a:pt x="11847" y="439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l674"/>
            <p:cNvSpPr/>
            <p:nvPr/>
          </p:nvSpPr>
          <p:spPr>
            <a:xfrm>
              <a:off x="3441014" y="4939627"/>
              <a:ext cx="6111" cy="21898"/>
            </a:xfrm>
            <a:custGeom>
              <a:avLst/>
              <a:pathLst>
                <a:path w="6111" h="21898">
                  <a:moveTo>
                    <a:pt x="0" y="0"/>
                  </a:moveTo>
                  <a:lnTo>
                    <a:pt x="6111" y="218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l675"/>
            <p:cNvSpPr/>
            <p:nvPr/>
          </p:nvSpPr>
          <p:spPr>
            <a:xfrm>
              <a:off x="3450388" y="4936968"/>
              <a:ext cx="6298" cy="21845"/>
            </a:xfrm>
            <a:custGeom>
              <a:avLst/>
              <a:pathLst>
                <a:path w="6298" h="21845">
                  <a:moveTo>
                    <a:pt x="0" y="0"/>
                  </a:moveTo>
                  <a:lnTo>
                    <a:pt x="6298" y="218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l676"/>
            <p:cNvSpPr/>
            <p:nvPr/>
          </p:nvSpPr>
          <p:spPr>
            <a:xfrm>
              <a:off x="3403299" y="4949459"/>
              <a:ext cx="5357" cy="22095"/>
            </a:xfrm>
            <a:custGeom>
              <a:avLst/>
              <a:pathLst>
                <a:path w="5357" h="22095">
                  <a:moveTo>
                    <a:pt x="0" y="0"/>
                  </a:moveTo>
                  <a:lnTo>
                    <a:pt x="5357" y="220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l677"/>
            <p:cNvSpPr/>
            <p:nvPr/>
          </p:nvSpPr>
          <p:spPr>
            <a:xfrm>
              <a:off x="3412759" y="4947123"/>
              <a:ext cx="5546" cy="22048"/>
            </a:xfrm>
            <a:custGeom>
              <a:avLst/>
              <a:pathLst>
                <a:path w="5546" h="22048">
                  <a:moveTo>
                    <a:pt x="0" y="0"/>
                  </a:moveTo>
                  <a:lnTo>
                    <a:pt x="5546" y="220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l678"/>
            <p:cNvSpPr/>
            <p:nvPr/>
          </p:nvSpPr>
          <p:spPr>
            <a:xfrm>
              <a:off x="3388652" y="4929574"/>
              <a:ext cx="10335" cy="44280"/>
            </a:xfrm>
            <a:custGeom>
              <a:avLst/>
              <a:pathLst>
                <a:path w="10335" h="44280">
                  <a:moveTo>
                    <a:pt x="0" y="0"/>
                  </a:moveTo>
                  <a:lnTo>
                    <a:pt x="10335" y="442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l679"/>
            <p:cNvSpPr/>
            <p:nvPr/>
          </p:nvSpPr>
          <p:spPr>
            <a:xfrm>
              <a:off x="3552520" y="4853151"/>
              <a:ext cx="26067" cy="63028"/>
            </a:xfrm>
            <a:custGeom>
              <a:avLst/>
              <a:pathLst>
                <a:path w="26067" h="63028">
                  <a:moveTo>
                    <a:pt x="0" y="0"/>
                  </a:moveTo>
                  <a:lnTo>
                    <a:pt x="26067" y="630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l680"/>
            <p:cNvSpPr/>
            <p:nvPr/>
          </p:nvSpPr>
          <p:spPr>
            <a:xfrm>
              <a:off x="3561149" y="4849539"/>
              <a:ext cx="26606" cy="62802"/>
            </a:xfrm>
            <a:custGeom>
              <a:avLst/>
              <a:pathLst>
                <a:path w="26606" h="62802">
                  <a:moveTo>
                    <a:pt x="0" y="0"/>
                  </a:moveTo>
                  <a:lnTo>
                    <a:pt x="26606" y="628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l681"/>
            <p:cNvSpPr/>
            <p:nvPr/>
          </p:nvSpPr>
          <p:spPr>
            <a:xfrm>
              <a:off x="3569747" y="4845853"/>
              <a:ext cx="27144" cy="62571"/>
            </a:xfrm>
            <a:custGeom>
              <a:avLst/>
              <a:pathLst>
                <a:path w="27144" h="62571">
                  <a:moveTo>
                    <a:pt x="0" y="0"/>
                  </a:moveTo>
                  <a:lnTo>
                    <a:pt x="27144" y="625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l682"/>
            <p:cNvSpPr/>
            <p:nvPr/>
          </p:nvSpPr>
          <p:spPr>
            <a:xfrm>
              <a:off x="3605654" y="4879659"/>
              <a:ext cx="9404" cy="20699"/>
            </a:xfrm>
            <a:custGeom>
              <a:avLst/>
              <a:pathLst>
                <a:path w="9404" h="20699">
                  <a:moveTo>
                    <a:pt x="0" y="0"/>
                  </a:moveTo>
                  <a:lnTo>
                    <a:pt x="9404" y="206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l683"/>
            <p:cNvSpPr/>
            <p:nvPr/>
          </p:nvSpPr>
          <p:spPr>
            <a:xfrm>
              <a:off x="3614508" y="4875590"/>
              <a:ext cx="9581" cy="20617"/>
            </a:xfrm>
            <a:custGeom>
              <a:avLst/>
              <a:pathLst>
                <a:path w="9581" h="20617">
                  <a:moveTo>
                    <a:pt x="0" y="0"/>
                  </a:moveTo>
                  <a:lnTo>
                    <a:pt x="9581" y="206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l684"/>
            <p:cNvSpPr/>
            <p:nvPr/>
          </p:nvSpPr>
          <p:spPr>
            <a:xfrm>
              <a:off x="3578312" y="4842093"/>
              <a:ext cx="27679" cy="62336"/>
            </a:xfrm>
            <a:custGeom>
              <a:avLst/>
              <a:pathLst>
                <a:path w="27679" h="62336">
                  <a:moveTo>
                    <a:pt x="0" y="0"/>
                  </a:moveTo>
                  <a:lnTo>
                    <a:pt x="27679" y="623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l685"/>
            <p:cNvSpPr/>
            <p:nvPr/>
          </p:nvSpPr>
          <p:spPr>
            <a:xfrm>
              <a:off x="3673048" y="4820428"/>
              <a:ext cx="21943" cy="39825"/>
            </a:xfrm>
            <a:custGeom>
              <a:avLst/>
              <a:pathLst>
                <a:path w="21943" h="39825">
                  <a:moveTo>
                    <a:pt x="0" y="0"/>
                  </a:moveTo>
                  <a:lnTo>
                    <a:pt x="21943" y="398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l686"/>
            <p:cNvSpPr/>
            <p:nvPr/>
          </p:nvSpPr>
          <p:spPr>
            <a:xfrm>
              <a:off x="3681392" y="4815784"/>
              <a:ext cx="22283" cy="39635"/>
            </a:xfrm>
            <a:custGeom>
              <a:avLst/>
              <a:pathLst>
                <a:path w="22283" h="39635">
                  <a:moveTo>
                    <a:pt x="0" y="0"/>
                  </a:moveTo>
                  <a:lnTo>
                    <a:pt x="22283" y="396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l687"/>
            <p:cNvSpPr/>
            <p:nvPr/>
          </p:nvSpPr>
          <p:spPr>
            <a:xfrm>
              <a:off x="3689696" y="4811069"/>
              <a:ext cx="22622" cy="39443"/>
            </a:xfrm>
            <a:custGeom>
              <a:avLst/>
              <a:pathLst>
                <a:path w="22622" h="39443">
                  <a:moveTo>
                    <a:pt x="0" y="0"/>
                  </a:moveTo>
                  <a:lnTo>
                    <a:pt x="22622" y="394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l688"/>
            <p:cNvSpPr/>
            <p:nvPr/>
          </p:nvSpPr>
          <p:spPr>
            <a:xfrm>
              <a:off x="3697959" y="4806282"/>
              <a:ext cx="22959" cy="39248"/>
            </a:xfrm>
            <a:custGeom>
              <a:avLst/>
              <a:pathLst>
                <a:path w="22959" h="39248">
                  <a:moveTo>
                    <a:pt x="0" y="0"/>
                  </a:moveTo>
                  <a:lnTo>
                    <a:pt x="22959" y="392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l689"/>
            <p:cNvSpPr/>
            <p:nvPr/>
          </p:nvSpPr>
          <p:spPr>
            <a:xfrm>
              <a:off x="3717829" y="4820950"/>
              <a:ext cx="11647" cy="19524"/>
            </a:xfrm>
            <a:custGeom>
              <a:avLst/>
              <a:pathLst>
                <a:path w="11647" h="19524">
                  <a:moveTo>
                    <a:pt x="0" y="0"/>
                  </a:moveTo>
                  <a:lnTo>
                    <a:pt x="11647" y="195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l690"/>
            <p:cNvSpPr/>
            <p:nvPr/>
          </p:nvSpPr>
          <p:spPr>
            <a:xfrm>
              <a:off x="3726176" y="4815922"/>
              <a:ext cx="11814" cy="19424"/>
            </a:xfrm>
            <a:custGeom>
              <a:avLst/>
              <a:pathLst>
                <a:path w="11814" h="19424">
                  <a:moveTo>
                    <a:pt x="0" y="0"/>
                  </a:moveTo>
                  <a:lnTo>
                    <a:pt x="11814" y="194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l691"/>
            <p:cNvSpPr/>
            <p:nvPr/>
          </p:nvSpPr>
          <p:spPr>
            <a:xfrm>
              <a:off x="3734479" y="4810823"/>
              <a:ext cx="11980" cy="19322"/>
            </a:xfrm>
            <a:custGeom>
              <a:avLst/>
              <a:pathLst>
                <a:path w="11980" h="19322">
                  <a:moveTo>
                    <a:pt x="0" y="0"/>
                  </a:moveTo>
                  <a:lnTo>
                    <a:pt x="11980" y="193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l692"/>
            <p:cNvSpPr/>
            <p:nvPr/>
          </p:nvSpPr>
          <p:spPr>
            <a:xfrm>
              <a:off x="3742738" y="4805652"/>
              <a:ext cx="12145" cy="19218"/>
            </a:xfrm>
            <a:custGeom>
              <a:avLst/>
              <a:pathLst>
                <a:path w="12145" h="19218">
                  <a:moveTo>
                    <a:pt x="0" y="0"/>
                  </a:moveTo>
                  <a:lnTo>
                    <a:pt x="12145" y="192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l693"/>
            <p:cNvSpPr/>
            <p:nvPr/>
          </p:nvSpPr>
          <p:spPr>
            <a:xfrm>
              <a:off x="3613569" y="4850911"/>
              <a:ext cx="19515" cy="41069"/>
            </a:xfrm>
            <a:custGeom>
              <a:avLst/>
              <a:pathLst>
                <a:path w="19515" h="41069">
                  <a:moveTo>
                    <a:pt x="0" y="0"/>
                  </a:moveTo>
                  <a:lnTo>
                    <a:pt x="19515" y="410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l694"/>
            <p:cNvSpPr/>
            <p:nvPr/>
          </p:nvSpPr>
          <p:spPr>
            <a:xfrm>
              <a:off x="3632110" y="4867226"/>
              <a:ext cx="9933" cy="20450"/>
            </a:xfrm>
            <a:custGeom>
              <a:avLst/>
              <a:pathLst>
                <a:path w="9933" h="20450">
                  <a:moveTo>
                    <a:pt x="0" y="0"/>
                  </a:moveTo>
                  <a:lnTo>
                    <a:pt x="9933" y="204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l695"/>
            <p:cNvSpPr/>
            <p:nvPr/>
          </p:nvSpPr>
          <p:spPr>
            <a:xfrm>
              <a:off x="3640857" y="4862931"/>
              <a:ext cx="10108" cy="20364"/>
            </a:xfrm>
            <a:custGeom>
              <a:avLst/>
              <a:pathLst>
                <a:path w="10108" h="20364">
                  <a:moveTo>
                    <a:pt x="0" y="0"/>
                  </a:moveTo>
                  <a:lnTo>
                    <a:pt x="10108" y="2036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l696"/>
            <p:cNvSpPr/>
            <p:nvPr/>
          </p:nvSpPr>
          <p:spPr>
            <a:xfrm>
              <a:off x="3649566" y="4858561"/>
              <a:ext cx="10282" cy="20277"/>
            </a:xfrm>
            <a:custGeom>
              <a:avLst/>
              <a:pathLst>
                <a:path w="10282" h="20277">
                  <a:moveTo>
                    <a:pt x="0" y="0"/>
                  </a:moveTo>
                  <a:lnTo>
                    <a:pt x="10282" y="202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l697"/>
            <p:cNvSpPr/>
            <p:nvPr/>
          </p:nvSpPr>
          <p:spPr>
            <a:xfrm>
              <a:off x="3658238" y="4854117"/>
              <a:ext cx="10455" cy="20188"/>
            </a:xfrm>
            <a:custGeom>
              <a:avLst/>
              <a:pathLst>
                <a:path w="10455" h="20188">
                  <a:moveTo>
                    <a:pt x="0" y="0"/>
                  </a:moveTo>
                  <a:lnTo>
                    <a:pt x="10455" y="201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l698"/>
            <p:cNvSpPr/>
            <p:nvPr/>
          </p:nvSpPr>
          <p:spPr>
            <a:xfrm>
              <a:off x="3666871" y="4849599"/>
              <a:ext cx="10628" cy="20097"/>
            </a:xfrm>
            <a:custGeom>
              <a:avLst/>
              <a:pathLst>
                <a:path w="10628" h="20097">
                  <a:moveTo>
                    <a:pt x="0" y="0"/>
                  </a:moveTo>
                  <a:lnTo>
                    <a:pt x="10628" y="2009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l699"/>
            <p:cNvSpPr/>
            <p:nvPr/>
          </p:nvSpPr>
          <p:spPr>
            <a:xfrm>
              <a:off x="3675465" y="4845007"/>
              <a:ext cx="10800" cy="20006"/>
            </a:xfrm>
            <a:custGeom>
              <a:avLst/>
              <a:pathLst>
                <a:path w="10800" h="20006">
                  <a:moveTo>
                    <a:pt x="0" y="0"/>
                  </a:moveTo>
                  <a:lnTo>
                    <a:pt x="10800" y="200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l700"/>
            <p:cNvSpPr/>
            <p:nvPr/>
          </p:nvSpPr>
          <p:spPr>
            <a:xfrm>
              <a:off x="3714022" y="4743069"/>
              <a:ext cx="49241" cy="76456"/>
            </a:xfrm>
            <a:custGeom>
              <a:avLst/>
              <a:pathLst>
                <a:path w="49241" h="76456">
                  <a:moveTo>
                    <a:pt x="0" y="0"/>
                  </a:moveTo>
                  <a:lnTo>
                    <a:pt x="49241" y="764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l701"/>
            <p:cNvSpPr/>
            <p:nvPr/>
          </p:nvSpPr>
          <p:spPr>
            <a:xfrm>
              <a:off x="3767246" y="4789719"/>
              <a:ext cx="12636" cy="18900"/>
            </a:xfrm>
            <a:custGeom>
              <a:avLst/>
              <a:pathLst>
                <a:path w="12636" h="18900">
                  <a:moveTo>
                    <a:pt x="0" y="0"/>
                  </a:moveTo>
                  <a:lnTo>
                    <a:pt x="12636" y="189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l702"/>
            <p:cNvSpPr/>
            <p:nvPr/>
          </p:nvSpPr>
          <p:spPr>
            <a:xfrm>
              <a:off x="3775323" y="4784269"/>
              <a:ext cx="12797" cy="18791"/>
            </a:xfrm>
            <a:custGeom>
              <a:avLst/>
              <a:pathLst>
                <a:path w="12797" h="18791">
                  <a:moveTo>
                    <a:pt x="0" y="0"/>
                  </a:moveTo>
                  <a:lnTo>
                    <a:pt x="12797" y="1879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l703"/>
            <p:cNvSpPr/>
            <p:nvPr/>
          </p:nvSpPr>
          <p:spPr>
            <a:xfrm>
              <a:off x="3734175" y="4757084"/>
              <a:ext cx="37420" cy="57023"/>
            </a:xfrm>
            <a:custGeom>
              <a:avLst/>
              <a:pathLst>
                <a:path w="37420" h="57023">
                  <a:moveTo>
                    <a:pt x="0" y="0"/>
                  </a:moveTo>
                  <a:lnTo>
                    <a:pt x="37420" y="570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l704"/>
            <p:cNvSpPr/>
            <p:nvPr/>
          </p:nvSpPr>
          <p:spPr>
            <a:xfrm>
              <a:off x="3783354" y="4778749"/>
              <a:ext cx="12958" cy="18680"/>
            </a:xfrm>
            <a:custGeom>
              <a:avLst/>
              <a:pathLst>
                <a:path w="12958" h="18680">
                  <a:moveTo>
                    <a:pt x="0" y="0"/>
                  </a:moveTo>
                  <a:lnTo>
                    <a:pt x="12958" y="186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l705"/>
            <p:cNvSpPr/>
            <p:nvPr/>
          </p:nvSpPr>
          <p:spPr>
            <a:xfrm>
              <a:off x="3791336" y="4773161"/>
              <a:ext cx="13117" cy="18569"/>
            </a:xfrm>
            <a:custGeom>
              <a:avLst/>
              <a:pathLst>
                <a:path w="13117" h="18569">
                  <a:moveTo>
                    <a:pt x="0" y="0"/>
                  </a:moveTo>
                  <a:lnTo>
                    <a:pt x="13117" y="185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l706"/>
            <p:cNvSpPr/>
            <p:nvPr/>
          </p:nvSpPr>
          <p:spPr>
            <a:xfrm>
              <a:off x="3799271" y="4767505"/>
              <a:ext cx="13276" cy="18456"/>
            </a:xfrm>
            <a:custGeom>
              <a:avLst/>
              <a:pathLst>
                <a:path w="13276" h="18456">
                  <a:moveTo>
                    <a:pt x="0" y="0"/>
                  </a:moveTo>
                  <a:lnTo>
                    <a:pt x="13276" y="184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l707"/>
            <p:cNvSpPr/>
            <p:nvPr/>
          </p:nvSpPr>
          <p:spPr>
            <a:xfrm>
              <a:off x="3807156" y="4761781"/>
              <a:ext cx="13434" cy="18341"/>
            </a:xfrm>
            <a:custGeom>
              <a:avLst/>
              <a:pathLst>
                <a:path w="13434" h="18341">
                  <a:moveTo>
                    <a:pt x="0" y="0"/>
                  </a:moveTo>
                  <a:lnTo>
                    <a:pt x="13434" y="183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l708"/>
            <p:cNvSpPr/>
            <p:nvPr/>
          </p:nvSpPr>
          <p:spPr>
            <a:xfrm>
              <a:off x="3814993" y="4755989"/>
              <a:ext cx="13591" cy="18225"/>
            </a:xfrm>
            <a:custGeom>
              <a:avLst/>
              <a:pathLst>
                <a:path w="13591" h="18225">
                  <a:moveTo>
                    <a:pt x="0" y="0"/>
                  </a:moveTo>
                  <a:lnTo>
                    <a:pt x="13591" y="182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l709"/>
            <p:cNvSpPr/>
            <p:nvPr/>
          </p:nvSpPr>
          <p:spPr>
            <a:xfrm>
              <a:off x="3822779" y="4750131"/>
              <a:ext cx="13746" cy="18108"/>
            </a:xfrm>
            <a:custGeom>
              <a:avLst/>
              <a:pathLst>
                <a:path w="13746" h="18108">
                  <a:moveTo>
                    <a:pt x="0" y="0"/>
                  </a:moveTo>
                  <a:lnTo>
                    <a:pt x="13746" y="181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l710"/>
            <p:cNvSpPr/>
            <p:nvPr/>
          </p:nvSpPr>
          <p:spPr>
            <a:xfrm>
              <a:off x="3830515" y="4744206"/>
              <a:ext cx="13901" cy="17990"/>
            </a:xfrm>
            <a:custGeom>
              <a:avLst/>
              <a:pathLst>
                <a:path w="13901" h="17990">
                  <a:moveTo>
                    <a:pt x="0" y="0"/>
                  </a:moveTo>
                  <a:lnTo>
                    <a:pt x="13901" y="179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l711"/>
            <p:cNvSpPr/>
            <p:nvPr/>
          </p:nvSpPr>
          <p:spPr>
            <a:xfrm>
              <a:off x="3838200" y="4738215"/>
              <a:ext cx="14055" cy="17870"/>
            </a:xfrm>
            <a:custGeom>
              <a:avLst/>
              <a:pathLst>
                <a:path w="14055" h="17870">
                  <a:moveTo>
                    <a:pt x="0" y="0"/>
                  </a:moveTo>
                  <a:lnTo>
                    <a:pt x="14055" y="178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l712"/>
            <p:cNvSpPr/>
            <p:nvPr/>
          </p:nvSpPr>
          <p:spPr>
            <a:xfrm>
              <a:off x="3845833" y="4732158"/>
              <a:ext cx="14207" cy="17749"/>
            </a:xfrm>
            <a:custGeom>
              <a:avLst/>
              <a:pathLst>
                <a:path w="14207" h="17749">
                  <a:moveTo>
                    <a:pt x="0" y="0"/>
                  </a:moveTo>
                  <a:lnTo>
                    <a:pt x="14207" y="177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l713"/>
            <p:cNvSpPr/>
            <p:nvPr/>
          </p:nvSpPr>
          <p:spPr>
            <a:xfrm>
              <a:off x="3853414" y="4726036"/>
              <a:ext cx="14359" cy="17626"/>
            </a:xfrm>
            <a:custGeom>
              <a:avLst/>
              <a:pathLst>
                <a:path w="14359" h="17626">
                  <a:moveTo>
                    <a:pt x="0" y="0"/>
                  </a:moveTo>
                  <a:lnTo>
                    <a:pt x="14359" y="176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l714"/>
            <p:cNvSpPr/>
            <p:nvPr/>
          </p:nvSpPr>
          <p:spPr>
            <a:xfrm>
              <a:off x="3860942" y="4719850"/>
              <a:ext cx="14510" cy="17502"/>
            </a:xfrm>
            <a:custGeom>
              <a:avLst/>
              <a:pathLst>
                <a:path w="14510" h="17502">
                  <a:moveTo>
                    <a:pt x="0" y="0"/>
                  </a:moveTo>
                  <a:lnTo>
                    <a:pt x="14510" y="175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l715"/>
            <p:cNvSpPr/>
            <p:nvPr/>
          </p:nvSpPr>
          <p:spPr>
            <a:xfrm>
              <a:off x="3868417" y="4713599"/>
              <a:ext cx="14659" cy="17377"/>
            </a:xfrm>
            <a:custGeom>
              <a:avLst/>
              <a:pathLst>
                <a:path w="14659" h="17377">
                  <a:moveTo>
                    <a:pt x="0" y="0"/>
                  </a:moveTo>
                  <a:lnTo>
                    <a:pt x="14659" y="173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pl716"/>
            <p:cNvSpPr/>
            <p:nvPr/>
          </p:nvSpPr>
          <p:spPr>
            <a:xfrm>
              <a:off x="3875838" y="4707284"/>
              <a:ext cx="14807" cy="17251"/>
            </a:xfrm>
            <a:custGeom>
              <a:avLst/>
              <a:pathLst>
                <a:path w="14807" h="17251">
                  <a:moveTo>
                    <a:pt x="0" y="0"/>
                  </a:moveTo>
                  <a:lnTo>
                    <a:pt x="14807" y="172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l717"/>
            <p:cNvSpPr/>
            <p:nvPr/>
          </p:nvSpPr>
          <p:spPr>
            <a:xfrm>
              <a:off x="3883205" y="4700906"/>
              <a:ext cx="14955" cy="17124"/>
            </a:xfrm>
            <a:custGeom>
              <a:avLst/>
              <a:pathLst>
                <a:path w="14955" h="17124">
                  <a:moveTo>
                    <a:pt x="0" y="0"/>
                  </a:moveTo>
                  <a:lnTo>
                    <a:pt x="14955" y="171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l718"/>
            <p:cNvSpPr/>
            <p:nvPr/>
          </p:nvSpPr>
          <p:spPr>
            <a:xfrm>
              <a:off x="3890516" y="4694464"/>
              <a:ext cx="15101" cy="16995"/>
            </a:xfrm>
            <a:custGeom>
              <a:avLst/>
              <a:pathLst>
                <a:path w="15101" h="16995">
                  <a:moveTo>
                    <a:pt x="0" y="0"/>
                  </a:moveTo>
                  <a:lnTo>
                    <a:pt x="15101" y="169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pl719"/>
            <p:cNvSpPr/>
            <p:nvPr/>
          </p:nvSpPr>
          <p:spPr>
            <a:xfrm>
              <a:off x="3897773" y="4687961"/>
              <a:ext cx="15246" cy="16865"/>
            </a:xfrm>
            <a:custGeom>
              <a:avLst/>
              <a:pathLst>
                <a:path w="15246" h="16865">
                  <a:moveTo>
                    <a:pt x="0" y="0"/>
                  </a:moveTo>
                  <a:lnTo>
                    <a:pt x="15246" y="168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" name="pl720"/>
            <p:cNvSpPr/>
            <p:nvPr/>
          </p:nvSpPr>
          <p:spPr>
            <a:xfrm>
              <a:off x="3904973" y="4681395"/>
              <a:ext cx="15390" cy="16733"/>
            </a:xfrm>
            <a:custGeom>
              <a:avLst/>
              <a:pathLst>
                <a:path w="15390" h="16733">
                  <a:moveTo>
                    <a:pt x="0" y="0"/>
                  </a:moveTo>
                  <a:lnTo>
                    <a:pt x="15390" y="167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pl721"/>
            <p:cNvSpPr/>
            <p:nvPr/>
          </p:nvSpPr>
          <p:spPr>
            <a:xfrm>
              <a:off x="3912116" y="4674768"/>
              <a:ext cx="15533" cy="16601"/>
            </a:xfrm>
            <a:custGeom>
              <a:avLst/>
              <a:pathLst>
                <a:path w="15533" h="16601">
                  <a:moveTo>
                    <a:pt x="0" y="0"/>
                  </a:moveTo>
                  <a:lnTo>
                    <a:pt x="15533" y="166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pl722"/>
            <p:cNvSpPr/>
            <p:nvPr/>
          </p:nvSpPr>
          <p:spPr>
            <a:xfrm>
              <a:off x="3919203" y="4668080"/>
              <a:ext cx="15675" cy="16467"/>
            </a:xfrm>
            <a:custGeom>
              <a:avLst/>
              <a:pathLst>
                <a:path w="15675" h="16467">
                  <a:moveTo>
                    <a:pt x="0" y="0"/>
                  </a:moveTo>
                  <a:lnTo>
                    <a:pt x="15675" y="1646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pl723"/>
            <p:cNvSpPr/>
            <p:nvPr/>
          </p:nvSpPr>
          <p:spPr>
            <a:xfrm>
              <a:off x="3926232" y="4661332"/>
              <a:ext cx="15815" cy="16332"/>
            </a:xfrm>
            <a:custGeom>
              <a:avLst/>
              <a:pathLst>
                <a:path w="15815" h="16332">
                  <a:moveTo>
                    <a:pt x="0" y="0"/>
                  </a:moveTo>
                  <a:lnTo>
                    <a:pt x="15815" y="163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l724"/>
            <p:cNvSpPr/>
            <p:nvPr/>
          </p:nvSpPr>
          <p:spPr>
            <a:xfrm>
              <a:off x="3933203" y="4654523"/>
              <a:ext cx="15955" cy="16196"/>
            </a:xfrm>
            <a:custGeom>
              <a:avLst/>
              <a:pathLst>
                <a:path w="15955" h="16196">
                  <a:moveTo>
                    <a:pt x="0" y="0"/>
                  </a:moveTo>
                  <a:lnTo>
                    <a:pt x="15955" y="161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l725"/>
            <p:cNvSpPr/>
            <p:nvPr/>
          </p:nvSpPr>
          <p:spPr>
            <a:xfrm>
              <a:off x="3940115" y="4647655"/>
              <a:ext cx="16093" cy="16059"/>
            </a:xfrm>
            <a:custGeom>
              <a:avLst/>
              <a:pathLst>
                <a:path w="16093" h="16059">
                  <a:moveTo>
                    <a:pt x="0" y="0"/>
                  </a:moveTo>
                  <a:lnTo>
                    <a:pt x="16093" y="160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l726"/>
            <p:cNvSpPr/>
            <p:nvPr/>
          </p:nvSpPr>
          <p:spPr>
            <a:xfrm>
              <a:off x="3946968" y="4640728"/>
              <a:ext cx="16230" cy="15920"/>
            </a:xfrm>
            <a:custGeom>
              <a:avLst/>
              <a:pathLst>
                <a:path w="16230" h="15920">
                  <a:moveTo>
                    <a:pt x="0" y="0"/>
                  </a:moveTo>
                  <a:lnTo>
                    <a:pt x="16230" y="159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pl727"/>
            <p:cNvSpPr/>
            <p:nvPr/>
          </p:nvSpPr>
          <p:spPr>
            <a:xfrm>
              <a:off x="3440281" y="4868857"/>
              <a:ext cx="25943" cy="87162"/>
            </a:xfrm>
            <a:custGeom>
              <a:avLst/>
              <a:pathLst>
                <a:path w="25943" h="87162">
                  <a:moveTo>
                    <a:pt x="0" y="0"/>
                  </a:moveTo>
                  <a:lnTo>
                    <a:pt x="25943" y="871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pl728"/>
            <p:cNvSpPr/>
            <p:nvPr/>
          </p:nvSpPr>
          <p:spPr>
            <a:xfrm>
              <a:off x="3449049" y="4866206"/>
              <a:ext cx="26690" cy="86936"/>
            </a:xfrm>
            <a:custGeom>
              <a:avLst/>
              <a:pathLst>
                <a:path w="26690" h="86936">
                  <a:moveTo>
                    <a:pt x="0" y="0"/>
                  </a:moveTo>
                  <a:lnTo>
                    <a:pt x="26690" y="869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l729"/>
            <p:cNvSpPr/>
            <p:nvPr/>
          </p:nvSpPr>
          <p:spPr>
            <a:xfrm>
              <a:off x="3500126" y="4873259"/>
              <a:ext cx="22792" cy="64284"/>
            </a:xfrm>
            <a:custGeom>
              <a:avLst/>
              <a:pathLst>
                <a:path w="22792" h="64284">
                  <a:moveTo>
                    <a:pt x="0" y="0"/>
                  </a:moveTo>
                  <a:lnTo>
                    <a:pt x="22792" y="642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l730"/>
            <p:cNvSpPr/>
            <p:nvPr/>
          </p:nvSpPr>
          <p:spPr>
            <a:xfrm>
              <a:off x="3524491" y="4912820"/>
              <a:ext cx="7781" cy="21362"/>
            </a:xfrm>
            <a:custGeom>
              <a:avLst/>
              <a:pathLst>
                <a:path w="7781" h="21362">
                  <a:moveTo>
                    <a:pt x="0" y="0"/>
                  </a:moveTo>
                  <a:lnTo>
                    <a:pt x="7781" y="213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l731"/>
            <p:cNvSpPr/>
            <p:nvPr/>
          </p:nvSpPr>
          <p:spPr>
            <a:xfrm>
              <a:off x="3533632" y="4909446"/>
              <a:ext cx="7963" cy="21294"/>
            </a:xfrm>
            <a:custGeom>
              <a:avLst/>
              <a:pathLst>
                <a:path w="7963" h="21294">
                  <a:moveTo>
                    <a:pt x="0" y="0"/>
                  </a:moveTo>
                  <a:lnTo>
                    <a:pt x="7963" y="212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l732"/>
            <p:cNvSpPr/>
            <p:nvPr/>
          </p:nvSpPr>
          <p:spPr>
            <a:xfrm>
              <a:off x="3542744" y="4905994"/>
              <a:ext cx="8146" cy="21225"/>
            </a:xfrm>
            <a:custGeom>
              <a:avLst/>
              <a:pathLst>
                <a:path w="8146" h="21225">
                  <a:moveTo>
                    <a:pt x="0" y="0"/>
                  </a:moveTo>
                  <a:lnTo>
                    <a:pt x="8146" y="212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l733"/>
            <p:cNvSpPr/>
            <p:nvPr/>
          </p:nvSpPr>
          <p:spPr>
            <a:xfrm>
              <a:off x="3551827" y="4902463"/>
              <a:ext cx="8327" cy="21155"/>
            </a:xfrm>
            <a:custGeom>
              <a:avLst/>
              <a:pathLst>
                <a:path w="8327" h="21155">
                  <a:moveTo>
                    <a:pt x="0" y="0"/>
                  </a:moveTo>
                  <a:lnTo>
                    <a:pt x="8327" y="211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l734"/>
            <p:cNvSpPr/>
            <p:nvPr/>
          </p:nvSpPr>
          <p:spPr>
            <a:xfrm>
              <a:off x="3560878" y="4898855"/>
              <a:ext cx="8508" cy="21083"/>
            </a:xfrm>
            <a:custGeom>
              <a:avLst/>
              <a:pathLst>
                <a:path w="8508" h="21083">
                  <a:moveTo>
                    <a:pt x="0" y="0"/>
                  </a:moveTo>
                  <a:lnTo>
                    <a:pt x="8508" y="210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pl735"/>
            <p:cNvSpPr/>
            <p:nvPr/>
          </p:nvSpPr>
          <p:spPr>
            <a:xfrm>
              <a:off x="3478369" y="4928509"/>
              <a:ext cx="6858" cy="21676"/>
            </a:xfrm>
            <a:custGeom>
              <a:avLst/>
              <a:pathLst>
                <a:path w="6858" h="21676">
                  <a:moveTo>
                    <a:pt x="0" y="0"/>
                  </a:moveTo>
                  <a:lnTo>
                    <a:pt x="6858" y="216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7" name="pl736"/>
            <p:cNvSpPr/>
            <p:nvPr/>
          </p:nvSpPr>
          <p:spPr>
            <a:xfrm>
              <a:off x="3487646" y="4925529"/>
              <a:ext cx="7044" cy="21616"/>
            </a:xfrm>
            <a:custGeom>
              <a:avLst/>
              <a:pathLst>
                <a:path w="7044" h="21616">
                  <a:moveTo>
                    <a:pt x="0" y="0"/>
                  </a:moveTo>
                  <a:lnTo>
                    <a:pt x="7044" y="216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8" name="pl737"/>
            <p:cNvSpPr/>
            <p:nvPr/>
          </p:nvSpPr>
          <p:spPr>
            <a:xfrm>
              <a:off x="3496898" y="4922471"/>
              <a:ext cx="7229" cy="21555"/>
            </a:xfrm>
            <a:custGeom>
              <a:avLst/>
              <a:pathLst>
                <a:path w="7229" h="21555">
                  <a:moveTo>
                    <a:pt x="0" y="0"/>
                  </a:moveTo>
                  <a:lnTo>
                    <a:pt x="7229" y="215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" name="pl738"/>
            <p:cNvSpPr/>
            <p:nvPr/>
          </p:nvSpPr>
          <p:spPr>
            <a:xfrm>
              <a:off x="3506123" y="4919333"/>
              <a:ext cx="7413" cy="21492"/>
            </a:xfrm>
            <a:custGeom>
              <a:avLst/>
              <a:pathLst>
                <a:path w="7413" h="21492">
                  <a:moveTo>
                    <a:pt x="0" y="0"/>
                  </a:moveTo>
                  <a:lnTo>
                    <a:pt x="7413" y="214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0" name="pl739"/>
            <p:cNvSpPr/>
            <p:nvPr/>
          </p:nvSpPr>
          <p:spPr>
            <a:xfrm>
              <a:off x="3566923" y="331647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" name="pl740"/>
            <p:cNvSpPr/>
            <p:nvPr/>
          </p:nvSpPr>
          <p:spPr>
            <a:xfrm>
              <a:off x="3817073" y="3806927"/>
              <a:ext cx="386258" cy="13663"/>
            </a:xfrm>
            <a:custGeom>
              <a:avLst/>
              <a:pathLst>
                <a:path w="386258" h="13663">
                  <a:moveTo>
                    <a:pt x="0" y="13663"/>
                  </a:moveTo>
                  <a:lnTo>
                    <a:pt x="64376" y="11386"/>
                  </a:lnTo>
                  <a:lnTo>
                    <a:pt x="128752" y="9108"/>
                  </a:lnTo>
                  <a:lnTo>
                    <a:pt x="193129" y="6831"/>
                  </a:lnTo>
                  <a:lnTo>
                    <a:pt x="257505" y="4554"/>
                  </a:lnTo>
                  <a:lnTo>
                    <a:pt x="321882" y="2277"/>
                  </a:lnTo>
                  <a:lnTo>
                    <a:pt x="3862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" name="pl741"/>
            <p:cNvSpPr/>
            <p:nvPr/>
          </p:nvSpPr>
          <p:spPr>
            <a:xfrm>
              <a:off x="4203646" y="3815473"/>
              <a:ext cx="68183" cy="1753"/>
            </a:xfrm>
            <a:custGeom>
              <a:avLst/>
              <a:pathLst>
                <a:path w="68183" h="1753">
                  <a:moveTo>
                    <a:pt x="0" y="1753"/>
                  </a:moveTo>
                  <a:lnTo>
                    <a:pt x="6818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" name="pl742"/>
            <p:cNvSpPr/>
            <p:nvPr/>
          </p:nvSpPr>
          <p:spPr>
            <a:xfrm>
              <a:off x="4202865" y="3794440"/>
              <a:ext cx="22711" cy="1047"/>
            </a:xfrm>
            <a:custGeom>
              <a:avLst/>
              <a:pathLst>
                <a:path w="22711" h="1047">
                  <a:moveTo>
                    <a:pt x="0" y="1047"/>
                  </a:moveTo>
                  <a:lnTo>
                    <a:pt x="227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l743"/>
            <p:cNvSpPr/>
            <p:nvPr/>
          </p:nvSpPr>
          <p:spPr>
            <a:xfrm>
              <a:off x="4225169" y="3785048"/>
              <a:ext cx="22702" cy="1217"/>
            </a:xfrm>
            <a:custGeom>
              <a:avLst/>
              <a:pathLst>
                <a:path w="22702" h="1217">
                  <a:moveTo>
                    <a:pt x="0" y="1217"/>
                  </a:moveTo>
                  <a:lnTo>
                    <a:pt x="2270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l744"/>
            <p:cNvSpPr/>
            <p:nvPr/>
          </p:nvSpPr>
          <p:spPr>
            <a:xfrm>
              <a:off x="4247465" y="3776534"/>
              <a:ext cx="22694" cy="1363"/>
            </a:xfrm>
            <a:custGeom>
              <a:avLst/>
              <a:pathLst>
                <a:path w="22694" h="1363">
                  <a:moveTo>
                    <a:pt x="0" y="1363"/>
                  </a:moveTo>
                  <a:lnTo>
                    <a:pt x="226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l745"/>
            <p:cNvSpPr/>
            <p:nvPr/>
          </p:nvSpPr>
          <p:spPr>
            <a:xfrm>
              <a:off x="4199878" y="3748943"/>
              <a:ext cx="22647" cy="1994"/>
            </a:xfrm>
            <a:custGeom>
              <a:avLst/>
              <a:pathLst>
                <a:path w="22647" h="1994">
                  <a:moveTo>
                    <a:pt x="0" y="1994"/>
                  </a:moveTo>
                  <a:lnTo>
                    <a:pt x="2264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l746"/>
            <p:cNvSpPr/>
            <p:nvPr/>
          </p:nvSpPr>
          <p:spPr>
            <a:xfrm>
              <a:off x="4223489" y="3757092"/>
              <a:ext cx="45335" cy="3504"/>
            </a:xfrm>
            <a:custGeom>
              <a:avLst/>
              <a:pathLst>
                <a:path w="45335" h="3504">
                  <a:moveTo>
                    <a:pt x="0" y="3504"/>
                  </a:moveTo>
                  <a:lnTo>
                    <a:pt x="4533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pl747"/>
            <p:cNvSpPr/>
            <p:nvPr/>
          </p:nvSpPr>
          <p:spPr>
            <a:xfrm>
              <a:off x="4221437" y="3735063"/>
              <a:ext cx="22624" cy="2237"/>
            </a:xfrm>
            <a:custGeom>
              <a:avLst/>
              <a:pathLst>
                <a:path w="22624" h="2237">
                  <a:moveTo>
                    <a:pt x="0" y="2237"/>
                  </a:moveTo>
                  <a:lnTo>
                    <a:pt x="226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" name="pl748"/>
            <p:cNvSpPr/>
            <p:nvPr/>
          </p:nvSpPr>
          <p:spPr>
            <a:xfrm>
              <a:off x="4243081" y="3723133"/>
              <a:ext cx="22604" cy="2431"/>
            </a:xfrm>
            <a:custGeom>
              <a:avLst/>
              <a:pathLst>
                <a:path w="22604" h="2431">
                  <a:moveTo>
                    <a:pt x="0" y="2431"/>
                  </a:moveTo>
                  <a:lnTo>
                    <a:pt x="2260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" name="pl749"/>
            <p:cNvSpPr/>
            <p:nvPr/>
          </p:nvSpPr>
          <p:spPr>
            <a:xfrm>
              <a:off x="3791728" y="3578508"/>
              <a:ext cx="284391" cy="80477"/>
            </a:xfrm>
            <a:custGeom>
              <a:avLst/>
              <a:pathLst>
                <a:path w="284391" h="80477">
                  <a:moveTo>
                    <a:pt x="0" y="80477"/>
                  </a:moveTo>
                  <a:lnTo>
                    <a:pt x="56878" y="64381"/>
                  </a:lnTo>
                  <a:lnTo>
                    <a:pt x="113756" y="48286"/>
                  </a:lnTo>
                  <a:lnTo>
                    <a:pt x="170634" y="32190"/>
                  </a:lnTo>
                  <a:lnTo>
                    <a:pt x="227513" y="16095"/>
                  </a:lnTo>
                  <a:lnTo>
                    <a:pt x="28439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" name="pl750"/>
            <p:cNvSpPr/>
            <p:nvPr/>
          </p:nvSpPr>
          <p:spPr>
            <a:xfrm>
              <a:off x="4081968" y="3565990"/>
              <a:ext cx="132073" cy="34128"/>
            </a:xfrm>
            <a:custGeom>
              <a:avLst/>
              <a:pathLst>
                <a:path w="132073" h="34128">
                  <a:moveTo>
                    <a:pt x="0" y="34128"/>
                  </a:moveTo>
                  <a:lnTo>
                    <a:pt x="66036" y="17064"/>
                  </a:lnTo>
                  <a:lnTo>
                    <a:pt x="13207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l751"/>
            <p:cNvSpPr/>
            <p:nvPr/>
          </p:nvSpPr>
          <p:spPr>
            <a:xfrm>
              <a:off x="4211613" y="3550878"/>
              <a:ext cx="21962" cy="5876"/>
            </a:xfrm>
            <a:custGeom>
              <a:avLst/>
              <a:pathLst>
                <a:path w="21962" h="5876">
                  <a:moveTo>
                    <a:pt x="0" y="5876"/>
                  </a:moveTo>
                  <a:lnTo>
                    <a:pt x="2196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l752"/>
            <p:cNvSpPr/>
            <p:nvPr/>
          </p:nvSpPr>
          <p:spPr>
            <a:xfrm>
              <a:off x="4069777" y="3550348"/>
              <a:ext cx="21728" cy="6689"/>
            </a:xfrm>
            <a:custGeom>
              <a:avLst/>
              <a:pathLst>
                <a:path w="21728" h="6689">
                  <a:moveTo>
                    <a:pt x="0" y="6689"/>
                  </a:moveTo>
                  <a:lnTo>
                    <a:pt x="217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l753"/>
            <p:cNvSpPr/>
            <p:nvPr/>
          </p:nvSpPr>
          <p:spPr>
            <a:xfrm>
              <a:off x="4085401" y="3524081"/>
              <a:ext cx="21590" cy="7124"/>
            </a:xfrm>
            <a:custGeom>
              <a:avLst/>
              <a:pathLst>
                <a:path w="21590" h="7124">
                  <a:moveTo>
                    <a:pt x="0" y="7124"/>
                  </a:moveTo>
                  <a:lnTo>
                    <a:pt x="2159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pl754"/>
            <p:cNvSpPr/>
            <p:nvPr/>
          </p:nvSpPr>
          <p:spPr>
            <a:xfrm>
              <a:off x="4096377" y="3485742"/>
              <a:ext cx="21354" cy="7803"/>
            </a:xfrm>
            <a:custGeom>
              <a:avLst/>
              <a:pathLst>
                <a:path w="21354" h="7803">
                  <a:moveTo>
                    <a:pt x="0" y="7803"/>
                  </a:moveTo>
                  <a:lnTo>
                    <a:pt x="2135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" name="pl755"/>
            <p:cNvSpPr/>
            <p:nvPr/>
          </p:nvSpPr>
          <p:spPr>
            <a:xfrm>
              <a:off x="4131863" y="3499452"/>
              <a:ext cx="86645" cy="27620"/>
            </a:xfrm>
            <a:custGeom>
              <a:avLst/>
              <a:pathLst>
                <a:path w="86645" h="27620">
                  <a:moveTo>
                    <a:pt x="0" y="27620"/>
                  </a:moveTo>
                  <a:lnTo>
                    <a:pt x="8664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l756"/>
            <p:cNvSpPr/>
            <p:nvPr/>
          </p:nvSpPr>
          <p:spPr>
            <a:xfrm>
              <a:off x="4116565" y="3466822"/>
              <a:ext cx="42657" cy="15745"/>
            </a:xfrm>
            <a:custGeom>
              <a:avLst/>
              <a:pathLst>
                <a:path w="42657" h="15745">
                  <a:moveTo>
                    <a:pt x="0" y="15745"/>
                  </a:moveTo>
                  <a:lnTo>
                    <a:pt x="4265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" name="pl757"/>
            <p:cNvSpPr/>
            <p:nvPr/>
          </p:nvSpPr>
          <p:spPr>
            <a:xfrm>
              <a:off x="4161631" y="3457942"/>
              <a:ext cx="42757" cy="15470"/>
            </a:xfrm>
            <a:custGeom>
              <a:avLst/>
              <a:pathLst>
                <a:path w="42757" h="15470">
                  <a:moveTo>
                    <a:pt x="0" y="15470"/>
                  </a:moveTo>
                  <a:lnTo>
                    <a:pt x="4275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l758"/>
            <p:cNvSpPr/>
            <p:nvPr/>
          </p:nvSpPr>
          <p:spPr>
            <a:xfrm>
              <a:off x="4152594" y="3441090"/>
              <a:ext cx="21190" cy="8236"/>
            </a:xfrm>
            <a:custGeom>
              <a:avLst/>
              <a:pathLst>
                <a:path w="21190" h="8236">
                  <a:moveTo>
                    <a:pt x="0" y="8236"/>
                  </a:moveTo>
                  <a:lnTo>
                    <a:pt x="2119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l759"/>
            <p:cNvSpPr/>
            <p:nvPr/>
          </p:nvSpPr>
          <p:spPr>
            <a:xfrm>
              <a:off x="4171169" y="3426050"/>
              <a:ext cx="21137" cy="8373"/>
            </a:xfrm>
            <a:custGeom>
              <a:avLst/>
              <a:pathLst>
                <a:path w="21137" h="8373">
                  <a:moveTo>
                    <a:pt x="0" y="8373"/>
                  </a:moveTo>
                  <a:lnTo>
                    <a:pt x="2113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l760"/>
            <p:cNvSpPr/>
            <p:nvPr/>
          </p:nvSpPr>
          <p:spPr>
            <a:xfrm>
              <a:off x="4141186" y="3403500"/>
              <a:ext cx="41906" cy="17648"/>
            </a:xfrm>
            <a:custGeom>
              <a:avLst/>
              <a:pathLst>
                <a:path w="41906" h="17648">
                  <a:moveTo>
                    <a:pt x="0" y="17648"/>
                  </a:moveTo>
                  <a:lnTo>
                    <a:pt x="4190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pl761"/>
            <p:cNvSpPr/>
            <p:nvPr/>
          </p:nvSpPr>
          <p:spPr>
            <a:xfrm>
              <a:off x="4080078" y="3386164"/>
              <a:ext cx="20535" cy="9756"/>
            </a:xfrm>
            <a:custGeom>
              <a:avLst/>
              <a:pathLst>
                <a:path w="20535" h="9756">
                  <a:moveTo>
                    <a:pt x="0" y="9756"/>
                  </a:moveTo>
                  <a:lnTo>
                    <a:pt x="2053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" name="pl762"/>
            <p:cNvSpPr/>
            <p:nvPr/>
          </p:nvSpPr>
          <p:spPr>
            <a:xfrm>
              <a:off x="4107349" y="3372272"/>
              <a:ext cx="62036" cy="28345"/>
            </a:xfrm>
            <a:custGeom>
              <a:avLst/>
              <a:pathLst>
                <a:path w="62036" h="28345">
                  <a:moveTo>
                    <a:pt x="0" y="28345"/>
                  </a:moveTo>
                  <a:lnTo>
                    <a:pt x="6203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4" name="pl763"/>
            <p:cNvSpPr/>
            <p:nvPr/>
          </p:nvSpPr>
          <p:spPr>
            <a:xfrm>
              <a:off x="4080158" y="3334753"/>
              <a:ext cx="20100" cy="10623"/>
            </a:xfrm>
            <a:custGeom>
              <a:avLst/>
              <a:pathLst>
                <a:path w="20100" h="10623">
                  <a:moveTo>
                    <a:pt x="0" y="10623"/>
                  </a:moveTo>
                  <a:lnTo>
                    <a:pt x="201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" name="pl764"/>
            <p:cNvSpPr/>
            <p:nvPr/>
          </p:nvSpPr>
          <p:spPr>
            <a:xfrm>
              <a:off x="4113286" y="3350107"/>
              <a:ext cx="20371" cy="10093"/>
            </a:xfrm>
            <a:custGeom>
              <a:avLst/>
              <a:pathLst>
                <a:path w="20371" h="10093">
                  <a:moveTo>
                    <a:pt x="0" y="10093"/>
                  </a:moveTo>
                  <a:lnTo>
                    <a:pt x="2037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" name="pl765"/>
            <p:cNvSpPr/>
            <p:nvPr/>
          </p:nvSpPr>
          <p:spPr>
            <a:xfrm>
              <a:off x="4127940" y="3328405"/>
              <a:ext cx="20255" cy="10325"/>
            </a:xfrm>
            <a:custGeom>
              <a:avLst/>
              <a:pathLst>
                <a:path w="20255" h="10325">
                  <a:moveTo>
                    <a:pt x="0" y="10325"/>
                  </a:moveTo>
                  <a:lnTo>
                    <a:pt x="2025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l766"/>
            <p:cNvSpPr/>
            <p:nvPr/>
          </p:nvSpPr>
          <p:spPr>
            <a:xfrm>
              <a:off x="4094060" y="3312330"/>
              <a:ext cx="19971" cy="10864"/>
            </a:xfrm>
            <a:custGeom>
              <a:avLst/>
              <a:pathLst>
                <a:path w="19971" h="10864">
                  <a:moveTo>
                    <a:pt x="0" y="10864"/>
                  </a:moveTo>
                  <a:lnTo>
                    <a:pt x="1997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l767"/>
            <p:cNvSpPr/>
            <p:nvPr/>
          </p:nvSpPr>
          <p:spPr>
            <a:xfrm>
              <a:off x="4105349" y="3285486"/>
              <a:ext cx="19794" cy="11184"/>
            </a:xfrm>
            <a:custGeom>
              <a:avLst/>
              <a:pathLst>
                <a:path w="19794" h="11184">
                  <a:moveTo>
                    <a:pt x="0" y="11184"/>
                  </a:moveTo>
                  <a:lnTo>
                    <a:pt x="197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l768"/>
            <p:cNvSpPr/>
            <p:nvPr/>
          </p:nvSpPr>
          <p:spPr>
            <a:xfrm>
              <a:off x="4068539" y="3267006"/>
              <a:ext cx="19439" cy="11789"/>
            </a:xfrm>
            <a:custGeom>
              <a:avLst/>
              <a:pathLst>
                <a:path w="19439" h="11789">
                  <a:moveTo>
                    <a:pt x="0" y="11789"/>
                  </a:moveTo>
                  <a:lnTo>
                    <a:pt x="194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pl769"/>
            <p:cNvSpPr/>
            <p:nvPr/>
          </p:nvSpPr>
          <p:spPr>
            <a:xfrm>
              <a:off x="4075893" y="3235347"/>
              <a:ext cx="19192" cy="12187"/>
            </a:xfrm>
            <a:custGeom>
              <a:avLst/>
              <a:pathLst>
                <a:path w="19192" h="12187">
                  <a:moveTo>
                    <a:pt x="0" y="12187"/>
                  </a:moveTo>
                  <a:lnTo>
                    <a:pt x="1919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l770"/>
            <p:cNvSpPr/>
            <p:nvPr/>
          </p:nvSpPr>
          <p:spPr>
            <a:xfrm>
              <a:off x="3493846" y="3032281"/>
              <a:ext cx="143362" cy="232120"/>
            </a:xfrm>
            <a:custGeom>
              <a:avLst/>
              <a:pathLst>
                <a:path w="143362" h="232120">
                  <a:moveTo>
                    <a:pt x="0" y="232120"/>
                  </a:moveTo>
                  <a:lnTo>
                    <a:pt x="35840" y="174090"/>
                  </a:lnTo>
                  <a:lnTo>
                    <a:pt x="71681" y="116060"/>
                  </a:lnTo>
                  <a:lnTo>
                    <a:pt x="107521" y="58030"/>
                  </a:lnTo>
                  <a:lnTo>
                    <a:pt x="14336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l771"/>
            <p:cNvSpPr/>
            <p:nvPr/>
          </p:nvSpPr>
          <p:spPr>
            <a:xfrm>
              <a:off x="3926972" y="3234286"/>
              <a:ext cx="113076" cy="76302"/>
            </a:xfrm>
            <a:custGeom>
              <a:avLst/>
              <a:pathLst>
                <a:path w="113076" h="76302">
                  <a:moveTo>
                    <a:pt x="0" y="76302"/>
                  </a:moveTo>
                  <a:lnTo>
                    <a:pt x="56538" y="38151"/>
                  </a:lnTo>
                  <a:lnTo>
                    <a:pt x="11307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l772"/>
            <p:cNvSpPr/>
            <p:nvPr/>
          </p:nvSpPr>
          <p:spPr>
            <a:xfrm>
              <a:off x="4029451" y="3205830"/>
              <a:ext cx="18625" cy="13038"/>
            </a:xfrm>
            <a:custGeom>
              <a:avLst/>
              <a:pathLst>
                <a:path w="18625" h="13038">
                  <a:moveTo>
                    <a:pt x="0" y="13038"/>
                  </a:moveTo>
                  <a:lnTo>
                    <a:pt x="1862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l773"/>
            <p:cNvSpPr/>
            <p:nvPr/>
          </p:nvSpPr>
          <p:spPr>
            <a:xfrm>
              <a:off x="4043950" y="3186818"/>
              <a:ext cx="18541" cy="13157"/>
            </a:xfrm>
            <a:custGeom>
              <a:avLst/>
              <a:pathLst>
                <a:path w="18541" h="13157">
                  <a:moveTo>
                    <a:pt x="0" y="13157"/>
                  </a:moveTo>
                  <a:lnTo>
                    <a:pt x="185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l774"/>
            <p:cNvSpPr/>
            <p:nvPr/>
          </p:nvSpPr>
          <p:spPr>
            <a:xfrm>
              <a:off x="4041354" y="3210873"/>
              <a:ext cx="37746" cy="25353"/>
            </a:xfrm>
            <a:custGeom>
              <a:avLst/>
              <a:pathLst>
                <a:path w="37746" h="25353">
                  <a:moveTo>
                    <a:pt x="0" y="25353"/>
                  </a:moveTo>
                  <a:lnTo>
                    <a:pt x="3774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l775"/>
            <p:cNvSpPr/>
            <p:nvPr/>
          </p:nvSpPr>
          <p:spPr>
            <a:xfrm>
              <a:off x="3068656" y="2846581"/>
              <a:ext cx="3035" cy="45369"/>
            </a:xfrm>
            <a:custGeom>
              <a:avLst/>
              <a:pathLst>
                <a:path w="3035" h="45369">
                  <a:moveTo>
                    <a:pt x="3035" y="4536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l776"/>
            <p:cNvSpPr/>
            <p:nvPr/>
          </p:nvSpPr>
          <p:spPr>
            <a:xfrm>
              <a:off x="3206124" y="2710779"/>
              <a:ext cx="9638" cy="136070"/>
            </a:xfrm>
            <a:custGeom>
              <a:avLst/>
              <a:pathLst>
                <a:path w="9638" h="136070">
                  <a:moveTo>
                    <a:pt x="0" y="136070"/>
                  </a:moveTo>
                  <a:lnTo>
                    <a:pt x="4819" y="68035"/>
                  </a:lnTo>
                  <a:lnTo>
                    <a:pt x="96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l777"/>
            <p:cNvSpPr/>
            <p:nvPr/>
          </p:nvSpPr>
          <p:spPr>
            <a:xfrm>
              <a:off x="3184726" y="2709318"/>
              <a:ext cx="6720" cy="136246"/>
            </a:xfrm>
            <a:custGeom>
              <a:avLst/>
              <a:pathLst>
                <a:path w="6720" h="136246">
                  <a:moveTo>
                    <a:pt x="0" y="136246"/>
                  </a:moveTo>
                  <a:lnTo>
                    <a:pt x="3360" y="68123"/>
                  </a:lnTo>
                  <a:lnTo>
                    <a:pt x="672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l778"/>
            <p:cNvSpPr/>
            <p:nvPr/>
          </p:nvSpPr>
          <p:spPr>
            <a:xfrm>
              <a:off x="3153303" y="2776314"/>
              <a:ext cx="1217" cy="68195"/>
            </a:xfrm>
            <a:custGeom>
              <a:avLst/>
              <a:pathLst>
                <a:path w="1217" h="68195">
                  <a:moveTo>
                    <a:pt x="0" y="68195"/>
                  </a:moveTo>
                  <a:lnTo>
                    <a:pt x="121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pl779"/>
            <p:cNvSpPr/>
            <p:nvPr/>
          </p:nvSpPr>
          <p:spPr>
            <a:xfrm>
              <a:off x="3139256" y="2753415"/>
              <a:ext cx="81" cy="22735"/>
            </a:xfrm>
            <a:custGeom>
              <a:avLst/>
              <a:pathLst>
                <a:path w="81" h="22735">
                  <a:moveTo>
                    <a:pt x="0" y="22735"/>
                  </a:moveTo>
                  <a:lnTo>
                    <a:pt x="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pl780"/>
            <p:cNvSpPr/>
            <p:nvPr/>
          </p:nvSpPr>
          <p:spPr>
            <a:xfrm>
              <a:off x="3156486" y="2708149"/>
              <a:ext cx="876" cy="45462"/>
            </a:xfrm>
            <a:custGeom>
              <a:avLst/>
              <a:pathLst>
                <a:path w="876" h="45462">
                  <a:moveTo>
                    <a:pt x="0" y="45462"/>
                  </a:moveTo>
                  <a:lnTo>
                    <a:pt x="87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" name="pl781"/>
            <p:cNvSpPr/>
            <p:nvPr/>
          </p:nvSpPr>
          <p:spPr>
            <a:xfrm>
              <a:off x="3121912" y="2730755"/>
              <a:ext cx="276" cy="22733"/>
            </a:xfrm>
            <a:custGeom>
              <a:avLst/>
              <a:pathLst>
                <a:path w="276" h="22733">
                  <a:moveTo>
                    <a:pt x="276" y="227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l782"/>
            <p:cNvSpPr/>
            <p:nvPr/>
          </p:nvSpPr>
          <p:spPr>
            <a:xfrm>
              <a:off x="3128132" y="2707961"/>
              <a:ext cx="146" cy="22734"/>
            </a:xfrm>
            <a:custGeom>
              <a:avLst/>
              <a:pathLst>
                <a:path w="146" h="22734">
                  <a:moveTo>
                    <a:pt x="146" y="2273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" name="pl783"/>
            <p:cNvSpPr/>
            <p:nvPr/>
          </p:nvSpPr>
          <p:spPr>
            <a:xfrm>
              <a:off x="3094036" y="2708692"/>
              <a:ext cx="828" cy="22720"/>
            </a:xfrm>
            <a:custGeom>
              <a:avLst/>
              <a:pathLst>
                <a:path w="828" h="22720">
                  <a:moveTo>
                    <a:pt x="828" y="2272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" name="pl784"/>
            <p:cNvSpPr/>
            <p:nvPr/>
          </p:nvSpPr>
          <p:spPr>
            <a:xfrm>
              <a:off x="2745396" y="2898882"/>
              <a:ext cx="8667" cy="21018"/>
            </a:xfrm>
            <a:custGeom>
              <a:avLst/>
              <a:pathLst>
                <a:path w="8667" h="21018">
                  <a:moveTo>
                    <a:pt x="8667" y="210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" name="pl785"/>
            <p:cNvSpPr/>
            <p:nvPr/>
          </p:nvSpPr>
          <p:spPr>
            <a:xfrm>
              <a:off x="2582196" y="2957195"/>
              <a:ext cx="12027" cy="19293"/>
            </a:xfrm>
            <a:custGeom>
              <a:avLst/>
              <a:pathLst>
                <a:path w="12027" h="19293">
                  <a:moveTo>
                    <a:pt x="12027" y="1929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" name="pl786"/>
            <p:cNvSpPr/>
            <p:nvPr/>
          </p:nvSpPr>
          <p:spPr>
            <a:xfrm>
              <a:off x="2570862" y="2884331"/>
              <a:ext cx="34566" cy="58798"/>
            </a:xfrm>
            <a:custGeom>
              <a:avLst/>
              <a:pathLst>
                <a:path w="34566" h="58798">
                  <a:moveTo>
                    <a:pt x="34566" y="5879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pl787"/>
            <p:cNvSpPr/>
            <p:nvPr/>
          </p:nvSpPr>
          <p:spPr>
            <a:xfrm>
              <a:off x="2586860" y="2849065"/>
              <a:ext cx="10971" cy="19912"/>
            </a:xfrm>
            <a:custGeom>
              <a:avLst/>
              <a:pathLst>
                <a:path w="10971" h="19912">
                  <a:moveTo>
                    <a:pt x="10971" y="1991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" name="pl788"/>
            <p:cNvSpPr/>
            <p:nvPr/>
          </p:nvSpPr>
          <p:spPr>
            <a:xfrm>
              <a:off x="2532266" y="2881159"/>
              <a:ext cx="12063" cy="19270"/>
            </a:xfrm>
            <a:custGeom>
              <a:avLst/>
              <a:pathLst>
                <a:path w="12063" h="19270">
                  <a:moveTo>
                    <a:pt x="12063" y="1927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0" name="pl789"/>
            <p:cNvSpPr/>
            <p:nvPr/>
          </p:nvSpPr>
          <p:spPr>
            <a:xfrm>
              <a:off x="2481428" y="2999666"/>
              <a:ext cx="13915" cy="17979"/>
            </a:xfrm>
            <a:custGeom>
              <a:avLst/>
              <a:pathLst>
                <a:path w="13915" h="17979">
                  <a:moveTo>
                    <a:pt x="13915" y="1797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" name="pl790"/>
            <p:cNvSpPr/>
            <p:nvPr/>
          </p:nvSpPr>
          <p:spPr>
            <a:xfrm>
              <a:off x="2419864" y="3020764"/>
              <a:ext cx="14907" cy="17165"/>
            </a:xfrm>
            <a:custGeom>
              <a:avLst/>
              <a:pathLst>
                <a:path w="14907" h="17165">
                  <a:moveTo>
                    <a:pt x="14907" y="1716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" name="pl791"/>
            <p:cNvSpPr/>
            <p:nvPr/>
          </p:nvSpPr>
          <p:spPr>
            <a:xfrm>
              <a:off x="2479544" y="2916244"/>
              <a:ext cx="26235" cy="37138"/>
            </a:xfrm>
            <a:custGeom>
              <a:avLst/>
              <a:pathLst>
                <a:path w="26235" h="37138">
                  <a:moveTo>
                    <a:pt x="26235" y="3713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" name="pl792"/>
            <p:cNvSpPr/>
            <p:nvPr/>
          </p:nvSpPr>
          <p:spPr>
            <a:xfrm>
              <a:off x="2297934" y="3110097"/>
              <a:ext cx="17091" cy="14991"/>
            </a:xfrm>
            <a:custGeom>
              <a:avLst/>
              <a:pathLst>
                <a:path w="17091" h="14991">
                  <a:moveTo>
                    <a:pt x="17091" y="1499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" name="pl793"/>
            <p:cNvSpPr/>
            <p:nvPr/>
          </p:nvSpPr>
          <p:spPr>
            <a:xfrm>
              <a:off x="2225612" y="3163199"/>
              <a:ext cx="18196" cy="13630"/>
            </a:xfrm>
            <a:custGeom>
              <a:avLst/>
              <a:pathLst>
                <a:path w="18196" h="13630">
                  <a:moveTo>
                    <a:pt x="18196" y="1363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" name="pl794"/>
            <p:cNvSpPr/>
            <p:nvPr/>
          </p:nvSpPr>
          <p:spPr>
            <a:xfrm>
              <a:off x="2382470" y="3023667"/>
              <a:ext cx="15366" cy="16755"/>
            </a:xfrm>
            <a:custGeom>
              <a:avLst/>
              <a:pathLst>
                <a:path w="15366" h="16755">
                  <a:moveTo>
                    <a:pt x="15366" y="1675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" name="pl795"/>
            <p:cNvSpPr/>
            <p:nvPr/>
          </p:nvSpPr>
          <p:spPr>
            <a:xfrm>
              <a:off x="2344648" y="3028074"/>
              <a:ext cx="15815" cy="16332"/>
            </a:xfrm>
            <a:custGeom>
              <a:avLst/>
              <a:pathLst>
                <a:path w="15815" h="16332">
                  <a:moveTo>
                    <a:pt x="15815" y="1633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7" name="pl796"/>
            <p:cNvSpPr/>
            <p:nvPr/>
          </p:nvSpPr>
          <p:spPr>
            <a:xfrm>
              <a:off x="2323912" y="3048677"/>
              <a:ext cx="16230" cy="15920"/>
            </a:xfrm>
            <a:custGeom>
              <a:avLst/>
              <a:pathLst>
                <a:path w="16230" h="15920">
                  <a:moveTo>
                    <a:pt x="16230" y="1592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8" name="pl797"/>
            <p:cNvSpPr/>
            <p:nvPr/>
          </p:nvSpPr>
          <p:spPr>
            <a:xfrm>
              <a:off x="2458999" y="2959553"/>
              <a:ext cx="13804" cy="18064"/>
            </a:xfrm>
            <a:custGeom>
              <a:avLst/>
              <a:pathLst>
                <a:path w="13804" h="18064">
                  <a:moveTo>
                    <a:pt x="13804" y="1806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9" name="pl798"/>
            <p:cNvSpPr/>
            <p:nvPr/>
          </p:nvSpPr>
          <p:spPr>
            <a:xfrm>
              <a:off x="2455887" y="2933416"/>
              <a:ext cx="13591" cy="18225"/>
            </a:xfrm>
            <a:custGeom>
              <a:avLst/>
              <a:pathLst>
                <a:path w="13591" h="18225">
                  <a:moveTo>
                    <a:pt x="13591" y="1822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0" name="pl799"/>
            <p:cNvSpPr/>
            <p:nvPr/>
          </p:nvSpPr>
          <p:spPr>
            <a:xfrm>
              <a:off x="2417466" y="2963369"/>
              <a:ext cx="14359" cy="17626"/>
            </a:xfrm>
            <a:custGeom>
              <a:avLst/>
              <a:pathLst>
                <a:path w="14359" h="17626">
                  <a:moveTo>
                    <a:pt x="14359" y="1762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1" name="pl800"/>
            <p:cNvSpPr/>
            <p:nvPr/>
          </p:nvSpPr>
          <p:spPr>
            <a:xfrm>
              <a:off x="2440365" y="2945199"/>
              <a:ext cx="13901" cy="17990"/>
            </a:xfrm>
            <a:custGeom>
              <a:avLst/>
              <a:pathLst>
                <a:path w="13901" h="17990">
                  <a:moveTo>
                    <a:pt x="13901" y="1799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2" name="pl801"/>
            <p:cNvSpPr/>
            <p:nvPr/>
          </p:nvSpPr>
          <p:spPr>
            <a:xfrm>
              <a:off x="2897191" y="2803042"/>
              <a:ext cx="10138" cy="44325"/>
            </a:xfrm>
            <a:custGeom>
              <a:avLst/>
              <a:pathLst>
                <a:path w="10138" h="44325">
                  <a:moveTo>
                    <a:pt x="10138" y="4432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3" name="pl802"/>
            <p:cNvSpPr/>
            <p:nvPr/>
          </p:nvSpPr>
          <p:spPr>
            <a:xfrm>
              <a:off x="2943910" y="2724189"/>
              <a:ext cx="11491" cy="67230"/>
            </a:xfrm>
            <a:custGeom>
              <a:avLst/>
              <a:pathLst>
                <a:path w="11491" h="67230">
                  <a:moveTo>
                    <a:pt x="11491" y="6723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4" name="pl803"/>
            <p:cNvSpPr/>
            <p:nvPr/>
          </p:nvSpPr>
          <p:spPr>
            <a:xfrm>
              <a:off x="2833424" y="2796032"/>
              <a:ext cx="6291" cy="21847"/>
            </a:xfrm>
            <a:custGeom>
              <a:avLst/>
              <a:pathLst>
                <a:path w="6291" h="21847">
                  <a:moveTo>
                    <a:pt x="6291" y="2184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" name="pl804"/>
            <p:cNvSpPr/>
            <p:nvPr/>
          </p:nvSpPr>
          <p:spPr>
            <a:xfrm>
              <a:off x="2730938" y="2806704"/>
              <a:ext cx="8255" cy="21183"/>
            </a:xfrm>
            <a:custGeom>
              <a:avLst/>
              <a:pathLst>
                <a:path w="8255" h="21183">
                  <a:moveTo>
                    <a:pt x="8255" y="2118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" name="pl805"/>
            <p:cNvSpPr/>
            <p:nvPr/>
          </p:nvSpPr>
          <p:spPr>
            <a:xfrm>
              <a:off x="2665226" y="2809747"/>
              <a:ext cx="9404" cy="20699"/>
            </a:xfrm>
            <a:custGeom>
              <a:avLst/>
              <a:pathLst>
                <a:path w="9404" h="20699">
                  <a:moveTo>
                    <a:pt x="9404" y="206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" name="pl806"/>
            <p:cNvSpPr/>
            <p:nvPr/>
          </p:nvSpPr>
          <p:spPr>
            <a:xfrm>
              <a:off x="2831028" y="2773070"/>
              <a:ext cx="6212" cy="21870"/>
            </a:xfrm>
            <a:custGeom>
              <a:avLst/>
              <a:pathLst>
                <a:path w="6212" h="21870">
                  <a:moveTo>
                    <a:pt x="6212" y="2187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" name="pl807"/>
            <p:cNvSpPr/>
            <p:nvPr/>
          </p:nvSpPr>
          <p:spPr>
            <a:xfrm>
              <a:off x="2764757" y="2770073"/>
              <a:ext cx="7413" cy="21492"/>
            </a:xfrm>
            <a:custGeom>
              <a:avLst/>
              <a:pathLst>
                <a:path w="7413" h="21492">
                  <a:moveTo>
                    <a:pt x="7413" y="2149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" name="pl808"/>
            <p:cNvSpPr/>
            <p:nvPr/>
          </p:nvSpPr>
          <p:spPr>
            <a:xfrm>
              <a:off x="2921910" y="2751328"/>
              <a:ext cx="4357" cy="22313"/>
            </a:xfrm>
            <a:custGeom>
              <a:avLst/>
              <a:pathLst>
                <a:path w="4357" h="22313">
                  <a:moveTo>
                    <a:pt x="4357" y="2231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" name="pl809"/>
            <p:cNvSpPr/>
            <p:nvPr/>
          </p:nvSpPr>
          <p:spPr>
            <a:xfrm>
              <a:off x="2905610" y="2731413"/>
              <a:ext cx="4596" cy="22265"/>
            </a:xfrm>
            <a:custGeom>
              <a:avLst/>
              <a:pathLst>
                <a:path w="4596" h="22265">
                  <a:moveTo>
                    <a:pt x="4596" y="2226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" name="pl810"/>
            <p:cNvSpPr/>
            <p:nvPr/>
          </p:nvSpPr>
          <p:spPr>
            <a:xfrm>
              <a:off x="3051052" y="2802289"/>
              <a:ext cx="3669" cy="45322"/>
            </a:xfrm>
            <a:custGeom>
              <a:avLst/>
              <a:pathLst>
                <a:path w="3669" h="45322">
                  <a:moveTo>
                    <a:pt x="3669" y="4532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" name="pl811"/>
            <p:cNvSpPr/>
            <p:nvPr/>
          </p:nvSpPr>
          <p:spPr>
            <a:xfrm>
              <a:off x="3059978" y="2710445"/>
              <a:ext cx="6036" cy="90740"/>
            </a:xfrm>
            <a:custGeom>
              <a:avLst/>
              <a:pathLst>
                <a:path w="6036" h="90740">
                  <a:moveTo>
                    <a:pt x="6036" y="9074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" name="pl812"/>
            <p:cNvSpPr/>
            <p:nvPr/>
          </p:nvSpPr>
          <p:spPr>
            <a:xfrm>
              <a:off x="3033948" y="2780974"/>
              <a:ext cx="2159" cy="22632"/>
            </a:xfrm>
            <a:custGeom>
              <a:avLst/>
              <a:pathLst>
                <a:path w="2159" h="22632">
                  <a:moveTo>
                    <a:pt x="2159" y="2263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" name="pl813"/>
            <p:cNvSpPr/>
            <p:nvPr/>
          </p:nvSpPr>
          <p:spPr>
            <a:xfrm>
              <a:off x="3014600" y="2760119"/>
              <a:ext cx="2517" cy="22595"/>
            </a:xfrm>
            <a:custGeom>
              <a:avLst/>
              <a:pathLst>
                <a:path w="2517" h="22595">
                  <a:moveTo>
                    <a:pt x="2517" y="2259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" name="pl814"/>
            <p:cNvSpPr/>
            <p:nvPr/>
          </p:nvSpPr>
          <p:spPr>
            <a:xfrm>
              <a:off x="2979189" y="2741685"/>
              <a:ext cx="3188" cy="22510"/>
            </a:xfrm>
            <a:custGeom>
              <a:avLst/>
              <a:pathLst>
                <a:path w="3188" h="22510">
                  <a:moveTo>
                    <a:pt x="3188" y="2251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" name="pl815"/>
            <p:cNvSpPr/>
            <p:nvPr/>
          </p:nvSpPr>
          <p:spPr>
            <a:xfrm>
              <a:off x="2963147" y="2721070"/>
              <a:ext cx="3445" cy="22472"/>
            </a:xfrm>
            <a:custGeom>
              <a:avLst/>
              <a:pathLst>
                <a:path w="3445" h="22472">
                  <a:moveTo>
                    <a:pt x="3445" y="2247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" name="pl816"/>
            <p:cNvSpPr/>
            <p:nvPr/>
          </p:nvSpPr>
          <p:spPr>
            <a:xfrm>
              <a:off x="3785934" y="3129018"/>
              <a:ext cx="15487" cy="16643"/>
            </a:xfrm>
            <a:custGeom>
              <a:avLst/>
              <a:pathLst>
                <a:path w="15487" h="16643">
                  <a:moveTo>
                    <a:pt x="0" y="16643"/>
                  </a:moveTo>
                  <a:lnTo>
                    <a:pt x="1548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" name="pl817"/>
            <p:cNvSpPr/>
            <p:nvPr/>
          </p:nvSpPr>
          <p:spPr>
            <a:xfrm>
              <a:off x="3902131" y="3167605"/>
              <a:ext cx="89150" cy="70530"/>
            </a:xfrm>
            <a:custGeom>
              <a:avLst/>
              <a:pathLst>
                <a:path w="89150" h="70530">
                  <a:moveTo>
                    <a:pt x="0" y="70530"/>
                  </a:moveTo>
                  <a:lnTo>
                    <a:pt x="8915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" name="pl818"/>
            <p:cNvSpPr/>
            <p:nvPr/>
          </p:nvSpPr>
          <p:spPr>
            <a:xfrm>
              <a:off x="4003235" y="3155425"/>
              <a:ext cx="36158" cy="27571"/>
            </a:xfrm>
            <a:custGeom>
              <a:avLst/>
              <a:pathLst>
                <a:path w="36158" h="27571">
                  <a:moveTo>
                    <a:pt x="0" y="27571"/>
                  </a:moveTo>
                  <a:lnTo>
                    <a:pt x="3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" name="pl819"/>
            <p:cNvSpPr/>
            <p:nvPr/>
          </p:nvSpPr>
          <p:spPr>
            <a:xfrm>
              <a:off x="3979053" y="3138008"/>
              <a:ext cx="17575" cy="14422"/>
            </a:xfrm>
            <a:custGeom>
              <a:avLst/>
              <a:pathLst>
                <a:path w="17575" h="14422">
                  <a:moveTo>
                    <a:pt x="0" y="14422"/>
                  </a:moveTo>
                  <a:lnTo>
                    <a:pt x="1757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1" name="pl820"/>
            <p:cNvSpPr/>
            <p:nvPr/>
          </p:nvSpPr>
          <p:spPr>
            <a:xfrm>
              <a:off x="3982322" y="3106155"/>
              <a:ext cx="17283" cy="14770"/>
            </a:xfrm>
            <a:custGeom>
              <a:avLst/>
              <a:pathLst>
                <a:path w="17283" h="14770">
                  <a:moveTo>
                    <a:pt x="0" y="14770"/>
                  </a:moveTo>
                  <a:lnTo>
                    <a:pt x="1728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2" name="pl821"/>
            <p:cNvSpPr/>
            <p:nvPr/>
          </p:nvSpPr>
          <p:spPr>
            <a:xfrm>
              <a:off x="3825243" y="3087506"/>
              <a:ext cx="64167" cy="64442"/>
            </a:xfrm>
            <a:custGeom>
              <a:avLst/>
              <a:pathLst>
                <a:path w="64167" h="64442">
                  <a:moveTo>
                    <a:pt x="0" y="64442"/>
                  </a:moveTo>
                  <a:lnTo>
                    <a:pt x="6416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3" name="pl822"/>
            <p:cNvSpPr/>
            <p:nvPr/>
          </p:nvSpPr>
          <p:spPr>
            <a:xfrm>
              <a:off x="3877138" y="3042747"/>
              <a:ext cx="31561" cy="32732"/>
            </a:xfrm>
            <a:custGeom>
              <a:avLst/>
              <a:pathLst>
                <a:path w="31561" h="32732">
                  <a:moveTo>
                    <a:pt x="0" y="32732"/>
                  </a:moveTo>
                  <a:lnTo>
                    <a:pt x="3156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4" name="pl823"/>
            <p:cNvSpPr/>
            <p:nvPr/>
          </p:nvSpPr>
          <p:spPr>
            <a:xfrm>
              <a:off x="3906979" y="3024692"/>
              <a:ext cx="15745" cy="16400"/>
            </a:xfrm>
            <a:custGeom>
              <a:avLst/>
              <a:pathLst>
                <a:path w="15745" h="16400">
                  <a:moveTo>
                    <a:pt x="0" y="16400"/>
                  </a:moveTo>
                  <a:lnTo>
                    <a:pt x="1574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5" name="pl824"/>
            <p:cNvSpPr/>
            <p:nvPr/>
          </p:nvSpPr>
          <p:spPr>
            <a:xfrm>
              <a:off x="3886061" y="3004720"/>
              <a:ext cx="15318" cy="16799"/>
            </a:xfrm>
            <a:custGeom>
              <a:avLst/>
              <a:pathLst>
                <a:path w="15318" h="16799">
                  <a:moveTo>
                    <a:pt x="0" y="16799"/>
                  </a:moveTo>
                  <a:lnTo>
                    <a:pt x="1531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6" name="pl825"/>
            <p:cNvSpPr/>
            <p:nvPr/>
          </p:nvSpPr>
          <p:spPr>
            <a:xfrm>
              <a:off x="3907834" y="3074888"/>
              <a:ext cx="32867" cy="31421"/>
            </a:xfrm>
            <a:custGeom>
              <a:avLst/>
              <a:pathLst>
                <a:path w="32867" h="31421">
                  <a:moveTo>
                    <a:pt x="0" y="31421"/>
                  </a:moveTo>
                  <a:lnTo>
                    <a:pt x="3286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7" name="pl826"/>
            <p:cNvSpPr/>
            <p:nvPr/>
          </p:nvSpPr>
          <p:spPr>
            <a:xfrm>
              <a:off x="3947271" y="3066249"/>
              <a:ext cx="16567" cy="15569"/>
            </a:xfrm>
            <a:custGeom>
              <a:avLst/>
              <a:pathLst>
                <a:path w="16567" h="15569">
                  <a:moveTo>
                    <a:pt x="0" y="15569"/>
                  </a:moveTo>
                  <a:lnTo>
                    <a:pt x="1656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8" name="pl827"/>
            <p:cNvSpPr/>
            <p:nvPr/>
          </p:nvSpPr>
          <p:spPr>
            <a:xfrm>
              <a:off x="3934074" y="3052162"/>
              <a:ext cx="16298" cy="15850"/>
            </a:xfrm>
            <a:custGeom>
              <a:avLst/>
              <a:pathLst>
                <a:path w="16298" h="15850">
                  <a:moveTo>
                    <a:pt x="0" y="15850"/>
                  </a:moveTo>
                  <a:lnTo>
                    <a:pt x="1629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9" name="pl828"/>
            <p:cNvSpPr/>
            <p:nvPr/>
          </p:nvSpPr>
          <p:spPr>
            <a:xfrm>
              <a:off x="3802351" y="2992044"/>
              <a:ext cx="14189" cy="17763"/>
            </a:xfrm>
            <a:custGeom>
              <a:avLst/>
              <a:pathLst>
                <a:path w="14189" h="17763">
                  <a:moveTo>
                    <a:pt x="0" y="17763"/>
                  </a:moveTo>
                  <a:lnTo>
                    <a:pt x="1418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0" name="pl829"/>
            <p:cNvSpPr/>
            <p:nvPr/>
          </p:nvSpPr>
          <p:spPr>
            <a:xfrm>
              <a:off x="3835516" y="2972673"/>
              <a:ext cx="29169" cy="34881"/>
            </a:xfrm>
            <a:custGeom>
              <a:avLst/>
              <a:pathLst>
                <a:path w="29169" h="34881">
                  <a:moveTo>
                    <a:pt x="0" y="34881"/>
                  </a:moveTo>
                  <a:lnTo>
                    <a:pt x="291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1" name="pl830"/>
            <p:cNvSpPr/>
            <p:nvPr/>
          </p:nvSpPr>
          <p:spPr>
            <a:xfrm>
              <a:off x="3810089" y="2951191"/>
              <a:ext cx="28110" cy="35740"/>
            </a:xfrm>
            <a:custGeom>
              <a:avLst/>
              <a:pathLst>
                <a:path w="28110" h="35740">
                  <a:moveTo>
                    <a:pt x="0" y="35740"/>
                  </a:moveTo>
                  <a:lnTo>
                    <a:pt x="2811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2" name="pl831"/>
            <p:cNvSpPr/>
            <p:nvPr/>
          </p:nvSpPr>
          <p:spPr>
            <a:xfrm>
              <a:off x="3733393" y="2912790"/>
              <a:ext cx="12457" cy="19018"/>
            </a:xfrm>
            <a:custGeom>
              <a:avLst/>
              <a:pathLst>
                <a:path w="12457" h="19018">
                  <a:moveTo>
                    <a:pt x="0" y="19018"/>
                  </a:moveTo>
                  <a:lnTo>
                    <a:pt x="1245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3" name="pl832"/>
            <p:cNvSpPr/>
            <p:nvPr/>
          </p:nvSpPr>
          <p:spPr>
            <a:xfrm>
              <a:off x="3677225" y="2851425"/>
              <a:ext cx="11056" cy="19865"/>
            </a:xfrm>
            <a:custGeom>
              <a:avLst/>
              <a:pathLst>
                <a:path w="11056" h="19865">
                  <a:moveTo>
                    <a:pt x="0" y="19865"/>
                  </a:moveTo>
                  <a:lnTo>
                    <a:pt x="110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4" name="pl833"/>
            <p:cNvSpPr/>
            <p:nvPr/>
          </p:nvSpPr>
          <p:spPr>
            <a:xfrm>
              <a:off x="3491021" y="2912866"/>
              <a:ext cx="8269" cy="21178"/>
            </a:xfrm>
            <a:custGeom>
              <a:avLst/>
              <a:pathLst>
                <a:path w="8269" h="21178">
                  <a:moveTo>
                    <a:pt x="0" y="21178"/>
                  </a:moveTo>
                  <a:lnTo>
                    <a:pt x="82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" name="pl834"/>
            <p:cNvSpPr/>
            <p:nvPr/>
          </p:nvSpPr>
          <p:spPr>
            <a:xfrm>
              <a:off x="3499665" y="2849488"/>
              <a:ext cx="24833" cy="63524"/>
            </a:xfrm>
            <a:custGeom>
              <a:avLst/>
              <a:pathLst>
                <a:path w="24833" h="63524">
                  <a:moveTo>
                    <a:pt x="0" y="63524"/>
                  </a:moveTo>
                  <a:lnTo>
                    <a:pt x="2483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" name="pl835"/>
            <p:cNvSpPr/>
            <p:nvPr/>
          </p:nvSpPr>
          <p:spPr>
            <a:xfrm>
              <a:off x="3513599" y="2824031"/>
              <a:ext cx="8045" cy="21263"/>
            </a:xfrm>
            <a:custGeom>
              <a:avLst/>
              <a:pathLst>
                <a:path w="8045" h="21263">
                  <a:moveTo>
                    <a:pt x="0" y="21263"/>
                  </a:moveTo>
                  <a:lnTo>
                    <a:pt x="804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" name="pl836"/>
            <p:cNvSpPr/>
            <p:nvPr/>
          </p:nvSpPr>
          <p:spPr>
            <a:xfrm>
              <a:off x="3508050" y="2797621"/>
              <a:ext cx="7762" cy="21369"/>
            </a:xfrm>
            <a:custGeom>
              <a:avLst/>
              <a:pathLst>
                <a:path w="7762" h="21369">
                  <a:moveTo>
                    <a:pt x="0" y="21369"/>
                  </a:moveTo>
                  <a:lnTo>
                    <a:pt x="776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" name="pl837"/>
            <p:cNvSpPr/>
            <p:nvPr/>
          </p:nvSpPr>
          <p:spPr>
            <a:xfrm>
              <a:off x="3494192" y="2768494"/>
              <a:ext cx="7321" cy="21524"/>
            </a:xfrm>
            <a:custGeom>
              <a:avLst/>
              <a:pathLst>
                <a:path w="7321" h="21524">
                  <a:moveTo>
                    <a:pt x="0" y="21524"/>
                  </a:moveTo>
                  <a:lnTo>
                    <a:pt x="732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9" name="pl838"/>
            <p:cNvSpPr/>
            <p:nvPr/>
          </p:nvSpPr>
          <p:spPr>
            <a:xfrm>
              <a:off x="3547927" y="2850501"/>
              <a:ext cx="37498" cy="82850"/>
            </a:xfrm>
            <a:custGeom>
              <a:avLst/>
              <a:pathLst>
                <a:path w="37498" h="82850">
                  <a:moveTo>
                    <a:pt x="0" y="82850"/>
                  </a:moveTo>
                  <a:lnTo>
                    <a:pt x="3749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" name="pl839"/>
            <p:cNvSpPr/>
            <p:nvPr/>
          </p:nvSpPr>
          <p:spPr>
            <a:xfrm>
              <a:off x="3575461" y="2825245"/>
              <a:ext cx="9167" cy="20805"/>
            </a:xfrm>
            <a:custGeom>
              <a:avLst/>
              <a:pathLst>
                <a:path w="9167" h="20805">
                  <a:moveTo>
                    <a:pt x="0" y="20805"/>
                  </a:moveTo>
                  <a:lnTo>
                    <a:pt x="916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" name="pl840"/>
            <p:cNvSpPr/>
            <p:nvPr/>
          </p:nvSpPr>
          <p:spPr>
            <a:xfrm>
              <a:off x="3570018" y="2797998"/>
              <a:ext cx="8868" cy="20934"/>
            </a:xfrm>
            <a:custGeom>
              <a:avLst/>
              <a:pathLst>
                <a:path w="8868" h="20934">
                  <a:moveTo>
                    <a:pt x="0" y="20934"/>
                  </a:moveTo>
                  <a:lnTo>
                    <a:pt x="886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" name="pl841"/>
            <p:cNvSpPr/>
            <p:nvPr/>
          </p:nvSpPr>
          <p:spPr>
            <a:xfrm>
              <a:off x="3599305" y="2837538"/>
              <a:ext cx="63254" cy="120859"/>
            </a:xfrm>
            <a:custGeom>
              <a:avLst/>
              <a:pathLst>
                <a:path w="63254" h="120859">
                  <a:moveTo>
                    <a:pt x="0" y="120859"/>
                  </a:moveTo>
                  <a:lnTo>
                    <a:pt x="31627" y="60429"/>
                  </a:lnTo>
                  <a:lnTo>
                    <a:pt x="6325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" name="pl842"/>
            <p:cNvSpPr/>
            <p:nvPr/>
          </p:nvSpPr>
          <p:spPr>
            <a:xfrm>
              <a:off x="3580207" y="2846839"/>
              <a:ext cx="50541" cy="101822"/>
            </a:xfrm>
            <a:custGeom>
              <a:avLst/>
              <a:pathLst>
                <a:path w="50541" h="101822">
                  <a:moveTo>
                    <a:pt x="0" y="101822"/>
                  </a:moveTo>
                  <a:lnTo>
                    <a:pt x="505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" name="pl843"/>
            <p:cNvSpPr/>
            <p:nvPr/>
          </p:nvSpPr>
          <p:spPr>
            <a:xfrm>
              <a:off x="3622177" y="2822179"/>
              <a:ext cx="9933" cy="20450"/>
            </a:xfrm>
            <a:custGeom>
              <a:avLst/>
              <a:pathLst>
                <a:path w="9933" h="20450">
                  <a:moveTo>
                    <a:pt x="0" y="20450"/>
                  </a:moveTo>
                  <a:lnTo>
                    <a:pt x="993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5" name="pl844"/>
            <p:cNvSpPr/>
            <p:nvPr/>
          </p:nvSpPr>
          <p:spPr>
            <a:xfrm>
              <a:off x="3429031" y="2823200"/>
              <a:ext cx="20017" cy="65202"/>
            </a:xfrm>
            <a:custGeom>
              <a:avLst/>
              <a:pathLst>
                <a:path w="20017" h="65202">
                  <a:moveTo>
                    <a:pt x="0" y="65202"/>
                  </a:moveTo>
                  <a:lnTo>
                    <a:pt x="2001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6" name="pl845"/>
            <p:cNvSpPr/>
            <p:nvPr/>
          </p:nvSpPr>
          <p:spPr>
            <a:xfrm>
              <a:off x="3431491" y="2796128"/>
              <a:ext cx="6298" cy="21845"/>
            </a:xfrm>
            <a:custGeom>
              <a:avLst/>
              <a:pathLst>
                <a:path w="6298" h="21845">
                  <a:moveTo>
                    <a:pt x="0" y="21845"/>
                  </a:moveTo>
                  <a:lnTo>
                    <a:pt x="629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7" name="pl846"/>
            <p:cNvSpPr/>
            <p:nvPr/>
          </p:nvSpPr>
          <p:spPr>
            <a:xfrm>
              <a:off x="3442281" y="2775616"/>
              <a:ext cx="6392" cy="21818"/>
            </a:xfrm>
            <a:custGeom>
              <a:avLst/>
              <a:pathLst>
                <a:path w="6392" h="21818">
                  <a:moveTo>
                    <a:pt x="0" y="21818"/>
                  </a:moveTo>
                  <a:lnTo>
                    <a:pt x="639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8" name="pl847"/>
            <p:cNvSpPr/>
            <p:nvPr/>
          </p:nvSpPr>
          <p:spPr>
            <a:xfrm>
              <a:off x="3457826" y="2756577"/>
              <a:ext cx="6579" cy="21762"/>
            </a:xfrm>
            <a:custGeom>
              <a:avLst/>
              <a:pathLst>
                <a:path w="6579" h="21762">
                  <a:moveTo>
                    <a:pt x="0" y="21762"/>
                  </a:moveTo>
                  <a:lnTo>
                    <a:pt x="65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9" name="pl848"/>
            <p:cNvSpPr/>
            <p:nvPr/>
          </p:nvSpPr>
          <p:spPr>
            <a:xfrm>
              <a:off x="3439498" y="2751098"/>
              <a:ext cx="6205" cy="21872"/>
            </a:xfrm>
            <a:custGeom>
              <a:avLst/>
              <a:pathLst>
                <a:path w="6205" h="21872">
                  <a:moveTo>
                    <a:pt x="0" y="21872"/>
                  </a:moveTo>
                  <a:lnTo>
                    <a:pt x="620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0" name="pl849"/>
            <p:cNvSpPr/>
            <p:nvPr/>
          </p:nvSpPr>
          <p:spPr>
            <a:xfrm>
              <a:off x="3406200" y="2765506"/>
              <a:ext cx="5640" cy="22024"/>
            </a:xfrm>
            <a:custGeom>
              <a:avLst/>
              <a:pathLst>
                <a:path w="5640" h="22024">
                  <a:moveTo>
                    <a:pt x="0" y="22024"/>
                  </a:moveTo>
                  <a:lnTo>
                    <a:pt x="56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1" name="pl850"/>
            <p:cNvSpPr/>
            <p:nvPr/>
          </p:nvSpPr>
          <p:spPr>
            <a:xfrm>
              <a:off x="3421081" y="2745940"/>
              <a:ext cx="5829" cy="21975"/>
            </a:xfrm>
            <a:custGeom>
              <a:avLst/>
              <a:pathLst>
                <a:path w="5829" h="21975">
                  <a:moveTo>
                    <a:pt x="0" y="21975"/>
                  </a:moveTo>
                  <a:lnTo>
                    <a:pt x="58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2" name="pl851"/>
            <p:cNvSpPr/>
            <p:nvPr/>
          </p:nvSpPr>
          <p:spPr>
            <a:xfrm>
              <a:off x="3402580" y="2741104"/>
              <a:ext cx="5451" cy="22071"/>
            </a:xfrm>
            <a:custGeom>
              <a:avLst/>
              <a:pathLst>
                <a:path w="5451" h="22071">
                  <a:moveTo>
                    <a:pt x="0" y="22071"/>
                  </a:moveTo>
                  <a:lnTo>
                    <a:pt x="545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3" name="pl852"/>
            <p:cNvSpPr/>
            <p:nvPr/>
          </p:nvSpPr>
          <p:spPr>
            <a:xfrm>
              <a:off x="3329373" y="2841024"/>
              <a:ext cx="4407" cy="22303"/>
            </a:xfrm>
            <a:custGeom>
              <a:avLst/>
              <a:pathLst>
                <a:path w="4407" h="22303">
                  <a:moveTo>
                    <a:pt x="0" y="22303"/>
                  </a:moveTo>
                  <a:lnTo>
                    <a:pt x="44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4" name="pl853"/>
            <p:cNvSpPr/>
            <p:nvPr/>
          </p:nvSpPr>
          <p:spPr>
            <a:xfrm>
              <a:off x="3351136" y="2822385"/>
              <a:ext cx="4793" cy="22224"/>
            </a:xfrm>
            <a:custGeom>
              <a:avLst/>
              <a:pathLst>
                <a:path w="4793" h="22224">
                  <a:moveTo>
                    <a:pt x="0" y="22224"/>
                  </a:moveTo>
                  <a:lnTo>
                    <a:pt x="479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5" name="pl854"/>
            <p:cNvSpPr/>
            <p:nvPr/>
          </p:nvSpPr>
          <p:spPr>
            <a:xfrm>
              <a:off x="3347432" y="2798326"/>
              <a:ext cx="4608" cy="22263"/>
            </a:xfrm>
            <a:custGeom>
              <a:avLst/>
              <a:pathLst>
                <a:path w="4608" h="22263">
                  <a:moveTo>
                    <a:pt x="0" y="22263"/>
                  </a:moveTo>
                  <a:lnTo>
                    <a:pt x="460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6" name="pl855"/>
            <p:cNvSpPr/>
            <p:nvPr/>
          </p:nvSpPr>
          <p:spPr>
            <a:xfrm>
              <a:off x="3343625" y="2774320"/>
              <a:ext cx="4429" cy="22299"/>
            </a:xfrm>
            <a:custGeom>
              <a:avLst/>
              <a:pathLst>
                <a:path w="4429" h="22299">
                  <a:moveTo>
                    <a:pt x="0" y="22299"/>
                  </a:moveTo>
                  <a:lnTo>
                    <a:pt x="44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7" name="pl856"/>
            <p:cNvSpPr/>
            <p:nvPr/>
          </p:nvSpPr>
          <p:spPr>
            <a:xfrm>
              <a:off x="3340020" y="2750423"/>
              <a:ext cx="4262" cy="22332"/>
            </a:xfrm>
            <a:custGeom>
              <a:avLst/>
              <a:pathLst>
                <a:path w="4262" h="22332">
                  <a:moveTo>
                    <a:pt x="0" y="22332"/>
                  </a:moveTo>
                  <a:lnTo>
                    <a:pt x="426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8" name="pl857"/>
            <p:cNvSpPr/>
            <p:nvPr/>
          </p:nvSpPr>
          <p:spPr>
            <a:xfrm>
              <a:off x="3337243" y="2726744"/>
              <a:ext cx="4118" cy="22359"/>
            </a:xfrm>
            <a:custGeom>
              <a:avLst/>
              <a:pathLst>
                <a:path w="4118" h="22359">
                  <a:moveTo>
                    <a:pt x="0" y="22359"/>
                  </a:moveTo>
                  <a:lnTo>
                    <a:pt x="411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9" name="pl858"/>
            <p:cNvSpPr/>
            <p:nvPr/>
          </p:nvSpPr>
          <p:spPr>
            <a:xfrm>
              <a:off x="3281830" y="2764637"/>
              <a:ext cx="9759" cy="67504"/>
            </a:xfrm>
            <a:custGeom>
              <a:avLst/>
              <a:pathLst>
                <a:path w="9759" h="67504">
                  <a:moveTo>
                    <a:pt x="0" y="67504"/>
                  </a:moveTo>
                  <a:lnTo>
                    <a:pt x="975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0" name="pl859"/>
            <p:cNvSpPr/>
            <p:nvPr/>
          </p:nvSpPr>
          <p:spPr>
            <a:xfrm>
              <a:off x="3300841" y="2743543"/>
              <a:ext cx="3445" cy="22472"/>
            </a:xfrm>
            <a:custGeom>
              <a:avLst/>
              <a:pathLst>
                <a:path w="3445" h="22472">
                  <a:moveTo>
                    <a:pt x="0" y="22472"/>
                  </a:moveTo>
                  <a:lnTo>
                    <a:pt x="344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1" name="pl860"/>
            <p:cNvSpPr/>
            <p:nvPr/>
          </p:nvSpPr>
          <p:spPr>
            <a:xfrm>
              <a:off x="3294842" y="2719634"/>
              <a:ext cx="3253" cy="22501"/>
            </a:xfrm>
            <a:custGeom>
              <a:avLst/>
              <a:pathLst>
                <a:path w="3253" h="22501">
                  <a:moveTo>
                    <a:pt x="0" y="22501"/>
                  </a:moveTo>
                  <a:lnTo>
                    <a:pt x="325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2" name="pl861"/>
            <p:cNvSpPr/>
            <p:nvPr/>
          </p:nvSpPr>
          <p:spPr>
            <a:xfrm>
              <a:off x="3254472" y="2737319"/>
              <a:ext cx="2479" cy="22599"/>
            </a:xfrm>
            <a:custGeom>
              <a:avLst/>
              <a:pathLst>
                <a:path w="2479" h="22599">
                  <a:moveTo>
                    <a:pt x="0" y="22599"/>
                  </a:moveTo>
                  <a:lnTo>
                    <a:pt x="24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3" name="pl862"/>
            <p:cNvSpPr/>
            <p:nvPr/>
          </p:nvSpPr>
          <p:spPr>
            <a:xfrm>
              <a:off x="3252204" y="2714199"/>
              <a:ext cx="2382" cy="22610"/>
            </a:xfrm>
            <a:custGeom>
              <a:avLst/>
              <a:pathLst>
                <a:path w="2382" h="22610">
                  <a:moveTo>
                    <a:pt x="0" y="22610"/>
                  </a:moveTo>
                  <a:lnTo>
                    <a:pt x="238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4" name="pl863"/>
            <p:cNvSpPr/>
            <p:nvPr/>
          </p:nvSpPr>
          <p:spPr>
            <a:xfrm>
              <a:off x="3233195" y="2712322"/>
              <a:ext cx="1994" cy="22647"/>
            </a:xfrm>
            <a:custGeom>
              <a:avLst/>
              <a:pathLst>
                <a:path w="1994" h="22647">
                  <a:moveTo>
                    <a:pt x="0" y="22647"/>
                  </a:moveTo>
                  <a:lnTo>
                    <a:pt x="19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5" name="pl864"/>
            <p:cNvSpPr/>
            <p:nvPr/>
          </p:nvSpPr>
          <p:spPr>
            <a:xfrm>
              <a:off x="3809712" y="3683690"/>
              <a:ext cx="382087" cy="58238"/>
            </a:xfrm>
            <a:custGeom>
              <a:avLst/>
              <a:pathLst>
                <a:path w="382087" h="58238">
                  <a:moveTo>
                    <a:pt x="0" y="58238"/>
                  </a:moveTo>
                  <a:lnTo>
                    <a:pt x="63681" y="48532"/>
                  </a:lnTo>
                  <a:lnTo>
                    <a:pt x="127362" y="38825"/>
                  </a:lnTo>
                  <a:lnTo>
                    <a:pt x="191043" y="29119"/>
                  </a:lnTo>
                  <a:lnTo>
                    <a:pt x="254724" y="19412"/>
                  </a:lnTo>
                  <a:lnTo>
                    <a:pt x="318406" y="9706"/>
                  </a:lnTo>
                  <a:lnTo>
                    <a:pt x="38208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6" name="pl865"/>
            <p:cNvSpPr/>
            <p:nvPr/>
          </p:nvSpPr>
          <p:spPr>
            <a:xfrm>
              <a:off x="4184732" y="3638400"/>
              <a:ext cx="22325" cy="4297"/>
            </a:xfrm>
            <a:custGeom>
              <a:avLst/>
              <a:pathLst>
                <a:path w="22325" h="4297">
                  <a:moveTo>
                    <a:pt x="0" y="4297"/>
                  </a:moveTo>
                  <a:lnTo>
                    <a:pt x="2232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7" name="pl866"/>
            <p:cNvSpPr/>
            <p:nvPr/>
          </p:nvSpPr>
          <p:spPr>
            <a:xfrm>
              <a:off x="4209929" y="3645973"/>
              <a:ext cx="44770" cy="7949"/>
            </a:xfrm>
            <a:custGeom>
              <a:avLst/>
              <a:pathLst>
                <a:path w="44770" h="7949">
                  <a:moveTo>
                    <a:pt x="0" y="7949"/>
                  </a:moveTo>
                  <a:lnTo>
                    <a:pt x="44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8" name="pl867"/>
            <p:cNvSpPr/>
            <p:nvPr/>
          </p:nvSpPr>
          <p:spPr>
            <a:xfrm>
              <a:off x="4205134" y="3624148"/>
              <a:ext cx="22285" cy="4501"/>
            </a:xfrm>
            <a:custGeom>
              <a:avLst/>
              <a:pathLst>
                <a:path w="22285" h="4501">
                  <a:moveTo>
                    <a:pt x="0" y="4501"/>
                  </a:moveTo>
                  <a:lnTo>
                    <a:pt x="2228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9" name="pl868"/>
            <p:cNvSpPr/>
            <p:nvPr/>
          </p:nvSpPr>
          <p:spPr>
            <a:xfrm>
              <a:off x="4225979" y="3612488"/>
              <a:ext cx="22255" cy="4644"/>
            </a:xfrm>
            <a:custGeom>
              <a:avLst/>
              <a:pathLst>
                <a:path w="22255" h="4644">
                  <a:moveTo>
                    <a:pt x="0" y="4644"/>
                  </a:moveTo>
                  <a:lnTo>
                    <a:pt x="2225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0" name="pl869"/>
            <p:cNvSpPr/>
            <p:nvPr/>
          </p:nvSpPr>
          <p:spPr>
            <a:xfrm>
              <a:off x="4198701" y="3588696"/>
              <a:ext cx="44302" cy="10240"/>
            </a:xfrm>
            <a:custGeom>
              <a:avLst/>
              <a:pathLst>
                <a:path w="44302" h="10240">
                  <a:moveTo>
                    <a:pt x="0" y="10240"/>
                  </a:moveTo>
                  <a:lnTo>
                    <a:pt x="4430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1" name="pl870"/>
            <p:cNvSpPr/>
            <p:nvPr/>
          </p:nvSpPr>
          <p:spPr>
            <a:xfrm>
              <a:off x="4193650" y="3690027"/>
              <a:ext cx="45030" cy="6313"/>
            </a:xfrm>
            <a:custGeom>
              <a:avLst/>
              <a:pathLst>
                <a:path w="45030" h="6313">
                  <a:moveTo>
                    <a:pt x="0" y="6313"/>
                  </a:moveTo>
                  <a:lnTo>
                    <a:pt x="4503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2" name="pl871"/>
            <p:cNvSpPr/>
            <p:nvPr/>
          </p:nvSpPr>
          <p:spPr>
            <a:xfrm>
              <a:off x="4237663" y="3679637"/>
              <a:ext cx="22494" cy="3301"/>
            </a:xfrm>
            <a:custGeom>
              <a:avLst/>
              <a:pathLst>
                <a:path w="22494" h="3301">
                  <a:moveTo>
                    <a:pt x="0" y="3301"/>
                  </a:moveTo>
                  <a:lnTo>
                    <a:pt x="224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3" name="pl872"/>
            <p:cNvSpPr/>
            <p:nvPr/>
          </p:nvSpPr>
          <p:spPr>
            <a:xfrm>
              <a:off x="2443619" y="3710097"/>
              <a:ext cx="22316" cy="4342"/>
            </a:xfrm>
            <a:custGeom>
              <a:avLst/>
              <a:pathLst>
                <a:path w="22316" h="4342">
                  <a:moveTo>
                    <a:pt x="22316" y="434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4" name="pl873"/>
            <p:cNvSpPr/>
            <p:nvPr/>
          </p:nvSpPr>
          <p:spPr>
            <a:xfrm>
              <a:off x="2266671" y="3348771"/>
              <a:ext cx="256681" cy="146525"/>
            </a:xfrm>
            <a:custGeom>
              <a:avLst/>
              <a:pathLst>
                <a:path w="256681" h="146525">
                  <a:moveTo>
                    <a:pt x="256681" y="146525"/>
                  </a:moveTo>
                  <a:lnTo>
                    <a:pt x="205345" y="117220"/>
                  </a:lnTo>
                  <a:lnTo>
                    <a:pt x="154008" y="87915"/>
                  </a:lnTo>
                  <a:lnTo>
                    <a:pt x="102672" y="58610"/>
                  </a:lnTo>
                  <a:lnTo>
                    <a:pt x="51336" y="29305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5" name="pl874"/>
            <p:cNvSpPr/>
            <p:nvPr/>
          </p:nvSpPr>
          <p:spPr>
            <a:xfrm>
              <a:off x="2168039" y="3247736"/>
              <a:ext cx="116088" cy="71636"/>
            </a:xfrm>
            <a:custGeom>
              <a:avLst/>
              <a:pathLst>
                <a:path w="116088" h="71636">
                  <a:moveTo>
                    <a:pt x="116088" y="71636"/>
                  </a:moveTo>
                  <a:lnTo>
                    <a:pt x="58044" y="35818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6" name="pl875"/>
            <p:cNvSpPr/>
            <p:nvPr/>
          </p:nvSpPr>
          <p:spPr>
            <a:xfrm>
              <a:off x="2191718" y="3296694"/>
              <a:ext cx="78643" cy="45667"/>
            </a:xfrm>
            <a:custGeom>
              <a:avLst/>
              <a:pathLst>
                <a:path w="78643" h="45667">
                  <a:moveTo>
                    <a:pt x="78643" y="4566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7" name="pl876"/>
            <p:cNvSpPr/>
            <p:nvPr/>
          </p:nvSpPr>
          <p:spPr>
            <a:xfrm>
              <a:off x="2166708" y="3294594"/>
              <a:ext cx="19770" cy="11226"/>
            </a:xfrm>
            <a:custGeom>
              <a:avLst/>
              <a:pathLst>
                <a:path w="19770" h="11226">
                  <a:moveTo>
                    <a:pt x="19770" y="1122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8" name="pl877"/>
            <p:cNvSpPr/>
            <p:nvPr/>
          </p:nvSpPr>
          <p:spPr>
            <a:xfrm>
              <a:off x="2143349" y="3289733"/>
              <a:ext cx="19841" cy="11099"/>
            </a:xfrm>
            <a:custGeom>
              <a:avLst/>
              <a:pathLst>
                <a:path w="19841" h="11099">
                  <a:moveTo>
                    <a:pt x="19841" y="110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9" name="pl878"/>
            <p:cNvSpPr/>
            <p:nvPr/>
          </p:nvSpPr>
          <p:spPr>
            <a:xfrm>
              <a:off x="2157947" y="3264407"/>
              <a:ext cx="39099" cy="23211"/>
            </a:xfrm>
            <a:custGeom>
              <a:avLst/>
              <a:pathLst>
                <a:path w="39099" h="23211">
                  <a:moveTo>
                    <a:pt x="39099" y="2321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0" name="pl879"/>
            <p:cNvSpPr/>
            <p:nvPr/>
          </p:nvSpPr>
          <p:spPr>
            <a:xfrm>
              <a:off x="2183254" y="3470466"/>
              <a:ext cx="21159" cy="8316"/>
            </a:xfrm>
            <a:custGeom>
              <a:avLst/>
              <a:pathLst>
                <a:path w="21159" h="8316">
                  <a:moveTo>
                    <a:pt x="21159" y="83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1" name="pl880"/>
            <p:cNvSpPr/>
            <p:nvPr/>
          </p:nvSpPr>
          <p:spPr>
            <a:xfrm>
              <a:off x="2138640" y="3347257"/>
              <a:ext cx="81371" cy="40607"/>
            </a:xfrm>
            <a:custGeom>
              <a:avLst/>
              <a:pathLst>
                <a:path w="81371" h="40607">
                  <a:moveTo>
                    <a:pt x="81371" y="4060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2" name="pl881"/>
            <p:cNvSpPr/>
            <p:nvPr/>
          </p:nvSpPr>
          <p:spPr>
            <a:xfrm>
              <a:off x="2113983" y="3345842"/>
              <a:ext cx="20429" cy="9977"/>
            </a:xfrm>
            <a:custGeom>
              <a:avLst/>
              <a:pathLst>
                <a:path w="20429" h="9977">
                  <a:moveTo>
                    <a:pt x="20429" y="997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3" name="pl882"/>
            <p:cNvSpPr/>
            <p:nvPr/>
          </p:nvSpPr>
          <p:spPr>
            <a:xfrm>
              <a:off x="2129407" y="3315426"/>
              <a:ext cx="100603" cy="52927"/>
            </a:xfrm>
            <a:custGeom>
              <a:avLst/>
              <a:pathLst>
                <a:path w="100603" h="52927">
                  <a:moveTo>
                    <a:pt x="100603" y="5292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4" name="pl883"/>
            <p:cNvSpPr/>
            <p:nvPr/>
          </p:nvSpPr>
          <p:spPr>
            <a:xfrm>
              <a:off x="2092072" y="3773066"/>
              <a:ext cx="22681" cy="1557"/>
            </a:xfrm>
            <a:custGeom>
              <a:avLst/>
              <a:pathLst>
                <a:path w="22681" h="1557">
                  <a:moveTo>
                    <a:pt x="22681" y="155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5" name="pl884"/>
            <p:cNvSpPr/>
            <p:nvPr/>
          </p:nvSpPr>
          <p:spPr>
            <a:xfrm>
              <a:off x="2056401" y="3681613"/>
              <a:ext cx="44959" cy="6795"/>
            </a:xfrm>
            <a:custGeom>
              <a:avLst/>
              <a:pathLst>
                <a:path w="44959" h="6795">
                  <a:moveTo>
                    <a:pt x="44959" y="679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6" name="pl885"/>
            <p:cNvSpPr/>
            <p:nvPr/>
          </p:nvSpPr>
          <p:spPr>
            <a:xfrm>
              <a:off x="2014518" y="3655574"/>
              <a:ext cx="44836" cy="7565"/>
            </a:xfrm>
            <a:custGeom>
              <a:avLst/>
              <a:pathLst>
                <a:path w="44836" h="7565">
                  <a:moveTo>
                    <a:pt x="44836" y="756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7" name="pl886"/>
            <p:cNvSpPr/>
            <p:nvPr/>
          </p:nvSpPr>
          <p:spPr>
            <a:xfrm>
              <a:off x="2031228" y="3697123"/>
              <a:ext cx="22534" cy="3011"/>
            </a:xfrm>
            <a:custGeom>
              <a:avLst/>
              <a:pathLst>
                <a:path w="22534" h="3011">
                  <a:moveTo>
                    <a:pt x="22534" y="301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8" name="pl887"/>
            <p:cNvSpPr/>
            <p:nvPr/>
          </p:nvSpPr>
          <p:spPr>
            <a:xfrm>
              <a:off x="2006278" y="3713449"/>
              <a:ext cx="22583" cy="2625"/>
            </a:xfrm>
            <a:custGeom>
              <a:avLst/>
              <a:pathLst>
                <a:path w="22583" h="2625">
                  <a:moveTo>
                    <a:pt x="22583" y="262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9" name="pl888"/>
            <p:cNvSpPr/>
            <p:nvPr/>
          </p:nvSpPr>
          <p:spPr>
            <a:xfrm>
              <a:off x="2024366" y="3763605"/>
              <a:ext cx="68024" cy="4965"/>
            </a:xfrm>
            <a:custGeom>
              <a:avLst/>
              <a:pathLst>
                <a:path w="68024" h="4965">
                  <a:moveTo>
                    <a:pt x="68024" y="496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0" name="pl889"/>
            <p:cNvSpPr/>
            <p:nvPr/>
          </p:nvSpPr>
          <p:spPr>
            <a:xfrm>
              <a:off x="1999520" y="3800865"/>
              <a:ext cx="22718" cy="876"/>
            </a:xfrm>
            <a:custGeom>
              <a:avLst/>
              <a:pathLst>
                <a:path w="22718" h="876">
                  <a:moveTo>
                    <a:pt x="22718" y="87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1" name="pl890"/>
            <p:cNvSpPr/>
            <p:nvPr/>
          </p:nvSpPr>
          <p:spPr>
            <a:xfrm>
              <a:off x="2001691" y="3761950"/>
              <a:ext cx="22674" cy="1655"/>
            </a:xfrm>
            <a:custGeom>
              <a:avLst/>
              <a:pathLst>
                <a:path w="22674" h="1655">
                  <a:moveTo>
                    <a:pt x="22674" y="165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2" name="pl891"/>
            <p:cNvSpPr/>
            <p:nvPr/>
          </p:nvSpPr>
          <p:spPr>
            <a:xfrm>
              <a:off x="2067039" y="3862706"/>
              <a:ext cx="22731" cy="391"/>
            </a:xfrm>
            <a:custGeom>
              <a:avLst/>
              <a:pathLst>
                <a:path w="22731" h="391">
                  <a:moveTo>
                    <a:pt x="22731" y="0"/>
                  </a:moveTo>
                  <a:lnTo>
                    <a:pt x="0" y="39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3" name="pl892"/>
            <p:cNvSpPr/>
            <p:nvPr/>
          </p:nvSpPr>
          <p:spPr>
            <a:xfrm>
              <a:off x="1999186" y="3876756"/>
              <a:ext cx="68175" cy="2045"/>
            </a:xfrm>
            <a:custGeom>
              <a:avLst/>
              <a:pathLst>
                <a:path w="68175" h="2045">
                  <a:moveTo>
                    <a:pt x="68175" y="0"/>
                  </a:moveTo>
                  <a:lnTo>
                    <a:pt x="0" y="20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4" name="pl893"/>
            <p:cNvSpPr/>
            <p:nvPr/>
          </p:nvSpPr>
          <p:spPr>
            <a:xfrm>
              <a:off x="2045865" y="3904666"/>
              <a:ext cx="22699" cy="1275"/>
            </a:xfrm>
            <a:custGeom>
              <a:avLst/>
              <a:pathLst>
                <a:path w="22699" h="1275">
                  <a:moveTo>
                    <a:pt x="22699" y="0"/>
                  </a:moveTo>
                  <a:lnTo>
                    <a:pt x="0" y="12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5" name="pl894"/>
            <p:cNvSpPr/>
            <p:nvPr/>
          </p:nvSpPr>
          <p:spPr>
            <a:xfrm>
              <a:off x="2024094" y="3920413"/>
              <a:ext cx="22680" cy="1577"/>
            </a:xfrm>
            <a:custGeom>
              <a:avLst/>
              <a:pathLst>
                <a:path w="22680" h="1577">
                  <a:moveTo>
                    <a:pt x="22680" y="0"/>
                  </a:moveTo>
                  <a:lnTo>
                    <a:pt x="0" y="15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6" name="pl895"/>
            <p:cNvSpPr/>
            <p:nvPr/>
          </p:nvSpPr>
          <p:spPr>
            <a:xfrm>
              <a:off x="2003276" y="3944835"/>
              <a:ext cx="22643" cy="2043"/>
            </a:xfrm>
            <a:custGeom>
              <a:avLst/>
              <a:pathLst>
                <a:path w="22643" h="2043">
                  <a:moveTo>
                    <a:pt x="22643" y="0"/>
                  </a:moveTo>
                  <a:lnTo>
                    <a:pt x="0" y="20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7" name="pl896"/>
            <p:cNvSpPr/>
            <p:nvPr/>
          </p:nvSpPr>
          <p:spPr>
            <a:xfrm>
              <a:off x="2135190" y="3468779"/>
              <a:ext cx="42563" cy="15996"/>
            </a:xfrm>
            <a:custGeom>
              <a:avLst/>
              <a:pathLst>
                <a:path w="42563" h="15996">
                  <a:moveTo>
                    <a:pt x="42563" y="1599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8" name="pl897"/>
            <p:cNvSpPr/>
            <p:nvPr/>
          </p:nvSpPr>
          <p:spPr>
            <a:xfrm>
              <a:off x="2136286" y="3405824"/>
              <a:ext cx="20815" cy="9143"/>
            </a:xfrm>
            <a:custGeom>
              <a:avLst/>
              <a:pathLst>
                <a:path w="20815" h="9143">
                  <a:moveTo>
                    <a:pt x="20815" y="914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9" name="pl898"/>
            <p:cNvSpPr/>
            <p:nvPr/>
          </p:nvSpPr>
          <p:spPr>
            <a:xfrm>
              <a:off x="2119217" y="3388244"/>
              <a:ext cx="20739" cy="9315"/>
            </a:xfrm>
            <a:custGeom>
              <a:avLst/>
              <a:pathLst>
                <a:path w="20739" h="9315">
                  <a:moveTo>
                    <a:pt x="20739" y="931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0" name="pl899"/>
            <p:cNvSpPr/>
            <p:nvPr/>
          </p:nvSpPr>
          <p:spPr>
            <a:xfrm>
              <a:off x="2095505" y="3385605"/>
              <a:ext cx="20798" cy="9181"/>
            </a:xfrm>
            <a:custGeom>
              <a:avLst/>
              <a:pathLst>
                <a:path w="20798" h="9181">
                  <a:moveTo>
                    <a:pt x="20798" y="918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1" name="pl900"/>
            <p:cNvSpPr/>
            <p:nvPr/>
          </p:nvSpPr>
          <p:spPr>
            <a:xfrm>
              <a:off x="2101835" y="3429102"/>
              <a:ext cx="21093" cy="8481"/>
            </a:xfrm>
            <a:custGeom>
              <a:avLst/>
              <a:pathLst>
                <a:path w="21093" h="8481">
                  <a:moveTo>
                    <a:pt x="21093" y="848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2" name="pl901"/>
            <p:cNvSpPr/>
            <p:nvPr/>
          </p:nvSpPr>
          <p:spPr>
            <a:xfrm>
              <a:off x="2076790" y="3430584"/>
              <a:ext cx="21173" cy="8282"/>
            </a:xfrm>
            <a:custGeom>
              <a:avLst/>
              <a:pathLst>
                <a:path w="21173" h="8282">
                  <a:moveTo>
                    <a:pt x="21173" y="828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3" name="pl902"/>
            <p:cNvSpPr/>
            <p:nvPr/>
          </p:nvSpPr>
          <p:spPr>
            <a:xfrm>
              <a:off x="2069846" y="3448793"/>
              <a:ext cx="21311" cy="7918"/>
            </a:xfrm>
            <a:custGeom>
              <a:avLst/>
              <a:pathLst>
                <a:path w="21311" h="7918">
                  <a:moveTo>
                    <a:pt x="21311" y="79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4" name="pl903"/>
            <p:cNvSpPr/>
            <p:nvPr/>
          </p:nvSpPr>
          <p:spPr>
            <a:xfrm>
              <a:off x="2094551" y="3516872"/>
              <a:ext cx="21685" cy="6829"/>
            </a:xfrm>
            <a:custGeom>
              <a:avLst/>
              <a:pathLst>
                <a:path w="21685" h="6829">
                  <a:moveTo>
                    <a:pt x="21685" y="682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5" name="pl904"/>
            <p:cNvSpPr/>
            <p:nvPr/>
          </p:nvSpPr>
          <p:spPr>
            <a:xfrm>
              <a:off x="2050902" y="3504097"/>
              <a:ext cx="43381" cy="13624"/>
            </a:xfrm>
            <a:custGeom>
              <a:avLst/>
              <a:pathLst>
                <a:path w="43381" h="13624">
                  <a:moveTo>
                    <a:pt x="43381" y="1362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6" name="pl905"/>
            <p:cNvSpPr/>
            <p:nvPr/>
          </p:nvSpPr>
          <p:spPr>
            <a:xfrm>
              <a:off x="2064800" y="3536819"/>
              <a:ext cx="21849" cy="6283"/>
            </a:xfrm>
            <a:custGeom>
              <a:avLst/>
              <a:pathLst>
                <a:path w="21849" h="6283">
                  <a:moveTo>
                    <a:pt x="21849" y="628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7" name="pl906"/>
            <p:cNvSpPr/>
            <p:nvPr/>
          </p:nvSpPr>
          <p:spPr>
            <a:xfrm>
              <a:off x="2038573" y="3546175"/>
              <a:ext cx="21937" cy="5970"/>
            </a:xfrm>
            <a:custGeom>
              <a:avLst/>
              <a:pathLst>
                <a:path w="21937" h="5970">
                  <a:moveTo>
                    <a:pt x="21937" y="597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8" name="pl907"/>
            <p:cNvSpPr/>
            <p:nvPr/>
          </p:nvSpPr>
          <p:spPr>
            <a:xfrm>
              <a:off x="2051113" y="3589167"/>
              <a:ext cx="22129" cy="5215"/>
            </a:xfrm>
            <a:custGeom>
              <a:avLst/>
              <a:pathLst>
                <a:path w="22129" h="5215">
                  <a:moveTo>
                    <a:pt x="22129" y="521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9" name="pl908"/>
            <p:cNvSpPr/>
            <p:nvPr/>
          </p:nvSpPr>
          <p:spPr>
            <a:xfrm>
              <a:off x="2022646" y="3612488"/>
              <a:ext cx="22255" cy="4644"/>
            </a:xfrm>
            <a:custGeom>
              <a:avLst/>
              <a:pathLst>
                <a:path w="22255" h="4644">
                  <a:moveTo>
                    <a:pt x="22255" y="464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0" name="pl909"/>
            <p:cNvSpPr/>
            <p:nvPr/>
          </p:nvSpPr>
          <p:spPr>
            <a:xfrm>
              <a:off x="2414469" y="3939123"/>
              <a:ext cx="22530" cy="3045"/>
            </a:xfrm>
            <a:custGeom>
              <a:avLst/>
              <a:pathLst>
                <a:path w="22530" h="3045">
                  <a:moveTo>
                    <a:pt x="22530" y="0"/>
                  </a:moveTo>
                  <a:lnTo>
                    <a:pt x="0" y="30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1" name="pl910"/>
            <p:cNvSpPr/>
            <p:nvPr/>
          </p:nvSpPr>
          <p:spPr>
            <a:xfrm>
              <a:off x="2395474" y="3964835"/>
              <a:ext cx="22423" cy="3754"/>
            </a:xfrm>
            <a:custGeom>
              <a:avLst/>
              <a:pathLst>
                <a:path w="22423" h="3754">
                  <a:moveTo>
                    <a:pt x="22423" y="0"/>
                  </a:moveTo>
                  <a:lnTo>
                    <a:pt x="0" y="37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2" name="pl911"/>
            <p:cNvSpPr/>
            <p:nvPr/>
          </p:nvSpPr>
          <p:spPr>
            <a:xfrm>
              <a:off x="2033921" y="3956827"/>
              <a:ext cx="359679" cy="54363"/>
            </a:xfrm>
            <a:custGeom>
              <a:avLst/>
              <a:pathLst>
                <a:path w="359679" h="54363">
                  <a:moveTo>
                    <a:pt x="359679" y="0"/>
                  </a:moveTo>
                  <a:lnTo>
                    <a:pt x="299733" y="9060"/>
                  </a:lnTo>
                  <a:lnTo>
                    <a:pt x="239786" y="18121"/>
                  </a:lnTo>
                  <a:lnTo>
                    <a:pt x="179839" y="27181"/>
                  </a:lnTo>
                  <a:lnTo>
                    <a:pt x="119893" y="36242"/>
                  </a:lnTo>
                  <a:lnTo>
                    <a:pt x="59946" y="45302"/>
                  </a:lnTo>
                  <a:lnTo>
                    <a:pt x="0" y="543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3" name="pl912"/>
            <p:cNvSpPr/>
            <p:nvPr/>
          </p:nvSpPr>
          <p:spPr>
            <a:xfrm>
              <a:off x="2008694" y="3992282"/>
              <a:ext cx="22534" cy="3011"/>
            </a:xfrm>
            <a:custGeom>
              <a:avLst/>
              <a:pathLst>
                <a:path w="22534" h="3011">
                  <a:moveTo>
                    <a:pt x="22534" y="0"/>
                  </a:moveTo>
                  <a:lnTo>
                    <a:pt x="0" y="301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4" name="pl913"/>
            <p:cNvSpPr/>
            <p:nvPr/>
          </p:nvSpPr>
          <p:spPr>
            <a:xfrm>
              <a:off x="2014518" y="4030049"/>
              <a:ext cx="22418" cy="3782"/>
            </a:xfrm>
            <a:custGeom>
              <a:avLst/>
              <a:pathLst>
                <a:path w="22418" h="3782">
                  <a:moveTo>
                    <a:pt x="22418" y="0"/>
                  </a:moveTo>
                  <a:lnTo>
                    <a:pt x="0" y="37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5" name="pl914"/>
            <p:cNvSpPr/>
            <p:nvPr/>
          </p:nvSpPr>
          <p:spPr>
            <a:xfrm>
              <a:off x="2383904" y="4020279"/>
              <a:ext cx="22103" cy="5320"/>
            </a:xfrm>
            <a:custGeom>
              <a:avLst/>
              <a:pathLst>
                <a:path w="22103" h="5320">
                  <a:moveTo>
                    <a:pt x="22103" y="0"/>
                  </a:moveTo>
                  <a:lnTo>
                    <a:pt x="0" y="53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6" name="pl915"/>
            <p:cNvSpPr/>
            <p:nvPr/>
          </p:nvSpPr>
          <p:spPr>
            <a:xfrm>
              <a:off x="2049493" y="4017173"/>
              <a:ext cx="332432" cy="76089"/>
            </a:xfrm>
            <a:custGeom>
              <a:avLst/>
              <a:pathLst>
                <a:path w="332432" h="76089">
                  <a:moveTo>
                    <a:pt x="332432" y="0"/>
                  </a:moveTo>
                  <a:lnTo>
                    <a:pt x="265946" y="15217"/>
                  </a:lnTo>
                  <a:lnTo>
                    <a:pt x="199459" y="30435"/>
                  </a:lnTo>
                  <a:lnTo>
                    <a:pt x="132973" y="45653"/>
                  </a:lnTo>
                  <a:lnTo>
                    <a:pt x="66486" y="60871"/>
                  </a:lnTo>
                  <a:lnTo>
                    <a:pt x="0" y="760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7" name="pl916"/>
            <p:cNvSpPr/>
            <p:nvPr/>
          </p:nvSpPr>
          <p:spPr>
            <a:xfrm>
              <a:off x="2030112" y="4104884"/>
              <a:ext cx="22106" cy="5309"/>
            </a:xfrm>
            <a:custGeom>
              <a:avLst/>
              <a:pathLst>
                <a:path w="22106" h="5309">
                  <a:moveTo>
                    <a:pt x="22106" y="0"/>
                  </a:moveTo>
                  <a:lnTo>
                    <a:pt x="0" y="53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8" name="pl917"/>
            <p:cNvSpPr/>
            <p:nvPr/>
          </p:nvSpPr>
          <p:spPr>
            <a:xfrm>
              <a:off x="2042526" y="3994492"/>
              <a:ext cx="334565" cy="66083"/>
            </a:xfrm>
            <a:custGeom>
              <a:avLst/>
              <a:pathLst>
                <a:path w="334565" h="66083">
                  <a:moveTo>
                    <a:pt x="334565" y="0"/>
                  </a:moveTo>
                  <a:lnTo>
                    <a:pt x="267652" y="13216"/>
                  </a:lnTo>
                  <a:lnTo>
                    <a:pt x="200739" y="26433"/>
                  </a:lnTo>
                  <a:lnTo>
                    <a:pt x="133826" y="39650"/>
                  </a:lnTo>
                  <a:lnTo>
                    <a:pt x="66913" y="52866"/>
                  </a:lnTo>
                  <a:lnTo>
                    <a:pt x="0" y="660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9" name="pl918"/>
            <p:cNvSpPr/>
            <p:nvPr/>
          </p:nvSpPr>
          <p:spPr>
            <a:xfrm>
              <a:off x="2021661" y="4067597"/>
              <a:ext cx="22275" cy="4548"/>
            </a:xfrm>
            <a:custGeom>
              <a:avLst/>
              <a:pathLst>
                <a:path w="22275" h="4548">
                  <a:moveTo>
                    <a:pt x="22275" y="0"/>
                  </a:moveTo>
                  <a:lnTo>
                    <a:pt x="0" y="45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0" name="pl919"/>
            <p:cNvSpPr/>
            <p:nvPr/>
          </p:nvSpPr>
          <p:spPr>
            <a:xfrm>
              <a:off x="2372615" y="4064712"/>
              <a:ext cx="21795" cy="6470"/>
            </a:xfrm>
            <a:custGeom>
              <a:avLst/>
              <a:pathLst>
                <a:path w="21795" h="6470">
                  <a:moveTo>
                    <a:pt x="21795" y="0"/>
                  </a:moveTo>
                  <a:lnTo>
                    <a:pt x="0" y="64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1" name="pl920"/>
            <p:cNvSpPr/>
            <p:nvPr/>
          </p:nvSpPr>
          <p:spPr>
            <a:xfrm>
              <a:off x="2037304" y="4050380"/>
              <a:ext cx="329440" cy="88147"/>
            </a:xfrm>
            <a:custGeom>
              <a:avLst/>
              <a:pathLst>
                <a:path w="329440" h="88147">
                  <a:moveTo>
                    <a:pt x="329440" y="0"/>
                  </a:moveTo>
                  <a:lnTo>
                    <a:pt x="263552" y="17629"/>
                  </a:lnTo>
                  <a:lnTo>
                    <a:pt x="197664" y="35258"/>
                  </a:lnTo>
                  <a:lnTo>
                    <a:pt x="131776" y="52888"/>
                  </a:lnTo>
                  <a:lnTo>
                    <a:pt x="65888" y="70517"/>
                  </a:lnTo>
                  <a:lnTo>
                    <a:pt x="0" y="881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2" name="pl921"/>
            <p:cNvSpPr/>
            <p:nvPr/>
          </p:nvSpPr>
          <p:spPr>
            <a:xfrm>
              <a:off x="2357436" y="4091818"/>
              <a:ext cx="21611" cy="7060"/>
            </a:xfrm>
            <a:custGeom>
              <a:avLst/>
              <a:pathLst>
                <a:path w="21611" h="7060">
                  <a:moveTo>
                    <a:pt x="21611" y="0"/>
                  </a:moveTo>
                  <a:lnTo>
                    <a:pt x="0" y="70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3" name="pl922"/>
            <p:cNvSpPr/>
            <p:nvPr/>
          </p:nvSpPr>
          <p:spPr>
            <a:xfrm>
              <a:off x="2065020" y="4071465"/>
              <a:ext cx="283988" cy="81886"/>
            </a:xfrm>
            <a:custGeom>
              <a:avLst/>
              <a:pathLst>
                <a:path w="283988" h="81886">
                  <a:moveTo>
                    <a:pt x="283988" y="0"/>
                  </a:moveTo>
                  <a:lnTo>
                    <a:pt x="227191" y="16377"/>
                  </a:lnTo>
                  <a:lnTo>
                    <a:pt x="170393" y="32754"/>
                  </a:lnTo>
                  <a:lnTo>
                    <a:pt x="113595" y="49131"/>
                  </a:lnTo>
                  <a:lnTo>
                    <a:pt x="56797" y="65509"/>
                  </a:lnTo>
                  <a:lnTo>
                    <a:pt x="0" y="818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4" name="pl923"/>
            <p:cNvSpPr/>
            <p:nvPr/>
          </p:nvSpPr>
          <p:spPr>
            <a:xfrm>
              <a:off x="2045222" y="4160227"/>
              <a:ext cx="21804" cy="6439"/>
            </a:xfrm>
            <a:custGeom>
              <a:avLst/>
              <a:pathLst>
                <a:path w="21804" h="6439">
                  <a:moveTo>
                    <a:pt x="21804" y="0"/>
                  </a:moveTo>
                  <a:lnTo>
                    <a:pt x="0" y="64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5" name="pl924"/>
            <p:cNvSpPr/>
            <p:nvPr/>
          </p:nvSpPr>
          <p:spPr>
            <a:xfrm>
              <a:off x="2345469" y="4125980"/>
              <a:ext cx="21350" cy="7813"/>
            </a:xfrm>
            <a:custGeom>
              <a:avLst/>
              <a:pathLst>
                <a:path w="21350" h="7813">
                  <a:moveTo>
                    <a:pt x="21350" y="0"/>
                  </a:moveTo>
                  <a:lnTo>
                    <a:pt x="0" y="78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6" name="pl925"/>
            <p:cNvSpPr/>
            <p:nvPr/>
          </p:nvSpPr>
          <p:spPr>
            <a:xfrm>
              <a:off x="2050902" y="4096751"/>
              <a:ext cx="281979" cy="88557"/>
            </a:xfrm>
            <a:custGeom>
              <a:avLst/>
              <a:pathLst>
                <a:path w="281979" h="88557">
                  <a:moveTo>
                    <a:pt x="281979" y="0"/>
                  </a:moveTo>
                  <a:lnTo>
                    <a:pt x="225583" y="17711"/>
                  </a:lnTo>
                  <a:lnTo>
                    <a:pt x="169187" y="35422"/>
                  </a:lnTo>
                  <a:lnTo>
                    <a:pt x="112791" y="53134"/>
                  </a:lnTo>
                  <a:lnTo>
                    <a:pt x="56395" y="70845"/>
                  </a:lnTo>
                  <a:lnTo>
                    <a:pt x="0" y="885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7" name="pl926"/>
            <p:cNvSpPr/>
            <p:nvPr/>
          </p:nvSpPr>
          <p:spPr>
            <a:xfrm>
              <a:off x="2338800" y="4170210"/>
              <a:ext cx="20964" cy="8797"/>
            </a:xfrm>
            <a:custGeom>
              <a:avLst/>
              <a:pathLst>
                <a:path w="20964" h="8797">
                  <a:moveTo>
                    <a:pt x="20964" y="0"/>
                  </a:moveTo>
                  <a:lnTo>
                    <a:pt x="0" y="879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8" name="pl927"/>
            <p:cNvSpPr/>
            <p:nvPr/>
          </p:nvSpPr>
          <p:spPr>
            <a:xfrm>
              <a:off x="2379101" y="4295598"/>
              <a:ext cx="19393" cy="11865"/>
            </a:xfrm>
            <a:custGeom>
              <a:avLst/>
              <a:pathLst>
                <a:path w="19393" h="11865">
                  <a:moveTo>
                    <a:pt x="19393" y="0"/>
                  </a:moveTo>
                  <a:lnTo>
                    <a:pt x="0" y="118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9" name="pl928"/>
            <p:cNvSpPr/>
            <p:nvPr/>
          </p:nvSpPr>
          <p:spPr>
            <a:xfrm>
              <a:off x="2321524" y="4308377"/>
              <a:ext cx="58136" cy="35667"/>
            </a:xfrm>
            <a:custGeom>
              <a:avLst/>
              <a:pathLst>
                <a:path w="58136" h="35667">
                  <a:moveTo>
                    <a:pt x="58136" y="0"/>
                  </a:moveTo>
                  <a:lnTo>
                    <a:pt x="0" y="3566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0" name="pl929"/>
            <p:cNvSpPr/>
            <p:nvPr/>
          </p:nvSpPr>
          <p:spPr>
            <a:xfrm>
              <a:off x="2334995" y="4392921"/>
              <a:ext cx="18614" cy="13052"/>
            </a:xfrm>
            <a:custGeom>
              <a:avLst/>
              <a:pathLst>
                <a:path w="18614" h="13052">
                  <a:moveTo>
                    <a:pt x="18614" y="0"/>
                  </a:moveTo>
                  <a:lnTo>
                    <a:pt x="0" y="130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1" name="pl930"/>
            <p:cNvSpPr/>
            <p:nvPr/>
          </p:nvSpPr>
          <p:spPr>
            <a:xfrm>
              <a:off x="2168039" y="4358094"/>
              <a:ext cx="135436" cy="83575"/>
            </a:xfrm>
            <a:custGeom>
              <a:avLst/>
              <a:pathLst>
                <a:path w="135436" h="83575">
                  <a:moveTo>
                    <a:pt x="135436" y="0"/>
                  </a:moveTo>
                  <a:lnTo>
                    <a:pt x="67718" y="41787"/>
                  </a:lnTo>
                  <a:lnTo>
                    <a:pt x="0" y="835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2" name="pl931"/>
            <p:cNvSpPr/>
            <p:nvPr/>
          </p:nvSpPr>
          <p:spPr>
            <a:xfrm>
              <a:off x="2223058" y="4381070"/>
              <a:ext cx="95039" cy="62368"/>
            </a:xfrm>
            <a:custGeom>
              <a:avLst/>
              <a:pathLst>
                <a:path w="95039" h="62368">
                  <a:moveTo>
                    <a:pt x="95039" y="0"/>
                  </a:moveTo>
                  <a:lnTo>
                    <a:pt x="0" y="623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3" name="pl932"/>
            <p:cNvSpPr/>
            <p:nvPr/>
          </p:nvSpPr>
          <p:spPr>
            <a:xfrm>
              <a:off x="2217361" y="4462851"/>
              <a:ext cx="18736" cy="12878"/>
            </a:xfrm>
            <a:custGeom>
              <a:avLst/>
              <a:pathLst>
                <a:path w="18736" h="12878">
                  <a:moveTo>
                    <a:pt x="18736" y="0"/>
                  </a:moveTo>
                  <a:lnTo>
                    <a:pt x="0" y="128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4" name="pl933"/>
            <p:cNvSpPr/>
            <p:nvPr/>
          </p:nvSpPr>
          <p:spPr>
            <a:xfrm>
              <a:off x="2200007" y="4477695"/>
              <a:ext cx="18708" cy="12918"/>
            </a:xfrm>
            <a:custGeom>
              <a:avLst/>
              <a:pathLst>
                <a:path w="18708" h="12918">
                  <a:moveTo>
                    <a:pt x="18708" y="0"/>
                  </a:moveTo>
                  <a:lnTo>
                    <a:pt x="0" y="129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5" name="pl934"/>
            <p:cNvSpPr/>
            <p:nvPr/>
          </p:nvSpPr>
          <p:spPr>
            <a:xfrm>
              <a:off x="2216924" y="4501057"/>
              <a:ext cx="18370" cy="13394"/>
            </a:xfrm>
            <a:custGeom>
              <a:avLst/>
              <a:pathLst>
                <a:path w="18370" h="13394">
                  <a:moveTo>
                    <a:pt x="18370" y="0"/>
                  </a:moveTo>
                  <a:lnTo>
                    <a:pt x="0" y="133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6" name="pl935"/>
            <p:cNvSpPr/>
            <p:nvPr/>
          </p:nvSpPr>
          <p:spPr>
            <a:xfrm>
              <a:off x="2370946" y="4475219"/>
              <a:ext cx="17374" cy="14663"/>
            </a:xfrm>
            <a:custGeom>
              <a:avLst/>
              <a:pathLst>
                <a:path w="17374" h="14663">
                  <a:moveTo>
                    <a:pt x="17374" y="0"/>
                  </a:moveTo>
                  <a:lnTo>
                    <a:pt x="0" y="146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7" name="pl936"/>
            <p:cNvSpPr/>
            <p:nvPr/>
          </p:nvSpPr>
          <p:spPr>
            <a:xfrm>
              <a:off x="2282509" y="4468732"/>
              <a:ext cx="71077" cy="56729"/>
            </a:xfrm>
            <a:custGeom>
              <a:avLst/>
              <a:pathLst>
                <a:path w="71077" h="56729">
                  <a:moveTo>
                    <a:pt x="71077" y="0"/>
                  </a:moveTo>
                  <a:lnTo>
                    <a:pt x="0" y="567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8" name="pl937"/>
            <p:cNvSpPr/>
            <p:nvPr/>
          </p:nvSpPr>
          <p:spPr>
            <a:xfrm>
              <a:off x="2277796" y="4541185"/>
              <a:ext cx="17502" cy="14510"/>
            </a:xfrm>
            <a:custGeom>
              <a:avLst/>
              <a:pathLst>
                <a:path w="17502" h="14510">
                  <a:moveTo>
                    <a:pt x="17502" y="0"/>
                  </a:moveTo>
                  <a:lnTo>
                    <a:pt x="0" y="145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9" name="pl938"/>
            <p:cNvSpPr/>
            <p:nvPr/>
          </p:nvSpPr>
          <p:spPr>
            <a:xfrm>
              <a:off x="2271274" y="4568480"/>
              <a:ext cx="17283" cy="14770"/>
            </a:xfrm>
            <a:custGeom>
              <a:avLst/>
              <a:pathLst>
                <a:path w="17283" h="14770">
                  <a:moveTo>
                    <a:pt x="17283" y="0"/>
                  </a:moveTo>
                  <a:lnTo>
                    <a:pt x="0" y="147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0" name="pl939"/>
            <p:cNvSpPr/>
            <p:nvPr/>
          </p:nvSpPr>
          <p:spPr>
            <a:xfrm>
              <a:off x="2406537" y="4546671"/>
              <a:ext cx="16197" cy="15953"/>
            </a:xfrm>
            <a:custGeom>
              <a:avLst/>
              <a:pathLst>
                <a:path w="16197" h="15953">
                  <a:moveTo>
                    <a:pt x="16197" y="0"/>
                  </a:moveTo>
                  <a:lnTo>
                    <a:pt x="0" y="159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1" name="pl940"/>
            <p:cNvSpPr/>
            <p:nvPr/>
          </p:nvSpPr>
          <p:spPr>
            <a:xfrm>
              <a:off x="2330178" y="4551676"/>
              <a:ext cx="65735" cy="62842"/>
            </a:xfrm>
            <a:custGeom>
              <a:avLst/>
              <a:pathLst>
                <a:path w="65735" h="62842">
                  <a:moveTo>
                    <a:pt x="65735" y="0"/>
                  </a:moveTo>
                  <a:lnTo>
                    <a:pt x="0" y="628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2" name="pl941"/>
            <p:cNvSpPr/>
            <p:nvPr/>
          </p:nvSpPr>
          <p:spPr>
            <a:xfrm>
              <a:off x="2320507" y="4621392"/>
              <a:ext cx="16298" cy="15850"/>
            </a:xfrm>
            <a:custGeom>
              <a:avLst/>
              <a:pathLst>
                <a:path w="16298" h="15850">
                  <a:moveTo>
                    <a:pt x="16298" y="0"/>
                  </a:moveTo>
                  <a:lnTo>
                    <a:pt x="0" y="158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3" name="pl942"/>
            <p:cNvSpPr/>
            <p:nvPr/>
          </p:nvSpPr>
          <p:spPr>
            <a:xfrm>
              <a:off x="2457397" y="4623638"/>
              <a:ext cx="14740" cy="17309"/>
            </a:xfrm>
            <a:custGeom>
              <a:avLst/>
              <a:pathLst>
                <a:path w="14740" h="17309">
                  <a:moveTo>
                    <a:pt x="14740" y="0"/>
                  </a:moveTo>
                  <a:lnTo>
                    <a:pt x="0" y="173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4" name="pl943"/>
            <p:cNvSpPr/>
            <p:nvPr/>
          </p:nvSpPr>
          <p:spPr>
            <a:xfrm>
              <a:off x="2482523" y="4672588"/>
              <a:ext cx="13891" cy="17997"/>
            </a:xfrm>
            <a:custGeom>
              <a:avLst/>
              <a:pathLst>
                <a:path w="13891" h="17997">
                  <a:moveTo>
                    <a:pt x="13891" y="0"/>
                  </a:moveTo>
                  <a:lnTo>
                    <a:pt x="0" y="1799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5" name="pl944"/>
            <p:cNvSpPr/>
            <p:nvPr/>
          </p:nvSpPr>
          <p:spPr>
            <a:xfrm>
              <a:off x="2417466" y="4673156"/>
              <a:ext cx="43078" cy="52880"/>
            </a:xfrm>
            <a:custGeom>
              <a:avLst/>
              <a:pathLst>
                <a:path w="43078" h="52880">
                  <a:moveTo>
                    <a:pt x="43078" y="0"/>
                  </a:moveTo>
                  <a:lnTo>
                    <a:pt x="0" y="528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6" name="pl945"/>
            <p:cNvSpPr/>
            <p:nvPr/>
          </p:nvSpPr>
          <p:spPr>
            <a:xfrm>
              <a:off x="2491536" y="4707432"/>
              <a:ext cx="13414" cy="18355"/>
            </a:xfrm>
            <a:custGeom>
              <a:avLst/>
              <a:pathLst>
                <a:path w="13414" h="18355">
                  <a:moveTo>
                    <a:pt x="13414" y="0"/>
                  </a:moveTo>
                  <a:lnTo>
                    <a:pt x="0" y="183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7" name="pl946"/>
            <p:cNvSpPr/>
            <p:nvPr/>
          </p:nvSpPr>
          <p:spPr>
            <a:xfrm>
              <a:off x="2456157" y="4709654"/>
              <a:ext cx="13862" cy="18019"/>
            </a:xfrm>
            <a:custGeom>
              <a:avLst/>
              <a:pathLst>
                <a:path w="13862" h="18019">
                  <a:moveTo>
                    <a:pt x="13862" y="0"/>
                  </a:moveTo>
                  <a:lnTo>
                    <a:pt x="0" y="180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8" name="pl947"/>
            <p:cNvSpPr/>
            <p:nvPr/>
          </p:nvSpPr>
          <p:spPr>
            <a:xfrm>
              <a:off x="2432680" y="4720345"/>
              <a:ext cx="14055" cy="17870"/>
            </a:xfrm>
            <a:custGeom>
              <a:avLst/>
              <a:pathLst>
                <a:path w="14055" h="17870">
                  <a:moveTo>
                    <a:pt x="14055" y="0"/>
                  </a:moveTo>
                  <a:lnTo>
                    <a:pt x="0" y="178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9" name="pl948"/>
            <p:cNvSpPr/>
            <p:nvPr/>
          </p:nvSpPr>
          <p:spPr>
            <a:xfrm>
              <a:off x="2451988" y="4734901"/>
              <a:ext cx="13669" cy="18167"/>
            </a:xfrm>
            <a:custGeom>
              <a:avLst/>
              <a:pathLst>
                <a:path w="13669" h="18167">
                  <a:moveTo>
                    <a:pt x="13669" y="0"/>
                  </a:moveTo>
                  <a:lnTo>
                    <a:pt x="0" y="1816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0" name="pl949"/>
            <p:cNvSpPr/>
            <p:nvPr/>
          </p:nvSpPr>
          <p:spPr>
            <a:xfrm>
              <a:off x="2500485" y="4741388"/>
              <a:ext cx="12958" cy="18680"/>
            </a:xfrm>
            <a:custGeom>
              <a:avLst/>
              <a:pathLst>
                <a:path w="12958" h="18680">
                  <a:moveTo>
                    <a:pt x="12958" y="0"/>
                  </a:moveTo>
                  <a:lnTo>
                    <a:pt x="0" y="186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1" name="pl950"/>
            <p:cNvSpPr/>
            <p:nvPr/>
          </p:nvSpPr>
          <p:spPr>
            <a:xfrm>
              <a:off x="2495557" y="4765478"/>
              <a:ext cx="12797" cy="18791"/>
            </a:xfrm>
            <a:custGeom>
              <a:avLst/>
              <a:pathLst>
                <a:path w="12797" h="18791">
                  <a:moveTo>
                    <a:pt x="12797" y="0"/>
                  </a:moveTo>
                  <a:lnTo>
                    <a:pt x="0" y="1879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2" name="pl951"/>
            <p:cNvSpPr/>
            <p:nvPr/>
          </p:nvSpPr>
          <p:spPr>
            <a:xfrm>
              <a:off x="2515837" y="4778703"/>
              <a:ext cx="12392" cy="19061"/>
            </a:xfrm>
            <a:custGeom>
              <a:avLst/>
              <a:pathLst>
                <a:path w="12392" h="19061">
                  <a:moveTo>
                    <a:pt x="12392" y="0"/>
                  </a:moveTo>
                  <a:lnTo>
                    <a:pt x="0" y="190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3" name="pl952"/>
            <p:cNvSpPr/>
            <p:nvPr/>
          </p:nvSpPr>
          <p:spPr>
            <a:xfrm>
              <a:off x="2404389" y="4607469"/>
              <a:ext cx="15554" cy="16581"/>
            </a:xfrm>
            <a:custGeom>
              <a:avLst/>
              <a:pathLst>
                <a:path w="15554" h="16581">
                  <a:moveTo>
                    <a:pt x="15554" y="0"/>
                  </a:moveTo>
                  <a:lnTo>
                    <a:pt x="0" y="165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4" name="pl953"/>
            <p:cNvSpPr/>
            <p:nvPr/>
          </p:nvSpPr>
          <p:spPr>
            <a:xfrm>
              <a:off x="2372091" y="4608341"/>
              <a:ext cx="15903" cy="16247"/>
            </a:xfrm>
            <a:custGeom>
              <a:avLst/>
              <a:pathLst>
                <a:path w="15903" h="16247">
                  <a:moveTo>
                    <a:pt x="15903" y="0"/>
                  </a:moveTo>
                  <a:lnTo>
                    <a:pt x="0" y="162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5" name="pl954"/>
            <p:cNvSpPr/>
            <p:nvPr/>
          </p:nvSpPr>
          <p:spPr>
            <a:xfrm>
              <a:off x="2362181" y="4630292"/>
              <a:ext cx="15780" cy="16366"/>
            </a:xfrm>
            <a:custGeom>
              <a:avLst/>
              <a:pathLst>
                <a:path w="15780" h="16366">
                  <a:moveTo>
                    <a:pt x="15780" y="0"/>
                  </a:moveTo>
                  <a:lnTo>
                    <a:pt x="0" y="163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6" name="pl955"/>
            <p:cNvSpPr/>
            <p:nvPr/>
          </p:nvSpPr>
          <p:spPr>
            <a:xfrm>
              <a:off x="2351677" y="4651613"/>
              <a:ext cx="15675" cy="16467"/>
            </a:xfrm>
            <a:custGeom>
              <a:avLst/>
              <a:pathLst>
                <a:path w="15675" h="16467">
                  <a:moveTo>
                    <a:pt x="15675" y="0"/>
                  </a:moveTo>
                  <a:lnTo>
                    <a:pt x="0" y="1646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7" name="pl956"/>
            <p:cNvSpPr/>
            <p:nvPr/>
          </p:nvSpPr>
          <p:spPr>
            <a:xfrm>
              <a:off x="2405917" y="4639410"/>
              <a:ext cx="15198" cy="16908"/>
            </a:xfrm>
            <a:custGeom>
              <a:avLst/>
              <a:pathLst>
                <a:path w="15198" h="16908">
                  <a:moveTo>
                    <a:pt x="15198" y="0"/>
                  </a:moveTo>
                  <a:lnTo>
                    <a:pt x="0" y="169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8" name="pl957"/>
            <p:cNvSpPr/>
            <p:nvPr/>
          </p:nvSpPr>
          <p:spPr>
            <a:xfrm>
              <a:off x="2373107" y="4654231"/>
              <a:ext cx="30493" cy="33730"/>
            </a:xfrm>
            <a:custGeom>
              <a:avLst/>
              <a:pathLst>
                <a:path w="30493" h="33730">
                  <a:moveTo>
                    <a:pt x="30493" y="0"/>
                  </a:moveTo>
                  <a:lnTo>
                    <a:pt x="0" y="337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9" name="pl958"/>
            <p:cNvSpPr/>
            <p:nvPr/>
          </p:nvSpPr>
          <p:spPr>
            <a:xfrm>
              <a:off x="2406234" y="4669727"/>
              <a:ext cx="14881" cy="17187"/>
            </a:xfrm>
            <a:custGeom>
              <a:avLst/>
              <a:pathLst>
                <a:path w="14881" h="17187">
                  <a:moveTo>
                    <a:pt x="14881" y="0"/>
                  </a:moveTo>
                  <a:lnTo>
                    <a:pt x="0" y="171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0" name="pl959"/>
            <p:cNvSpPr/>
            <p:nvPr/>
          </p:nvSpPr>
          <p:spPr>
            <a:xfrm>
              <a:off x="2398746" y="4693134"/>
              <a:ext cx="14733" cy="17314"/>
            </a:xfrm>
            <a:custGeom>
              <a:avLst/>
              <a:pathLst>
                <a:path w="14733" h="17314">
                  <a:moveTo>
                    <a:pt x="14733" y="0"/>
                  </a:moveTo>
                  <a:lnTo>
                    <a:pt x="0" y="173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1" name="pl960"/>
            <p:cNvSpPr/>
            <p:nvPr/>
          </p:nvSpPr>
          <p:spPr>
            <a:xfrm>
              <a:off x="2143349" y="4310877"/>
              <a:ext cx="158734" cy="88795"/>
            </a:xfrm>
            <a:custGeom>
              <a:avLst/>
              <a:pathLst>
                <a:path w="158734" h="88795">
                  <a:moveTo>
                    <a:pt x="158734" y="0"/>
                  </a:moveTo>
                  <a:lnTo>
                    <a:pt x="105823" y="29598"/>
                  </a:lnTo>
                  <a:lnTo>
                    <a:pt x="52911" y="59196"/>
                  </a:lnTo>
                  <a:lnTo>
                    <a:pt x="0" y="887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2" name="pl961"/>
            <p:cNvSpPr/>
            <p:nvPr/>
          </p:nvSpPr>
          <p:spPr>
            <a:xfrm>
              <a:off x="2173861" y="4326862"/>
              <a:ext cx="137368" cy="80359"/>
            </a:xfrm>
            <a:custGeom>
              <a:avLst/>
              <a:pathLst>
                <a:path w="137368" h="80359">
                  <a:moveTo>
                    <a:pt x="137368" y="0"/>
                  </a:moveTo>
                  <a:lnTo>
                    <a:pt x="68684" y="40179"/>
                  </a:lnTo>
                  <a:lnTo>
                    <a:pt x="0" y="803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3" name="pl962"/>
            <p:cNvSpPr/>
            <p:nvPr/>
          </p:nvSpPr>
          <p:spPr>
            <a:xfrm>
              <a:off x="2157947" y="4413392"/>
              <a:ext cx="19549" cy="11605"/>
            </a:xfrm>
            <a:custGeom>
              <a:avLst/>
              <a:pathLst>
                <a:path w="19549" h="11605">
                  <a:moveTo>
                    <a:pt x="19549" y="0"/>
                  </a:moveTo>
                  <a:lnTo>
                    <a:pt x="0" y="116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4" name="pl963"/>
            <p:cNvSpPr/>
            <p:nvPr/>
          </p:nvSpPr>
          <p:spPr>
            <a:xfrm>
              <a:off x="2066491" y="4146376"/>
              <a:ext cx="235168" cy="85087"/>
            </a:xfrm>
            <a:custGeom>
              <a:avLst/>
              <a:pathLst>
                <a:path w="235168" h="85087">
                  <a:moveTo>
                    <a:pt x="235168" y="0"/>
                  </a:moveTo>
                  <a:lnTo>
                    <a:pt x="176376" y="21271"/>
                  </a:lnTo>
                  <a:lnTo>
                    <a:pt x="117584" y="42543"/>
                  </a:lnTo>
                  <a:lnTo>
                    <a:pt x="58792" y="63815"/>
                  </a:lnTo>
                  <a:lnTo>
                    <a:pt x="0" y="850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5" name="pl964"/>
            <p:cNvSpPr/>
            <p:nvPr/>
          </p:nvSpPr>
          <p:spPr>
            <a:xfrm>
              <a:off x="2138524" y="4205405"/>
              <a:ext cx="186921" cy="83238"/>
            </a:xfrm>
            <a:custGeom>
              <a:avLst/>
              <a:pathLst>
                <a:path w="186921" h="83238">
                  <a:moveTo>
                    <a:pt x="186921" y="0"/>
                  </a:moveTo>
                  <a:lnTo>
                    <a:pt x="124614" y="27746"/>
                  </a:lnTo>
                  <a:lnTo>
                    <a:pt x="62307" y="55492"/>
                  </a:lnTo>
                  <a:lnTo>
                    <a:pt x="0" y="8323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6" name="pl965"/>
            <p:cNvSpPr/>
            <p:nvPr/>
          </p:nvSpPr>
          <p:spPr>
            <a:xfrm>
              <a:off x="2089688" y="4272564"/>
              <a:ext cx="41830" cy="17827"/>
            </a:xfrm>
            <a:custGeom>
              <a:avLst/>
              <a:pathLst>
                <a:path w="41830" h="17827">
                  <a:moveTo>
                    <a:pt x="41830" y="0"/>
                  </a:moveTo>
                  <a:lnTo>
                    <a:pt x="0" y="178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7" name="pl966"/>
            <p:cNvSpPr/>
            <p:nvPr/>
          </p:nvSpPr>
          <p:spPr>
            <a:xfrm>
              <a:off x="2121183" y="4296108"/>
              <a:ext cx="20699" cy="9404"/>
            </a:xfrm>
            <a:custGeom>
              <a:avLst/>
              <a:pathLst>
                <a:path w="20699" h="9404">
                  <a:moveTo>
                    <a:pt x="20699" y="0"/>
                  </a:moveTo>
                  <a:lnTo>
                    <a:pt x="0" y="94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8" name="pl967"/>
            <p:cNvSpPr/>
            <p:nvPr/>
          </p:nvSpPr>
          <p:spPr>
            <a:xfrm>
              <a:off x="2103528" y="4312023"/>
              <a:ext cx="20638" cy="9537"/>
            </a:xfrm>
            <a:custGeom>
              <a:avLst/>
              <a:pathLst>
                <a:path w="20638" h="9537">
                  <a:moveTo>
                    <a:pt x="20638" y="0"/>
                  </a:moveTo>
                  <a:lnTo>
                    <a:pt x="0" y="95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9" name="pl968"/>
            <p:cNvSpPr/>
            <p:nvPr/>
          </p:nvSpPr>
          <p:spPr>
            <a:xfrm>
              <a:off x="2137576" y="4329903"/>
              <a:ext cx="20364" cy="10108"/>
            </a:xfrm>
            <a:custGeom>
              <a:avLst/>
              <a:pathLst>
                <a:path w="20364" h="10108">
                  <a:moveTo>
                    <a:pt x="20364" y="0"/>
                  </a:moveTo>
                  <a:lnTo>
                    <a:pt x="0" y="101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0" name="pl969"/>
            <p:cNvSpPr/>
            <p:nvPr/>
          </p:nvSpPr>
          <p:spPr>
            <a:xfrm>
              <a:off x="2124907" y="4354924"/>
              <a:ext cx="20210" cy="10412"/>
            </a:xfrm>
            <a:custGeom>
              <a:avLst/>
              <a:pathLst>
                <a:path w="20210" h="10412">
                  <a:moveTo>
                    <a:pt x="20210" y="0"/>
                  </a:moveTo>
                  <a:lnTo>
                    <a:pt x="0" y="104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1" name="pl970"/>
            <p:cNvSpPr/>
            <p:nvPr/>
          </p:nvSpPr>
          <p:spPr>
            <a:xfrm>
              <a:off x="2095375" y="4162400"/>
              <a:ext cx="212258" cy="81460"/>
            </a:xfrm>
            <a:custGeom>
              <a:avLst/>
              <a:pathLst>
                <a:path w="212258" h="81460">
                  <a:moveTo>
                    <a:pt x="212258" y="0"/>
                  </a:moveTo>
                  <a:lnTo>
                    <a:pt x="141505" y="27153"/>
                  </a:lnTo>
                  <a:lnTo>
                    <a:pt x="70752" y="54307"/>
                  </a:lnTo>
                  <a:lnTo>
                    <a:pt x="0" y="814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2" name="pl971"/>
            <p:cNvSpPr/>
            <p:nvPr/>
          </p:nvSpPr>
          <p:spPr>
            <a:xfrm>
              <a:off x="2076790" y="4250539"/>
              <a:ext cx="21173" cy="8282"/>
            </a:xfrm>
            <a:custGeom>
              <a:avLst/>
              <a:pathLst>
                <a:path w="21173" h="8282">
                  <a:moveTo>
                    <a:pt x="21173" y="0"/>
                  </a:moveTo>
                  <a:lnTo>
                    <a:pt x="0" y="82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3" name="pl972"/>
            <p:cNvSpPr/>
            <p:nvPr/>
          </p:nvSpPr>
          <p:spPr>
            <a:xfrm>
              <a:off x="2872380" y="4693474"/>
              <a:ext cx="6576" cy="21763"/>
            </a:xfrm>
            <a:custGeom>
              <a:avLst/>
              <a:pathLst>
                <a:path w="6576" h="21763">
                  <a:moveTo>
                    <a:pt x="6576" y="0"/>
                  </a:moveTo>
                  <a:lnTo>
                    <a:pt x="0" y="217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4" name="pl973"/>
            <p:cNvSpPr/>
            <p:nvPr/>
          </p:nvSpPr>
          <p:spPr>
            <a:xfrm>
              <a:off x="2780429" y="4697609"/>
              <a:ext cx="39445" cy="106613"/>
            </a:xfrm>
            <a:custGeom>
              <a:avLst/>
              <a:pathLst>
                <a:path w="39445" h="106613">
                  <a:moveTo>
                    <a:pt x="39445" y="0"/>
                  </a:moveTo>
                  <a:lnTo>
                    <a:pt x="0" y="1066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5" name="pl974"/>
            <p:cNvSpPr/>
            <p:nvPr/>
          </p:nvSpPr>
          <p:spPr>
            <a:xfrm>
              <a:off x="2660741" y="4765930"/>
              <a:ext cx="29668" cy="61415"/>
            </a:xfrm>
            <a:custGeom>
              <a:avLst/>
              <a:pathLst>
                <a:path w="29668" h="61415">
                  <a:moveTo>
                    <a:pt x="29668" y="0"/>
                  </a:moveTo>
                  <a:lnTo>
                    <a:pt x="0" y="6141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6" name="pl975"/>
            <p:cNvSpPr/>
            <p:nvPr/>
          </p:nvSpPr>
          <p:spPr>
            <a:xfrm>
              <a:off x="2621314" y="4818007"/>
              <a:ext cx="20565" cy="40554"/>
            </a:xfrm>
            <a:custGeom>
              <a:avLst/>
              <a:pathLst>
                <a:path w="20565" h="40554">
                  <a:moveTo>
                    <a:pt x="20565" y="0"/>
                  </a:moveTo>
                  <a:lnTo>
                    <a:pt x="0" y="405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7" name="pl976"/>
            <p:cNvSpPr/>
            <p:nvPr/>
          </p:nvSpPr>
          <p:spPr>
            <a:xfrm>
              <a:off x="2672458" y="4837291"/>
              <a:ext cx="9448" cy="20678"/>
            </a:xfrm>
            <a:custGeom>
              <a:avLst/>
              <a:pathLst>
                <a:path w="9448" h="20678">
                  <a:moveTo>
                    <a:pt x="9448" y="0"/>
                  </a:moveTo>
                  <a:lnTo>
                    <a:pt x="0" y="206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8" name="pl977"/>
            <p:cNvSpPr/>
            <p:nvPr/>
          </p:nvSpPr>
          <p:spPr>
            <a:xfrm>
              <a:off x="2674115" y="4862872"/>
              <a:ext cx="9226" cy="20778"/>
            </a:xfrm>
            <a:custGeom>
              <a:avLst/>
              <a:pathLst>
                <a:path w="9226" h="20778">
                  <a:moveTo>
                    <a:pt x="9226" y="0"/>
                  </a:moveTo>
                  <a:lnTo>
                    <a:pt x="0" y="207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9" name="pl978"/>
            <p:cNvSpPr/>
            <p:nvPr/>
          </p:nvSpPr>
          <p:spPr>
            <a:xfrm>
              <a:off x="2638770" y="4826325"/>
              <a:ext cx="19866" cy="40900"/>
            </a:xfrm>
            <a:custGeom>
              <a:avLst/>
              <a:pathLst>
                <a:path w="19866" h="40900">
                  <a:moveTo>
                    <a:pt x="19866" y="0"/>
                  </a:moveTo>
                  <a:lnTo>
                    <a:pt x="0" y="409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0" name="pl979"/>
            <p:cNvSpPr/>
            <p:nvPr/>
          </p:nvSpPr>
          <p:spPr>
            <a:xfrm>
              <a:off x="3005662" y="4859884"/>
              <a:ext cx="2821" cy="22559"/>
            </a:xfrm>
            <a:custGeom>
              <a:avLst/>
              <a:pathLst>
                <a:path w="2821" h="22559">
                  <a:moveTo>
                    <a:pt x="2821" y="0"/>
                  </a:moveTo>
                  <a:lnTo>
                    <a:pt x="0" y="225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1" name="pl980"/>
            <p:cNvSpPr/>
            <p:nvPr/>
          </p:nvSpPr>
          <p:spPr>
            <a:xfrm>
              <a:off x="3180589" y="4889552"/>
              <a:ext cx="1962" cy="45428"/>
            </a:xfrm>
            <a:custGeom>
              <a:avLst/>
              <a:pathLst>
                <a:path w="1962" h="45428">
                  <a:moveTo>
                    <a:pt x="0" y="0"/>
                  </a:moveTo>
                  <a:lnTo>
                    <a:pt x="1962" y="454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2" name="pl981"/>
            <p:cNvSpPr/>
            <p:nvPr/>
          </p:nvSpPr>
          <p:spPr>
            <a:xfrm>
              <a:off x="3193877" y="4934432"/>
              <a:ext cx="1217" cy="22702"/>
            </a:xfrm>
            <a:custGeom>
              <a:avLst/>
              <a:pathLst>
                <a:path w="1217" h="22702">
                  <a:moveTo>
                    <a:pt x="0" y="0"/>
                  </a:moveTo>
                  <a:lnTo>
                    <a:pt x="1217" y="227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3" name="pl982"/>
            <p:cNvSpPr/>
            <p:nvPr/>
          </p:nvSpPr>
          <p:spPr>
            <a:xfrm>
              <a:off x="3185557" y="4957605"/>
              <a:ext cx="1022" cy="22712"/>
            </a:xfrm>
            <a:custGeom>
              <a:avLst/>
              <a:pathLst>
                <a:path w="1022" h="22712">
                  <a:moveTo>
                    <a:pt x="0" y="0"/>
                  </a:moveTo>
                  <a:lnTo>
                    <a:pt x="1022" y="227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4" name="pl983"/>
            <p:cNvSpPr/>
            <p:nvPr/>
          </p:nvSpPr>
          <p:spPr>
            <a:xfrm>
              <a:off x="3204628" y="4956582"/>
              <a:ext cx="1412" cy="22691"/>
            </a:xfrm>
            <a:custGeom>
              <a:avLst/>
              <a:pathLst>
                <a:path w="1412" h="22691">
                  <a:moveTo>
                    <a:pt x="0" y="0"/>
                  </a:moveTo>
                  <a:lnTo>
                    <a:pt x="1412" y="2269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5" name="pl984"/>
            <p:cNvSpPr/>
            <p:nvPr/>
          </p:nvSpPr>
          <p:spPr>
            <a:xfrm>
              <a:off x="3231200" y="4931788"/>
              <a:ext cx="1994" cy="22647"/>
            </a:xfrm>
            <a:custGeom>
              <a:avLst/>
              <a:pathLst>
                <a:path w="1994" h="22647">
                  <a:moveTo>
                    <a:pt x="0" y="0"/>
                  </a:moveTo>
                  <a:lnTo>
                    <a:pt x="1994" y="226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6" name="pl985"/>
            <p:cNvSpPr/>
            <p:nvPr/>
          </p:nvSpPr>
          <p:spPr>
            <a:xfrm>
              <a:off x="3223679" y="4955233"/>
              <a:ext cx="1800" cy="22663"/>
            </a:xfrm>
            <a:custGeom>
              <a:avLst/>
              <a:pathLst>
                <a:path w="1800" h="22663">
                  <a:moveTo>
                    <a:pt x="0" y="0"/>
                  </a:moveTo>
                  <a:lnTo>
                    <a:pt x="1800" y="226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7" name="pl986"/>
            <p:cNvSpPr/>
            <p:nvPr/>
          </p:nvSpPr>
          <p:spPr>
            <a:xfrm>
              <a:off x="3242704" y="4953557"/>
              <a:ext cx="2189" cy="22629"/>
            </a:xfrm>
            <a:custGeom>
              <a:avLst/>
              <a:pathLst>
                <a:path w="2189" h="22629">
                  <a:moveTo>
                    <a:pt x="0" y="0"/>
                  </a:moveTo>
                  <a:lnTo>
                    <a:pt x="2189" y="226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8" name="pl987"/>
            <p:cNvSpPr/>
            <p:nvPr/>
          </p:nvSpPr>
          <p:spPr>
            <a:xfrm>
              <a:off x="3319309" y="4920396"/>
              <a:ext cx="7661" cy="44820"/>
            </a:xfrm>
            <a:custGeom>
              <a:avLst/>
              <a:pathLst>
                <a:path w="7661" h="44820">
                  <a:moveTo>
                    <a:pt x="0" y="0"/>
                  </a:moveTo>
                  <a:lnTo>
                    <a:pt x="7661" y="448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9" name="pl988"/>
            <p:cNvSpPr/>
            <p:nvPr/>
          </p:nvSpPr>
          <p:spPr>
            <a:xfrm>
              <a:off x="3265314" y="4928242"/>
              <a:ext cx="2705" cy="22573"/>
            </a:xfrm>
            <a:custGeom>
              <a:avLst/>
              <a:pathLst>
                <a:path w="2705" h="22573">
                  <a:moveTo>
                    <a:pt x="0" y="0"/>
                  </a:moveTo>
                  <a:lnTo>
                    <a:pt x="2705" y="225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0" name="pl989"/>
            <p:cNvSpPr/>
            <p:nvPr/>
          </p:nvSpPr>
          <p:spPr>
            <a:xfrm>
              <a:off x="3280653" y="4949228"/>
              <a:ext cx="2963" cy="22541"/>
            </a:xfrm>
            <a:custGeom>
              <a:avLst/>
              <a:pathLst>
                <a:path w="2963" h="22541">
                  <a:moveTo>
                    <a:pt x="0" y="0"/>
                  </a:moveTo>
                  <a:lnTo>
                    <a:pt x="2963" y="225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1" name="pl990"/>
            <p:cNvSpPr/>
            <p:nvPr/>
          </p:nvSpPr>
          <p:spPr>
            <a:xfrm>
              <a:off x="2986228" y="4880280"/>
              <a:ext cx="3174" cy="22512"/>
            </a:xfrm>
            <a:custGeom>
              <a:avLst/>
              <a:pathLst>
                <a:path w="3174" h="22512">
                  <a:moveTo>
                    <a:pt x="3174" y="0"/>
                  </a:moveTo>
                  <a:lnTo>
                    <a:pt x="0" y="225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2" name="pl991"/>
            <p:cNvSpPr/>
            <p:nvPr/>
          </p:nvSpPr>
          <p:spPr>
            <a:xfrm>
              <a:off x="2957160" y="4899490"/>
              <a:ext cx="7276" cy="44884"/>
            </a:xfrm>
            <a:custGeom>
              <a:avLst/>
              <a:pathLst>
                <a:path w="7276" h="44884">
                  <a:moveTo>
                    <a:pt x="7276" y="0"/>
                  </a:moveTo>
                  <a:lnTo>
                    <a:pt x="0" y="448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3" name="pl992"/>
            <p:cNvSpPr/>
            <p:nvPr/>
          </p:nvSpPr>
          <p:spPr>
            <a:xfrm>
              <a:off x="2943910" y="4942806"/>
              <a:ext cx="3830" cy="22410"/>
            </a:xfrm>
            <a:custGeom>
              <a:avLst/>
              <a:pathLst>
                <a:path w="3830" h="22410">
                  <a:moveTo>
                    <a:pt x="3830" y="0"/>
                  </a:moveTo>
                  <a:lnTo>
                    <a:pt x="0" y="224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4" name="pl993"/>
            <p:cNvSpPr/>
            <p:nvPr/>
          </p:nvSpPr>
          <p:spPr>
            <a:xfrm>
              <a:off x="2963147" y="4945863"/>
              <a:ext cx="3445" cy="22472"/>
            </a:xfrm>
            <a:custGeom>
              <a:avLst/>
              <a:pathLst>
                <a:path w="3445" h="22472">
                  <a:moveTo>
                    <a:pt x="3445" y="0"/>
                  </a:moveTo>
                  <a:lnTo>
                    <a:pt x="0" y="224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5" name="pl994"/>
            <p:cNvSpPr/>
            <p:nvPr/>
          </p:nvSpPr>
          <p:spPr>
            <a:xfrm>
              <a:off x="3005372" y="4905645"/>
              <a:ext cx="2709" cy="22573"/>
            </a:xfrm>
            <a:custGeom>
              <a:avLst/>
              <a:pathLst>
                <a:path w="2709" h="22573">
                  <a:moveTo>
                    <a:pt x="2709" y="0"/>
                  </a:moveTo>
                  <a:lnTo>
                    <a:pt x="0" y="225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6" name="pl995"/>
            <p:cNvSpPr/>
            <p:nvPr/>
          </p:nvSpPr>
          <p:spPr>
            <a:xfrm>
              <a:off x="3024613" y="4930584"/>
              <a:ext cx="2261" cy="22622"/>
            </a:xfrm>
            <a:custGeom>
              <a:avLst/>
              <a:pathLst>
                <a:path w="2261" h="22622">
                  <a:moveTo>
                    <a:pt x="2261" y="0"/>
                  </a:moveTo>
                  <a:lnTo>
                    <a:pt x="0" y="226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7" name="pl996"/>
            <p:cNvSpPr/>
            <p:nvPr/>
          </p:nvSpPr>
          <p:spPr>
            <a:xfrm>
              <a:off x="3001767" y="4951004"/>
              <a:ext cx="2673" cy="22577"/>
            </a:xfrm>
            <a:custGeom>
              <a:avLst/>
              <a:pathLst>
                <a:path w="2673" h="22577">
                  <a:moveTo>
                    <a:pt x="2673" y="0"/>
                  </a:moveTo>
                  <a:lnTo>
                    <a:pt x="0" y="225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8" name="pl997"/>
            <p:cNvSpPr/>
            <p:nvPr/>
          </p:nvSpPr>
          <p:spPr>
            <a:xfrm>
              <a:off x="3074568" y="4957134"/>
              <a:ext cx="1217" cy="22702"/>
            </a:xfrm>
            <a:custGeom>
              <a:avLst/>
              <a:pathLst>
                <a:path w="1217" h="22702">
                  <a:moveTo>
                    <a:pt x="1217" y="0"/>
                  </a:moveTo>
                  <a:lnTo>
                    <a:pt x="0" y="227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9" name="pl998"/>
            <p:cNvSpPr/>
            <p:nvPr/>
          </p:nvSpPr>
          <p:spPr>
            <a:xfrm>
              <a:off x="3025987" y="4953557"/>
              <a:ext cx="2189" cy="22629"/>
            </a:xfrm>
            <a:custGeom>
              <a:avLst/>
              <a:pathLst>
                <a:path w="2189" h="22629">
                  <a:moveTo>
                    <a:pt x="2189" y="0"/>
                  </a:moveTo>
                  <a:lnTo>
                    <a:pt x="0" y="226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0" name="pl999"/>
            <p:cNvSpPr/>
            <p:nvPr/>
          </p:nvSpPr>
          <p:spPr>
            <a:xfrm>
              <a:off x="2921910" y="4871136"/>
              <a:ext cx="13073" cy="66941"/>
            </a:xfrm>
            <a:custGeom>
              <a:avLst/>
              <a:pathLst>
                <a:path w="13073" h="66941">
                  <a:moveTo>
                    <a:pt x="13073" y="0"/>
                  </a:moveTo>
                  <a:lnTo>
                    <a:pt x="0" y="669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1" name="pl1000"/>
            <p:cNvSpPr/>
            <p:nvPr/>
          </p:nvSpPr>
          <p:spPr>
            <a:xfrm>
              <a:off x="2924729" y="4939427"/>
              <a:ext cx="4214" cy="22341"/>
            </a:xfrm>
            <a:custGeom>
              <a:avLst/>
              <a:pathLst>
                <a:path w="4214" h="22341">
                  <a:moveTo>
                    <a:pt x="4214" y="0"/>
                  </a:moveTo>
                  <a:lnTo>
                    <a:pt x="0" y="223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2" name="pl1001"/>
            <p:cNvSpPr/>
            <p:nvPr/>
          </p:nvSpPr>
          <p:spPr>
            <a:xfrm>
              <a:off x="2766166" y="4801892"/>
              <a:ext cx="8027" cy="21270"/>
            </a:xfrm>
            <a:custGeom>
              <a:avLst/>
              <a:pathLst>
                <a:path w="8027" h="21270">
                  <a:moveTo>
                    <a:pt x="8027" y="0"/>
                  </a:moveTo>
                  <a:lnTo>
                    <a:pt x="0" y="212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3" name="pl1002"/>
            <p:cNvSpPr/>
            <p:nvPr/>
          </p:nvSpPr>
          <p:spPr>
            <a:xfrm>
              <a:off x="2710002" y="4814523"/>
              <a:ext cx="34035" cy="84332"/>
            </a:xfrm>
            <a:custGeom>
              <a:avLst/>
              <a:pathLst>
                <a:path w="34035" h="84332">
                  <a:moveTo>
                    <a:pt x="34035" y="0"/>
                  </a:moveTo>
                  <a:lnTo>
                    <a:pt x="0" y="843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4" name="pl1003"/>
            <p:cNvSpPr/>
            <p:nvPr/>
          </p:nvSpPr>
          <p:spPr>
            <a:xfrm>
              <a:off x="2820518" y="4844076"/>
              <a:ext cx="6700" cy="21725"/>
            </a:xfrm>
            <a:custGeom>
              <a:avLst/>
              <a:pathLst>
                <a:path w="6700" h="21725">
                  <a:moveTo>
                    <a:pt x="6700" y="0"/>
                  </a:moveTo>
                  <a:lnTo>
                    <a:pt x="0" y="217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5" name="pl1004"/>
            <p:cNvSpPr/>
            <p:nvPr/>
          </p:nvSpPr>
          <p:spPr>
            <a:xfrm>
              <a:off x="2801647" y="4864169"/>
              <a:ext cx="13624" cy="43381"/>
            </a:xfrm>
            <a:custGeom>
              <a:avLst/>
              <a:pathLst>
                <a:path w="13624" h="43381">
                  <a:moveTo>
                    <a:pt x="13624" y="0"/>
                  </a:moveTo>
                  <a:lnTo>
                    <a:pt x="0" y="433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6" name="pl1005"/>
            <p:cNvSpPr/>
            <p:nvPr/>
          </p:nvSpPr>
          <p:spPr>
            <a:xfrm>
              <a:off x="2783234" y="4903913"/>
              <a:ext cx="7044" cy="21616"/>
            </a:xfrm>
            <a:custGeom>
              <a:avLst/>
              <a:pathLst>
                <a:path w="7044" h="21616">
                  <a:moveTo>
                    <a:pt x="7044" y="0"/>
                  </a:moveTo>
                  <a:lnTo>
                    <a:pt x="0" y="216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7" name="pl1006"/>
            <p:cNvSpPr/>
            <p:nvPr/>
          </p:nvSpPr>
          <p:spPr>
            <a:xfrm>
              <a:off x="2806474" y="4911066"/>
              <a:ext cx="6579" cy="21762"/>
            </a:xfrm>
            <a:custGeom>
              <a:avLst/>
              <a:pathLst>
                <a:path w="6579" h="21762">
                  <a:moveTo>
                    <a:pt x="6579" y="0"/>
                  </a:moveTo>
                  <a:lnTo>
                    <a:pt x="0" y="217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8" name="pl1007"/>
            <p:cNvSpPr/>
            <p:nvPr/>
          </p:nvSpPr>
          <p:spPr>
            <a:xfrm>
              <a:off x="2760154" y="4853352"/>
              <a:ext cx="22517" cy="64381"/>
            </a:xfrm>
            <a:custGeom>
              <a:avLst/>
              <a:pathLst>
                <a:path w="22517" h="64381">
                  <a:moveTo>
                    <a:pt x="22517" y="0"/>
                  </a:moveTo>
                  <a:lnTo>
                    <a:pt x="0" y="643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9" name="pl1008"/>
            <p:cNvSpPr/>
            <p:nvPr/>
          </p:nvSpPr>
          <p:spPr>
            <a:xfrm>
              <a:off x="2858342" y="4878241"/>
              <a:ext cx="5772" cy="21990"/>
            </a:xfrm>
            <a:custGeom>
              <a:avLst/>
              <a:pathLst>
                <a:path w="5772" h="21990">
                  <a:moveTo>
                    <a:pt x="5772" y="0"/>
                  </a:moveTo>
                  <a:lnTo>
                    <a:pt x="0" y="219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0" name="pl1009"/>
            <p:cNvSpPr/>
            <p:nvPr/>
          </p:nvSpPr>
          <p:spPr>
            <a:xfrm>
              <a:off x="2829866" y="4895830"/>
              <a:ext cx="12222" cy="43796"/>
            </a:xfrm>
            <a:custGeom>
              <a:avLst/>
              <a:pathLst>
                <a:path w="12222" h="43796">
                  <a:moveTo>
                    <a:pt x="12222" y="0"/>
                  </a:moveTo>
                  <a:lnTo>
                    <a:pt x="0" y="437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1" name="pl1010"/>
            <p:cNvSpPr/>
            <p:nvPr/>
          </p:nvSpPr>
          <p:spPr>
            <a:xfrm>
              <a:off x="2869227" y="4904381"/>
              <a:ext cx="5432" cy="22076"/>
            </a:xfrm>
            <a:custGeom>
              <a:avLst/>
              <a:pathLst>
                <a:path w="5432" h="22076">
                  <a:moveTo>
                    <a:pt x="5432" y="0"/>
                  </a:moveTo>
                  <a:lnTo>
                    <a:pt x="0" y="220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2" name="pl1011"/>
            <p:cNvSpPr/>
            <p:nvPr/>
          </p:nvSpPr>
          <p:spPr>
            <a:xfrm>
              <a:off x="2886559" y="4931705"/>
              <a:ext cx="4977" cy="22183"/>
            </a:xfrm>
            <a:custGeom>
              <a:avLst/>
              <a:pathLst>
                <a:path w="4977" h="22183">
                  <a:moveTo>
                    <a:pt x="4977" y="0"/>
                  </a:moveTo>
                  <a:lnTo>
                    <a:pt x="0" y="221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3" name="pl1012"/>
            <p:cNvSpPr/>
            <p:nvPr/>
          </p:nvSpPr>
          <p:spPr>
            <a:xfrm>
              <a:off x="2738511" y="4821891"/>
              <a:ext cx="24301" cy="63729"/>
            </a:xfrm>
            <a:custGeom>
              <a:avLst/>
              <a:pathLst>
                <a:path w="24301" h="63729">
                  <a:moveTo>
                    <a:pt x="24301" y="0"/>
                  </a:moveTo>
                  <a:lnTo>
                    <a:pt x="0" y="637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4" name="pl1013"/>
            <p:cNvSpPr/>
            <p:nvPr/>
          </p:nvSpPr>
          <p:spPr>
            <a:xfrm>
              <a:off x="2737248" y="4888151"/>
              <a:ext cx="7963" cy="21294"/>
            </a:xfrm>
            <a:custGeom>
              <a:avLst/>
              <a:pathLst>
                <a:path w="7963" h="21294">
                  <a:moveTo>
                    <a:pt x="7963" y="0"/>
                  </a:moveTo>
                  <a:lnTo>
                    <a:pt x="0" y="212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5" name="pl1014"/>
            <p:cNvSpPr/>
            <p:nvPr/>
          </p:nvSpPr>
          <p:spPr>
            <a:xfrm>
              <a:off x="2578080" y="4632114"/>
              <a:ext cx="102372" cy="177167"/>
            </a:xfrm>
            <a:custGeom>
              <a:avLst/>
              <a:pathLst>
                <a:path w="102372" h="177167">
                  <a:moveTo>
                    <a:pt x="102372" y="0"/>
                  </a:moveTo>
                  <a:lnTo>
                    <a:pt x="68248" y="59055"/>
                  </a:lnTo>
                  <a:lnTo>
                    <a:pt x="34124" y="118111"/>
                  </a:lnTo>
                  <a:lnTo>
                    <a:pt x="0" y="17716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6" name="pl1015"/>
            <p:cNvSpPr/>
            <p:nvPr/>
          </p:nvSpPr>
          <p:spPr>
            <a:xfrm>
              <a:off x="2569873" y="4811069"/>
              <a:ext cx="11311" cy="19721"/>
            </a:xfrm>
            <a:custGeom>
              <a:avLst/>
              <a:pathLst>
                <a:path w="11311" h="19721">
                  <a:moveTo>
                    <a:pt x="11311" y="0"/>
                  </a:moveTo>
                  <a:lnTo>
                    <a:pt x="0" y="197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7" name="pl1016"/>
            <p:cNvSpPr/>
            <p:nvPr/>
          </p:nvSpPr>
          <p:spPr>
            <a:xfrm>
              <a:off x="2591132" y="4822723"/>
              <a:ext cx="10886" cy="19959"/>
            </a:xfrm>
            <a:custGeom>
              <a:avLst/>
              <a:pathLst>
                <a:path w="10886" h="19959">
                  <a:moveTo>
                    <a:pt x="10886" y="0"/>
                  </a:moveTo>
                  <a:lnTo>
                    <a:pt x="0" y="199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8" name="pl1017"/>
            <p:cNvSpPr/>
            <p:nvPr/>
          </p:nvSpPr>
          <p:spPr>
            <a:xfrm>
              <a:off x="3588175" y="4633412"/>
              <a:ext cx="11318" cy="19717"/>
            </a:xfrm>
            <a:custGeom>
              <a:avLst/>
              <a:pathLst>
                <a:path w="11318" h="19717">
                  <a:moveTo>
                    <a:pt x="0" y="0"/>
                  </a:moveTo>
                  <a:lnTo>
                    <a:pt x="11318" y="197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9" name="pl1018"/>
            <p:cNvSpPr/>
            <p:nvPr/>
          </p:nvSpPr>
          <p:spPr>
            <a:xfrm>
              <a:off x="3327811" y="4756784"/>
              <a:ext cx="42227" cy="200212"/>
            </a:xfrm>
            <a:custGeom>
              <a:avLst/>
              <a:pathLst>
                <a:path w="42227" h="200212">
                  <a:moveTo>
                    <a:pt x="0" y="0"/>
                  </a:moveTo>
                  <a:lnTo>
                    <a:pt x="14075" y="66737"/>
                  </a:lnTo>
                  <a:lnTo>
                    <a:pt x="28151" y="133475"/>
                  </a:lnTo>
                  <a:lnTo>
                    <a:pt x="42227" y="2002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0" name="pl1019"/>
            <p:cNvSpPr/>
            <p:nvPr/>
          </p:nvSpPr>
          <p:spPr>
            <a:xfrm>
              <a:off x="3899139" y="4379177"/>
              <a:ext cx="18626" cy="13035"/>
            </a:xfrm>
            <a:custGeom>
              <a:avLst/>
              <a:pathLst>
                <a:path w="18626" h="13035">
                  <a:moveTo>
                    <a:pt x="0" y="0"/>
                  </a:moveTo>
                  <a:lnTo>
                    <a:pt x="18626" y="130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1" name="pl1020"/>
            <p:cNvSpPr/>
            <p:nvPr/>
          </p:nvSpPr>
          <p:spPr>
            <a:xfrm>
              <a:off x="4054487" y="4103844"/>
              <a:ext cx="21882" cy="6170"/>
            </a:xfrm>
            <a:custGeom>
              <a:avLst/>
              <a:pathLst>
                <a:path w="21882" h="6170">
                  <a:moveTo>
                    <a:pt x="0" y="0"/>
                  </a:moveTo>
                  <a:lnTo>
                    <a:pt x="21882" y="61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2" name="pl1021"/>
            <p:cNvSpPr/>
            <p:nvPr/>
          </p:nvSpPr>
          <p:spPr>
            <a:xfrm>
              <a:off x="4081708" y="4090294"/>
              <a:ext cx="22006" cy="5711"/>
            </a:xfrm>
            <a:custGeom>
              <a:avLst/>
              <a:pathLst>
                <a:path w="22006" h="5711">
                  <a:moveTo>
                    <a:pt x="0" y="0"/>
                  </a:moveTo>
                  <a:lnTo>
                    <a:pt x="22006" y="571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3" name="pl1022"/>
            <p:cNvSpPr/>
            <p:nvPr/>
          </p:nvSpPr>
          <p:spPr>
            <a:xfrm>
              <a:off x="4098974" y="4113607"/>
              <a:ext cx="109492" cy="30557"/>
            </a:xfrm>
            <a:custGeom>
              <a:avLst/>
              <a:pathLst>
                <a:path w="109492" h="30557">
                  <a:moveTo>
                    <a:pt x="0" y="0"/>
                  </a:moveTo>
                  <a:lnTo>
                    <a:pt x="109492" y="305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4" name="pl1023"/>
            <p:cNvSpPr/>
            <p:nvPr/>
          </p:nvSpPr>
          <p:spPr>
            <a:xfrm>
              <a:off x="4210369" y="4137260"/>
              <a:ext cx="21937" cy="5970"/>
            </a:xfrm>
            <a:custGeom>
              <a:avLst/>
              <a:pathLst>
                <a:path w="21937" h="5970">
                  <a:moveTo>
                    <a:pt x="0" y="0"/>
                  </a:moveTo>
                  <a:lnTo>
                    <a:pt x="21937" y="59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5" name="pl1024"/>
            <p:cNvSpPr/>
            <p:nvPr/>
          </p:nvSpPr>
          <p:spPr>
            <a:xfrm>
              <a:off x="4115356" y="4045879"/>
              <a:ext cx="22270" cy="4572"/>
            </a:xfrm>
            <a:custGeom>
              <a:avLst/>
              <a:pathLst>
                <a:path w="22270" h="4572">
                  <a:moveTo>
                    <a:pt x="0" y="0"/>
                  </a:moveTo>
                  <a:lnTo>
                    <a:pt x="22270" y="45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6" name="pl1025"/>
            <p:cNvSpPr/>
            <p:nvPr/>
          </p:nvSpPr>
          <p:spPr>
            <a:xfrm>
              <a:off x="4132247" y="4075109"/>
              <a:ext cx="88605" cy="20480"/>
            </a:xfrm>
            <a:custGeom>
              <a:avLst/>
              <a:pathLst>
                <a:path w="88605" h="20480">
                  <a:moveTo>
                    <a:pt x="0" y="0"/>
                  </a:moveTo>
                  <a:lnTo>
                    <a:pt x="88605" y="204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7" name="pl1026"/>
            <p:cNvSpPr/>
            <p:nvPr/>
          </p:nvSpPr>
          <p:spPr>
            <a:xfrm>
              <a:off x="4222962" y="4086276"/>
              <a:ext cx="22194" cy="4930"/>
            </a:xfrm>
            <a:custGeom>
              <a:avLst/>
              <a:pathLst>
                <a:path w="22194" h="4930">
                  <a:moveTo>
                    <a:pt x="0" y="0"/>
                  </a:moveTo>
                  <a:lnTo>
                    <a:pt x="22194" y="49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8" name="pl1027"/>
            <p:cNvSpPr/>
            <p:nvPr/>
          </p:nvSpPr>
          <p:spPr>
            <a:xfrm>
              <a:off x="4149666" y="3979074"/>
              <a:ext cx="22538" cy="2986"/>
            </a:xfrm>
            <a:custGeom>
              <a:avLst/>
              <a:pathLst>
                <a:path w="22538" h="2986">
                  <a:moveTo>
                    <a:pt x="0" y="0"/>
                  </a:moveTo>
                  <a:lnTo>
                    <a:pt x="22538" y="29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9" name="pl1028"/>
            <p:cNvSpPr/>
            <p:nvPr/>
          </p:nvSpPr>
          <p:spPr>
            <a:xfrm>
              <a:off x="4163244" y="4038006"/>
              <a:ext cx="22343" cy="4202"/>
            </a:xfrm>
            <a:custGeom>
              <a:avLst/>
              <a:pathLst>
                <a:path w="22343" h="4202">
                  <a:moveTo>
                    <a:pt x="0" y="0"/>
                  </a:moveTo>
                  <a:lnTo>
                    <a:pt x="22343" y="42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0" name="pl1029"/>
            <p:cNvSpPr/>
            <p:nvPr/>
          </p:nvSpPr>
          <p:spPr>
            <a:xfrm>
              <a:off x="4188530" y="4025870"/>
              <a:ext cx="22406" cy="3854"/>
            </a:xfrm>
            <a:custGeom>
              <a:avLst/>
              <a:pathLst>
                <a:path w="22406" h="3854">
                  <a:moveTo>
                    <a:pt x="0" y="0"/>
                  </a:moveTo>
                  <a:lnTo>
                    <a:pt x="22406" y="38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1" name="pl1030"/>
            <p:cNvSpPr/>
            <p:nvPr/>
          </p:nvSpPr>
          <p:spPr>
            <a:xfrm>
              <a:off x="4213409" y="4014726"/>
              <a:ext cx="22457" cy="3542"/>
            </a:xfrm>
            <a:custGeom>
              <a:avLst/>
              <a:pathLst>
                <a:path w="22457" h="3542">
                  <a:moveTo>
                    <a:pt x="0" y="0"/>
                  </a:moveTo>
                  <a:lnTo>
                    <a:pt x="22457" y="35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2" name="pl1031"/>
            <p:cNvSpPr/>
            <p:nvPr/>
          </p:nvSpPr>
          <p:spPr>
            <a:xfrm>
              <a:off x="4237663" y="4006467"/>
              <a:ext cx="22494" cy="3301"/>
            </a:xfrm>
            <a:custGeom>
              <a:avLst/>
              <a:pathLst>
                <a:path w="22494" h="3301">
                  <a:moveTo>
                    <a:pt x="0" y="0"/>
                  </a:moveTo>
                  <a:lnTo>
                    <a:pt x="22494" y="33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3" name="pl1032"/>
            <p:cNvSpPr/>
            <p:nvPr/>
          </p:nvSpPr>
          <p:spPr>
            <a:xfrm>
              <a:off x="4208254" y="4044687"/>
              <a:ext cx="44700" cy="8332"/>
            </a:xfrm>
            <a:custGeom>
              <a:avLst/>
              <a:pathLst>
                <a:path w="44700" h="8332">
                  <a:moveTo>
                    <a:pt x="0" y="0"/>
                  </a:moveTo>
                  <a:lnTo>
                    <a:pt x="44700" y="83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4" name="pl1033"/>
            <p:cNvSpPr/>
            <p:nvPr/>
          </p:nvSpPr>
          <p:spPr>
            <a:xfrm>
              <a:off x="4178122" y="3925711"/>
              <a:ext cx="68000" cy="5283"/>
            </a:xfrm>
            <a:custGeom>
              <a:avLst/>
              <a:pathLst>
                <a:path w="68000" h="5283">
                  <a:moveTo>
                    <a:pt x="0" y="0"/>
                  </a:moveTo>
                  <a:lnTo>
                    <a:pt x="68000" y="52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5" name="pl1034"/>
            <p:cNvSpPr/>
            <p:nvPr/>
          </p:nvSpPr>
          <p:spPr>
            <a:xfrm>
              <a:off x="4249378" y="3859026"/>
              <a:ext cx="22733" cy="292"/>
            </a:xfrm>
            <a:custGeom>
              <a:avLst/>
              <a:pathLst>
                <a:path w="22733" h="292">
                  <a:moveTo>
                    <a:pt x="0" y="0"/>
                  </a:moveTo>
                  <a:lnTo>
                    <a:pt x="22733" y="2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6" name="pl1035"/>
            <p:cNvSpPr/>
            <p:nvPr/>
          </p:nvSpPr>
          <p:spPr>
            <a:xfrm>
              <a:off x="4247997" y="3901973"/>
              <a:ext cx="22705" cy="1168"/>
            </a:xfrm>
            <a:custGeom>
              <a:avLst/>
              <a:pathLst>
                <a:path w="22705" h="1168">
                  <a:moveTo>
                    <a:pt x="0" y="0"/>
                  </a:moveTo>
                  <a:lnTo>
                    <a:pt x="22705" y="11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7" name="pl1036"/>
            <p:cNvSpPr/>
            <p:nvPr/>
          </p:nvSpPr>
          <p:spPr>
            <a:xfrm>
              <a:off x="4248815" y="3882893"/>
              <a:ext cx="22721" cy="779"/>
            </a:xfrm>
            <a:custGeom>
              <a:avLst/>
              <a:pathLst>
                <a:path w="22721" h="779">
                  <a:moveTo>
                    <a:pt x="0" y="0"/>
                  </a:moveTo>
                  <a:lnTo>
                    <a:pt x="22721" y="7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8" name="pl1037"/>
            <p:cNvSpPr/>
            <p:nvPr/>
          </p:nvSpPr>
          <p:spPr>
            <a:xfrm>
              <a:off x="4127081" y="4096415"/>
              <a:ext cx="110182" cy="27968"/>
            </a:xfrm>
            <a:custGeom>
              <a:avLst/>
              <a:pathLst>
                <a:path w="110182" h="27968">
                  <a:moveTo>
                    <a:pt x="0" y="0"/>
                  </a:moveTo>
                  <a:lnTo>
                    <a:pt x="110182" y="279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9" name="pl1038"/>
            <p:cNvSpPr/>
            <p:nvPr/>
          </p:nvSpPr>
          <p:spPr>
            <a:xfrm>
              <a:off x="3995844" y="4258835"/>
              <a:ext cx="102429" cy="49301"/>
            </a:xfrm>
            <a:custGeom>
              <a:avLst/>
              <a:pathLst>
                <a:path w="102429" h="49301">
                  <a:moveTo>
                    <a:pt x="0" y="0"/>
                  </a:moveTo>
                  <a:lnTo>
                    <a:pt x="102429" y="493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0" name="pl1039"/>
            <p:cNvSpPr/>
            <p:nvPr/>
          </p:nvSpPr>
          <p:spPr>
            <a:xfrm>
              <a:off x="4091554" y="4321844"/>
              <a:ext cx="61028" cy="30455"/>
            </a:xfrm>
            <a:custGeom>
              <a:avLst/>
              <a:pathLst>
                <a:path w="61028" h="30455">
                  <a:moveTo>
                    <a:pt x="0" y="0"/>
                  </a:moveTo>
                  <a:lnTo>
                    <a:pt x="61028" y="304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1" name="pl1040"/>
            <p:cNvSpPr/>
            <p:nvPr/>
          </p:nvSpPr>
          <p:spPr>
            <a:xfrm>
              <a:off x="4102860" y="4298485"/>
              <a:ext cx="41166" cy="19309"/>
            </a:xfrm>
            <a:custGeom>
              <a:avLst/>
              <a:pathLst>
                <a:path w="41166" h="19309">
                  <a:moveTo>
                    <a:pt x="0" y="0"/>
                  </a:moveTo>
                  <a:lnTo>
                    <a:pt x="41166" y="193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2" name="pl1041"/>
            <p:cNvSpPr/>
            <p:nvPr/>
          </p:nvSpPr>
          <p:spPr>
            <a:xfrm>
              <a:off x="4150682" y="4303338"/>
              <a:ext cx="20719" cy="9359"/>
            </a:xfrm>
            <a:custGeom>
              <a:avLst/>
              <a:pathLst>
                <a:path w="20719" h="9359">
                  <a:moveTo>
                    <a:pt x="0" y="0"/>
                  </a:moveTo>
                  <a:lnTo>
                    <a:pt x="20719" y="93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3" name="pl1042"/>
            <p:cNvSpPr/>
            <p:nvPr/>
          </p:nvSpPr>
          <p:spPr>
            <a:xfrm>
              <a:off x="4127198" y="4242490"/>
              <a:ext cx="21101" cy="8463"/>
            </a:xfrm>
            <a:custGeom>
              <a:avLst/>
              <a:pathLst>
                <a:path w="21101" h="8463">
                  <a:moveTo>
                    <a:pt x="0" y="0"/>
                  </a:moveTo>
                  <a:lnTo>
                    <a:pt x="21101" y="84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4" name="pl1043"/>
            <p:cNvSpPr/>
            <p:nvPr/>
          </p:nvSpPr>
          <p:spPr>
            <a:xfrm>
              <a:off x="4158410" y="4224776"/>
              <a:ext cx="21311" cy="7918"/>
            </a:xfrm>
            <a:custGeom>
              <a:avLst/>
              <a:pathLst>
                <a:path w="21311" h="7918">
                  <a:moveTo>
                    <a:pt x="0" y="0"/>
                  </a:moveTo>
                  <a:lnTo>
                    <a:pt x="21311" y="79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5" name="pl1044"/>
            <p:cNvSpPr/>
            <p:nvPr/>
          </p:nvSpPr>
          <p:spPr>
            <a:xfrm>
              <a:off x="4189353" y="4205715"/>
              <a:ext cx="21508" cy="7367"/>
            </a:xfrm>
            <a:custGeom>
              <a:avLst/>
              <a:pathLst>
                <a:path w="21508" h="7367">
                  <a:moveTo>
                    <a:pt x="0" y="0"/>
                  </a:moveTo>
                  <a:lnTo>
                    <a:pt x="21508" y="736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6" name="pl1045"/>
            <p:cNvSpPr/>
            <p:nvPr/>
          </p:nvSpPr>
          <p:spPr>
            <a:xfrm>
              <a:off x="4169401" y="4259417"/>
              <a:ext cx="21101" cy="8463"/>
            </a:xfrm>
            <a:custGeom>
              <a:avLst/>
              <a:pathLst>
                <a:path w="21101" h="8463">
                  <a:moveTo>
                    <a:pt x="0" y="0"/>
                  </a:moveTo>
                  <a:lnTo>
                    <a:pt x="21101" y="84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7" name="pl1046"/>
            <p:cNvSpPr/>
            <p:nvPr/>
          </p:nvSpPr>
          <p:spPr>
            <a:xfrm>
              <a:off x="3843090" y="4485821"/>
              <a:ext cx="101092" cy="91588"/>
            </a:xfrm>
            <a:custGeom>
              <a:avLst/>
              <a:pathLst>
                <a:path w="101092" h="91588">
                  <a:moveTo>
                    <a:pt x="0" y="0"/>
                  </a:moveTo>
                  <a:lnTo>
                    <a:pt x="50546" y="45794"/>
                  </a:lnTo>
                  <a:lnTo>
                    <a:pt x="101092" y="915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8" name="pl1047"/>
            <p:cNvSpPr/>
            <p:nvPr/>
          </p:nvSpPr>
          <p:spPr>
            <a:xfrm>
              <a:off x="3937080" y="4585174"/>
              <a:ext cx="33401" cy="30852"/>
            </a:xfrm>
            <a:custGeom>
              <a:avLst/>
              <a:pathLst>
                <a:path w="33401" h="30852">
                  <a:moveTo>
                    <a:pt x="0" y="0"/>
                  </a:moveTo>
                  <a:lnTo>
                    <a:pt x="33401" y="308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9" name="pl1048"/>
            <p:cNvSpPr/>
            <p:nvPr/>
          </p:nvSpPr>
          <p:spPr>
            <a:xfrm>
              <a:off x="3951211" y="4569576"/>
              <a:ext cx="16995" cy="15101"/>
            </a:xfrm>
            <a:custGeom>
              <a:avLst/>
              <a:pathLst>
                <a:path w="16995" h="15101">
                  <a:moveTo>
                    <a:pt x="0" y="0"/>
                  </a:moveTo>
                  <a:lnTo>
                    <a:pt x="16995" y="151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0" name="pl1049"/>
            <p:cNvSpPr/>
            <p:nvPr/>
          </p:nvSpPr>
          <p:spPr>
            <a:xfrm>
              <a:off x="3972947" y="4579309"/>
              <a:ext cx="17091" cy="14991"/>
            </a:xfrm>
            <a:custGeom>
              <a:avLst/>
              <a:pathLst>
                <a:path w="17091" h="14991">
                  <a:moveTo>
                    <a:pt x="0" y="0"/>
                  </a:moveTo>
                  <a:lnTo>
                    <a:pt x="17091" y="1499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1" name="pl1050"/>
            <p:cNvSpPr/>
            <p:nvPr/>
          </p:nvSpPr>
          <p:spPr>
            <a:xfrm>
              <a:off x="3872735" y="4451495"/>
              <a:ext cx="105327" cy="86684"/>
            </a:xfrm>
            <a:custGeom>
              <a:avLst/>
              <a:pathLst>
                <a:path w="105327" h="86684">
                  <a:moveTo>
                    <a:pt x="0" y="0"/>
                  </a:moveTo>
                  <a:lnTo>
                    <a:pt x="52663" y="43342"/>
                  </a:lnTo>
                  <a:lnTo>
                    <a:pt x="105327" y="866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2" name="pl1051"/>
            <p:cNvSpPr/>
            <p:nvPr/>
          </p:nvSpPr>
          <p:spPr>
            <a:xfrm>
              <a:off x="3980041" y="4535769"/>
              <a:ext cx="35191" cy="28794"/>
            </a:xfrm>
            <a:custGeom>
              <a:avLst/>
              <a:pathLst>
                <a:path w="35191" h="28794">
                  <a:moveTo>
                    <a:pt x="0" y="0"/>
                  </a:moveTo>
                  <a:lnTo>
                    <a:pt x="35191" y="287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3" name="pl1052"/>
            <p:cNvSpPr/>
            <p:nvPr/>
          </p:nvSpPr>
          <p:spPr>
            <a:xfrm>
              <a:off x="3995616" y="4516284"/>
              <a:ext cx="17920" cy="13991"/>
            </a:xfrm>
            <a:custGeom>
              <a:avLst/>
              <a:pathLst>
                <a:path w="17920" h="13991">
                  <a:moveTo>
                    <a:pt x="0" y="0"/>
                  </a:moveTo>
                  <a:lnTo>
                    <a:pt x="17920" y="1399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4" name="pl1053"/>
            <p:cNvSpPr/>
            <p:nvPr/>
          </p:nvSpPr>
          <p:spPr>
            <a:xfrm>
              <a:off x="4021314" y="4520195"/>
              <a:ext cx="18079" cy="13785"/>
            </a:xfrm>
            <a:custGeom>
              <a:avLst/>
              <a:pathLst>
                <a:path w="18079" h="13785">
                  <a:moveTo>
                    <a:pt x="0" y="0"/>
                  </a:moveTo>
                  <a:lnTo>
                    <a:pt x="18079" y="137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5" name="pl1054"/>
            <p:cNvSpPr/>
            <p:nvPr/>
          </p:nvSpPr>
          <p:spPr>
            <a:xfrm>
              <a:off x="3923305" y="4384211"/>
              <a:ext cx="75034" cy="51381"/>
            </a:xfrm>
            <a:custGeom>
              <a:avLst/>
              <a:pathLst>
                <a:path w="75034" h="51381">
                  <a:moveTo>
                    <a:pt x="0" y="0"/>
                  </a:moveTo>
                  <a:lnTo>
                    <a:pt x="75034" y="513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6" name="pl1055"/>
            <p:cNvSpPr/>
            <p:nvPr/>
          </p:nvSpPr>
          <p:spPr>
            <a:xfrm>
              <a:off x="3977826" y="4464488"/>
              <a:ext cx="73250" cy="53894"/>
            </a:xfrm>
            <a:custGeom>
              <a:avLst/>
              <a:pathLst>
                <a:path w="73250" h="53894">
                  <a:moveTo>
                    <a:pt x="0" y="0"/>
                  </a:moveTo>
                  <a:lnTo>
                    <a:pt x="73250" y="538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7" name="pl1056"/>
            <p:cNvSpPr/>
            <p:nvPr/>
          </p:nvSpPr>
          <p:spPr>
            <a:xfrm>
              <a:off x="4024565" y="4395342"/>
              <a:ext cx="19328" cy="11970"/>
            </a:xfrm>
            <a:custGeom>
              <a:avLst/>
              <a:pathLst>
                <a:path w="19328" h="11970">
                  <a:moveTo>
                    <a:pt x="0" y="0"/>
                  </a:moveTo>
                  <a:lnTo>
                    <a:pt x="19328" y="119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8" name="pl1057"/>
            <p:cNvSpPr/>
            <p:nvPr/>
          </p:nvSpPr>
          <p:spPr>
            <a:xfrm>
              <a:off x="4032564" y="4425209"/>
              <a:ext cx="57263" cy="37053"/>
            </a:xfrm>
            <a:custGeom>
              <a:avLst/>
              <a:pathLst>
                <a:path w="57263" h="37053">
                  <a:moveTo>
                    <a:pt x="0" y="0"/>
                  </a:moveTo>
                  <a:lnTo>
                    <a:pt x="57263" y="370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9" name="pl1058"/>
            <p:cNvSpPr/>
            <p:nvPr/>
          </p:nvSpPr>
          <p:spPr>
            <a:xfrm>
              <a:off x="4054867" y="4389195"/>
              <a:ext cx="19562" cy="11584"/>
            </a:xfrm>
            <a:custGeom>
              <a:avLst/>
              <a:pathLst>
                <a:path w="19562" h="11584">
                  <a:moveTo>
                    <a:pt x="0" y="0"/>
                  </a:moveTo>
                  <a:lnTo>
                    <a:pt x="19562" y="115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0" name="pl1059"/>
            <p:cNvSpPr/>
            <p:nvPr/>
          </p:nvSpPr>
          <p:spPr>
            <a:xfrm>
              <a:off x="4085555" y="4381550"/>
              <a:ext cx="39588" cy="22368"/>
            </a:xfrm>
            <a:custGeom>
              <a:avLst/>
              <a:pathLst>
                <a:path w="39588" h="22368">
                  <a:moveTo>
                    <a:pt x="0" y="0"/>
                  </a:moveTo>
                  <a:lnTo>
                    <a:pt x="39588" y="223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1" name="pl1060"/>
            <p:cNvSpPr/>
            <p:nvPr/>
          </p:nvSpPr>
          <p:spPr>
            <a:xfrm>
              <a:off x="4062915" y="4419780"/>
              <a:ext cx="19322" cy="11980"/>
            </a:xfrm>
            <a:custGeom>
              <a:avLst/>
              <a:pathLst>
                <a:path w="19322" h="11980">
                  <a:moveTo>
                    <a:pt x="0" y="0"/>
                  </a:moveTo>
                  <a:lnTo>
                    <a:pt x="19322" y="119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2" name="pl1061"/>
            <p:cNvSpPr/>
            <p:nvPr/>
          </p:nvSpPr>
          <p:spPr>
            <a:xfrm>
              <a:off x="4085992" y="4425662"/>
              <a:ext cx="19399" cy="11856"/>
            </a:xfrm>
            <a:custGeom>
              <a:avLst/>
              <a:pathLst>
                <a:path w="19399" h="11856">
                  <a:moveTo>
                    <a:pt x="0" y="0"/>
                  </a:moveTo>
                  <a:lnTo>
                    <a:pt x="19399" y="118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3" name="pl1062"/>
            <p:cNvSpPr/>
            <p:nvPr/>
          </p:nvSpPr>
          <p:spPr>
            <a:xfrm>
              <a:off x="3988327" y="4449956"/>
              <a:ext cx="74164" cy="52630"/>
            </a:xfrm>
            <a:custGeom>
              <a:avLst/>
              <a:pathLst>
                <a:path w="74164" h="52630">
                  <a:moveTo>
                    <a:pt x="0" y="0"/>
                  </a:moveTo>
                  <a:lnTo>
                    <a:pt x="74164" y="526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4" name="pl1063"/>
            <p:cNvSpPr/>
            <p:nvPr/>
          </p:nvSpPr>
          <p:spPr>
            <a:xfrm>
              <a:off x="4001100" y="4431542"/>
              <a:ext cx="75274" cy="51029"/>
            </a:xfrm>
            <a:custGeom>
              <a:avLst/>
              <a:pathLst>
                <a:path w="75274" h="51029">
                  <a:moveTo>
                    <a:pt x="0" y="0"/>
                  </a:moveTo>
                  <a:lnTo>
                    <a:pt x="75274" y="510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5" name="pl1064"/>
            <p:cNvSpPr/>
            <p:nvPr/>
          </p:nvSpPr>
          <p:spPr>
            <a:xfrm>
              <a:off x="3494356" y="4704981"/>
              <a:ext cx="43770" cy="104911"/>
            </a:xfrm>
            <a:custGeom>
              <a:avLst/>
              <a:pathLst>
                <a:path w="43770" h="104911">
                  <a:moveTo>
                    <a:pt x="0" y="0"/>
                  </a:moveTo>
                  <a:lnTo>
                    <a:pt x="43770" y="10491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6" name="pl1065"/>
            <p:cNvSpPr/>
            <p:nvPr/>
          </p:nvSpPr>
          <p:spPr>
            <a:xfrm>
              <a:off x="3384532" y="4860430"/>
              <a:ext cx="10830" cy="44162"/>
            </a:xfrm>
            <a:custGeom>
              <a:avLst/>
              <a:pathLst>
                <a:path w="10830" h="44162">
                  <a:moveTo>
                    <a:pt x="0" y="0"/>
                  </a:moveTo>
                  <a:lnTo>
                    <a:pt x="10830" y="441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7" name="pl1066"/>
            <p:cNvSpPr/>
            <p:nvPr/>
          </p:nvSpPr>
          <p:spPr>
            <a:xfrm>
              <a:off x="3421275" y="4897899"/>
              <a:ext cx="5954" cy="21941"/>
            </a:xfrm>
            <a:custGeom>
              <a:avLst/>
              <a:pathLst>
                <a:path w="5954" h="21941">
                  <a:moveTo>
                    <a:pt x="0" y="0"/>
                  </a:moveTo>
                  <a:lnTo>
                    <a:pt x="5954" y="219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8" name="pl1067"/>
            <p:cNvSpPr/>
            <p:nvPr/>
          </p:nvSpPr>
          <p:spPr>
            <a:xfrm>
              <a:off x="3439498" y="4916436"/>
              <a:ext cx="6205" cy="21872"/>
            </a:xfrm>
            <a:custGeom>
              <a:avLst/>
              <a:pathLst>
                <a:path w="6205" h="21872">
                  <a:moveTo>
                    <a:pt x="0" y="0"/>
                  </a:moveTo>
                  <a:lnTo>
                    <a:pt x="6205" y="218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9" name="pl1068"/>
            <p:cNvSpPr/>
            <p:nvPr/>
          </p:nvSpPr>
          <p:spPr>
            <a:xfrm>
              <a:off x="3390311" y="4905818"/>
              <a:ext cx="5309" cy="22106"/>
            </a:xfrm>
            <a:custGeom>
              <a:avLst/>
              <a:pathLst>
                <a:path w="5309" h="22106">
                  <a:moveTo>
                    <a:pt x="0" y="0"/>
                  </a:moveTo>
                  <a:lnTo>
                    <a:pt x="5309" y="221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0" name="pl1069"/>
            <p:cNvSpPr/>
            <p:nvPr/>
          </p:nvSpPr>
          <p:spPr>
            <a:xfrm>
              <a:off x="3402580" y="4926229"/>
              <a:ext cx="5451" cy="22071"/>
            </a:xfrm>
            <a:custGeom>
              <a:avLst/>
              <a:pathLst>
                <a:path w="5451" h="22071">
                  <a:moveTo>
                    <a:pt x="0" y="0"/>
                  </a:moveTo>
                  <a:lnTo>
                    <a:pt x="5451" y="220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1" name="pl1070"/>
            <p:cNvSpPr/>
            <p:nvPr/>
          </p:nvSpPr>
          <p:spPr>
            <a:xfrm>
              <a:off x="3574498" y="4793900"/>
              <a:ext cx="19089" cy="41269"/>
            </a:xfrm>
            <a:custGeom>
              <a:avLst/>
              <a:pathLst>
                <a:path w="19089" h="41269">
                  <a:moveTo>
                    <a:pt x="0" y="0"/>
                  </a:moveTo>
                  <a:lnTo>
                    <a:pt x="19089" y="412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2" name="pl1071"/>
            <p:cNvSpPr/>
            <p:nvPr/>
          </p:nvSpPr>
          <p:spPr>
            <a:xfrm>
              <a:off x="3591100" y="4836317"/>
              <a:ext cx="18985" cy="41317"/>
            </a:xfrm>
            <a:custGeom>
              <a:avLst/>
              <a:pathLst>
                <a:path w="18985" h="41317">
                  <a:moveTo>
                    <a:pt x="0" y="0"/>
                  </a:moveTo>
                  <a:lnTo>
                    <a:pt x="18985" y="413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3" name="pl1072"/>
            <p:cNvSpPr/>
            <p:nvPr/>
          </p:nvSpPr>
          <p:spPr>
            <a:xfrm>
              <a:off x="3680817" y="4789948"/>
              <a:ext cx="11362" cy="19692"/>
            </a:xfrm>
            <a:custGeom>
              <a:avLst/>
              <a:pathLst>
                <a:path w="11362" h="19692">
                  <a:moveTo>
                    <a:pt x="0" y="0"/>
                  </a:moveTo>
                  <a:lnTo>
                    <a:pt x="11362" y="196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4" name="pl1073"/>
            <p:cNvSpPr/>
            <p:nvPr/>
          </p:nvSpPr>
          <p:spPr>
            <a:xfrm>
              <a:off x="3718435" y="4794008"/>
              <a:ext cx="11897" cy="19373"/>
            </a:xfrm>
            <a:custGeom>
              <a:avLst/>
              <a:pathLst>
                <a:path w="11897" h="19373">
                  <a:moveTo>
                    <a:pt x="0" y="0"/>
                  </a:moveTo>
                  <a:lnTo>
                    <a:pt x="11897" y="193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5" name="pl1074"/>
            <p:cNvSpPr/>
            <p:nvPr/>
          </p:nvSpPr>
          <p:spPr>
            <a:xfrm>
              <a:off x="3618544" y="4823240"/>
              <a:ext cx="10064" cy="20386"/>
            </a:xfrm>
            <a:custGeom>
              <a:avLst/>
              <a:pathLst>
                <a:path w="10064" h="20386">
                  <a:moveTo>
                    <a:pt x="0" y="0"/>
                  </a:moveTo>
                  <a:lnTo>
                    <a:pt x="10064" y="203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6" name="pl1075"/>
            <p:cNvSpPr/>
            <p:nvPr/>
          </p:nvSpPr>
          <p:spPr>
            <a:xfrm>
              <a:off x="3643537" y="4836116"/>
              <a:ext cx="10369" cy="20232"/>
            </a:xfrm>
            <a:custGeom>
              <a:avLst/>
              <a:pathLst>
                <a:path w="10369" h="20232">
                  <a:moveTo>
                    <a:pt x="0" y="0"/>
                  </a:moveTo>
                  <a:lnTo>
                    <a:pt x="10369" y="202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7" name="pl1076"/>
            <p:cNvSpPr/>
            <p:nvPr/>
          </p:nvSpPr>
          <p:spPr>
            <a:xfrm>
              <a:off x="3719493" y="4712245"/>
              <a:ext cx="12696" cy="18859"/>
            </a:xfrm>
            <a:custGeom>
              <a:avLst/>
              <a:pathLst>
                <a:path w="12696" h="18859">
                  <a:moveTo>
                    <a:pt x="0" y="0"/>
                  </a:moveTo>
                  <a:lnTo>
                    <a:pt x="12696" y="188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8" name="pl1077"/>
            <p:cNvSpPr/>
            <p:nvPr/>
          </p:nvSpPr>
          <p:spPr>
            <a:xfrm>
              <a:off x="3750111" y="4718773"/>
              <a:ext cx="13078" cy="18597"/>
            </a:xfrm>
            <a:custGeom>
              <a:avLst/>
              <a:pathLst>
                <a:path w="13078" h="18597">
                  <a:moveTo>
                    <a:pt x="0" y="0"/>
                  </a:moveTo>
                  <a:lnTo>
                    <a:pt x="13078" y="1859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9" name="pl1078"/>
            <p:cNvSpPr/>
            <p:nvPr/>
          </p:nvSpPr>
          <p:spPr>
            <a:xfrm>
              <a:off x="3745857" y="4749311"/>
              <a:ext cx="25434" cy="37692"/>
            </a:xfrm>
            <a:custGeom>
              <a:avLst/>
              <a:pathLst>
                <a:path w="25434" h="37692">
                  <a:moveTo>
                    <a:pt x="0" y="0"/>
                  </a:moveTo>
                  <a:lnTo>
                    <a:pt x="25434" y="376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0" name="pl1079"/>
            <p:cNvSpPr/>
            <p:nvPr/>
          </p:nvSpPr>
          <p:spPr>
            <a:xfrm>
              <a:off x="3808250" y="4703918"/>
              <a:ext cx="14016" cy="17900"/>
            </a:xfrm>
            <a:custGeom>
              <a:avLst/>
              <a:pathLst>
                <a:path w="14016" h="17900">
                  <a:moveTo>
                    <a:pt x="0" y="0"/>
                  </a:moveTo>
                  <a:lnTo>
                    <a:pt x="14016" y="179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1" name="pl1080"/>
            <p:cNvSpPr/>
            <p:nvPr/>
          </p:nvSpPr>
          <p:spPr>
            <a:xfrm>
              <a:off x="3778218" y="4754592"/>
              <a:ext cx="13117" cy="18569"/>
            </a:xfrm>
            <a:custGeom>
              <a:avLst/>
              <a:pathLst>
                <a:path w="13117" h="18569">
                  <a:moveTo>
                    <a:pt x="0" y="0"/>
                  </a:moveTo>
                  <a:lnTo>
                    <a:pt x="13117" y="185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2" name="pl1081"/>
            <p:cNvSpPr/>
            <p:nvPr/>
          </p:nvSpPr>
          <p:spPr>
            <a:xfrm>
              <a:off x="3864646" y="4686915"/>
              <a:ext cx="14881" cy="17187"/>
            </a:xfrm>
            <a:custGeom>
              <a:avLst/>
              <a:pathLst>
                <a:path w="14881" h="17187">
                  <a:moveTo>
                    <a:pt x="0" y="0"/>
                  </a:moveTo>
                  <a:lnTo>
                    <a:pt x="14881" y="171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3" name="pl1082"/>
            <p:cNvSpPr/>
            <p:nvPr/>
          </p:nvSpPr>
          <p:spPr>
            <a:xfrm>
              <a:off x="3459204" y="4839150"/>
              <a:ext cx="7038" cy="21618"/>
            </a:xfrm>
            <a:custGeom>
              <a:avLst/>
              <a:pathLst>
                <a:path w="7038" h="21618">
                  <a:moveTo>
                    <a:pt x="0" y="0"/>
                  </a:moveTo>
                  <a:lnTo>
                    <a:pt x="7038" y="216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4" name="pl1083"/>
            <p:cNvSpPr/>
            <p:nvPr/>
          </p:nvSpPr>
          <p:spPr>
            <a:xfrm>
              <a:off x="3504373" y="4847552"/>
              <a:ext cx="7849" cy="21337"/>
            </a:xfrm>
            <a:custGeom>
              <a:avLst/>
              <a:pathLst>
                <a:path w="7849" h="21337">
                  <a:moveTo>
                    <a:pt x="0" y="0"/>
                  </a:moveTo>
                  <a:lnTo>
                    <a:pt x="7849" y="213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5" name="pl1084"/>
            <p:cNvSpPr/>
            <p:nvPr/>
          </p:nvSpPr>
          <p:spPr>
            <a:xfrm>
              <a:off x="3524268" y="4864378"/>
              <a:ext cx="8100" cy="21243"/>
            </a:xfrm>
            <a:custGeom>
              <a:avLst/>
              <a:pathLst>
                <a:path w="8100" h="21243">
                  <a:moveTo>
                    <a:pt x="0" y="0"/>
                  </a:moveTo>
                  <a:lnTo>
                    <a:pt x="8100" y="212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6" name="pl1085"/>
            <p:cNvSpPr/>
            <p:nvPr/>
          </p:nvSpPr>
          <p:spPr>
            <a:xfrm>
              <a:off x="3521193" y="4889814"/>
              <a:ext cx="7872" cy="21328"/>
            </a:xfrm>
            <a:custGeom>
              <a:avLst/>
              <a:pathLst>
                <a:path w="7872" h="21328">
                  <a:moveTo>
                    <a:pt x="0" y="0"/>
                  </a:moveTo>
                  <a:lnTo>
                    <a:pt x="7872" y="213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7" name="pl1086"/>
            <p:cNvSpPr/>
            <p:nvPr/>
          </p:nvSpPr>
          <p:spPr>
            <a:xfrm>
              <a:off x="3543499" y="4881308"/>
              <a:ext cx="8327" cy="21155"/>
            </a:xfrm>
            <a:custGeom>
              <a:avLst/>
              <a:pathLst>
                <a:path w="8327" h="21155">
                  <a:moveTo>
                    <a:pt x="0" y="0"/>
                  </a:moveTo>
                  <a:lnTo>
                    <a:pt x="8327" y="211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8" name="pl1087"/>
            <p:cNvSpPr/>
            <p:nvPr/>
          </p:nvSpPr>
          <p:spPr>
            <a:xfrm>
              <a:off x="3470865" y="4859251"/>
              <a:ext cx="21410" cy="64758"/>
            </a:xfrm>
            <a:custGeom>
              <a:avLst/>
              <a:pathLst>
                <a:path w="21410" h="64758">
                  <a:moveTo>
                    <a:pt x="0" y="0"/>
                  </a:moveTo>
                  <a:lnTo>
                    <a:pt x="21410" y="647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9" name="pl1088"/>
            <p:cNvSpPr/>
            <p:nvPr/>
          </p:nvSpPr>
          <p:spPr>
            <a:xfrm>
              <a:off x="4203331" y="3806927"/>
              <a:ext cx="658" cy="33195"/>
            </a:xfrm>
            <a:custGeom>
              <a:avLst/>
              <a:pathLst>
                <a:path w="658" h="33195">
                  <a:moveTo>
                    <a:pt x="0" y="0"/>
                  </a:moveTo>
                  <a:lnTo>
                    <a:pt x="658" y="331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0" name="pl1089"/>
            <p:cNvSpPr/>
            <p:nvPr/>
          </p:nvSpPr>
          <p:spPr>
            <a:xfrm>
              <a:off x="4203331" y="3806927"/>
              <a:ext cx="579" cy="24036"/>
            </a:xfrm>
            <a:custGeom>
              <a:avLst/>
              <a:pathLst>
                <a:path w="579" h="24036">
                  <a:moveTo>
                    <a:pt x="0" y="0"/>
                  </a:moveTo>
                  <a:lnTo>
                    <a:pt x="579" y="240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1" name="pl1090"/>
            <p:cNvSpPr/>
            <p:nvPr/>
          </p:nvSpPr>
          <p:spPr>
            <a:xfrm>
              <a:off x="4271829" y="3815473"/>
              <a:ext cx="114" cy="4870"/>
            </a:xfrm>
            <a:custGeom>
              <a:avLst/>
              <a:pathLst>
                <a:path w="114" h="4870">
                  <a:moveTo>
                    <a:pt x="0" y="0"/>
                  </a:moveTo>
                  <a:lnTo>
                    <a:pt x="114" y="48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2" name="pl1091"/>
            <p:cNvSpPr/>
            <p:nvPr/>
          </p:nvSpPr>
          <p:spPr>
            <a:xfrm>
              <a:off x="4271694" y="3810603"/>
              <a:ext cx="135" cy="4870"/>
            </a:xfrm>
            <a:custGeom>
              <a:avLst/>
              <a:pathLst>
                <a:path w="135" h="4870">
                  <a:moveTo>
                    <a:pt x="135" y="487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3" name="pl1092"/>
            <p:cNvSpPr/>
            <p:nvPr/>
          </p:nvSpPr>
          <p:spPr>
            <a:xfrm>
              <a:off x="4225577" y="3794440"/>
              <a:ext cx="346" cy="8177"/>
            </a:xfrm>
            <a:custGeom>
              <a:avLst/>
              <a:pathLst>
                <a:path w="346" h="8177">
                  <a:moveTo>
                    <a:pt x="0" y="0"/>
                  </a:moveTo>
                  <a:lnTo>
                    <a:pt x="346" y="81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4" name="pl1093"/>
            <p:cNvSpPr/>
            <p:nvPr/>
          </p:nvSpPr>
          <p:spPr>
            <a:xfrm>
              <a:off x="4270160" y="3776534"/>
              <a:ext cx="281" cy="4863"/>
            </a:xfrm>
            <a:custGeom>
              <a:avLst/>
              <a:pathLst>
                <a:path w="281" h="4863">
                  <a:moveTo>
                    <a:pt x="0" y="0"/>
                  </a:moveTo>
                  <a:lnTo>
                    <a:pt x="281" y="48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5" name="pl1094"/>
            <p:cNvSpPr/>
            <p:nvPr/>
          </p:nvSpPr>
          <p:spPr>
            <a:xfrm>
              <a:off x="4269857" y="3771671"/>
              <a:ext cx="302" cy="4862"/>
            </a:xfrm>
            <a:custGeom>
              <a:avLst/>
              <a:pathLst>
                <a:path w="302" h="4862">
                  <a:moveTo>
                    <a:pt x="302" y="486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6" name="pl1095"/>
            <p:cNvSpPr/>
            <p:nvPr/>
          </p:nvSpPr>
          <p:spPr>
            <a:xfrm>
              <a:off x="4247872" y="3785048"/>
              <a:ext cx="360" cy="7152"/>
            </a:xfrm>
            <a:custGeom>
              <a:avLst/>
              <a:pathLst>
                <a:path w="360" h="7152">
                  <a:moveTo>
                    <a:pt x="0" y="0"/>
                  </a:moveTo>
                  <a:lnTo>
                    <a:pt x="360" y="71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7" name="pl1096"/>
            <p:cNvSpPr/>
            <p:nvPr/>
          </p:nvSpPr>
          <p:spPr>
            <a:xfrm>
              <a:off x="4268824" y="3757092"/>
              <a:ext cx="365" cy="4858"/>
            </a:xfrm>
            <a:custGeom>
              <a:avLst/>
              <a:pathLst>
                <a:path w="365" h="4858">
                  <a:moveTo>
                    <a:pt x="0" y="0"/>
                  </a:moveTo>
                  <a:lnTo>
                    <a:pt x="365" y="48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8" name="pl1097"/>
            <p:cNvSpPr/>
            <p:nvPr/>
          </p:nvSpPr>
          <p:spPr>
            <a:xfrm>
              <a:off x="4268438" y="3752235"/>
              <a:ext cx="385" cy="4856"/>
            </a:xfrm>
            <a:custGeom>
              <a:avLst/>
              <a:pathLst>
                <a:path w="385" h="4856">
                  <a:moveTo>
                    <a:pt x="385" y="485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9" name="pl1098"/>
            <p:cNvSpPr/>
            <p:nvPr/>
          </p:nvSpPr>
          <p:spPr>
            <a:xfrm>
              <a:off x="4244062" y="3735063"/>
              <a:ext cx="899" cy="9506"/>
            </a:xfrm>
            <a:custGeom>
              <a:avLst/>
              <a:pathLst>
                <a:path w="899" h="9506">
                  <a:moveTo>
                    <a:pt x="0" y="0"/>
                  </a:moveTo>
                  <a:lnTo>
                    <a:pt x="899" y="95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0" name="pl1099"/>
            <p:cNvSpPr/>
            <p:nvPr/>
          </p:nvSpPr>
          <p:spPr>
            <a:xfrm>
              <a:off x="4265686" y="3723133"/>
              <a:ext cx="1000" cy="9692"/>
            </a:xfrm>
            <a:custGeom>
              <a:avLst/>
              <a:pathLst>
                <a:path w="1000" h="9692">
                  <a:moveTo>
                    <a:pt x="0" y="0"/>
                  </a:moveTo>
                  <a:lnTo>
                    <a:pt x="1000" y="96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1" name="pl1100"/>
            <p:cNvSpPr/>
            <p:nvPr/>
          </p:nvSpPr>
          <p:spPr>
            <a:xfrm>
              <a:off x="4265686" y="372313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2" name="pl1101"/>
            <p:cNvSpPr/>
            <p:nvPr/>
          </p:nvSpPr>
          <p:spPr>
            <a:xfrm>
              <a:off x="4264602" y="3713449"/>
              <a:ext cx="1083" cy="9683"/>
            </a:xfrm>
            <a:custGeom>
              <a:avLst/>
              <a:pathLst>
                <a:path w="1083" h="9683">
                  <a:moveTo>
                    <a:pt x="1083" y="968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3" name="pl1102"/>
            <p:cNvSpPr/>
            <p:nvPr/>
          </p:nvSpPr>
          <p:spPr>
            <a:xfrm>
              <a:off x="4214042" y="3565990"/>
              <a:ext cx="2349" cy="9255"/>
            </a:xfrm>
            <a:custGeom>
              <a:avLst/>
              <a:pathLst>
                <a:path w="2349" h="9255">
                  <a:moveTo>
                    <a:pt x="0" y="0"/>
                  </a:moveTo>
                  <a:lnTo>
                    <a:pt x="2349" y="92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4" name="pl1103"/>
            <p:cNvSpPr/>
            <p:nvPr/>
          </p:nvSpPr>
          <p:spPr>
            <a:xfrm>
              <a:off x="4233576" y="3550878"/>
              <a:ext cx="2478" cy="9423"/>
            </a:xfrm>
            <a:custGeom>
              <a:avLst/>
              <a:pathLst>
                <a:path w="2478" h="9423">
                  <a:moveTo>
                    <a:pt x="0" y="0"/>
                  </a:moveTo>
                  <a:lnTo>
                    <a:pt x="2478" y="94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5" name="pl1104"/>
            <p:cNvSpPr/>
            <p:nvPr/>
          </p:nvSpPr>
          <p:spPr>
            <a:xfrm>
              <a:off x="4233576" y="355087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6" name="pl1105"/>
            <p:cNvSpPr/>
            <p:nvPr/>
          </p:nvSpPr>
          <p:spPr>
            <a:xfrm>
              <a:off x="4231017" y="3541476"/>
              <a:ext cx="2558" cy="9402"/>
            </a:xfrm>
            <a:custGeom>
              <a:avLst/>
              <a:pathLst>
                <a:path w="2558" h="9402">
                  <a:moveTo>
                    <a:pt x="2558" y="94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7" name="pl1106"/>
            <p:cNvSpPr/>
            <p:nvPr/>
          </p:nvSpPr>
          <p:spPr>
            <a:xfrm>
              <a:off x="4091506" y="3550348"/>
              <a:ext cx="5719" cy="19261"/>
            </a:xfrm>
            <a:custGeom>
              <a:avLst/>
              <a:pathLst>
                <a:path w="5719" h="19261">
                  <a:moveTo>
                    <a:pt x="0" y="0"/>
                  </a:moveTo>
                  <a:lnTo>
                    <a:pt x="5719" y="192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8" name="pl1107"/>
            <p:cNvSpPr/>
            <p:nvPr/>
          </p:nvSpPr>
          <p:spPr>
            <a:xfrm>
              <a:off x="4106991" y="3524081"/>
              <a:ext cx="9644" cy="30855"/>
            </a:xfrm>
            <a:custGeom>
              <a:avLst/>
              <a:pathLst>
                <a:path w="9644" h="30855">
                  <a:moveTo>
                    <a:pt x="0" y="0"/>
                  </a:moveTo>
                  <a:lnTo>
                    <a:pt x="9644" y="308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9" name="pl1108"/>
            <p:cNvSpPr/>
            <p:nvPr/>
          </p:nvSpPr>
          <p:spPr>
            <a:xfrm>
              <a:off x="4218508" y="3499452"/>
              <a:ext cx="1469" cy="4645"/>
            </a:xfrm>
            <a:custGeom>
              <a:avLst/>
              <a:pathLst>
                <a:path w="1469" h="4645">
                  <a:moveTo>
                    <a:pt x="0" y="0"/>
                  </a:moveTo>
                  <a:lnTo>
                    <a:pt x="1469" y="46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0" name="pl1109"/>
            <p:cNvSpPr/>
            <p:nvPr/>
          </p:nvSpPr>
          <p:spPr>
            <a:xfrm>
              <a:off x="4217019" y="3494813"/>
              <a:ext cx="1489" cy="4638"/>
            </a:xfrm>
            <a:custGeom>
              <a:avLst/>
              <a:pathLst>
                <a:path w="1489" h="4638">
                  <a:moveTo>
                    <a:pt x="1489" y="463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1" name="pl1110"/>
            <p:cNvSpPr/>
            <p:nvPr/>
          </p:nvSpPr>
          <p:spPr>
            <a:xfrm>
              <a:off x="4117731" y="3485742"/>
              <a:ext cx="18133" cy="54167"/>
            </a:xfrm>
            <a:custGeom>
              <a:avLst/>
              <a:pathLst>
                <a:path w="18133" h="54167">
                  <a:moveTo>
                    <a:pt x="0" y="0"/>
                  </a:moveTo>
                  <a:lnTo>
                    <a:pt x="18133" y="5416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2" name="pl1111"/>
            <p:cNvSpPr/>
            <p:nvPr/>
          </p:nvSpPr>
          <p:spPr>
            <a:xfrm>
              <a:off x="4159222" y="3466822"/>
              <a:ext cx="11615" cy="33098"/>
            </a:xfrm>
            <a:custGeom>
              <a:avLst/>
              <a:pathLst>
                <a:path w="11615" h="33098">
                  <a:moveTo>
                    <a:pt x="0" y="0"/>
                  </a:moveTo>
                  <a:lnTo>
                    <a:pt x="11615" y="330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3" name="pl1112"/>
            <p:cNvSpPr/>
            <p:nvPr/>
          </p:nvSpPr>
          <p:spPr>
            <a:xfrm>
              <a:off x="4204389" y="3457942"/>
              <a:ext cx="3275" cy="9176"/>
            </a:xfrm>
            <a:custGeom>
              <a:avLst/>
              <a:pathLst>
                <a:path w="3275" h="9176">
                  <a:moveTo>
                    <a:pt x="0" y="0"/>
                  </a:moveTo>
                  <a:lnTo>
                    <a:pt x="3275" y="91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4" name="pl1113"/>
            <p:cNvSpPr/>
            <p:nvPr/>
          </p:nvSpPr>
          <p:spPr>
            <a:xfrm>
              <a:off x="4204389" y="345794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5" name="pl1114"/>
            <p:cNvSpPr/>
            <p:nvPr/>
          </p:nvSpPr>
          <p:spPr>
            <a:xfrm>
              <a:off x="4201034" y="3448793"/>
              <a:ext cx="3354" cy="9148"/>
            </a:xfrm>
            <a:custGeom>
              <a:avLst/>
              <a:pathLst>
                <a:path w="3354" h="9148">
                  <a:moveTo>
                    <a:pt x="3354" y="914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6" name="pl1115"/>
            <p:cNvSpPr/>
            <p:nvPr/>
          </p:nvSpPr>
          <p:spPr>
            <a:xfrm>
              <a:off x="4159222" y="3466822"/>
              <a:ext cx="8622" cy="24236"/>
            </a:xfrm>
            <a:custGeom>
              <a:avLst/>
              <a:pathLst>
                <a:path w="8622" h="24236">
                  <a:moveTo>
                    <a:pt x="0" y="0"/>
                  </a:moveTo>
                  <a:lnTo>
                    <a:pt x="8622" y="242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7" name="pl1116"/>
            <p:cNvSpPr/>
            <p:nvPr/>
          </p:nvSpPr>
          <p:spPr>
            <a:xfrm>
              <a:off x="4192306" y="3426050"/>
              <a:ext cx="1784" cy="4533"/>
            </a:xfrm>
            <a:custGeom>
              <a:avLst/>
              <a:pathLst>
                <a:path w="1784" h="4533">
                  <a:moveTo>
                    <a:pt x="0" y="0"/>
                  </a:moveTo>
                  <a:lnTo>
                    <a:pt x="1784" y="45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8" name="pl1117"/>
            <p:cNvSpPr/>
            <p:nvPr/>
          </p:nvSpPr>
          <p:spPr>
            <a:xfrm>
              <a:off x="4190502" y="3421525"/>
              <a:ext cx="1804" cy="4525"/>
            </a:xfrm>
            <a:custGeom>
              <a:avLst/>
              <a:pathLst>
                <a:path w="1804" h="4525">
                  <a:moveTo>
                    <a:pt x="1804" y="452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9" name="pl1118"/>
            <p:cNvSpPr/>
            <p:nvPr/>
          </p:nvSpPr>
          <p:spPr>
            <a:xfrm>
              <a:off x="4173785" y="3441090"/>
              <a:ext cx="2573" cy="6683"/>
            </a:xfrm>
            <a:custGeom>
              <a:avLst/>
              <a:pathLst>
                <a:path w="2573" h="6683">
                  <a:moveTo>
                    <a:pt x="0" y="0"/>
                  </a:moveTo>
                  <a:lnTo>
                    <a:pt x="2573" y="66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0" name="pl1119"/>
            <p:cNvSpPr/>
            <p:nvPr/>
          </p:nvSpPr>
          <p:spPr>
            <a:xfrm>
              <a:off x="4183092" y="3403500"/>
              <a:ext cx="3743" cy="8996"/>
            </a:xfrm>
            <a:custGeom>
              <a:avLst/>
              <a:pathLst>
                <a:path w="3743" h="8996">
                  <a:moveTo>
                    <a:pt x="0" y="0"/>
                  </a:moveTo>
                  <a:lnTo>
                    <a:pt x="3743" y="89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1" name="pl1120"/>
            <p:cNvSpPr/>
            <p:nvPr/>
          </p:nvSpPr>
          <p:spPr>
            <a:xfrm>
              <a:off x="4183092" y="340350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2" name="pl1121"/>
            <p:cNvSpPr/>
            <p:nvPr/>
          </p:nvSpPr>
          <p:spPr>
            <a:xfrm>
              <a:off x="4179272" y="3394536"/>
              <a:ext cx="3820" cy="8964"/>
            </a:xfrm>
            <a:custGeom>
              <a:avLst/>
              <a:pathLst>
                <a:path w="3820" h="8964">
                  <a:moveTo>
                    <a:pt x="3820" y="896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3" name="pl1122"/>
            <p:cNvSpPr/>
            <p:nvPr/>
          </p:nvSpPr>
          <p:spPr>
            <a:xfrm>
              <a:off x="4100614" y="3386164"/>
              <a:ext cx="12364" cy="26987"/>
            </a:xfrm>
            <a:custGeom>
              <a:avLst/>
              <a:pathLst>
                <a:path w="12364" h="26987">
                  <a:moveTo>
                    <a:pt x="0" y="0"/>
                  </a:moveTo>
                  <a:lnTo>
                    <a:pt x="12364" y="269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4" name="pl1123"/>
            <p:cNvSpPr/>
            <p:nvPr/>
          </p:nvSpPr>
          <p:spPr>
            <a:xfrm>
              <a:off x="4169386" y="3372272"/>
              <a:ext cx="2015" cy="4435"/>
            </a:xfrm>
            <a:custGeom>
              <a:avLst/>
              <a:pathLst>
                <a:path w="2015" h="4435">
                  <a:moveTo>
                    <a:pt x="0" y="0"/>
                  </a:moveTo>
                  <a:lnTo>
                    <a:pt x="2015" y="44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5" name="pl1124"/>
            <p:cNvSpPr/>
            <p:nvPr/>
          </p:nvSpPr>
          <p:spPr>
            <a:xfrm>
              <a:off x="4167352" y="3367845"/>
              <a:ext cx="2034" cy="4427"/>
            </a:xfrm>
            <a:custGeom>
              <a:avLst/>
              <a:pathLst>
                <a:path w="2034" h="4427">
                  <a:moveTo>
                    <a:pt x="2034" y="442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6" name="pl1125"/>
            <p:cNvSpPr/>
            <p:nvPr/>
          </p:nvSpPr>
          <p:spPr>
            <a:xfrm>
              <a:off x="4100259" y="3334753"/>
              <a:ext cx="21856" cy="43691"/>
            </a:xfrm>
            <a:custGeom>
              <a:avLst/>
              <a:pathLst>
                <a:path w="21856" h="43691">
                  <a:moveTo>
                    <a:pt x="0" y="0"/>
                  </a:moveTo>
                  <a:lnTo>
                    <a:pt x="21856" y="4369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7" name="pl1126"/>
            <p:cNvSpPr/>
            <p:nvPr/>
          </p:nvSpPr>
          <p:spPr>
            <a:xfrm>
              <a:off x="4148195" y="3328405"/>
              <a:ext cx="2203" cy="4345"/>
            </a:xfrm>
            <a:custGeom>
              <a:avLst/>
              <a:pathLst>
                <a:path w="2203" h="4345">
                  <a:moveTo>
                    <a:pt x="0" y="0"/>
                  </a:moveTo>
                  <a:lnTo>
                    <a:pt x="2203" y="43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8" name="pl1127"/>
            <p:cNvSpPr/>
            <p:nvPr/>
          </p:nvSpPr>
          <p:spPr>
            <a:xfrm>
              <a:off x="4145973" y="3324069"/>
              <a:ext cx="2222" cy="4335"/>
            </a:xfrm>
            <a:custGeom>
              <a:avLst/>
              <a:pathLst>
                <a:path w="2222" h="4335">
                  <a:moveTo>
                    <a:pt x="2222" y="433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9" name="pl1128"/>
            <p:cNvSpPr/>
            <p:nvPr/>
          </p:nvSpPr>
          <p:spPr>
            <a:xfrm>
              <a:off x="4133657" y="3350107"/>
              <a:ext cx="4896" cy="10007"/>
            </a:xfrm>
            <a:custGeom>
              <a:avLst/>
              <a:pathLst>
                <a:path w="4896" h="10007">
                  <a:moveTo>
                    <a:pt x="0" y="0"/>
                  </a:moveTo>
                  <a:lnTo>
                    <a:pt x="4896" y="100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0" name="pl1129"/>
            <p:cNvSpPr/>
            <p:nvPr/>
          </p:nvSpPr>
          <p:spPr>
            <a:xfrm>
              <a:off x="4133657" y="3350107"/>
              <a:ext cx="705" cy="1426"/>
            </a:xfrm>
            <a:custGeom>
              <a:avLst/>
              <a:pathLst>
                <a:path w="705" h="1426">
                  <a:moveTo>
                    <a:pt x="0" y="0"/>
                  </a:moveTo>
                  <a:lnTo>
                    <a:pt x="705" y="14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1" name="pl1130"/>
            <p:cNvSpPr/>
            <p:nvPr/>
          </p:nvSpPr>
          <p:spPr>
            <a:xfrm>
              <a:off x="4114032" y="3312330"/>
              <a:ext cx="7320" cy="13682"/>
            </a:xfrm>
            <a:custGeom>
              <a:avLst/>
              <a:pathLst>
                <a:path w="7320" h="13682">
                  <a:moveTo>
                    <a:pt x="0" y="0"/>
                  </a:moveTo>
                  <a:lnTo>
                    <a:pt x="7320" y="136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2" name="pl1131"/>
            <p:cNvSpPr/>
            <p:nvPr/>
          </p:nvSpPr>
          <p:spPr>
            <a:xfrm>
              <a:off x="4114032" y="3312330"/>
              <a:ext cx="2838" cy="5250"/>
            </a:xfrm>
            <a:custGeom>
              <a:avLst/>
              <a:pathLst>
                <a:path w="2838" h="5250">
                  <a:moveTo>
                    <a:pt x="0" y="0"/>
                  </a:moveTo>
                  <a:lnTo>
                    <a:pt x="2838" y="52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3" name="pl1132"/>
            <p:cNvSpPr/>
            <p:nvPr/>
          </p:nvSpPr>
          <p:spPr>
            <a:xfrm>
              <a:off x="4112315" y="3309187"/>
              <a:ext cx="1716" cy="3142"/>
            </a:xfrm>
            <a:custGeom>
              <a:avLst/>
              <a:pathLst>
                <a:path w="1716" h="3142">
                  <a:moveTo>
                    <a:pt x="1716" y="314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4" name="pl1133"/>
            <p:cNvSpPr/>
            <p:nvPr/>
          </p:nvSpPr>
          <p:spPr>
            <a:xfrm>
              <a:off x="4125143" y="3285486"/>
              <a:ext cx="2387" cy="4246"/>
            </a:xfrm>
            <a:custGeom>
              <a:avLst/>
              <a:pathLst>
                <a:path w="2387" h="4246">
                  <a:moveTo>
                    <a:pt x="0" y="0"/>
                  </a:moveTo>
                  <a:lnTo>
                    <a:pt x="2387" y="42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5" name="pl1134"/>
            <p:cNvSpPr/>
            <p:nvPr/>
          </p:nvSpPr>
          <p:spPr>
            <a:xfrm>
              <a:off x="4122737" y="3281250"/>
              <a:ext cx="2405" cy="4236"/>
            </a:xfrm>
            <a:custGeom>
              <a:avLst/>
              <a:pathLst>
                <a:path w="2405" h="4236">
                  <a:moveTo>
                    <a:pt x="2405" y="423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6" name="pl1135"/>
            <p:cNvSpPr/>
            <p:nvPr/>
          </p:nvSpPr>
          <p:spPr>
            <a:xfrm>
              <a:off x="4087978" y="3267006"/>
              <a:ext cx="10244" cy="17239"/>
            </a:xfrm>
            <a:custGeom>
              <a:avLst/>
              <a:pathLst>
                <a:path w="10244" h="17239">
                  <a:moveTo>
                    <a:pt x="0" y="0"/>
                  </a:moveTo>
                  <a:lnTo>
                    <a:pt x="10244" y="172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7" name="pl1136"/>
            <p:cNvSpPr/>
            <p:nvPr/>
          </p:nvSpPr>
          <p:spPr>
            <a:xfrm>
              <a:off x="4087978" y="3267006"/>
              <a:ext cx="5404" cy="9007"/>
            </a:xfrm>
            <a:custGeom>
              <a:avLst/>
              <a:pathLst>
                <a:path w="5404" h="9007">
                  <a:moveTo>
                    <a:pt x="0" y="0"/>
                  </a:moveTo>
                  <a:lnTo>
                    <a:pt x="5404" y="90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8" name="pl1137"/>
            <p:cNvSpPr/>
            <p:nvPr/>
          </p:nvSpPr>
          <p:spPr>
            <a:xfrm>
              <a:off x="4095086" y="3235347"/>
              <a:ext cx="2602" cy="4118"/>
            </a:xfrm>
            <a:custGeom>
              <a:avLst/>
              <a:pathLst>
                <a:path w="2602" h="4118">
                  <a:moveTo>
                    <a:pt x="0" y="0"/>
                  </a:moveTo>
                  <a:lnTo>
                    <a:pt x="2602" y="41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9" name="pl1138"/>
            <p:cNvSpPr/>
            <p:nvPr/>
          </p:nvSpPr>
          <p:spPr>
            <a:xfrm>
              <a:off x="4092466" y="3231239"/>
              <a:ext cx="2620" cy="4107"/>
            </a:xfrm>
            <a:custGeom>
              <a:avLst/>
              <a:pathLst>
                <a:path w="2620" h="4107">
                  <a:moveTo>
                    <a:pt x="2620" y="410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0" name="pl1139"/>
            <p:cNvSpPr/>
            <p:nvPr/>
          </p:nvSpPr>
          <p:spPr>
            <a:xfrm>
              <a:off x="4087978" y="3267006"/>
              <a:ext cx="494" cy="816"/>
            </a:xfrm>
            <a:custGeom>
              <a:avLst/>
              <a:pathLst>
                <a:path w="494" h="816">
                  <a:moveTo>
                    <a:pt x="0" y="0"/>
                  </a:moveTo>
                  <a:lnTo>
                    <a:pt x="494" y="8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1" name="pl1140"/>
            <p:cNvSpPr/>
            <p:nvPr/>
          </p:nvSpPr>
          <p:spPr>
            <a:xfrm>
              <a:off x="4083493" y="3259675"/>
              <a:ext cx="4485" cy="7331"/>
            </a:xfrm>
            <a:custGeom>
              <a:avLst/>
              <a:pathLst>
                <a:path w="4485" h="7331">
                  <a:moveTo>
                    <a:pt x="4485" y="733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2" name="pl1141"/>
            <p:cNvSpPr/>
            <p:nvPr/>
          </p:nvSpPr>
          <p:spPr>
            <a:xfrm>
              <a:off x="4048076" y="3205830"/>
              <a:ext cx="4088" cy="5880"/>
            </a:xfrm>
            <a:custGeom>
              <a:avLst/>
              <a:pathLst>
                <a:path w="4088" h="5880">
                  <a:moveTo>
                    <a:pt x="0" y="0"/>
                  </a:moveTo>
                  <a:lnTo>
                    <a:pt x="4088" y="58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3" name="pl1142"/>
            <p:cNvSpPr/>
            <p:nvPr/>
          </p:nvSpPr>
          <p:spPr>
            <a:xfrm>
              <a:off x="4062491" y="3186818"/>
              <a:ext cx="2811" cy="3979"/>
            </a:xfrm>
            <a:custGeom>
              <a:avLst/>
              <a:pathLst>
                <a:path w="2811" h="3979">
                  <a:moveTo>
                    <a:pt x="0" y="0"/>
                  </a:moveTo>
                  <a:lnTo>
                    <a:pt x="2811" y="39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4" name="pl1143"/>
            <p:cNvSpPr/>
            <p:nvPr/>
          </p:nvSpPr>
          <p:spPr>
            <a:xfrm>
              <a:off x="4059663" y="3182851"/>
              <a:ext cx="2828" cy="3967"/>
            </a:xfrm>
            <a:custGeom>
              <a:avLst/>
              <a:pathLst>
                <a:path w="2828" h="3967">
                  <a:moveTo>
                    <a:pt x="2828" y="396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5" name="pl1144"/>
            <p:cNvSpPr/>
            <p:nvPr/>
          </p:nvSpPr>
          <p:spPr>
            <a:xfrm>
              <a:off x="4040048" y="3234286"/>
              <a:ext cx="9054" cy="13637"/>
            </a:xfrm>
            <a:custGeom>
              <a:avLst/>
              <a:pathLst>
                <a:path w="9054" h="13637">
                  <a:moveTo>
                    <a:pt x="0" y="0"/>
                  </a:moveTo>
                  <a:lnTo>
                    <a:pt x="9054" y="136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6" name="pl1145"/>
            <p:cNvSpPr/>
            <p:nvPr/>
          </p:nvSpPr>
          <p:spPr>
            <a:xfrm>
              <a:off x="4079100" y="3210873"/>
              <a:ext cx="2707" cy="4050"/>
            </a:xfrm>
            <a:custGeom>
              <a:avLst/>
              <a:pathLst>
                <a:path w="2707" h="4050">
                  <a:moveTo>
                    <a:pt x="0" y="0"/>
                  </a:moveTo>
                  <a:lnTo>
                    <a:pt x="2707" y="40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7" name="pl1146"/>
            <p:cNvSpPr/>
            <p:nvPr/>
          </p:nvSpPr>
          <p:spPr>
            <a:xfrm>
              <a:off x="4076375" y="3206834"/>
              <a:ext cx="2725" cy="4038"/>
            </a:xfrm>
            <a:custGeom>
              <a:avLst/>
              <a:pathLst>
                <a:path w="2725" h="4038">
                  <a:moveTo>
                    <a:pt x="2725" y="403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8" name="pl1147"/>
            <p:cNvSpPr/>
            <p:nvPr/>
          </p:nvSpPr>
          <p:spPr>
            <a:xfrm>
              <a:off x="3215763" y="2710779"/>
              <a:ext cx="4859" cy="354"/>
            </a:xfrm>
            <a:custGeom>
              <a:avLst/>
              <a:pathLst>
                <a:path w="4859" h="354">
                  <a:moveTo>
                    <a:pt x="0" y="0"/>
                  </a:moveTo>
                  <a:lnTo>
                    <a:pt x="4859" y="3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9" name="pl1148"/>
            <p:cNvSpPr/>
            <p:nvPr/>
          </p:nvSpPr>
          <p:spPr>
            <a:xfrm>
              <a:off x="3210902" y="2710445"/>
              <a:ext cx="4860" cy="333"/>
            </a:xfrm>
            <a:custGeom>
              <a:avLst/>
              <a:pathLst>
                <a:path w="4860" h="333">
                  <a:moveTo>
                    <a:pt x="4860" y="3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0" name="pl1149"/>
            <p:cNvSpPr/>
            <p:nvPr/>
          </p:nvSpPr>
          <p:spPr>
            <a:xfrm>
              <a:off x="3191447" y="2709318"/>
              <a:ext cx="9730" cy="521"/>
            </a:xfrm>
            <a:custGeom>
              <a:avLst/>
              <a:pathLst>
                <a:path w="9730" h="521">
                  <a:moveTo>
                    <a:pt x="0" y="0"/>
                  </a:moveTo>
                  <a:lnTo>
                    <a:pt x="9730" y="5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1" name="pl1150"/>
            <p:cNvSpPr/>
            <p:nvPr/>
          </p:nvSpPr>
          <p:spPr>
            <a:xfrm>
              <a:off x="3191447" y="270931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2" name="pl1151"/>
            <p:cNvSpPr/>
            <p:nvPr/>
          </p:nvSpPr>
          <p:spPr>
            <a:xfrm>
              <a:off x="3181712" y="2708880"/>
              <a:ext cx="9734" cy="438"/>
            </a:xfrm>
            <a:custGeom>
              <a:avLst/>
              <a:pathLst>
                <a:path w="9734" h="438">
                  <a:moveTo>
                    <a:pt x="9734" y="43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3" name="pl1152"/>
            <p:cNvSpPr/>
            <p:nvPr/>
          </p:nvSpPr>
          <p:spPr>
            <a:xfrm>
              <a:off x="3154521" y="2776314"/>
              <a:ext cx="15261" cy="381"/>
            </a:xfrm>
            <a:custGeom>
              <a:avLst/>
              <a:pathLst>
                <a:path w="15261" h="381">
                  <a:moveTo>
                    <a:pt x="0" y="0"/>
                  </a:moveTo>
                  <a:lnTo>
                    <a:pt x="15261" y="3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4" name="pl1153"/>
            <p:cNvSpPr/>
            <p:nvPr/>
          </p:nvSpPr>
          <p:spPr>
            <a:xfrm>
              <a:off x="3157363" y="2708149"/>
              <a:ext cx="4870" cy="104"/>
            </a:xfrm>
            <a:custGeom>
              <a:avLst/>
              <a:pathLst>
                <a:path w="4870" h="104">
                  <a:moveTo>
                    <a:pt x="0" y="0"/>
                  </a:moveTo>
                  <a:lnTo>
                    <a:pt x="4870" y="1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5" name="pl1154"/>
            <p:cNvSpPr/>
            <p:nvPr/>
          </p:nvSpPr>
          <p:spPr>
            <a:xfrm>
              <a:off x="3152492" y="2708065"/>
              <a:ext cx="4871" cy="83"/>
            </a:xfrm>
            <a:custGeom>
              <a:avLst/>
              <a:pathLst>
                <a:path w="4871" h="83">
                  <a:moveTo>
                    <a:pt x="4871" y="8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6" name="pl1155"/>
            <p:cNvSpPr/>
            <p:nvPr/>
          </p:nvSpPr>
          <p:spPr>
            <a:xfrm>
              <a:off x="3121912" y="2730696"/>
              <a:ext cx="20689" cy="59"/>
            </a:xfrm>
            <a:custGeom>
              <a:avLst/>
              <a:pathLst>
                <a:path w="20689" h="59">
                  <a:moveTo>
                    <a:pt x="0" y="59"/>
                  </a:moveTo>
                  <a:lnTo>
                    <a:pt x="2068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7" name="pl1156"/>
            <p:cNvSpPr/>
            <p:nvPr/>
          </p:nvSpPr>
          <p:spPr>
            <a:xfrm>
              <a:off x="3128132" y="2707940"/>
              <a:ext cx="4872" cy="20"/>
            </a:xfrm>
            <a:custGeom>
              <a:avLst/>
              <a:pathLst>
                <a:path w="4872" h="20">
                  <a:moveTo>
                    <a:pt x="0" y="20"/>
                  </a:moveTo>
                  <a:lnTo>
                    <a:pt x="487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8" name="pl1157"/>
            <p:cNvSpPr/>
            <p:nvPr/>
          </p:nvSpPr>
          <p:spPr>
            <a:xfrm>
              <a:off x="3123260" y="2707961"/>
              <a:ext cx="4871" cy="41"/>
            </a:xfrm>
            <a:custGeom>
              <a:avLst/>
              <a:pathLst>
                <a:path w="4871" h="41">
                  <a:moveTo>
                    <a:pt x="4871" y="0"/>
                  </a:moveTo>
                  <a:lnTo>
                    <a:pt x="0" y="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9" name="pl1158"/>
            <p:cNvSpPr/>
            <p:nvPr/>
          </p:nvSpPr>
          <p:spPr>
            <a:xfrm>
              <a:off x="3094036" y="2708149"/>
              <a:ext cx="19480" cy="542"/>
            </a:xfrm>
            <a:custGeom>
              <a:avLst/>
              <a:pathLst>
                <a:path w="19480" h="542">
                  <a:moveTo>
                    <a:pt x="0" y="542"/>
                  </a:moveTo>
                  <a:lnTo>
                    <a:pt x="1948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0" name="pl1159"/>
            <p:cNvSpPr/>
            <p:nvPr/>
          </p:nvSpPr>
          <p:spPr>
            <a:xfrm>
              <a:off x="3094036" y="2708379"/>
              <a:ext cx="9739" cy="313"/>
            </a:xfrm>
            <a:custGeom>
              <a:avLst/>
              <a:pathLst>
                <a:path w="9739" h="313">
                  <a:moveTo>
                    <a:pt x="0" y="313"/>
                  </a:moveTo>
                  <a:lnTo>
                    <a:pt x="97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1" name="pl1160"/>
            <p:cNvSpPr/>
            <p:nvPr/>
          </p:nvSpPr>
          <p:spPr>
            <a:xfrm>
              <a:off x="3094036" y="270869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2" name="pl1161"/>
            <p:cNvSpPr/>
            <p:nvPr/>
          </p:nvSpPr>
          <p:spPr>
            <a:xfrm>
              <a:off x="3084300" y="2708692"/>
              <a:ext cx="9736" cy="396"/>
            </a:xfrm>
            <a:custGeom>
              <a:avLst/>
              <a:pathLst>
                <a:path w="9736" h="396">
                  <a:moveTo>
                    <a:pt x="9736" y="0"/>
                  </a:moveTo>
                  <a:lnTo>
                    <a:pt x="0" y="3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3" name="pl1162"/>
            <p:cNvSpPr/>
            <p:nvPr/>
          </p:nvSpPr>
          <p:spPr>
            <a:xfrm>
              <a:off x="3074568" y="2708692"/>
              <a:ext cx="19468" cy="876"/>
            </a:xfrm>
            <a:custGeom>
              <a:avLst/>
              <a:pathLst>
                <a:path w="19468" h="876">
                  <a:moveTo>
                    <a:pt x="19468" y="0"/>
                  </a:moveTo>
                  <a:lnTo>
                    <a:pt x="0" y="8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4" name="pl1163"/>
            <p:cNvSpPr/>
            <p:nvPr/>
          </p:nvSpPr>
          <p:spPr>
            <a:xfrm>
              <a:off x="2582196" y="2918111"/>
              <a:ext cx="68293" cy="39084"/>
            </a:xfrm>
            <a:custGeom>
              <a:avLst/>
              <a:pathLst>
                <a:path w="68293" h="39084">
                  <a:moveTo>
                    <a:pt x="0" y="39084"/>
                  </a:moveTo>
                  <a:lnTo>
                    <a:pt x="6829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5" name="pl1164"/>
            <p:cNvSpPr/>
            <p:nvPr/>
          </p:nvSpPr>
          <p:spPr>
            <a:xfrm>
              <a:off x="2586860" y="2842093"/>
              <a:ext cx="12846" cy="6971"/>
            </a:xfrm>
            <a:custGeom>
              <a:avLst/>
              <a:pathLst>
                <a:path w="12846" h="6971">
                  <a:moveTo>
                    <a:pt x="0" y="6971"/>
                  </a:moveTo>
                  <a:lnTo>
                    <a:pt x="1284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6" name="pl1165"/>
            <p:cNvSpPr/>
            <p:nvPr/>
          </p:nvSpPr>
          <p:spPr>
            <a:xfrm>
              <a:off x="2586860" y="2846723"/>
              <a:ext cx="4272" cy="2342"/>
            </a:xfrm>
            <a:custGeom>
              <a:avLst/>
              <a:pathLst>
                <a:path w="4272" h="2342">
                  <a:moveTo>
                    <a:pt x="0" y="2342"/>
                  </a:moveTo>
                  <a:lnTo>
                    <a:pt x="427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7" name="pl1166"/>
            <p:cNvSpPr/>
            <p:nvPr/>
          </p:nvSpPr>
          <p:spPr>
            <a:xfrm>
              <a:off x="2582598" y="2849065"/>
              <a:ext cx="4262" cy="2360"/>
            </a:xfrm>
            <a:custGeom>
              <a:avLst/>
              <a:pathLst>
                <a:path w="4262" h="2360">
                  <a:moveTo>
                    <a:pt x="4262" y="0"/>
                  </a:moveTo>
                  <a:lnTo>
                    <a:pt x="0" y="23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8" name="pl1167"/>
            <p:cNvSpPr/>
            <p:nvPr/>
          </p:nvSpPr>
          <p:spPr>
            <a:xfrm>
              <a:off x="2574104" y="2849065"/>
              <a:ext cx="12756" cy="7135"/>
            </a:xfrm>
            <a:custGeom>
              <a:avLst/>
              <a:pathLst>
                <a:path w="12756" h="7135">
                  <a:moveTo>
                    <a:pt x="12756" y="0"/>
                  </a:moveTo>
                  <a:lnTo>
                    <a:pt x="0" y="71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9" name="pl1168"/>
            <p:cNvSpPr/>
            <p:nvPr/>
          </p:nvSpPr>
          <p:spPr>
            <a:xfrm>
              <a:off x="2532266" y="2861048"/>
              <a:ext cx="33385" cy="20110"/>
            </a:xfrm>
            <a:custGeom>
              <a:avLst/>
              <a:pathLst>
                <a:path w="33385" h="20110">
                  <a:moveTo>
                    <a:pt x="0" y="20110"/>
                  </a:moveTo>
                  <a:lnTo>
                    <a:pt x="3338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0" name="pl1169"/>
            <p:cNvSpPr/>
            <p:nvPr/>
          </p:nvSpPr>
          <p:spPr>
            <a:xfrm>
              <a:off x="2532266" y="2865968"/>
              <a:ext cx="24974" cy="15190"/>
            </a:xfrm>
            <a:custGeom>
              <a:avLst/>
              <a:pathLst>
                <a:path w="24974" h="15190">
                  <a:moveTo>
                    <a:pt x="0" y="15190"/>
                  </a:moveTo>
                  <a:lnTo>
                    <a:pt x="2497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1" name="pl1170"/>
            <p:cNvSpPr/>
            <p:nvPr/>
          </p:nvSpPr>
          <p:spPr>
            <a:xfrm>
              <a:off x="2532266" y="2870961"/>
              <a:ext cx="16606" cy="10198"/>
            </a:xfrm>
            <a:custGeom>
              <a:avLst/>
              <a:pathLst>
                <a:path w="16606" h="10198">
                  <a:moveTo>
                    <a:pt x="0" y="10198"/>
                  </a:moveTo>
                  <a:lnTo>
                    <a:pt x="1660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2" name="pl1171"/>
            <p:cNvSpPr/>
            <p:nvPr/>
          </p:nvSpPr>
          <p:spPr>
            <a:xfrm>
              <a:off x="2532266" y="2876024"/>
              <a:ext cx="8281" cy="5134"/>
            </a:xfrm>
            <a:custGeom>
              <a:avLst/>
              <a:pathLst>
                <a:path w="8281" h="5134">
                  <a:moveTo>
                    <a:pt x="0" y="5134"/>
                  </a:moveTo>
                  <a:lnTo>
                    <a:pt x="82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3" name="pl1172"/>
            <p:cNvSpPr/>
            <p:nvPr/>
          </p:nvSpPr>
          <p:spPr>
            <a:xfrm>
              <a:off x="2532266" y="288115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4" name="pl1173"/>
            <p:cNvSpPr/>
            <p:nvPr/>
          </p:nvSpPr>
          <p:spPr>
            <a:xfrm>
              <a:off x="2524029" y="2881159"/>
              <a:ext cx="8237" cy="5205"/>
            </a:xfrm>
            <a:custGeom>
              <a:avLst/>
              <a:pathLst>
                <a:path w="8237" h="5205">
                  <a:moveTo>
                    <a:pt x="8237" y="0"/>
                  </a:moveTo>
                  <a:lnTo>
                    <a:pt x="0" y="5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5" name="pl1174"/>
            <p:cNvSpPr/>
            <p:nvPr/>
          </p:nvSpPr>
          <p:spPr>
            <a:xfrm>
              <a:off x="2515837" y="2881159"/>
              <a:ext cx="16429" cy="10481"/>
            </a:xfrm>
            <a:custGeom>
              <a:avLst/>
              <a:pathLst>
                <a:path w="16429" h="10481">
                  <a:moveTo>
                    <a:pt x="16429" y="0"/>
                  </a:moveTo>
                  <a:lnTo>
                    <a:pt x="0" y="104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6" name="pl1175"/>
            <p:cNvSpPr/>
            <p:nvPr/>
          </p:nvSpPr>
          <p:spPr>
            <a:xfrm>
              <a:off x="2507690" y="2881159"/>
              <a:ext cx="24575" cy="15827"/>
            </a:xfrm>
            <a:custGeom>
              <a:avLst/>
              <a:pathLst>
                <a:path w="24575" h="15827">
                  <a:moveTo>
                    <a:pt x="24575" y="0"/>
                  </a:moveTo>
                  <a:lnTo>
                    <a:pt x="0" y="158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7" name="pl1176"/>
            <p:cNvSpPr/>
            <p:nvPr/>
          </p:nvSpPr>
          <p:spPr>
            <a:xfrm>
              <a:off x="2499589" y="2881159"/>
              <a:ext cx="32676" cy="21243"/>
            </a:xfrm>
            <a:custGeom>
              <a:avLst/>
              <a:pathLst>
                <a:path w="32676" h="21243">
                  <a:moveTo>
                    <a:pt x="32676" y="0"/>
                  </a:moveTo>
                  <a:lnTo>
                    <a:pt x="0" y="212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8" name="pl1177"/>
            <p:cNvSpPr/>
            <p:nvPr/>
          </p:nvSpPr>
          <p:spPr>
            <a:xfrm>
              <a:off x="2481428" y="2964097"/>
              <a:ext cx="48741" cy="35569"/>
            </a:xfrm>
            <a:custGeom>
              <a:avLst/>
              <a:pathLst>
                <a:path w="48741" h="35569">
                  <a:moveTo>
                    <a:pt x="0" y="35569"/>
                  </a:moveTo>
                  <a:lnTo>
                    <a:pt x="487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9" name="pl1178"/>
            <p:cNvSpPr/>
            <p:nvPr/>
          </p:nvSpPr>
          <p:spPr>
            <a:xfrm>
              <a:off x="2479544" y="2913442"/>
              <a:ext cx="3985" cy="2802"/>
            </a:xfrm>
            <a:custGeom>
              <a:avLst/>
              <a:pathLst>
                <a:path w="3985" h="2802">
                  <a:moveTo>
                    <a:pt x="0" y="2802"/>
                  </a:moveTo>
                  <a:lnTo>
                    <a:pt x="398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0" name="pl1179"/>
            <p:cNvSpPr/>
            <p:nvPr/>
          </p:nvSpPr>
          <p:spPr>
            <a:xfrm>
              <a:off x="2475570" y="2916244"/>
              <a:ext cx="3973" cy="2819"/>
            </a:xfrm>
            <a:custGeom>
              <a:avLst/>
              <a:pathLst>
                <a:path w="3973" h="2819">
                  <a:moveTo>
                    <a:pt x="3973" y="0"/>
                  </a:moveTo>
                  <a:lnTo>
                    <a:pt x="0" y="28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1" name="pl1180"/>
            <p:cNvSpPr/>
            <p:nvPr/>
          </p:nvSpPr>
          <p:spPr>
            <a:xfrm>
              <a:off x="2297934" y="3081818"/>
              <a:ext cx="25675" cy="28278"/>
            </a:xfrm>
            <a:custGeom>
              <a:avLst/>
              <a:pathLst>
                <a:path w="25675" h="28278">
                  <a:moveTo>
                    <a:pt x="0" y="28278"/>
                  </a:moveTo>
                  <a:lnTo>
                    <a:pt x="2567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2" name="pl1181"/>
            <p:cNvSpPr/>
            <p:nvPr/>
          </p:nvSpPr>
          <p:spPr>
            <a:xfrm>
              <a:off x="2297934" y="3088805"/>
              <a:ext cx="19165" cy="21291"/>
            </a:xfrm>
            <a:custGeom>
              <a:avLst/>
              <a:pathLst>
                <a:path w="19165" h="21291">
                  <a:moveTo>
                    <a:pt x="0" y="21291"/>
                  </a:moveTo>
                  <a:lnTo>
                    <a:pt x="191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3" name="pl1182"/>
            <p:cNvSpPr/>
            <p:nvPr/>
          </p:nvSpPr>
          <p:spPr>
            <a:xfrm>
              <a:off x="2297934" y="3095848"/>
              <a:ext cx="12716" cy="14249"/>
            </a:xfrm>
            <a:custGeom>
              <a:avLst/>
              <a:pathLst>
                <a:path w="12716" h="14249">
                  <a:moveTo>
                    <a:pt x="0" y="14249"/>
                  </a:moveTo>
                  <a:lnTo>
                    <a:pt x="1271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4" name="pl1183"/>
            <p:cNvSpPr/>
            <p:nvPr/>
          </p:nvSpPr>
          <p:spPr>
            <a:xfrm>
              <a:off x="2297934" y="3102945"/>
              <a:ext cx="6327" cy="7151"/>
            </a:xfrm>
            <a:custGeom>
              <a:avLst/>
              <a:pathLst>
                <a:path w="6327" h="7151">
                  <a:moveTo>
                    <a:pt x="0" y="7151"/>
                  </a:moveTo>
                  <a:lnTo>
                    <a:pt x="632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5" name="pl1184"/>
            <p:cNvSpPr/>
            <p:nvPr/>
          </p:nvSpPr>
          <p:spPr>
            <a:xfrm>
              <a:off x="2297934" y="311009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6" name="pl1185"/>
            <p:cNvSpPr/>
            <p:nvPr/>
          </p:nvSpPr>
          <p:spPr>
            <a:xfrm>
              <a:off x="2291667" y="3110097"/>
              <a:ext cx="6266" cy="7205"/>
            </a:xfrm>
            <a:custGeom>
              <a:avLst/>
              <a:pathLst>
                <a:path w="6266" h="7205">
                  <a:moveTo>
                    <a:pt x="6266" y="0"/>
                  </a:moveTo>
                  <a:lnTo>
                    <a:pt x="0" y="7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7" name="pl1186"/>
            <p:cNvSpPr/>
            <p:nvPr/>
          </p:nvSpPr>
          <p:spPr>
            <a:xfrm>
              <a:off x="2225612" y="3109865"/>
              <a:ext cx="42505" cy="53333"/>
            </a:xfrm>
            <a:custGeom>
              <a:avLst/>
              <a:pathLst>
                <a:path w="42505" h="53333">
                  <a:moveTo>
                    <a:pt x="0" y="53333"/>
                  </a:moveTo>
                  <a:lnTo>
                    <a:pt x="4250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8" name="pl1187"/>
            <p:cNvSpPr/>
            <p:nvPr/>
          </p:nvSpPr>
          <p:spPr>
            <a:xfrm>
              <a:off x="2225612" y="3117327"/>
              <a:ext cx="36238" cy="45871"/>
            </a:xfrm>
            <a:custGeom>
              <a:avLst/>
              <a:pathLst>
                <a:path w="36238" h="45871">
                  <a:moveTo>
                    <a:pt x="0" y="45871"/>
                  </a:moveTo>
                  <a:lnTo>
                    <a:pt x="362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9" name="pl1188"/>
            <p:cNvSpPr/>
            <p:nvPr/>
          </p:nvSpPr>
          <p:spPr>
            <a:xfrm>
              <a:off x="2225612" y="3124842"/>
              <a:ext cx="30035" cy="38356"/>
            </a:xfrm>
            <a:custGeom>
              <a:avLst/>
              <a:pathLst>
                <a:path w="30035" h="38356">
                  <a:moveTo>
                    <a:pt x="0" y="38356"/>
                  </a:moveTo>
                  <a:lnTo>
                    <a:pt x="3003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0" name="pl1189"/>
            <p:cNvSpPr/>
            <p:nvPr/>
          </p:nvSpPr>
          <p:spPr>
            <a:xfrm>
              <a:off x="2225612" y="3132410"/>
              <a:ext cx="23897" cy="30789"/>
            </a:xfrm>
            <a:custGeom>
              <a:avLst/>
              <a:pathLst>
                <a:path w="23897" h="30789">
                  <a:moveTo>
                    <a:pt x="0" y="30789"/>
                  </a:moveTo>
                  <a:lnTo>
                    <a:pt x="238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1" name="pl1190"/>
            <p:cNvSpPr/>
            <p:nvPr/>
          </p:nvSpPr>
          <p:spPr>
            <a:xfrm>
              <a:off x="2225612" y="3140030"/>
              <a:ext cx="17824" cy="23168"/>
            </a:xfrm>
            <a:custGeom>
              <a:avLst/>
              <a:pathLst>
                <a:path w="17824" h="23168">
                  <a:moveTo>
                    <a:pt x="0" y="23168"/>
                  </a:moveTo>
                  <a:lnTo>
                    <a:pt x="17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2" name="pl1191"/>
            <p:cNvSpPr/>
            <p:nvPr/>
          </p:nvSpPr>
          <p:spPr>
            <a:xfrm>
              <a:off x="2225612" y="3147702"/>
              <a:ext cx="11816" cy="15496"/>
            </a:xfrm>
            <a:custGeom>
              <a:avLst/>
              <a:pathLst>
                <a:path w="11816" h="15496">
                  <a:moveTo>
                    <a:pt x="0" y="15496"/>
                  </a:moveTo>
                  <a:lnTo>
                    <a:pt x="1181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3" name="pl1192"/>
            <p:cNvSpPr/>
            <p:nvPr/>
          </p:nvSpPr>
          <p:spPr>
            <a:xfrm>
              <a:off x="2225612" y="3155425"/>
              <a:ext cx="5875" cy="7773"/>
            </a:xfrm>
            <a:custGeom>
              <a:avLst/>
              <a:pathLst>
                <a:path w="5875" h="7773">
                  <a:moveTo>
                    <a:pt x="0" y="7773"/>
                  </a:moveTo>
                  <a:lnTo>
                    <a:pt x="587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4" name="pl1193"/>
            <p:cNvSpPr/>
            <p:nvPr/>
          </p:nvSpPr>
          <p:spPr>
            <a:xfrm>
              <a:off x="2225612" y="316319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5" name="pl1194"/>
            <p:cNvSpPr/>
            <p:nvPr/>
          </p:nvSpPr>
          <p:spPr>
            <a:xfrm>
              <a:off x="2219803" y="3163199"/>
              <a:ext cx="5808" cy="7823"/>
            </a:xfrm>
            <a:custGeom>
              <a:avLst/>
              <a:pathLst>
                <a:path w="5808" h="7823">
                  <a:moveTo>
                    <a:pt x="5808" y="0"/>
                  </a:moveTo>
                  <a:lnTo>
                    <a:pt x="0" y="78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6" name="pl1195"/>
            <p:cNvSpPr/>
            <p:nvPr/>
          </p:nvSpPr>
          <p:spPr>
            <a:xfrm>
              <a:off x="2214062" y="3163199"/>
              <a:ext cx="11549" cy="15697"/>
            </a:xfrm>
            <a:custGeom>
              <a:avLst/>
              <a:pathLst>
                <a:path w="11549" h="15697">
                  <a:moveTo>
                    <a:pt x="11549" y="0"/>
                  </a:moveTo>
                  <a:lnTo>
                    <a:pt x="0" y="1569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7" name="pl1196"/>
            <p:cNvSpPr/>
            <p:nvPr/>
          </p:nvSpPr>
          <p:spPr>
            <a:xfrm>
              <a:off x="2208389" y="3163199"/>
              <a:ext cx="17222" cy="23619"/>
            </a:xfrm>
            <a:custGeom>
              <a:avLst/>
              <a:pathLst>
                <a:path w="17222" h="23619">
                  <a:moveTo>
                    <a:pt x="17222" y="0"/>
                  </a:moveTo>
                  <a:lnTo>
                    <a:pt x="0" y="236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8" name="pl1197"/>
            <p:cNvSpPr/>
            <p:nvPr/>
          </p:nvSpPr>
          <p:spPr>
            <a:xfrm>
              <a:off x="2202784" y="3163199"/>
              <a:ext cx="22827" cy="31590"/>
            </a:xfrm>
            <a:custGeom>
              <a:avLst/>
              <a:pathLst>
                <a:path w="22827" h="31590">
                  <a:moveTo>
                    <a:pt x="22827" y="0"/>
                  </a:moveTo>
                  <a:lnTo>
                    <a:pt x="0" y="315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9" name="pl1198"/>
            <p:cNvSpPr/>
            <p:nvPr/>
          </p:nvSpPr>
          <p:spPr>
            <a:xfrm>
              <a:off x="2197247" y="3163199"/>
              <a:ext cx="28364" cy="39608"/>
            </a:xfrm>
            <a:custGeom>
              <a:avLst/>
              <a:pathLst>
                <a:path w="28364" h="39608">
                  <a:moveTo>
                    <a:pt x="28364" y="0"/>
                  </a:moveTo>
                  <a:lnTo>
                    <a:pt x="0" y="396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0" name="pl1199"/>
            <p:cNvSpPr/>
            <p:nvPr/>
          </p:nvSpPr>
          <p:spPr>
            <a:xfrm>
              <a:off x="2191780" y="3163199"/>
              <a:ext cx="33832" cy="47674"/>
            </a:xfrm>
            <a:custGeom>
              <a:avLst/>
              <a:pathLst>
                <a:path w="33832" h="47674">
                  <a:moveTo>
                    <a:pt x="33832" y="0"/>
                  </a:moveTo>
                  <a:lnTo>
                    <a:pt x="0" y="4767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1" name="pl1200"/>
            <p:cNvSpPr/>
            <p:nvPr/>
          </p:nvSpPr>
          <p:spPr>
            <a:xfrm>
              <a:off x="2186381" y="3163199"/>
              <a:ext cx="39230" cy="55786"/>
            </a:xfrm>
            <a:custGeom>
              <a:avLst/>
              <a:pathLst>
                <a:path w="39230" h="55786">
                  <a:moveTo>
                    <a:pt x="39230" y="0"/>
                  </a:moveTo>
                  <a:lnTo>
                    <a:pt x="0" y="557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2" name="pl1201"/>
            <p:cNvSpPr/>
            <p:nvPr/>
          </p:nvSpPr>
          <p:spPr>
            <a:xfrm>
              <a:off x="2382470" y="2996271"/>
              <a:ext cx="31009" cy="27396"/>
            </a:xfrm>
            <a:custGeom>
              <a:avLst/>
              <a:pathLst>
                <a:path w="31009" h="27396">
                  <a:moveTo>
                    <a:pt x="0" y="27396"/>
                  </a:moveTo>
                  <a:lnTo>
                    <a:pt x="3100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3" name="pl1202"/>
            <p:cNvSpPr/>
            <p:nvPr/>
          </p:nvSpPr>
          <p:spPr>
            <a:xfrm>
              <a:off x="2382470" y="3002491"/>
              <a:ext cx="23763" cy="21176"/>
            </a:xfrm>
            <a:custGeom>
              <a:avLst/>
              <a:pathLst>
                <a:path w="23763" h="21176">
                  <a:moveTo>
                    <a:pt x="0" y="21176"/>
                  </a:moveTo>
                  <a:lnTo>
                    <a:pt x="237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4" name="pl1203"/>
            <p:cNvSpPr/>
            <p:nvPr/>
          </p:nvSpPr>
          <p:spPr>
            <a:xfrm>
              <a:off x="2382470" y="3008772"/>
              <a:ext cx="16571" cy="14894"/>
            </a:xfrm>
            <a:custGeom>
              <a:avLst/>
              <a:pathLst>
                <a:path w="16571" h="14894">
                  <a:moveTo>
                    <a:pt x="0" y="14894"/>
                  </a:moveTo>
                  <a:lnTo>
                    <a:pt x="1657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5" name="pl1204"/>
            <p:cNvSpPr/>
            <p:nvPr/>
          </p:nvSpPr>
          <p:spPr>
            <a:xfrm>
              <a:off x="2344648" y="3024692"/>
              <a:ext cx="3507" cy="3381"/>
            </a:xfrm>
            <a:custGeom>
              <a:avLst/>
              <a:pathLst>
                <a:path w="3507" h="3381">
                  <a:moveTo>
                    <a:pt x="0" y="3381"/>
                  </a:moveTo>
                  <a:lnTo>
                    <a:pt x="35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6" name="pl1205"/>
            <p:cNvSpPr/>
            <p:nvPr/>
          </p:nvSpPr>
          <p:spPr>
            <a:xfrm>
              <a:off x="2341155" y="3028074"/>
              <a:ext cx="3492" cy="3396"/>
            </a:xfrm>
            <a:custGeom>
              <a:avLst/>
              <a:pathLst>
                <a:path w="3492" h="3396">
                  <a:moveTo>
                    <a:pt x="3492" y="0"/>
                  </a:moveTo>
                  <a:lnTo>
                    <a:pt x="0" y="33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7" name="pl1206"/>
            <p:cNvSpPr/>
            <p:nvPr/>
          </p:nvSpPr>
          <p:spPr>
            <a:xfrm>
              <a:off x="2382470" y="3015115"/>
              <a:ext cx="9432" cy="8552"/>
            </a:xfrm>
            <a:custGeom>
              <a:avLst/>
              <a:pathLst>
                <a:path w="9432" h="8552">
                  <a:moveTo>
                    <a:pt x="0" y="8552"/>
                  </a:moveTo>
                  <a:lnTo>
                    <a:pt x="943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8" name="pl1207"/>
            <p:cNvSpPr/>
            <p:nvPr/>
          </p:nvSpPr>
          <p:spPr>
            <a:xfrm>
              <a:off x="2382470" y="3021519"/>
              <a:ext cx="2349" cy="2148"/>
            </a:xfrm>
            <a:custGeom>
              <a:avLst/>
              <a:pathLst>
                <a:path w="2349" h="2148">
                  <a:moveTo>
                    <a:pt x="0" y="2148"/>
                  </a:moveTo>
                  <a:lnTo>
                    <a:pt x="234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9" name="pl1208"/>
            <p:cNvSpPr/>
            <p:nvPr/>
          </p:nvSpPr>
          <p:spPr>
            <a:xfrm>
              <a:off x="2323912" y="3038309"/>
              <a:ext cx="10301" cy="10368"/>
            </a:xfrm>
            <a:custGeom>
              <a:avLst/>
              <a:pathLst>
                <a:path w="10301" h="10368">
                  <a:moveTo>
                    <a:pt x="0" y="10368"/>
                  </a:moveTo>
                  <a:lnTo>
                    <a:pt x="103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0" name="pl1209"/>
            <p:cNvSpPr/>
            <p:nvPr/>
          </p:nvSpPr>
          <p:spPr>
            <a:xfrm>
              <a:off x="2323912" y="3045206"/>
              <a:ext cx="3419" cy="3470"/>
            </a:xfrm>
            <a:custGeom>
              <a:avLst/>
              <a:pathLst>
                <a:path w="3419" h="3470">
                  <a:moveTo>
                    <a:pt x="0" y="3470"/>
                  </a:moveTo>
                  <a:lnTo>
                    <a:pt x="341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1" name="pl1210"/>
            <p:cNvSpPr/>
            <p:nvPr/>
          </p:nvSpPr>
          <p:spPr>
            <a:xfrm>
              <a:off x="2320507" y="3048677"/>
              <a:ext cx="3404" cy="3485"/>
            </a:xfrm>
            <a:custGeom>
              <a:avLst/>
              <a:pathLst>
                <a:path w="3404" h="3485">
                  <a:moveTo>
                    <a:pt x="3404" y="0"/>
                  </a:moveTo>
                  <a:lnTo>
                    <a:pt x="0" y="34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2" name="pl1211"/>
            <p:cNvSpPr/>
            <p:nvPr/>
          </p:nvSpPr>
          <p:spPr>
            <a:xfrm>
              <a:off x="2313744" y="3048677"/>
              <a:ext cx="10167" cy="10499"/>
            </a:xfrm>
            <a:custGeom>
              <a:avLst/>
              <a:pathLst>
                <a:path w="10167" h="10499">
                  <a:moveTo>
                    <a:pt x="10167" y="0"/>
                  </a:moveTo>
                  <a:lnTo>
                    <a:pt x="0" y="104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3" name="pl1212"/>
            <p:cNvSpPr/>
            <p:nvPr/>
          </p:nvSpPr>
          <p:spPr>
            <a:xfrm>
              <a:off x="2377791" y="3023667"/>
              <a:ext cx="4679" cy="4316"/>
            </a:xfrm>
            <a:custGeom>
              <a:avLst/>
              <a:pathLst>
                <a:path w="4679" h="4316">
                  <a:moveTo>
                    <a:pt x="4679" y="0"/>
                  </a:moveTo>
                  <a:lnTo>
                    <a:pt x="0" y="43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4" name="pl1213"/>
            <p:cNvSpPr/>
            <p:nvPr/>
          </p:nvSpPr>
          <p:spPr>
            <a:xfrm>
              <a:off x="2370818" y="3023667"/>
              <a:ext cx="11652" cy="10840"/>
            </a:xfrm>
            <a:custGeom>
              <a:avLst/>
              <a:pathLst>
                <a:path w="11652" h="10840">
                  <a:moveTo>
                    <a:pt x="11652" y="0"/>
                  </a:moveTo>
                  <a:lnTo>
                    <a:pt x="0" y="1084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5" name="pl1214"/>
            <p:cNvSpPr/>
            <p:nvPr/>
          </p:nvSpPr>
          <p:spPr>
            <a:xfrm>
              <a:off x="2455887" y="2930512"/>
              <a:ext cx="3911" cy="2904"/>
            </a:xfrm>
            <a:custGeom>
              <a:avLst/>
              <a:pathLst>
                <a:path w="3911" h="2904">
                  <a:moveTo>
                    <a:pt x="0" y="2904"/>
                  </a:moveTo>
                  <a:lnTo>
                    <a:pt x="39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6" name="pl1215"/>
            <p:cNvSpPr/>
            <p:nvPr/>
          </p:nvSpPr>
          <p:spPr>
            <a:xfrm>
              <a:off x="2451988" y="2933416"/>
              <a:ext cx="3899" cy="2920"/>
            </a:xfrm>
            <a:custGeom>
              <a:avLst/>
              <a:pathLst>
                <a:path w="3899" h="2920">
                  <a:moveTo>
                    <a:pt x="3899" y="0"/>
                  </a:moveTo>
                  <a:lnTo>
                    <a:pt x="0" y="29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7" name="pl1216"/>
            <p:cNvSpPr/>
            <p:nvPr/>
          </p:nvSpPr>
          <p:spPr>
            <a:xfrm>
              <a:off x="2417466" y="2954211"/>
              <a:ext cx="11391" cy="9158"/>
            </a:xfrm>
            <a:custGeom>
              <a:avLst/>
              <a:pathLst>
                <a:path w="11391" h="9158">
                  <a:moveTo>
                    <a:pt x="0" y="9158"/>
                  </a:moveTo>
                  <a:lnTo>
                    <a:pt x="1139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8" name="pl1217"/>
            <p:cNvSpPr/>
            <p:nvPr/>
          </p:nvSpPr>
          <p:spPr>
            <a:xfrm>
              <a:off x="2417466" y="2960300"/>
              <a:ext cx="3783" cy="3069"/>
            </a:xfrm>
            <a:custGeom>
              <a:avLst/>
              <a:pathLst>
                <a:path w="3783" h="3069">
                  <a:moveTo>
                    <a:pt x="0" y="3069"/>
                  </a:moveTo>
                  <a:lnTo>
                    <a:pt x="378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9" name="pl1218"/>
            <p:cNvSpPr/>
            <p:nvPr/>
          </p:nvSpPr>
          <p:spPr>
            <a:xfrm>
              <a:off x="2413695" y="2963369"/>
              <a:ext cx="3770" cy="3085"/>
            </a:xfrm>
            <a:custGeom>
              <a:avLst/>
              <a:pathLst>
                <a:path w="3770" h="3085">
                  <a:moveTo>
                    <a:pt x="3770" y="0"/>
                  </a:moveTo>
                  <a:lnTo>
                    <a:pt x="0" y="30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0" name="pl1219"/>
            <p:cNvSpPr/>
            <p:nvPr/>
          </p:nvSpPr>
          <p:spPr>
            <a:xfrm>
              <a:off x="2406194" y="2963369"/>
              <a:ext cx="11272" cy="9304"/>
            </a:xfrm>
            <a:custGeom>
              <a:avLst/>
              <a:pathLst>
                <a:path w="11272" h="9304">
                  <a:moveTo>
                    <a:pt x="11272" y="0"/>
                  </a:moveTo>
                  <a:lnTo>
                    <a:pt x="0" y="93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1" name="pl1220"/>
            <p:cNvSpPr/>
            <p:nvPr/>
          </p:nvSpPr>
          <p:spPr>
            <a:xfrm>
              <a:off x="2440365" y="2942229"/>
              <a:ext cx="3861" cy="2970"/>
            </a:xfrm>
            <a:custGeom>
              <a:avLst/>
              <a:pathLst>
                <a:path w="3861" h="2970">
                  <a:moveTo>
                    <a:pt x="0" y="2970"/>
                  </a:moveTo>
                  <a:lnTo>
                    <a:pt x="386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2" name="pl1221"/>
            <p:cNvSpPr/>
            <p:nvPr/>
          </p:nvSpPr>
          <p:spPr>
            <a:xfrm>
              <a:off x="2436516" y="2945199"/>
              <a:ext cx="3848" cy="2987"/>
            </a:xfrm>
            <a:custGeom>
              <a:avLst/>
              <a:pathLst>
                <a:path w="3848" h="2987">
                  <a:moveTo>
                    <a:pt x="3848" y="0"/>
                  </a:moveTo>
                  <a:lnTo>
                    <a:pt x="0" y="29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3" name="pl1222"/>
            <p:cNvSpPr/>
            <p:nvPr/>
          </p:nvSpPr>
          <p:spPr>
            <a:xfrm>
              <a:off x="2458999" y="2943153"/>
              <a:ext cx="22016" cy="16399"/>
            </a:xfrm>
            <a:custGeom>
              <a:avLst/>
              <a:pathLst>
                <a:path w="22016" h="16399">
                  <a:moveTo>
                    <a:pt x="0" y="16399"/>
                  </a:moveTo>
                  <a:lnTo>
                    <a:pt x="2201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4" name="pl1223"/>
            <p:cNvSpPr/>
            <p:nvPr/>
          </p:nvSpPr>
          <p:spPr>
            <a:xfrm>
              <a:off x="2943910" y="2723378"/>
              <a:ext cx="4804" cy="810"/>
            </a:xfrm>
            <a:custGeom>
              <a:avLst/>
              <a:pathLst>
                <a:path w="4804" h="810">
                  <a:moveTo>
                    <a:pt x="0" y="810"/>
                  </a:moveTo>
                  <a:lnTo>
                    <a:pt x="480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5" name="pl1224"/>
            <p:cNvSpPr/>
            <p:nvPr/>
          </p:nvSpPr>
          <p:spPr>
            <a:xfrm>
              <a:off x="2939109" y="2724189"/>
              <a:ext cx="4800" cy="831"/>
            </a:xfrm>
            <a:custGeom>
              <a:avLst/>
              <a:pathLst>
                <a:path w="4800" h="831">
                  <a:moveTo>
                    <a:pt x="4800" y="0"/>
                  </a:moveTo>
                  <a:lnTo>
                    <a:pt x="0" y="8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6" name="pl1225"/>
            <p:cNvSpPr/>
            <p:nvPr/>
          </p:nvSpPr>
          <p:spPr>
            <a:xfrm>
              <a:off x="2730938" y="2796323"/>
              <a:ext cx="27722" cy="10381"/>
            </a:xfrm>
            <a:custGeom>
              <a:avLst/>
              <a:pathLst>
                <a:path w="27722" h="10381">
                  <a:moveTo>
                    <a:pt x="0" y="10381"/>
                  </a:moveTo>
                  <a:lnTo>
                    <a:pt x="2772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7" name="pl1226"/>
            <p:cNvSpPr/>
            <p:nvPr/>
          </p:nvSpPr>
          <p:spPr>
            <a:xfrm>
              <a:off x="2730938" y="2799591"/>
              <a:ext cx="18749" cy="7112"/>
            </a:xfrm>
            <a:custGeom>
              <a:avLst/>
              <a:pathLst>
                <a:path w="18749" h="7112">
                  <a:moveTo>
                    <a:pt x="0" y="7112"/>
                  </a:moveTo>
                  <a:lnTo>
                    <a:pt x="1874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8" name="pl1227"/>
            <p:cNvSpPr/>
            <p:nvPr/>
          </p:nvSpPr>
          <p:spPr>
            <a:xfrm>
              <a:off x="2730938" y="2802936"/>
              <a:ext cx="9805" cy="3767"/>
            </a:xfrm>
            <a:custGeom>
              <a:avLst/>
              <a:pathLst>
                <a:path w="9805" h="3767">
                  <a:moveTo>
                    <a:pt x="0" y="3767"/>
                  </a:moveTo>
                  <a:lnTo>
                    <a:pt x="980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9" name="pl1228"/>
            <p:cNvSpPr/>
            <p:nvPr/>
          </p:nvSpPr>
          <p:spPr>
            <a:xfrm>
              <a:off x="2730938" y="2806358"/>
              <a:ext cx="889" cy="346"/>
            </a:xfrm>
            <a:custGeom>
              <a:avLst/>
              <a:pathLst>
                <a:path w="889" h="346">
                  <a:moveTo>
                    <a:pt x="0" y="346"/>
                  </a:moveTo>
                  <a:lnTo>
                    <a:pt x="88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0" name="pl1229"/>
            <p:cNvSpPr/>
            <p:nvPr/>
          </p:nvSpPr>
          <p:spPr>
            <a:xfrm>
              <a:off x="2665226" y="2788736"/>
              <a:ext cx="49297" cy="21010"/>
            </a:xfrm>
            <a:custGeom>
              <a:avLst/>
              <a:pathLst>
                <a:path w="49297" h="21010">
                  <a:moveTo>
                    <a:pt x="0" y="21010"/>
                  </a:moveTo>
                  <a:lnTo>
                    <a:pt x="492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1" name="pl1230"/>
            <p:cNvSpPr/>
            <p:nvPr/>
          </p:nvSpPr>
          <p:spPr>
            <a:xfrm>
              <a:off x="2665226" y="2792383"/>
              <a:ext cx="40261" cy="17363"/>
            </a:xfrm>
            <a:custGeom>
              <a:avLst/>
              <a:pathLst>
                <a:path w="40261" h="17363">
                  <a:moveTo>
                    <a:pt x="0" y="17363"/>
                  </a:moveTo>
                  <a:lnTo>
                    <a:pt x="4026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2" name="pl1231"/>
            <p:cNvSpPr/>
            <p:nvPr/>
          </p:nvSpPr>
          <p:spPr>
            <a:xfrm>
              <a:off x="2665226" y="2796107"/>
              <a:ext cx="31257" cy="13639"/>
            </a:xfrm>
            <a:custGeom>
              <a:avLst/>
              <a:pathLst>
                <a:path w="31257" h="13639">
                  <a:moveTo>
                    <a:pt x="0" y="13639"/>
                  </a:moveTo>
                  <a:lnTo>
                    <a:pt x="3125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3" name="pl1232"/>
            <p:cNvSpPr/>
            <p:nvPr/>
          </p:nvSpPr>
          <p:spPr>
            <a:xfrm>
              <a:off x="2665226" y="2799909"/>
              <a:ext cx="22285" cy="9838"/>
            </a:xfrm>
            <a:custGeom>
              <a:avLst/>
              <a:pathLst>
                <a:path w="22285" h="9838">
                  <a:moveTo>
                    <a:pt x="0" y="9838"/>
                  </a:moveTo>
                  <a:lnTo>
                    <a:pt x="2228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4" name="pl1233"/>
            <p:cNvSpPr/>
            <p:nvPr/>
          </p:nvSpPr>
          <p:spPr>
            <a:xfrm>
              <a:off x="2665226" y="2803786"/>
              <a:ext cx="13345" cy="5960"/>
            </a:xfrm>
            <a:custGeom>
              <a:avLst/>
              <a:pathLst>
                <a:path w="13345" h="5960">
                  <a:moveTo>
                    <a:pt x="0" y="5960"/>
                  </a:moveTo>
                  <a:lnTo>
                    <a:pt x="1334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5" name="pl1234"/>
            <p:cNvSpPr/>
            <p:nvPr/>
          </p:nvSpPr>
          <p:spPr>
            <a:xfrm>
              <a:off x="2665226" y="2807741"/>
              <a:ext cx="4440" cy="2005"/>
            </a:xfrm>
            <a:custGeom>
              <a:avLst/>
              <a:pathLst>
                <a:path w="4440" h="2005">
                  <a:moveTo>
                    <a:pt x="0" y="2005"/>
                  </a:moveTo>
                  <a:lnTo>
                    <a:pt x="44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6" name="pl1235"/>
            <p:cNvSpPr/>
            <p:nvPr/>
          </p:nvSpPr>
          <p:spPr>
            <a:xfrm>
              <a:off x="2660795" y="2809747"/>
              <a:ext cx="4431" cy="2024"/>
            </a:xfrm>
            <a:custGeom>
              <a:avLst/>
              <a:pathLst>
                <a:path w="4431" h="2024">
                  <a:moveTo>
                    <a:pt x="4431" y="0"/>
                  </a:moveTo>
                  <a:lnTo>
                    <a:pt x="0" y="20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7" name="pl1236"/>
            <p:cNvSpPr/>
            <p:nvPr/>
          </p:nvSpPr>
          <p:spPr>
            <a:xfrm>
              <a:off x="2651958" y="2809747"/>
              <a:ext cx="13268" cy="6131"/>
            </a:xfrm>
            <a:custGeom>
              <a:avLst/>
              <a:pathLst>
                <a:path w="13268" h="6131">
                  <a:moveTo>
                    <a:pt x="13268" y="0"/>
                  </a:moveTo>
                  <a:lnTo>
                    <a:pt x="0" y="61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8" name="pl1237"/>
            <p:cNvSpPr/>
            <p:nvPr/>
          </p:nvSpPr>
          <p:spPr>
            <a:xfrm>
              <a:off x="2643157" y="2809747"/>
              <a:ext cx="22069" cy="10313"/>
            </a:xfrm>
            <a:custGeom>
              <a:avLst/>
              <a:pathLst>
                <a:path w="22069" h="10313">
                  <a:moveTo>
                    <a:pt x="22069" y="0"/>
                  </a:moveTo>
                  <a:lnTo>
                    <a:pt x="0" y="103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9" name="pl1238"/>
            <p:cNvSpPr/>
            <p:nvPr/>
          </p:nvSpPr>
          <p:spPr>
            <a:xfrm>
              <a:off x="2634392" y="2809747"/>
              <a:ext cx="30834" cy="14570"/>
            </a:xfrm>
            <a:custGeom>
              <a:avLst/>
              <a:pathLst>
                <a:path w="30834" h="14570">
                  <a:moveTo>
                    <a:pt x="30834" y="0"/>
                  </a:moveTo>
                  <a:lnTo>
                    <a:pt x="0" y="145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0" name="pl1239"/>
            <p:cNvSpPr/>
            <p:nvPr/>
          </p:nvSpPr>
          <p:spPr>
            <a:xfrm>
              <a:off x="2625664" y="2809747"/>
              <a:ext cx="39562" cy="18903"/>
            </a:xfrm>
            <a:custGeom>
              <a:avLst/>
              <a:pathLst>
                <a:path w="39562" h="18903">
                  <a:moveTo>
                    <a:pt x="39562" y="0"/>
                  </a:moveTo>
                  <a:lnTo>
                    <a:pt x="0" y="189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1" name="pl1240"/>
            <p:cNvSpPr/>
            <p:nvPr/>
          </p:nvSpPr>
          <p:spPr>
            <a:xfrm>
              <a:off x="2616973" y="2809747"/>
              <a:ext cx="48252" cy="23310"/>
            </a:xfrm>
            <a:custGeom>
              <a:avLst/>
              <a:pathLst>
                <a:path w="48252" h="23310">
                  <a:moveTo>
                    <a:pt x="48252" y="0"/>
                  </a:moveTo>
                  <a:lnTo>
                    <a:pt x="0" y="233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2" name="pl1241"/>
            <p:cNvSpPr/>
            <p:nvPr/>
          </p:nvSpPr>
          <p:spPr>
            <a:xfrm>
              <a:off x="2764757" y="2768494"/>
              <a:ext cx="4609" cy="1578"/>
            </a:xfrm>
            <a:custGeom>
              <a:avLst/>
              <a:pathLst>
                <a:path w="4609" h="1578">
                  <a:moveTo>
                    <a:pt x="0" y="1578"/>
                  </a:moveTo>
                  <a:lnTo>
                    <a:pt x="460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3" name="pl1242"/>
            <p:cNvSpPr/>
            <p:nvPr/>
          </p:nvSpPr>
          <p:spPr>
            <a:xfrm>
              <a:off x="2760154" y="2770073"/>
              <a:ext cx="4602" cy="1598"/>
            </a:xfrm>
            <a:custGeom>
              <a:avLst/>
              <a:pathLst>
                <a:path w="4602" h="1598">
                  <a:moveTo>
                    <a:pt x="4602" y="0"/>
                  </a:moveTo>
                  <a:lnTo>
                    <a:pt x="0" y="15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4" name="pl1243"/>
            <p:cNvSpPr/>
            <p:nvPr/>
          </p:nvSpPr>
          <p:spPr>
            <a:xfrm>
              <a:off x="2831028" y="2758756"/>
              <a:ext cx="55851" cy="14314"/>
            </a:xfrm>
            <a:custGeom>
              <a:avLst/>
              <a:pathLst>
                <a:path w="55851" h="14314">
                  <a:moveTo>
                    <a:pt x="0" y="14314"/>
                  </a:moveTo>
                  <a:lnTo>
                    <a:pt x="5585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5" name="pl1244"/>
            <p:cNvSpPr/>
            <p:nvPr/>
          </p:nvSpPr>
          <p:spPr>
            <a:xfrm>
              <a:off x="2831028" y="2760926"/>
              <a:ext cx="46552" cy="12143"/>
            </a:xfrm>
            <a:custGeom>
              <a:avLst/>
              <a:pathLst>
                <a:path w="46552" h="12143">
                  <a:moveTo>
                    <a:pt x="0" y="12143"/>
                  </a:moveTo>
                  <a:lnTo>
                    <a:pt x="4655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6" name="pl1245"/>
            <p:cNvSpPr/>
            <p:nvPr/>
          </p:nvSpPr>
          <p:spPr>
            <a:xfrm>
              <a:off x="2831028" y="2763176"/>
              <a:ext cx="37271" cy="9893"/>
            </a:xfrm>
            <a:custGeom>
              <a:avLst/>
              <a:pathLst>
                <a:path w="37271" h="9893">
                  <a:moveTo>
                    <a:pt x="0" y="9893"/>
                  </a:moveTo>
                  <a:lnTo>
                    <a:pt x="3727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7" name="pl1246"/>
            <p:cNvSpPr/>
            <p:nvPr/>
          </p:nvSpPr>
          <p:spPr>
            <a:xfrm>
              <a:off x="2831028" y="2765506"/>
              <a:ext cx="28011" cy="7564"/>
            </a:xfrm>
            <a:custGeom>
              <a:avLst/>
              <a:pathLst>
                <a:path w="28011" h="7564">
                  <a:moveTo>
                    <a:pt x="0" y="7564"/>
                  </a:moveTo>
                  <a:lnTo>
                    <a:pt x="280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8" name="pl1247"/>
            <p:cNvSpPr/>
            <p:nvPr/>
          </p:nvSpPr>
          <p:spPr>
            <a:xfrm>
              <a:off x="2831028" y="2767915"/>
              <a:ext cx="18770" cy="5155"/>
            </a:xfrm>
            <a:custGeom>
              <a:avLst/>
              <a:pathLst>
                <a:path w="18770" h="5155">
                  <a:moveTo>
                    <a:pt x="0" y="5155"/>
                  </a:moveTo>
                  <a:lnTo>
                    <a:pt x="187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9" name="pl1248"/>
            <p:cNvSpPr/>
            <p:nvPr/>
          </p:nvSpPr>
          <p:spPr>
            <a:xfrm>
              <a:off x="2831028" y="2770403"/>
              <a:ext cx="9551" cy="2667"/>
            </a:xfrm>
            <a:custGeom>
              <a:avLst/>
              <a:pathLst>
                <a:path w="9551" h="2667">
                  <a:moveTo>
                    <a:pt x="0" y="2667"/>
                  </a:moveTo>
                  <a:lnTo>
                    <a:pt x="955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0" name="pl1249"/>
            <p:cNvSpPr/>
            <p:nvPr/>
          </p:nvSpPr>
          <p:spPr>
            <a:xfrm>
              <a:off x="2831028" y="2772970"/>
              <a:ext cx="353" cy="100"/>
            </a:xfrm>
            <a:custGeom>
              <a:avLst/>
              <a:pathLst>
                <a:path w="353" h="100">
                  <a:moveTo>
                    <a:pt x="0" y="100"/>
                  </a:moveTo>
                  <a:lnTo>
                    <a:pt x="35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1" name="pl1250"/>
            <p:cNvSpPr/>
            <p:nvPr/>
          </p:nvSpPr>
          <p:spPr>
            <a:xfrm>
              <a:off x="2822206" y="2773070"/>
              <a:ext cx="8822" cy="2545"/>
            </a:xfrm>
            <a:custGeom>
              <a:avLst/>
              <a:pathLst>
                <a:path w="8822" h="2545">
                  <a:moveTo>
                    <a:pt x="8822" y="0"/>
                  </a:moveTo>
                  <a:lnTo>
                    <a:pt x="0" y="25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2" name="pl1251"/>
            <p:cNvSpPr/>
            <p:nvPr/>
          </p:nvSpPr>
          <p:spPr>
            <a:xfrm>
              <a:off x="2813054" y="2773070"/>
              <a:ext cx="17974" cy="5269"/>
            </a:xfrm>
            <a:custGeom>
              <a:avLst/>
              <a:pathLst>
                <a:path w="17974" h="5269">
                  <a:moveTo>
                    <a:pt x="17974" y="0"/>
                  </a:moveTo>
                  <a:lnTo>
                    <a:pt x="0" y="52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3" name="pl1252"/>
            <p:cNvSpPr/>
            <p:nvPr/>
          </p:nvSpPr>
          <p:spPr>
            <a:xfrm>
              <a:off x="2803925" y="2773070"/>
              <a:ext cx="27103" cy="8072"/>
            </a:xfrm>
            <a:custGeom>
              <a:avLst/>
              <a:pathLst>
                <a:path w="27103" h="8072">
                  <a:moveTo>
                    <a:pt x="27103" y="0"/>
                  </a:moveTo>
                  <a:lnTo>
                    <a:pt x="0" y="80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4" name="pl1253"/>
            <p:cNvSpPr/>
            <p:nvPr/>
          </p:nvSpPr>
          <p:spPr>
            <a:xfrm>
              <a:off x="2794821" y="2773070"/>
              <a:ext cx="36207" cy="10952"/>
            </a:xfrm>
            <a:custGeom>
              <a:avLst/>
              <a:pathLst>
                <a:path w="36207" h="10952">
                  <a:moveTo>
                    <a:pt x="36207" y="0"/>
                  </a:moveTo>
                  <a:lnTo>
                    <a:pt x="0" y="109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5" name="pl1254"/>
            <p:cNvSpPr/>
            <p:nvPr/>
          </p:nvSpPr>
          <p:spPr>
            <a:xfrm>
              <a:off x="2785741" y="2773070"/>
              <a:ext cx="45287" cy="13911"/>
            </a:xfrm>
            <a:custGeom>
              <a:avLst/>
              <a:pathLst>
                <a:path w="45287" h="13911">
                  <a:moveTo>
                    <a:pt x="45287" y="0"/>
                  </a:moveTo>
                  <a:lnTo>
                    <a:pt x="0" y="1391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6" name="pl1255"/>
            <p:cNvSpPr/>
            <p:nvPr/>
          </p:nvSpPr>
          <p:spPr>
            <a:xfrm>
              <a:off x="2921910" y="2749103"/>
              <a:ext cx="11727" cy="2225"/>
            </a:xfrm>
            <a:custGeom>
              <a:avLst/>
              <a:pathLst>
                <a:path w="11727" h="2225">
                  <a:moveTo>
                    <a:pt x="0" y="2225"/>
                  </a:moveTo>
                  <a:lnTo>
                    <a:pt x="1172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7" name="pl1256"/>
            <p:cNvSpPr/>
            <p:nvPr/>
          </p:nvSpPr>
          <p:spPr>
            <a:xfrm>
              <a:off x="2905610" y="2728550"/>
              <a:ext cx="14333" cy="2863"/>
            </a:xfrm>
            <a:custGeom>
              <a:avLst/>
              <a:pathLst>
                <a:path w="14333" h="2863">
                  <a:moveTo>
                    <a:pt x="0" y="2863"/>
                  </a:moveTo>
                  <a:lnTo>
                    <a:pt x="1433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8" name="pl1257"/>
            <p:cNvSpPr/>
            <p:nvPr/>
          </p:nvSpPr>
          <p:spPr>
            <a:xfrm>
              <a:off x="2905610" y="2730438"/>
              <a:ext cx="4773" cy="974"/>
            </a:xfrm>
            <a:custGeom>
              <a:avLst/>
              <a:pathLst>
                <a:path w="4773" h="974">
                  <a:moveTo>
                    <a:pt x="0" y="974"/>
                  </a:moveTo>
                  <a:lnTo>
                    <a:pt x="477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9" name="pl1258"/>
            <p:cNvSpPr/>
            <p:nvPr/>
          </p:nvSpPr>
          <p:spPr>
            <a:xfrm>
              <a:off x="2900841" y="2731413"/>
              <a:ext cx="4769" cy="995"/>
            </a:xfrm>
            <a:custGeom>
              <a:avLst/>
              <a:pathLst>
                <a:path w="4769" h="995">
                  <a:moveTo>
                    <a:pt x="4769" y="0"/>
                  </a:moveTo>
                  <a:lnTo>
                    <a:pt x="0" y="9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0" name="pl1259"/>
            <p:cNvSpPr/>
            <p:nvPr/>
          </p:nvSpPr>
          <p:spPr>
            <a:xfrm>
              <a:off x="2891315" y="2731413"/>
              <a:ext cx="14295" cy="3047"/>
            </a:xfrm>
            <a:custGeom>
              <a:avLst/>
              <a:pathLst>
                <a:path w="14295" h="3047">
                  <a:moveTo>
                    <a:pt x="14295" y="0"/>
                  </a:moveTo>
                  <a:lnTo>
                    <a:pt x="0" y="30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1" name="pl1260"/>
            <p:cNvSpPr/>
            <p:nvPr/>
          </p:nvSpPr>
          <p:spPr>
            <a:xfrm>
              <a:off x="3059978" y="2710132"/>
              <a:ext cx="4862" cy="313"/>
            </a:xfrm>
            <a:custGeom>
              <a:avLst/>
              <a:pathLst>
                <a:path w="4862" h="313">
                  <a:moveTo>
                    <a:pt x="0" y="313"/>
                  </a:moveTo>
                  <a:lnTo>
                    <a:pt x="486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2" name="pl1261"/>
            <p:cNvSpPr/>
            <p:nvPr/>
          </p:nvSpPr>
          <p:spPr>
            <a:xfrm>
              <a:off x="3055117" y="2710445"/>
              <a:ext cx="4860" cy="333"/>
            </a:xfrm>
            <a:custGeom>
              <a:avLst/>
              <a:pathLst>
                <a:path w="4860" h="333">
                  <a:moveTo>
                    <a:pt x="4860" y="0"/>
                  </a:moveTo>
                  <a:lnTo>
                    <a:pt x="0" y="3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3" name="pl1262"/>
            <p:cNvSpPr/>
            <p:nvPr/>
          </p:nvSpPr>
          <p:spPr>
            <a:xfrm>
              <a:off x="3033948" y="2779501"/>
              <a:ext cx="16855" cy="1473"/>
            </a:xfrm>
            <a:custGeom>
              <a:avLst/>
              <a:pathLst>
                <a:path w="16855" h="1473">
                  <a:moveTo>
                    <a:pt x="0" y="1473"/>
                  </a:moveTo>
                  <a:lnTo>
                    <a:pt x="1685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4" name="pl1263"/>
            <p:cNvSpPr/>
            <p:nvPr/>
          </p:nvSpPr>
          <p:spPr>
            <a:xfrm>
              <a:off x="3014600" y="2757618"/>
              <a:ext cx="25080" cy="2501"/>
            </a:xfrm>
            <a:custGeom>
              <a:avLst/>
              <a:pathLst>
                <a:path w="25080" h="2501">
                  <a:moveTo>
                    <a:pt x="0" y="2501"/>
                  </a:moveTo>
                  <a:lnTo>
                    <a:pt x="2508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5" name="pl1264"/>
            <p:cNvSpPr/>
            <p:nvPr/>
          </p:nvSpPr>
          <p:spPr>
            <a:xfrm>
              <a:off x="3014600" y="2758478"/>
              <a:ext cx="15765" cy="1640"/>
            </a:xfrm>
            <a:custGeom>
              <a:avLst/>
              <a:pathLst>
                <a:path w="15765" h="1640">
                  <a:moveTo>
                    <a:pt x="0" y="1640"/>
                  </a:moveTo>
                  <a:lnTo>
                    <a:pt x="15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6" name="pl1265"/>
            <p:cNvSpPr/>
            <p:nvPr/>
          </p:nvSpPr>
          <p:spPr>
            <a:xfrm>
              <a:off x="3014600" y="2759419"/>
              <a:ext cx="6458" cy="700"/>
            </a:xfrm>
            <a:custGeom>
              <a:avLst/>
              <a:pathLst>
                <a:path w="6458" h="700">
                  <a:moveTo>
                    <a:pt x="0" y="700"/>
                  </a:moveTo>
                  <a:lnTo>
                    <a:pt x="64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7" name="pl1266"/>
            <p:cNvSpPr/>
            <p:nvPr/>
          </p:nvSpPr>
          <p:spPr>
            <a:xfrm>
              <a:off x="3011760" y="2760119"/>
              <a:ext cx="2840" cy="320"/>
            </a:xfrm>
            <a:custGeom>
              <a:avLst/>
              <a:pathLst>
                <a:path w="2840" h="320">
                  <a:moveTo>
                    <a:pt x="2840" y="0"/>
                  </a:moveTo>
                  <a:lnTo>
                    <a:pt x="0" y="3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8" name="pl1267"/>
            <p:cNvSpPr/>
            <p:nvPr/>
          </p:nvSpPr>
          <p:spPr>
            <a:xfrm>
              <a:off x="3002470" y="2760119"/>
              <a:ext cx="12129" cy="1420"/>
            </a:xfrm>
            <a:custGeom>
              <a:avLst/>
              <a:pathLst>
                <a:path w="12129" h="1420">
                  <a:moveTo>
                    <a:pt x="12129" y="0"/>
                  </a:moveTo>
                  <a:lnTo>
                    <a:pt x="0" y="14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9" name="pl1268"/>
            <p:cNvSpPr/>
            <p:nvPr/>
          </p:nvSpPr>
          <p:spPr>
            <a:xfrm>
              <a:off x="2979189" y="2740177"/>
              <a:ext cx="11038" cy="1507"/>
            </a:xfrm>
            <a:custGeom>
              <a:avLst/>
              <a:pathLst>
                <a:path w="11038" h="1507">
                  <a:moveTo>
                    <a:pt x="0" y="1507"/>
                  </a:moveTo>
                  <a:lnTo>
                    <a:pt x="110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0" name="pl1269"/>
            <p:cNvSpPr/>
            <p:nvPr/>
          </p:nvSpPr>
          <p:spPr>
            <a:xfrm>
              <a:off x="2963147" y="2720342"/>
              <a:ext cx="4817" cy="728"/>
            </a:xfrm>
            <a:custGeom>
              <a:avLst/>
              <a:pathLst>
                <a:path w="4817" h="728">
                  <a:moveTo>
                    <a:pt x="0" y="728"/>
                  </a:moveTo>
                  <a:lnTo>
                    <a:pt x="481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1" name="pl1270"/>
            <p:cNvSpPr/>
            <p:nvPr/>
          </p:nvSpPr>
          <p:spPr>
            <a:xfrm>
              <a:off x="2958333" y="2721070"/>
              <a:ext cx="4814" cy="748"/>
            </a:xfrm>
            <a:custGeom>
              <a:avLst/>
              <a:pathLst>
                <a:path w="4814" h="748">
                  <a:moveTo>
                    <a:pt x="4814" y="0"/>
                  </a:moveTo>
                  <a:lnTo>
                    <a:pt x="0" y="7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2" name="pl1271"/>
            <p:cNvSpPr/>
            <p:nvPr/>
          </p:nvSpPr>
          <p:spPr>
            <a:xfrm>
              <a:off x="2979189" y="2741463"/>
              <a:ext cx="1575" cy="222"/>
            </a:xfrm>
            <a:custGeom>
              <a:avLst/>
              <a:pathLst>
                <a:path w="1575" h="222">
                  <a:moveTo>
                    <a:pt x="0" y="222"/>
                  </a:moveTo>
                  <a:lnTo>
                    <a:pt x="157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3" name="pl1272"/>
            <p:cNvSpPr/>
            <p:nvPr/>
          </p:nvSpPr>
          <p:spPr>
            <a:xfrm>
              <a:off x="3801422" y="3129018"/>
              <a:ext cx="123941" cy="139700"/>
            </a:xfrm>
            <a:custGeom>
              <a:avLst/>
              <a:pathLst>
                <a:path w="123941" h="139700">
                  <a:moveTo>
                    <a:pt x="0" y="0"/>
                  </a:moveTo>
                  <a:lnTo>
                    <a:pt x="44257" y="43898"/>
                  </a:lnTo>
                  <a:lnTo>
                    <a:pt x="85627" y="90528"/>
                  </a:lnTo>
                  <a:lnTo>
                    <a:pt x="123941" y="1397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4" name="pl1273"/>
            <p:cNvSpPr/>
            <p:nvPr/>
          </p:nvSpPr>
          <p:spPr>
            <a:xfrm>
              <a:off x="4039393" y="3155425"/>
              <a:ext cx="8787" cy="11679"/>
            </a:xfrm>
            <a:custGeom>
              <a:avLst/>
              <a:pathLst>
                <a:path w="8787" h="11679">
                  <a:moveTo>
                    <a:pt x="0" y="0"/>
                  </a:moveTo>
                  <a:lnTo>
                    <a:pt x="8787" y="116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5" name="pl1274"/>
            <p:cNvSpPr/>
            <p:nvPr/>
          </p:nvSpPr>
          <p:spPr>
            <a:xfrm>
              <a:off x="4039393" y="3155425"/>
              <a:ext cx="2945" cy="3880"/>
            </a:xfrm>
            <a:custGeom>
              <a:avLst/>
              <a:pathLst>
                <a:path w="2945" h="3880">
                  <a:moveTo>
                    <a:pt x="0" y="0"/>
                  </a:moveTo>
                  <a:lnTo>
                    <a:pt x="2945" y="38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6" name="pl1275"/>
            <p:cNvSpPr/>
            <p:nvPr/>
          </p:nvSpPr>
          <p:spPr>
            <a:xfrm>
              <a:off x="4036431" y="3151557"/>
              <a:ext cx="2962" cy="3867"/>
            </a:xfrm>
            <a:custGeom>
              <a:avLst/>
              <a:pathLst>
                <a:path w="2962" h="3867">
                  <a:moveTo>
                    <a:pt x="2962" y="386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7" name="pl1276"/>
            <p:cNvSpPr/>
            <p:nvPr/>
          </p:nvSpPr>
          <p:spPr>
            <a:xfrm>
              <a:off x="4030456" y="3143859"/>
              <a:ext cx="8937" cy="11565"/>
            </a:xfrm>
            <a:custGeom>
              <a:avLst/>
              <a:pathLst>
                <a:path w="8937" h="11565">
                  <a:moveTo>
                    <a:pt x="8937" y="1156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8" name="pl1277"/>
            <p:cNvSpPr/>
            <p:nvPr/>
          </p:nvSpPr>
          <p:spPr>
            <a:xfrm>
              <a:off x="3999606" y="3106155"/>
              <a:ext cx="12533" cy="14922"/>
            </a:xfrm>
            <a:custGeom>
              <a:avLst/>
              <a:pathLst>
                <a:path w="12533" h="14922">
                  <a:moveTo>
                    <a:pt x="0" y="0"/>
                  </a:moveTo>
                  <a:lnTo>
                    <a:pt x="12533" y="149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9" name="pl1278"/>
            <p:cNvSpPr/>
            <p:nvPr/>
          </p:nvSpPr>
          <p:spPr>
            <a:xfrm>
              <a:off x="3999606" y="3106155"/>
              <a:ext cx="6298" cy="7434"/>
            </a:xfrm>
            <a:custGeom>
              <a:avLst/>
              <a:pathLst>
                <a:path w="6298" h="7434">
                  <a:moveTo>
                    <a:pt x="0" y="0"/>
                  </a:moveTo>
                  <a:lnTo>
                    <a:pt x="6298" y="74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0" name="pl1279"/>
            <p:cNvSpPr/>
            <p:nvPr/>
          </p:nvSpPr>
          <p:spPr>
            <a:xfrm>
              <a:off x="3999606" y="310615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1" name="pl1280"/>
            <p:cNvSpPr/>
            <p:nvPr/>
          </p:nvSpPr>
          <p:spPr>
            <a:xfrm>
              <a:off x="3993243" y="3098775"/>
              <a:ext cx="6362" cy="7380"/>
            </a:xfrm>
            <a:custGeom>
              <a:avLst/>
              <a:pathLst>
                <a:path w="6362" h="7380">
                  <a:moveTo>
                    <a:pt x="6362" y="738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2" name="pl1281"/>
            <p:cNvSpPr/>
            <p:nvPr/>
          </p:nvSpPr>
          <p:spPr>
            <a:xfrm>
              <a:off x="3986818" y="3091449"/>
              <a:ext cx="12787" cy="14705"/>
            </a:xfrm>
            <a:custGeom>
              <a:avLst/>
              <a:pathLst>
                <a:path w="12787" h="14705">
                  <a:moveTo>
                    <a:pt x="12787" y="147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3" name="pl1282"/>
            <p:cNvSpPr/>
            <p:nvPr/>
          </p:nvSpPr>
          <p:spPr>
            <a:xfrm>
              <a:off x="3996628" y="3138008"/>
              <a:ext cx="10007" cy="12375"/>
            </a:xfrm>
            <a:custGeom>
              <a:avLst/>
              <a:pathLst>
                <a:path w="10007" h="12375">
                  <a:moveTo>
                    <a:pt x="0" y="0"/>
                  </a:moveTo>
                  <a:lnTo>
                    <a:pt x="10007" y="123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4" name="pl1283"/>
            <p:cNvSpPr/>
            <p:nvPr/>
          </p:nvSpPr>
          <p:spPr>
            <a:xfrm>
              <a:off x="3996628" y="3138008"/>
              <a:ext cx="4024" cy="4932"/>
            </a:xfrm>
            <a:custGeom>
              <a:avLst/>
              <a:pathLst>
                <a:path w="4024" h="4932">
                  <a:moveTo>
                    <a:pt x="0" y="0"/>
                  </a:moveTo>
                  <a:lnTo>
                    <a:pt x="4024" y="49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5" name="pl1284"/>
            <p:cNvSpPr/>
            <p:nvPr/>
          </p:nvSpPr>
          <p:spPr>
            <a:xfrm>
              <a:off x="3908699" y="3042747"/>
              <a:ext cx="15322" cy="15061"/>
            </a:xfrm>
            <a:custGeom>
              <a:avLst/>
              <a:pathLst>
                <a:path w="15322" h="15061">
                  <a:moveTo>
                    <a:pt x="0" y="0"/>
                  </a:moveTo>
                  <a:lnTo>
                    <a:pt x="15322" y="150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6" name="pl1285"/>
            <p:cNvSpPr/>
            <p:nvPr/>
          </p:nvSpPr>
          <p:spPr>
            <a:xfrm>
              <a:off x="3922725" y="3024692"/>
              <a:ext cx="3507" cy="3381"/>
            </a:xfrm>
            <a:custGeom>
              <a:avLst/>
              <a:pathLst>
                <a:path w="3507" h="3381">
                  <a:moveTo>
                    <a:pt x="0" y="0"/>
                  </a:moveTo>
                  <a:lnTo>
                    <a:pt x="3507" y="33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7" name="pl1286"/>
            <p:cNvSpPr/>
            <p:nvPr/>
          </p:nvSpPr>
          <p:spPr>
            <a:xfrm>
              <a:off x="3919203" y="3021325"/>
              <a:ext cx="3521" cy="3366"/>
            </a:xfrm>
            <a:custGeom>
              <a:avLst/>
              <a:pathLst>
                <a:path w="3521" h="3366">
                  <a:moveTo>
                    <a:pt x="3521" y="336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8" name="pl1287"/>
            <p:cNvSpPr/>
            <p:nvPr/>
          </p:nvSpPr>
          <p:spPr>
            <a:xfrm>
              <a:off x="3901380" y="3004720"/>
              <a:ext cx="10736" cy="9917"/>
            </a:xfrm>
            <a:custGeom>
              <a:avLst/>
              <a:pathLst>
                <a:path w="10736" h="9917">
                  <a:moveTo>
                    <a:pt x="0" y="0"/>
                  </a:moveTo>
                  <a:lnTo>
                    <a:pt x="10736" y="99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9" name="pl1288"/>
            <p:cNvSpPr/>
            <p:nvPr/>
          </p:nvSpPr>
          <p:spPr>
            <a:xfrm>
              <a:off x="3901380" y="3004720"/>
              <a:ext cx="3593" cy="3290"/>
            </a:xfrm>
            <a:custGeom>
              <a:avLst/>
              <a:pathLst>
                <a:path w="3593" h="3290">
                  <a:moveTo>
                    <a:pt x="0" y="0"/>
                  </a:moveTo>
                  <a:lnTo>
                    <a:pt x="3593" y="32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0" name="pl1289"/>
            <p:cNvSpPr/>
            <p:nvPr/>
          </p:nvSpPr>
          <p:spPr>
            <a:xfrm>
              <a:off x="3897773" y="3001445"/>
              <a:ext cx="3607" cy="3275"/>
            </a:xfrm>
            <a:custGeom>
              <a:avLst/>
              <a:pathLst>
                <a:path w="3607" h="3275">
                  <a:moveTo>
                    <a:pt x="3607" y="32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1" name="pl1290"/>
            <p:cNvSpPr/>
            <p:nvPr/>
          </p:nvSpPr>
          <p:spPr>
            <a:xfrm>
              <a:off x="3890516" y="2994941"/>
              <a:ext cx="10863" cy="9778"/>
            </a:xfrm>
            <a:custGeom>
              <a:avLst/>
              <a:pathLst>
                <a:path w="10863" h="9778">
                  <a:moveTo>
                    <a:pt x="10863" y="977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2" name="pl1291"/>
            <p:cNvSpPr/>
            <p:nvPr/>
          </p:nvSpPr>
          <p:spPr>
            <a:xfrm>
              <a:off x="3908699" y="3042747"/>
              <a:ext cx="8548" cy="8331"/>
            </a:xfrm>
            <a:custGeom>
              <a:avLst/>
              <a:pathLst>
                <a:path w="8548" h="8331">
                  <a:moveTo>
                    <a:pt x="0" y="0"/>
                  </a:moveTo>
                  <a:lnTo>
                    <a:pt x="8548" y="83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3" name="pl1292"/>
            <p:cNvSpPr/>
            <p:nvPr/>
          </p:nvSpPr>
          <p:spPr>
            <a:xfrm>
              <a:off x="3889411" y="3087506"/>
              <a:ext cx="40225" cy="42304"/>
            </a:xfrm>
            <a:custGeom>
              <a:avLst/>
              <a:pathLst>
                <a:path w="40225" h="42304">
                  <a:moveTo>
                    <a:pt x="0" y="0"/>
                  </a:moveTo>
                  <a:lnTo>
                    <a:pt x="40225" y="423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4" name="pl1293"/>
            <p:cNvSpPr/>
            <p:nvPr/>
          </p:nvSpPr>
          <p:spPr>
            <a:xfrm>
              <a:off x="3963839" y="3066249"/>
              <a:ext cx="3328" cy="3557"/>
            </a:xfrm>
            <a:custGeom>
              <a:avLst/>
              <a:pathLst>
                <a:path w="3328" h="3557">
                  <a:moveTo>
                    <a:pt x="0" y="0"/>
                  </a:moveTo>
                  <a:lnTo>
                    <a:pt x="3328" y="35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5" name="pl1294"/>
            <p:cNvSpPr/>
            <p:nvPr/>
          </p:nvSpPr>
          <p:spPr>
            <a:xfrm>
              <a:off x="3960495" y="3062706"/>
              <a:ext cx="3344" cy="3543"/>
            </a:xfrm>
            <a:custGeom>
              <a:avLst/>
              <a:pathLst>
                <a:path w="3344" h="3543">
                  <a:moveTo>
                    <a:pt x="3344" y="354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6" name="pl1295"/>
            <p:cNvSpPr/>
            <p:nvPr/>
          </p:nvSpPr>
          <p:spPr>
            <a:xfrm>
              <a:off x="3950373" y="3052162"/>
              <a:ext cx="3389" cy="3500"/>
            </a:xfrm>
            <a:custGeom>
              <a:avLst/>
              <a:pathLst>
                <a:path w="3389" h="3500">
                  <a:moveTo>
                    <a:pt x="0" y="0"/>
                  </a:moveTo>
                  <a:lnTo>
                    <a:pt x="3389" y="35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7" name="pl1296"/>
            <p:cNvSpPr/>
            <p:nvPr/>
          </p:nvSpPr>
          <p:spPr>
            <a:xfrm>
              <a:off x="3946968" y="3048677"/>
              <a:ext cx="3404" cy="3485"/>
            </a:xfrm>
            <a:custGeom>
              <a:avLst/>
              <a:pathLst>
                <a:path w="3404" h="3485">
                  <a:moveTo>
                    <a:pt x="3404" y="348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8" name="pl1297"/>
            <p:cNvSpPr/>
            <p:nvPr/>
          </p:nvSpPr>
          <p:spPr>
            <a:xfrm>
              <a:off x="3889411" y="3087506"/>
              <a:ext cx="34068" cy="35522"/>
            </a:xfrm>
            <a:custGeom>
              <a:avLst/>
              <a:pathLst>
                <a:path w="34068" h="35522">
                  <a:moveTo>
                    <a:pt x="0" y="0"/>
                  </a:moveTo>
                  <a:lnTo>
                    <a:pt x="34068" y="355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9" name="pl1298"/>
            <p:cNvSpPr/>
            <p:nvPr/>
          </p:nvSpPr>
          <p:spPr>
            <a:xfrm>
              <a:off x="3864686" y="2972673"/>
              <a:ext cx="3730" cy="3133"/>
            </a:xfrm>
            <a:custGeom>
              <a:avLst/>
              <a:pathLst>
                <a:path w="3730" h="3133">
                  <a:moveTo>
                    <a:pt x="0" y="0"/>
                  </a:moveTo>
                  <a:lnTo>
                    <a:pt x="3730" y="31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0" name="pl1299"/>
            <p:cNvSpPr/>
            <p:nvPr/>
          </p:nvSpPr>
          <p:spPr>
            <a:xfrm>
              <a:off x="3860942" y="2969556"/>
              <a:ext cx="3744" cy="3117"/>
            </a:xfrm>
            <a:custGeom>
              <a:avLst/>
              <a:pathLst>
                <a:path w="3744" h="3117">
                  <a:moveTo>
                    <a:pt x="3744" y="311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1" name="pl1300"/>
            <p:cNvSpPr/>
            <p:nvPr/>
          </p:nvSpPr>
          <p:spPr>
            <a:xfrm>
              <a:off x="3838200" y="2951191"/>
              <a:ext cx="15214" cy="12178"/>
            </a:xfrm>
            <a:custGeom>
              <a:avLst/>
              <a:pathLst>
                <a:path w="15214" h="12178">
                  <a:moveTo>
                    <a:pt x="0" y="0"/>
                  </a:moveTo>
                  <a:lnTo>
                    <a:pt x="15214" y="121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2" name="pl1301"/>
            <p:cNvSpPr/>
            <p:nvPr/>
          </p:nvSpPr>
          <p:spPr>
            <a:xfrm>
              <a:off x="3838200" y="2951191"/>
              <a:ext cx="7633" cy="6056"/>
            </a:xfrm>
            <a:custGeom>
              <a:avLst/>
              <a:pathLst>
                <a:path w="7633" h="6056">
                  <a:moveTo>
                    <a:pt x="0" y="0"/>
                  </a:moveTo>
                  <a:lnTo>
                    <a:pt x="7633" y="60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3" name="pl1302"/>
            <p:cNvSpPr/>
            <p:nvPr/>
          </p:nvSpPr>
          <p:spPr>
            <a:xfrm>
              <a:off x="3838200" y="295119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4" name="pl1303"/>
            <p:cNvSpPr/>
            <p:nvPr/>
          </p:nvSpPr>
          <p:spPr>
            <a:xfrm>
              <a:off x="3830515" y="2945199"/>
              <a:ext cx="7684" cy="5991"/>
            </a:xfrm>
            <a:custGeom>
              <a:avLst/>
              <a:pathLst>
                <a:path w="7684" h="5991">
                  <a:moveTo>
                    <a:pt x="7684" y="599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5" name="pl1304"/>
            <p:cNvSpPr/>
            <p:nvPr/>
          </p:nvSpPr>
          <p:spPr>
            <a:xfrm>
              <a:off x="3822779" y="2939274"/>
              <a:ext cx="15420" cy="11916"/>
            </a:xfrm>
            <a:custGeom>
              <a:avLst/>
              <a:pathLst>
                <a:path w="15420" h="11916">
                  <a:moveTo>
                    <a:pt x="15420" y="119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6" name="pl1305"/>
            <p:cNvSpPr/>
            <p:nvPr/>
          </p:nvSpPr>
          <p:spPr>
            <a:xfrm>
              <a:off x="3745850" y="2912790"/>
              <a:ext cx="55551" cy="38852"/>
            </a:xfrm>
            <a:custGeom>
              <a:avLst/>
              <a:pathLst>
                <a:path w="55551" h="38852">
                  <a:moveTo>
                    <a:pt x="0" y="0"/>
                  </a:moveTo>
                  <a:lnTo>
                    <a:pt x="55551" y="388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7" name="pl1306"/>
            <p:cNvSpPr/>
            <p:nvPr/>
          </p:nvSpPr>
          <p:spPr>
            <a:xfrm>
              <a:off x="3745850" y="2912790"/>
              <a:ext cx="47871" cy="33176"/>
            </a:xfrm>
            <a:custGeom>
              <a:avLst/>
              <a:pathLst>
                <a:path w="47871" h="33176">
                  <a:moveTo>
                    <a:pt x="0" y="0"/>
                  </a:moveTo>
                  <a:lnTo>
                    <a:pt x="47871" y="331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8" name="pl1307"/>
            <p:cNvSpPr/>
            <p:nvPr/>
          </p:nvSpPr>
          <p:spPr>
            <a:xfrm>
              <a:off x="3745850" y="2912790"/>
              <a:ext cx="40143" cy="27566"/>
            </a:xfrm>
            <a:custGeom>
              <a:avLst/>
              <a:pathLst>
                <a:path w="40143" h="27566">
                  <a:moveTo>
                    <a:pt x="0" y="0"/>
                  </a:moveTo>
                  <a:lnTo>
                    <a:pt x="40143" y="275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9" name="pl1308"/>
            <p:cNvSpPr/>
            <p:nvPr/>
          </p:nvSpPr>
          <p:spPr>
            <a:xfrm>
              <a:off x="3745850" y="2912790"/>
              <a:ext cx="32368" cy="22023"/>
            </a:xfrm>
            <a:custGeom>
              <a:avLst/>
              <a:pathLst>
                <a:path w="32368" h="22023">
                  <a:moveTo>
                    <a:pt x="0" y="0"/>
                  </a:moveTo>
                  <a:lnTo>
                    <a:pt x="32368" y="220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0" name="pl1309"/>
            <p:cNvSpPr/>
            <p:nvPr/>
          </p:nvSpPr>
          <p:spPr>
            <a:xfrm>
              <a:off x="3745850" y="2912790"/>
              <a:ext cx="24545" cy="16547"/>
            </a:xfrm>
            <a:custGeom>
              <a:avLst/>
              <a:pathLst>
                <a:path w="24545" h="16547">
                  <a:moveTo>
                    <a:pt x="0" y="0"/>
                  </a:moveTo>
                  <a:lnTo>
                    <a:pt x="24545" y="165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1" name="pl1310"/>
            <p:cNvSpPr/>
            <p:nvPr/>
          </p:nvSpPr>
          <p:spPr>
            <a:xfrm>
              <a:off x="3745850" y="2912790"/>
              <a:ext cx="16675" cy="11138"/>
            </a:xfrm>
            <a:custGeom>
              <a:avLst/>
              <a:pathLst>
                <a:path w="16675" h="11138">
                  <a:moveTo>
                    <a:pt x="0" y="0"/>
                  </a:moveTo>
                  <a:lnTo>
                    <a:pt x="16675" y="1113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2" name="pl1311"/>
            <p:cNvSpPr/>
            <p:nvPr/>
          </p:nvSpPr>
          <p:spPr>
            <a:xfrm>
              <a:off x="3745850" y="2912790"/>
              <a:ext cx="8759" cy="5796"/>
            </a:xfrm>
            <a:custGeom>
              <a:avLst/>
              <a:pathLst>
                <a:path w="8759" h="5796">
                  <a:moveTo>
                    <a:pt x="0" y="0"/>
                  </a:moveTo>
                  <a:lnTo>
                    <a:pt x="8759" y="57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3" name="pl1312"/>
            <p:cNvSpPr/>
            <p:nvPr/>
          </p:nvSpPr>
          <p:spPr>
            <a:xfrm>
              <a:off x="3745850" y="2912790"/>
              <a:ext cx="798" cy="523"/>
            </a:xfrm>
            <a:custGeom>
              <a:avLst/>
              <a:pathLst>
                <a:path w="798" h="523">
                  <a:moveTo>
                    <a:pt x="0" y="0"/>
                  </a:moveTo>
                  <a:lnTo>
                    <a:pt x="798" y="5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4" name="pl1313"/>
            <p:cNvSpPr/>
            <p:nvPr/>
          </p:nvSpPr>
          <p:spPr>
            <a:xfrm>
              <a:off x="3738643" y="2908108"/>
              <a:ext cx="7207" cy="4681"/>
            </a:xfrm>
            <a:custGeom>
              <a:avLst/>
              <a:pathLst>
                <a:path w="7207" h="4681">
                  <a:moveTo>
                    <a:pt x="7207" y="468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5" name="pl1314"/>
            <p:cNvSpPr/>
            <p:nvPr/>
          </p:nvSpPr>
          <p:spPr>
            <a:xfrm>
              <a:off x="3730592" y="2902972"/>
              <a:ext cx="15257" cy="9817"/>
            </a:xfrm>
            <a:custGeom>
              <a:avLst/>
              <a:pathLst>
                <a:path w="15257" h="9817">
                  <a:moveTo>
                    <a:pt x="15257" y="981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6" name="pl1315"/>
            <p:cNvSpPr/>
            <p:nvPr/>
          </p:nvSpPr>
          <p:spPr>
            <a:xfrm>
              <a:off x="3722498" y="2897905"/>
              <a:ext cx="23352" cy="14884"/>
            </a:xfrm>
            <a:custGeom>
              <a:avLst/>
              <a:pathLst>
                <a:path w="23352" h="14884">
                  <a:moveTo>
                    <a:pt x="23352" y="1488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7" name="pl1316"/>
            <p:cNvSpPr/>
            <p:nvPr/>
          </p:nvSpPr>
          <p:spPr>
            <a:xfrm>
              <a:off x="3688282" y="2851425"/>
              <a:ext cx="12725" cy="7190"/>
            </a:xfrm>
            <a:custGeom>
              <a:avLst/>
              <a:pathLst>
                <a:path w="12725" h="7190">
                  <a:moveTo>
                    <a:pt x="0" y="0"/>
                  </a:moveTo>
                  <a:lnTo>
                    <a:pt x="12725" y="71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8" name="pl1317"/>
            <p:cNvSpPr/>
            <p:nvPr/>
          </p:nvSpPr>
          <p:spPr>
            <a:xfrm>
              <a:off x="3688282" y="2851425"/>
              <a:ext cx="4252" cy="2378"/>
            </a:xfrm>
            <a:custGeom>
              <a:avLst/>
              <a:pathLst>
                <a:path w="4252" h="2378">
                  <a:moveTo>
                    <a:pt x="0" y="0"/>
                  </a:moveTo>
                  <a:lnTo>
                    <a:pt x="4252" y="23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9" name="pl1318"/>
            <p:cNvSpPr/>
            <p:nvPr/>
          </p:nvSpPr>
          <p:spPr>
            <a:xfrm>
              <a:off x="3684020" y="2849065"/>
              <a:ext cx="4262" cy="2360"/>
            </a:xfrm>
            <a:custGeom>
              <a:avLst/>
              <a:pathLst>
                <a:path w="4262" h="2360">
                  <a:moveTo>
                    <a:pt x="4262" y="236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0" name="pl1319"/>
            <p:cNvSpPr/>
            <p:nvPr/>
          </p:nvSpPr>
          <p:spPr>
            <a:xfrm>
              <a:off x="3675465" y="2844399"/>
              <a:ext cx="12816" cy="7026"/>
            </a:xfrm>
            <a:custGeom>
              <a:avLst/>
              <a:pathLst>
                <a:path w="12816" h="7026">
                  <a:moveTo>
                    <a:pt x="12816" y="702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1" name="pl1320"/>
            <p:cNvSpPr/>
            <p:nvPr/>
          </p:nvSpPr>
          <p:spPr>
            <a:xfrm>
              <a:off x="3714361" y="2892908"/>
              <a:ext cx="31489" cy="19881"/>
            </a:xfrm>
            <a:custGeom>
              <a:avLst/>
              <a:pathLst>
                <a:path w="31489" h="19881">
                  <a:moveTo>
                    <a:pt x="31489" y="1988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2" name="pl1321"/>
            <p:cNvSpPr/>
            <p:nvPr/>
          </p:nvSpPr>
          <p:spPr>
            <a:xfrm>
              <a:off x="3706181" y="2887980"/>
              <a:ext cx="39669" cy="24809"/>
            </a:xfrm>
            <a:custGeom>
              <a:avLst/>
              <a:pathLst>
                <a:path w="39669" h="24809">
                  <a:moveTo>
                    <a:pt x="39669" y="2480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3" name="pl1322"/>
            <p:cNvSpPr/>
            <p:nvPr/>
          </p:nvSpPr>
          <p:spPr>
            <a:xfrm>
              <a:off x="3697959" y="2883123"/>
              <a:ext cx="47891" cy="29666"/>
            </a:xfrm>
            <a:custGeom>
              <a:avLst/>
              <a:pathLst>
                <a:path w="47891" h="29666">
                  <a:moveTo>
                    <a:pt x="47891" y="2966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4" name="pl1323"/>
            <p:cNvSpPr/>
            <p:nvPr/>
          </p:nvSpPr>
          <p:spPr>
            <a:xfrm>
              <a:off x="3816540" y="2992044"/>
              <a:ext cx="36753" cy="30703"/>
            </a:xfrm>
            <a:custGeom>
              <a:avLst/>
              <a:pathLst>
                <a:path w="36753" h="30703">
                  <a:moveTo>
                    <a:pt x="0" y="0"/>
                  </a:moveTo>
                  <a:lnTo>
                    <a:pt x="36753" y="307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5" name="pl1324"/>
            <p:cNvSpPr/>
            <p:nvPr/>
          </p:nvSpPr>
          <p:spPr>
            <a:xfrm>
              <a:off x="3816540" y="2992044"/>
              <a:ext cx="29681" cy="24580"/>
            </a:xfrm>
            <a:custGeom>
              <a:avLst/>
              <a:pathLst>
                <a:path w="29681" h="24580">
                  <a:moveTo>
                    <a:pt x="0" y="0"/>
                  </a:moveTo>
                  <a:lnTo>
                    <a:pt x="29681" y="245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6" name="pl1325"/>
            <p:cNvSpPr/>
            <p:nvPr/>
          </p:nvSpPr>
          <p:spPr>
            <a:xfrm>
              <a:off x="3524499" y="2849488"/>
              <a:ext cx="10853" cy="4311"/>
            </a:xfrm>
            <a:custGeom>
              <a:avLst/>
              <a:pathLst>
                <a:path w="10853" h="4311">
                  <a:moveTo>
                    <a:pt x="0" y="0"/>
                  </a:moveTo>
                  <a:lnTo>
                    <a:pt x="10853" y="431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7" name="pl1326"/>
            <p:cNvSpPr/>
            <p:nvPr/>
          </p:nvSpPr>
          <p:spPr>
            <a:xfrm>
              <a:off x="3521645" y="2824031"/>
              <a:ext cx="13526" cy="5221"/>
            </a:xfrm>
            <a:custGeom>
              <a:avLst/>
              <a:pathLst>
                <a:path w="13526" h="5221">
                  <a:moveTo>
                    <a:pt x="0" y="0"/>
                  </a:moveTo>
                  <a:lnTo>
                    <a:pt x="13526" y="52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8" name="pl1327"/>
            <p:cNvSpPr/>
            <p:nvPr/>
          </p:nvSpPr>
          <p:spPr>
            <a:xfrm>
              <a:off x="3515813" y="2797621"/>
              <a:ext cx="18785" cy="7016"/>
            </a:xfrm>
            <a:custGeom>
              <a:avLst/>
              <a:pathLst>
                <a:path w="18785" h="7016">
                  <a:moveTo>
                    <a:pt x="0" y="0"/>
                  </a:moveTo>
                  <a:lnTo>
                    <a:pt x="18785" y="70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9" name="pl1328"/>
            <p:cNvSpPr/>
            <p:nvPr/>
          </p:nvSpPr>
          <p:spPr>
            <a:xfrm>
              <a:off x="3501514" y="2768494"/>
              <a:ext cx="4609" cy="1578"/>
            </a:xfrm>
            <a:custGeom>
              <a:avLst/>
              <a:pathLst>
                <a:path w="4609" h="1578">
                  <a:moveTo>
                    <a:pt x="0" y="0"/>
                  </a:moveTo>
                  <a:lnTo>
                    <a:pt x="4609" y="15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0" name="pl1329"/>
            <p:cNvSpPr/>
            <p:nvPr/>
          </p:nvSpPr>
          <p:spPr>
            <a:xfrm>
              <a:off x="3496898" y="2766935"/>
              <a:ext cx="4615" cy="1559"/>
            </a:xfrm>
            <a:custGeom>
              <a:avLst/>
              <a:pathLst>
                <a:path w="4615" h="1559">
                  <a:moveTo>
                    <a:pt x="4615" y="155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1" name="pl1330"/>
            <p:cNvSpPr/>
            <p:nvPr/>
          </p:nvSpPr>
          <p:spPr>
            <a:xfrm>
              <a:off x="3515813" y="2797621"/>
              <a:ext cx="9855" cy="3633"/>
            </a:xfrm>
            <a:custGeom>
              <a:avLst/>
              <a:pathLst>
                <a:path w="9855" h="3633">
                  <a:moveTo>
                    <a:pt x="0" y="0"/>
                  </a:moveTo>
                  <a:lnTo>
                    <a:pt x="9855" y="36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2" name="pl1331"/>
            <p:cNvSpPr/>
            <p:nvPr/>
          </p:nvSpPr>
          <p:spPr>
            <a:xfrm>
              <a:off x="3515813" y="2797621"/>
              <a:ext cx="897" cy="326"/>
            </a:xfrm>
            <a:custGeom>
              <a:avLst/>
              <a:pathLst>
                <a:path w="897" h="326">
                  <a:moveTo>
                    <a:pt x="0" y="0"/>
                  </a:moveTo>
                  <a:lnTo>
                    <a:pt x="897" y="3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3" name="pl1332"/>
            <p:cNvSpPr/>
            <p:nvPr/>
          </p:nvSpPr>
          <p:spPr>
            <a:xfrm>
              <a:off x="3507723" y="2794718"/>
              <a:ext cx="8089" cy="2903"/>
            </a:xfrm>
            <a:custGeom>
              <a:avLst/>
              <a:pathLst>
                <a:path w="8089" h="2903">
                  <a:moveTo>
                    <a:pt x="8089" y="290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4" name="pl1333"/>
            <p:cNvSpPr/>
            <p:nvPr/>
          </p:nvSpPr>
          <p:spPr>
            <a:xfrm>
              <a:off x="3584628" y="2825245"/>
              <a:ext cx="11621" cy="5200"/>
            </a:xfrm>
            <a:custGeom>
              <a:avLst/>
              <a:pathLst>
                <a:path w="11621" h="5200">
                  <a:moveTo>
                    <a:pt x="0" y="0"/>
                  </a:moveTo>
                  <a:lnTo>
                    <a:pt x="11621" y="52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5" name="pl1334"/>
            <p:cNvSpPr/>
            <p:nvPr/>
          </p:nvSpPr>
          <p:spPr>
            <a:xfrm>
              <a:off x="3584628" y="2825245"/>
              <a:ext cx="2911" cy="1287"/>
            </a:xfrm>
            <a:custGeom>
              <a:avLst/>
              <a:pathLst>
                <a:path w="2911" h="1287">
                  <a:moveTo>
                    <a:pt x="0" y="0"/>
                  </a:moveTo>
                  <a:lnTo>
                    <a:pt x="2911" y="12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6" name="pl1335"/>
            <p:cNvSpPr/>
            <p:nvPr/>
          </p:nvSpPr>
          <p:spPr>
            <a:xfrm>
              <a:off x="3578887" y="2797998"/>
              <a:ext cx="8955" cy="3839"/>
            </a:xfrm>
            <a:custGeom>
              <a:avLst/>
              <a:pathLst>
                <a:path w="8955" h="3839">
                  <a:moveTo>
                    <a:pt x="0" y="0"/>
                  </a:moveTo>
                  <a:lnTo>
                    <a:pt x="8955" y="38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7" name="pl1336"/>
            <p:cNvSpPr/>
            <p:nvPr/>
          </p:nvSpPr>
          <p:spPr>
            <a:xfrm>
              <a:off x="3578887" y="279799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8" name="pl1337"/>
            <p:cNvSpPr/>
            <p:nvPr/>
          </p:nvSpPr>
          <p:spPr>
            <a:xfrm>
              <a:off x="3569899" y="2794236"/>
              <a:ext cx="8988" cy="3762"/>
            </a:xfrm>
            <a:custGeom>
              <a:avLst/>
              <a:pathLst>
                <a:path w="8988" h="3762">
                  <a:moveTo>
                    <a:pt x="8988" y="376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9" name="pl1338"/>
            <p:cNvSpPr/>
            <p:nvPr/>
          </p:nvSpPr>
          <p:spPr>
            <a:xfrm>
              <a:off x="3585426" y="2850501"/>
              <a:ext cx="9919" cy="4549"/>
            </a:xfrm>
            <a:custGeom>
              <a:avLst/>
              <a:pathLst>
                <a:path w="9919" h="4549">
                  <a:moveTo>
                    <a:pt x="0" y="0"/>
                  </a:moveTo>
                  <a:lnTo>
                    <a:pt x="9919" y="45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0" name="pl1339"/>
            <p:cNvSpPr/>
            <p:nvPr/>
          </p:nvSpPr>
          <p:spPr>
            <a:xfrm>
              <a:off x="3662559" y="2837538"/>
              <a:ext cx="4311" cy="2268"/>
            </a:xfrm>
            <a:custGeom>
              <a:avLst/>
              <a:pathLst>
                <a:path w="4311" h="2268">
                  <a:moveTo>
                    <a:pt x="0" y="0"/>
                  </a:moveTo>
                  <a:lnTo>
                    <a:pt x="4311" y="22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1" name="pl1340"/>
            <p:cNvSpPr/>
            <p:nvPr/>
          </p:nvSpPr>
          <p:spPr>
            <a:xfrm>
              <a:off x="3658238" y="2835288"/>
              <a:ext cx="4321" cy="2249"/>
            </a:xfrm>
            <a:custGeom>
              <a:avLst/>
              <a:pathLst>
                <a:path w="4321" h="2249">
                  <a:moveTo>
                    <a:pt x="4321" y="224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2" name="pl1341"/>
            <p:cNvSpPr/>
            <p:nvPr/>
          </p:nvSpPr>
          <p:spPr>
            <a:xfrm>
              <a:off x="3630748" y="2846839"/>
              <a:ext cx="8535" cy="4282"/>
            </a:xfrm>
            <a:custGeom>
              <a:avLst/>
              <a:pathLst>
                <a:path w="8535" h="4282">
                  <a:moveTo>
                    <a:pt x="0" y="0"/>
                  </a:moveTo>
                  <a:lnTo>
                    <a:pt x="8535" y="42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3" name="pl1342"/>
            <p:cNvSpPr/>
            <p:nvPr/>
          </p:nvSpPr>
          <p:spPr>
            <a:xfrm>
              <a:off x="3632110" y="2822179"/>
              <a:ext cx="8746" cy="4294"/>
            </a:xfrm>
            <a:custGeom>
              <a:avLst/>
              <a:pathLst>
                <a:path w="8746" h="4294">
                  <a:moveTo>
                    <a:pt x="0" y="0"/>
                  </a:moveTo>
                  <a:lnTo>
                    <a:pt x="8746" y="42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4" name="pl1343"/>
            <p:cNvSpPr/>
            <p:nvPr/>
          </p:nvSpPr>
          <p:spPr>
            <a:xfrm>
              <a:off x="3632110" y="282217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5" name="pl1344"/>
            <p:cNvSpPr/>
            <p:nvPr/>
          </p:nvSpPr>
          <p:spPr>
            <a:xfrm>
              <a:off x="3623327" y="2817960"/>
              <a:ext cx="8783" cy="4219"/>
            </a:xfrm>
            <a:custGeom>
              <a:avLst/>
              <a:pathLst>
                <a:path w="8783" h="4219">
                  <a:moveTo>
                    <a:pt x="8783" y="421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6" name="pl1345"/>
            <p:cNvSpPr/>
            <p:nvPr/>
          </p:nvSpPr>
          <p:spPr>
            <a:xfrm>
              <a:off x="3449049" y="2823200"/>
              <a:ext cx="17465" cy="5526"/>
            </a:xfrm>
            <a:custGeom>
              <a:avLst/>
              <a:pathLst>
                <a:path w="17465" h="5526">
                  <a:moveTo>
                    <a:pt x="0" y="0"/>
                  </a:moveTo>
                  <a:lnTo>
                    <a:pt x="17465" y="55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7" name="pl1346"/>
            <p:cNvSpPr/>
            <p:nvPr/>
          </p:nvSpPr>
          <p:spPr>
            <a:xfrm>
              <a:off x="3437790" y="2796128"/>
              <a:ext cx="26861" cy="8120"/>
            </a:xfrm>
            <a:custGeom>
              <a:avLst/>
              <a:pathLst>
                <a:path w="26861" h="8120">
                  <a:moveTo>
                    <a:pt x="0" y="0"/>
                  </a:moveTo>
                  <a:lnTo>
                    <a:pt x="26861" y="81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8" name="pl1347"/>
            <p:cNvSpPr/>
            <p:nvPr/>
          </p:nvSpPr>
          <p:spPr>
            <a:xfrm>
              <a:off x="3464406" y="2756577"/>
              <a:ext cx="4660" cy="1419"/>
            </a:xfrm>
            <a:custGeom>
              <a:avLst/>
              <a:pathLst>
                <a:path w="4660" h="1419">
                  <a:moveTo>
                    <a:pt x="0" y="0"/>
                  </a:moveTo>
                  <a:lnTo>
                    <a:pt x="4660" y="14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9" name="pl1348"/>
            <p:cNvSpPr/>
            <p:nvPr/>
          </p:nvSpPr>
          <p:spPr>
            <a:xfrm>
              <a:off x="3459739" y="2755177"/>
              <a:ext cx="4666" cy="1399"/>
            </a:xfrm>
            <a:custGeom>
              <a:avLst/>
              <a:pathLst>
                <a:path w="4666" h="1399">
                  <a:moveTo>
                    <a:pt x="4666" y="13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0" name="pl1349"/>
            <p:cNvSpPr/>
            <p:nvPr/>
          </p:nvSpPr>
          <p:spPr>
            <a:xfrm>
              <a:off x="3445704" y="2751098"/>
              <a:ext cx="4684" cy="1339"/>
            </a:xfrm>
            <a:custGeom>
              <a:avLst/>
              <a:pathLst>
                <a:path w="4684" h="1339">
                  <a:moveTo>
                    <a:pt x="0" y="0"/>
                  </a:moveTo>
                  <a:lnTo>
                    <a:pt x="4684" y="13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1" name="pl1350"/>
            <p:cNvSpPr/>
            <p:nvPr/>
          </p:nvSpPr>
          <p:spPr>
            <a:xfrm>
              <a:off x="3441014" y="2749778"/>
              <a:ext cx="4689" cy="1319"/>
            </a:xfrm>
            <a:custGeom>
              <a:avLst/>
              <a:pathLst>
                <a:path w="4689" h="1319">
                  <a:moveTo>
                    <a:pt x="4689" y="131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2" name="pl1351"/>
            <p:cNvSpPr/>
            <p:nvPr/>
          </p:nvSpPr>
          <p:spPr>
            <a:xfrm>
              <a:off x="3426910" y="2745940"/>
              <a:ext cx="4706" cy="1259"/>
            </a:xfrm>
            <a:custGeom>
              <a:avLst/>
              <a:pathLst>
                <a:path w="4706" h="1259">
                  <a:moveTo>
                    <a:pt x="0" y="0"/>
                  </a:moveTo>
                  <a:lnTo>
                    <a:pt x="4706" y="12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3" name="pl1352"/>
            <p:cNvSpPr/>
            <p:nvPr/>
          </p:nvSpPr>
          <p:spPr>
            <a:xfrm>
              <a:off x="3422198" y="2744701"/>
              <a:ext cx="4711" cy="1239"/>
            </a:xfrm>
            <a:custGeom>
              <a:avLst/>
              <a:pathLst>
                <a:path w="4711" h="1239">
                  <a:moveTo>
                    <a:pt x="4711" y="123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4" name="pl1353"/>
            <p:cNvSpPr/>
            <p:nvPr/>
          </p:nvSpPr>
          <p:spPr>
            <a:xfrm>
              <a:off x="3408032" y="2741104"/>
              <a:ext cx="4727" cy="1178"/>
            </a:xfrm>
            <a:custGeom>
              <a:avLst/>
              <a:pathLst>
                <a:path w="4727" h="1178">
                  <a:moveTo>
                    <a:pt x="0" y="0"/>
                  </a:moveTo>
                  <a:lnTo>
                    <a:pt x="4727" y="11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5" name="pl1354"/>
            <p:cNvSpPr/>
            <p:nvPr/>
          </p:nvSpPr>
          <p:spPr>
            <a:xfrm>
              <a:off x="3403299" y="2739946"/>
              <a:ext cx="4732" cy="1158"/>
            </a:xfrm>
            <a:custGeom>
              <a:avLst/>
              <a:pathLst>
                <a:path w="4732" h="1158">
                  <a:moveTo>
                    <a:pt x="4732" y="115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6" name="pl1355"/>
            <p:cNvSpPr/>
            <p:nvPr/>
          </p:nvSpPr>
          <p:spPr>
            <a:xfrm>
              <a:off x="3333780" y="2841024"/>
              <a:ext cx="34201" cy="7368"/>
            </a:xfrm>
            <a:custGeom>
              <a:avLst/>
              <a:pathLst>
                <a:path w="34201" h="7368">
                  <a:moveTo>
                    <a:pt x="0" y="0"/>
                  </a:moveTo>
                  <a:lnTo>
                    <a:pt x="34201" y="73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7" name="pl1356"/>
            <p:cNvSpPr/>
            <p:nvPr/>
          </p:nvSpPr>
          <p:spPr>
            <a:xfrm>
              <a:off x="3355929" y="2822385"/>
              <a:ext cx="8481" cy="1866"/>
            </a:xfrm>
            <a:custGeom>
              <a:avLst/>
              <a:pathLst>
                <a:path w="8481" h="1866">
                  <a:moveTo>
                    <a:pt x="0" y="0"/>
                  </a:moveTo>
                  <a:lnTo>
                    <a:pt x="8481" y="18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8" name="pl1357"/>
            <p:cNvSpPr/>
            <p:nvPr/>
          </p:nvSpPr>
          <p:spPr>
            <a:xfrm>
              <a:off x="3348054" y="2774320"/>
              <a:ext cx="8022" cy="1624"/>
            </a:xfrm>
            <a:custGeom>
              <a:avLst/>
              <a:pathLst>
                <a:path w="8022" h="1624">
                  <a:moveTo>
                    <a:pt x="0" y="0"/>
                  </a:moveTo>
                  <a:lnTo>
                    <a:pt x="8022" y="16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9" name="pl1358"/>
            <p:cNvSpPr/>
            <p:nvPr/>
          </p:nvSpPr>
          <p:spPr>
            <a:xfrm>
              <a:off x="3344282" y="2750423"/>
              <a:ext cx="7030" cy="1365"/>
            </a:xfrm>
            <a:custGeom>
              <a:avLst/>
              <a:pathLst>
                <a:path w="7030" h="1365">
                  <a:moveTo>
                    <a:pt x="0" y="0"/>
                  </a:moveTo>
                  <a:lnTo>
                    <a:pt x="7030" y="13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0" name="pl1359"/>
            <p:cNvSpPr/>
            <p:nvPr/>
          </p:nvSpPr>
          <p:spPr>
            <a:xfrm>
              <a:off x="3341361" y="2726744"/>
              <a:ext cx="4789" cy="892"/>
            </a:xfrm>
            <a:custGeom>
              <a:avLst/>
              <a:pathLst>
                <a:path w="4789" h="892">
                  <a:moveTo>
                    <a:pt x="0" y="0"/>
                  </a:moveTo>
                  <a:lnTo>
                    <a:pt x="4789" y="8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1" name="pl1360"/>
            <p:cNvSpPr/>
            <p:nvPr/>
          </p:nvSpPr>
          <p:spPr>
            <a:xfrm>
              <a:off x="3336568" y="2725872"/>
              <a:ext cx="4793" cy="872"/>
            </a:xfrm>
            <a:custGeom>
              <a:avLst/>
              <a:pathLst>
                <a:path w="4793" h="872">
                  <a:moveTo>
                    <a:pt x="4793" y="87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2" name="pl1361"/>
            <p:cNvSpPr/>
            <p:nvPr/>
          </p:nvSpPr>
          <p:spPr>
            <a:xfrm>
              <a:off x="3352041" y="2798326"/>
              <a:ext cx="8401" cy="1774"/>
            </a:xfrm>
            <a:custGeom>
              <a:avLst/>
              <a:pathLst>
                <a:path w="8401" h="1774">
                  <a:moveTo>
                    <a:pt x="0" y="0"/>
                  </a:moveTo>
                  <a:lnTo>
                    <a:pt x="8401" y="177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3" name="pl1362"/>
            <p:cNvSpPr/>
            <p:nvPr/>
          </p:nvSpPr>
          <p:spPr>
            <a:xfrm>
              <a:off x="3298095" y="2719634"/>
              <a:ext cx="9637" cy="1435"/>
            </a:xfrm>
            <a:custGeom>
              <a:avLst/>
              <a:pathLst>
                <a:path w="9637" h="1435">
                  <a:moveTo>
                    <a:pt x="0" y="0"/>
                  </a:moveTo>
                  <a:lnTo>
                    <a:pt x="9637" y="14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4" name="pl1363"/>
            <p:cNvSpPr/>
            <p:nvPr/>
          </p:nvSpPr>
          <p:spPr>
            <a:xfrm>
              <a:off x="3298095" y="271963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5" name="pl1364"/>
            <p:cNvSpPr/>
            <p:nvPr/>
          </p:nvSpPr>
          <p:spPr>
            <a:xfrm>
              <a:off x="3288446" y="2718282"/>
              <a:ext cx="9649" cy="1352"/>
            </a:xfrm>
            <a:custGeom>
              <a:avLst/>
              <a:pathLst>
                <a:path w="9649" h="1352">
                  <a:moveTo>
                    <a:pt x="9649" y="135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6" name="pl1365"/>
            <p:cNvSpPr/>
            <p:nvPr/>
          </p:nvSpPr>
          <p:spPr>
            <a:xfrm>
              <a:off x="3304287" y="2743543"/>
              <a:ext cx="9432" cy="1487"/>
            </a:xfrm>
            <a:custGeom>
              <a:avLst/>
              <a:pathLst>
                <a:path w="9432" h="1487">
                  <a:moveTo>
                    <a:pt x="0" y="0"/>
                  </a:moveTo>
                  <a:lnTo>
                    <a:pt x="9432" y="14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7" name="pl1366"/>
            <p:cNvSpPr/>
            <p:nvPr/>
          </p:nvSpPr>
          <p:spPr>
            <a:xfrm>
              <a:off x="3291589" y="2764637"/>
              <a:ext cx="27719" cy="4372"/>
            </a:xfrm>
            <a:custGeom>
              <a:avLst/>
              <a:pathLst>
                <a:path w="27719" h="4372">
                  <a:moveTo>
                    <a:pt x="0" y="0"/>
                  </a:moveTo>
                  <a:lnTo>
                    <a:pt x="27719" y="43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8" name="pl1367"/>
            <p:cNvSpPr/>
            <p:nvPr/>
          </p:nvSpPr>
          <p:spPr>
            <a:xfrm>
              <a:off x="3256952" y="2737319"/>
              <a:ext cx="18965" cy="2245"/>
            </a:xfrm>
            <a:custGeom>
              <a:avLst/>
              <a:pathLst>
                <a:path w="18965" h="2245">
                  <a:moveTo>
                    <a:pt x="0" y="0"/>
                  </a:moveTo>
                  <a:lnTo>
                    <a:pt x="18965" y="22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9" name="pl1368"/>
            <p:cNvSpPr/>
            <p:nvPr/>
          </p:nvSpPr>
          <p:spPr>
            <a:xfrm>
              <a:off x="3254587" y="2714199"/>
              <a:ext cx="4844" cy="521"/>
            </a:xfrm>
            <a:custGeom>
              <a:avLst/>
              <a:pathLst>
                <a:path w="4844" h="521">
                  <a:moveTo>
                    <a:pt x="0" y="0"/>
                  </a:moveTo>
                  <a:lnTo>
                    <a:pt x="4844" y="5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0" name="pl1369"/>
            <p:cNvSpPr/>
            <p:nvPr/>
          </p:nvSpPr>
          <p:spPr>
            <a:xfrm>
              <a:off x="3249741" y="2713698"/>
              <a:ext cx="4846" cy="500"/>
            </a:xfrm>
            <a:custGeom>
              <a:avLst/>
              <a:pathLst>
                <a:path w="4846" h="500">
                  <a:moveTo>
                    <a:pt x="4846" y="5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1" name="pl1370"/>
            <p:cNvSpPr/>
            <p:nvPr/>
          </p:nvSpPr>
          <p:spPr>
            <a:xfrm>
              <a:off x="3235190" y="2712322"/>
              <a:ext cx="4852" cy="437"/>
            </a:xfrm>
            <a:custGeom>
              <a:avLst/>
              <a:pathLst>
                <a:path w="4852" h="437">
                  <a:moveTo>
                    <a:pt x="0" y="0"/>
                  </a:moveTo>
                  <a:lnTo>
                    <a:pt x="4852" y="4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2" name="pl1371"/>
            <p:cNvSpPr/>
            <p:nvPr/>
          </p:nvSpPr>
          <p:spPr>
            <a:xfrm>
              <a:off x="3230336" y="2711905"/>
              <a:ext cx="4854" cy="417"/>
            </a:xfrm>
            <a:custGeom>
              <a:avLst/>
              <a:pathLst>
                <a:path w="4854" h="417">
                  <a:moveTo>
                    <a:pt x="4854" y="41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3" name="pl1372"/>
            <p:cNvSpPr/>
            <p:nvPr/>
          </p:nvSpPr>
          <p:spPr>
            <a:xfrm>
              <a:off x="3256952" y="2737319"/>
              <a:ext cx="9487" cy="1082"/>
            </a:xfrm>
            <a:custGeom>
              <a:avLst/>
              <a:pathLst>
                <a:path w="9487" h="1082">
                  <a:moveTo>
                    <a:pt x="0" y="0"/>
                  </a:moveTo>
                  <a:lnTo>
                    <a:pt x="9487" y="10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4" name="pl1373"/>
            <p:cNvSpPr/>
            <p:nvPr/>
          </p:nvSpPr>
          <p:spPr>
            <a:xfrm>
              <a:off x="4191799" y="3683690"/>
              <a:ext cx="3957" cy="28540"/>
            </a:xfrm>
            <a:custGeom>
              <a:avLst/>
              <a:pathLst>
                <a:path w="3957" h="28540">
                  <a:moveTo>
                    <a:pt x="0" y="0"/>
                  </a:moveTo>
                  <a:lnTo>
                    <a:pt x="3957" y="2854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5" name="pl1374"/>
            <p:cNvSpPr/>
            <p:nvPr/>
          </p:nvSpPr>
          <p:spPr>
            <a:xfrm>
              <a:off x="4254699" y="3645973"/>
              <a:ext cx="1662" cy="9601"/>
            </a:xfrm>
            <a:custGeom>
              <a:avLst/>
              <a:pathLst>
                <a:path w="1662" h="9601">
                  <a:moveTo>
                    <a:pt x="0" y="0"/>
                  </a:moveTo>
                  <a:lnTo>
                    <a:pt x="1662" y="96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6" name="pl1375"/>
            <p:cNvSpPr/>
            <p:nvPr/>
          </p:nvSpPr>
          <p:spPr>
            <a:xfrm>
              <a:off x="4254699" y="364597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7" name="pl1376"/>
            <p:cNvSpPr/>
            <p:nvPr/>
          </p:nvSpPr>
          <p:spPr>
            <a:xfrm>
              <a:off x="4252955" y="3636386"/>
              <a:ext cx="1744" cy="9586"/>
            </a:xfrm>
            <a:custGeom>
              <a:avLst/>
              <a:pathLst>
                <a:path w="1744" h="9586">
                  <a:moveTo>
                    <a:pt x="1744" y="958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8" name="pl1377"/>
            <p:cNvSpPr/>
            <p:nvPr/>
          </p:nvSpPr>
          <p:spPr>
            <a:xfrm>
              <a:off x="4207057" y="3638400"/>
              <a:ext cx="5984" cy="33969"/>
            </a:xfrm>
            <a:custGeom>
              <a:avLst/>
              <a:pathLst>
                <a:path w="5984" h="33969">
                  <a:moveTo>
                    <a:pt x="0" y="0"/>
                  </a:moveTo>
                  <a:lnTo>
                    <a:pt x="5984" y="339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9" name="pl1378"/>
            <p:cNvSpPr/>
            <p:nvPr/>
          </p:nvSpPr>
          <p:spPr>
            <a:xfrm>
              <a:off x="4248234" y="3612488"/>
              <a:ext cx="985" cy="4771"/>
            </a:xfrm>
            <a:custGeom>
              <a:avLst/>
              <a:pathLst>
                <a:path w="985" h="4771">
                  <a:moveTo>
                    <a:pt x="0" y="0"/>
                  </a:moveTo>
                  <a:lnTo>
                    <a:pt x="985" y="47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0" name="pl1379"/>
            <p:cNvSpPr/>
            <p:nvPr/>
          </p:nvSpPr>
          <p:spPr>
            <a:xfrm>
              <a:off x="4247229" y="3607721"/>
              <a:ext cx="1005" cy="4767"/>
            </a:xfrm>
            <a:custGeom>
              <a:avLst/>
              <a:pathLst>
                <a:path w="1005" h="4767">
                  <a:moveTo>
                    <a:pt x="1005" y="476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1" name="pl1380"/>
            <p:cNvSpPr/>
            <p:nvPr/>
          </p:nvSpPr>
          <p:spPr>
            <a:xfrm>
              <a:off x="4227419" y="3624148"/>
              <a:ext cx="1395" cy="7024"/>
            </a:xfrm>
            <a:custGeom>
              <a:avLst/>
              <a:pathLst>
                <a:path w="1395" h="7024">
                  <a:moveTo>
                    <a:pt x="0" y="0"/>
                  </a:moveTo>
                  <a:lnTo>
                    <a:pt x="1395" y="70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2" name="pl1381"/>
            <p:cNvSpPr/>
            <p:nvPr/>
          </p:nvSpPr>
          <p:spPr>
            <a:xfrm>
              <a:off x="4243003" y="3588696"/>
              <a:ext cx="2153" cy="9503"/>
            </a:xfrm>
            <a:custGeom>
              <a:avLst/>
              <a:pathLst>
                <a:path w="2153" h="9503">
                  <a:moveTo>
                    <a:pt x="0" y="0"/>
                  </a:moveTo>
                  <a:lnTo>
                    <a:pt x="2153" y="95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3" name="pl1382"/>
            <p:cNvSpPr/>
            <p:nvPr/>
          </p:nvSpPr>
          <p:spPr>
            <a:xfrm>
              <a:off x="4243003" y="358869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4" name="pl1383"/>
            <p:cNvSpPr/>
            <p:nvPr/>
          </p:nvSpPr>
          <p:spPr>
            <a:xfrm>
              <a:off x="4240768" y="3579212"/>
              <a:ext cx="2235" cy="9484"/>
            </a:xfrm>
            <a:custGeom>
              <a:avLst/>
              <a:pathLst>
                <a:path w="2235" h="9484">
                  <a:moveTo>
                    <a:pt x="2235" y="948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5" name="pl1384"/>
            <p:cNvSpPr/>
            <p:nvPr/>
          </p:nvSpPr>
          <p:spPr>
            <a:xfrm>
              <a:off x="4260157" y="3679637"/>
              <a:ext cx="697" cy="4821"/>
            </a:xfrm>
            <a:custGeom>
              <a:avLst/>
              <a:pathLst>
                <a:path w="697" h="4821">
                  <a:moveTo>
                    <a:pt x="0" y="0"/>
                  </a:moveTo>
                  <a:lnTo>
                    <a:pt x="697" y="48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6" name="pl1385"/>
            <p:cNvSpPr/>
            <p:nvPr/>
          </p:nvSpPr>
          <p:spPr>
            <a:xfrm>
              <a:off x="4259439" y="3674818"/>
              <a:ext cx="717" cy="4818"/>
            </a:xfrm>
            <a:custGeom>
              <a:avLst/>
              <a:pathLst>
                <a:path w="717" h="4818">
                  <a:moveTo>
                    <a:pt x="717" y="48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7" name="pl1386"/>
            <p:cNvSpPr/>
            <p:nvPr/>
          </p:nvSpPr>
          <p:spPr>
            <a:xfrm>
              <a:off x="4238680" y="3690027"/>
              <a:ext cx="971" cy="7095"/>
            </a:xfrm>
            <a:custGeom>
              <a:avLst/>
              <a:pathLst>
                <a:path w="971" h="7095">
                  <a:moveTo>
                    <a:pt x="0" y="0"/>
                  </a:moveTo>
                  <a:lnTo>
                    <a:pt x="971" y="70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8" name="pl1387"/>
            <p:cNvSpPr/>
            <p:nvPr/>
          </p:nvSpPr>
          <p:spPr>
            <a:xfrm>
              <a:off x="2168039" y="3243595"/>
              <a:ext cx="2567" cy="4140"/>
            </a:xfrm>
            <a:custGeom>
              <a:avLst/>
              <a:pathLst>
                <a:path w="2567" h="4140">
                  <a:moveTo>
                    <a:pt x="0" y="4140"/>
                  </a:moveTo>
                  <a:lnTo>
                    <a:pt x="256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9" name="pl1388"/>
            <p:cNvSpPr/>
            <p:nvPr/>
          </p:nvSpPr>
          <p:spPr>
            <a:xfrm>
              <a:off x="2165489" y="3247736"/>
              <a:ext cx="2549" cy="4151"/>
            </a:xfrm>
            <a:custGeom>
              <a:avLst/>
              <a:pathLst>
                <a:path w="2549" h="4151">
                  <a:moveTo>
                    <a:pt x="2549" y="0"/>
                  </a:moveTo>
                  <a:lnTo>
                    <a:pt x="0" y="41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0" name="pl1389"/>
            <p:cNvSpPr/>
            <p:nvPr/>
          </p:nvSpPr>
          <p:spPr>
            <a:xfrm>
              <a:off x="2266671" y="3301250"/>
              <a:ext cx="28907" cy="47521"/>
            </a:xfrm>
            <a:custGeom>
              <a:avLst/>
              <a:pathLst>
                <a:path w="28907" h="47521">
                  <a:moveTo>
                    <a:pt x="0" y="47521"/>
                  </a:moveTo>
                  <a:lnTo>
                    <a:pt x="289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1" name="pl1390"/>
            <p:cNvSpPr/>
            <p:nvPr/>
          </p:nvSpPr>
          <p:spPr>
            <a:xfrm>
              <a:off x="2143349" y="3285486"/>
              <a:ext cx="2387" cy="4246"/>
            </a:xfrm>
            <a:custGeom>
              <a:avLst/>
              <a:pathLst>
                <a:path w="2387" h="4246">
                  <a:moveTo>
                    <a:pt x="0" y="4246"/>
                  </a:moveTo>
                  <a:lnTo>
                    <a:pt x="238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2" name="pl1391"/>
            <p:cNvSpPr/>
            <p:nvPr/>
          </p:nvSpPr>
          <p:spPr>
            <a:xfrm>
              <a:off x="2140980" y="3289733"/>
              <a:ext cx="2369" cy="4257"/>
            </a:xfrm>
            <a:custGeom>
              <a:avLst/>
              <a:pathLst>
                <a:path w="2369" h="4257">
                  <a:moveTo>
                    <a:pt x="2369" y="0"/>
                  </a:moveTo>
                  <a:lnTo>
                    <a:pt x="0" y="42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3" name="pl1392"/>
            <p:cNvSpPr/>
            <p:nvPr/>
          </p:nvSpPr>
          <p:spPr>
            <a:xfrm>
              <a:off x="2166708" y="3288377"/>
              <a:ext cx="3556" cy="6216"/>
            </a:xfrm>
            <a:custGeom>
              <a:avLst/>
              <a:pathLst>
                <a:path w="3556" h="6216">
                  <a:moveTo>
                    <a:pt x="0" y="6216"/>
                  </a:moveTo>
                  <a:lnTo>
                    <a:pt x="35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4" name="pl1393"/>
            <p:cNvSpPr/>
            <p:nvPr/>
          </p:nvSpPr>
          <p:spPr>
            <a:xfrm>
              <a:off x="2157947" y="3260223"/>
              <a:ext cx="2496" cy="4184"/>
            </a:xfrm>
            <a:custGeom>
              <a:avLst/>
              <a:pathLst>
                <a:path w="2496" h="4184">
                  <a:moveTo>
                    <a:pt x="0" y="4184"/>
                  </a:moveTo>
                  <a:lnTo>
                    <a:pt x="249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5" name="pl1394"/>
            <p:cNvSpPr/>
            <p:nvPr/>
          </p:nvSpPr>
          <p:spPr>
            <a:xfrm>
              <a:off x="2155469" y="3264407"/>
              <a:ext cx="2478" cy="4194"/>
            </a:xfrm>
            <a:custGeom>
              <a:avLst/>
              <a:pathLst>
                <a:path w="2478" h="4194">
                  <a:moveTo>
                    <a:pt x="2478" y="0"/>
                  </a:moveTo>
                  <a:lnTo>
                    <a:pt x="0" y="41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6" name="pl1395"/>
            <p:cNvSpPr/>
            <p:nvPr/>
          </p:nvSpPr>
          <p:spPr>
            <a:xfrm>
              <a:off x="2266671" y="3308469"/>
              <a:ext cx="24280" cy="40301"/>
            </a:xfrm>
            <a:custGeom>
              <a:avLst/>
              <a:pathLst>
                <a:path w="24280" h="40301">
                  <a:moveTo>
                    <a:pt x="0" y="40301"/>
                  </a:moveTo>
                  <a:lnTo>
                    <a:pt x="2428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7" name="pl1396"/>
            <p:cNvSpPr/>
            <p:nvPr/>
          </p:nvSpPr>
          <p:spPr>
            <a:xfrm>
              <a:off x="2138640" y="3338731"/>
              <a:ext cx="4300" cy="8526"/>
            </a:xfrm>
            <a:custGeom>
              <a:avLst/>
              <a:pathLst>
                <a:path w="4300" h="8526">
                  <a:moveTo>
                    <a:pt x="0" y="8526"/>
                  </a:moveTo>
                  <a:lnTo>
                    <a:pt x="43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8" name="pl1397"/>
            <p:cNvSpPr/>
            <p:nvPr/>
          </p:nvSpPr>
          <p:spPr>
            <a:xfrm>
              <a:off x="2113983" y="3337105"/>
              <a:ext cx="4313" cy="8737"/>
            </a:xfrm>
            <a:custGeom>
              <a:avLst/>
              <a:pathLst>
                <a:path w="4313" h="8737">
                  <a:moveTo>
                    <a:pt x="0" y="8737"/>
                  </a:moveTo>
                  <a:lnTo>
                    <a:pt x="431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9" name="pl1398"/>
            <p:cNvSpPr/>
            <p:nvPr/>
          </p:nvSpPr>
          <p:spPr>
            <a:xfrm>
              <a:off x="2113983" y="334584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0" name="pl1399"/>
            <p:cNvSpPr/>
            <p:nvPr/>
          </p:nvSpPr>
          <p:spPr>
            <a:xfrm>
              <a:off x="2109745" y="3345842"/>
              <a:ext cx="4238" cy="8774"/>
            </a:xfrm>
            <a:custGeom>
              <a:avLst/>
              <a:pathLst>
                <a:path w="4238" h="8774">
                  <a:moveTo>
                    <a:pt x="4238" y="0"/>
                  </a:moveTo>
                  <a:lnTo>
                    <a:pt x="0" y="877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1" name="pl1400"/>
            <p:cNvSpPr/>
            <p:nvPr/>
          </p:nvSpPr>
          <p:spPr>
            <a:xfrm>
              <a:off x="2183254" y="3356752"/>
              <a:ext cx="52955" cy="113714"/>
            </a:xfrm>
            <a:custGeom>
              <a:avLst/>
              <a:pathLst>
                <a:path w="52955" h="113714">
                  <a:moveTo>
                    <a:pt x="0" y="113714"/>
                  </a:moveTo>
                  <a:lnTo>
                    <a:pt x="24733" y="56044"/>
                  </a:lnTo>
                  <a:lnTo>
                    <a:pt x="5295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2" name="pl1401"/>
            <p:cNvSpPr/>
            <p:nvPr/>
          </p:nvSpPr>
          <p:spPr>
            <a:xfrm>
              <a:off x="2129407" y="3311119"/>
              <a:ext cx="2277" cy="4306"/>
            </a:xfrm>
            <a:custGeom>
              <a:avLst/>
              <a:pathLst>
                <a:path w="2277" h="4306">
                  <a:moveTo>
                    <a:pt x="0" y="4306"/>
                  </a:moveTo>
                  <a:lnTo>
                    <a:pt x="227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3" name="pl1402"/>
            <p:cNvSpPr/>
            <p:nvPr/>
          </p:nvSpPr>
          <p:spPr>
            <a:xfrm>
              <a:off x="2127148" y="3315426"/>
              <a:ext cx="2259" cy="4316"/>
            </a:xfrm>
            <a:custGeom>
              <a:avLst/>
              <a:pathLst>
                <a:path w="2259" h="4316">
                  <a:moveTo>
                    <a:pt x="2259" y="0"/>
                  </a:moveTo>
                  <a:lnTo>
                    <a:pt x="0" y="43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4" name="pl1403"/>
            <p:cNvSpPr/>
            <p:nvPr/>
          </p:nvSpPr>
          <p:spPr>
            <a:xfrm>
              <a:off x="2014518" y="3641178"/>
              <a:ext cx="2524" cy="14396"/>
            </a:xfrm>
            <a:custGeom>
              <a:avLst/>
              <a:pathLst>
                <a:path w="2524" h="14396">
                  <a:moveTo>
                    <a:pt x="0" y="14396"/>
                  </a:moveTo>
                  <a:lnTo>
                    <a:pt x="25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5" name="pl1404"/>
            <p:cNvSpPr/>
            <p:nvPr/>
          </p:nvSpPr>
          <p:spPr>
            <a:xfrm>
              <a:off x="2014518" y="3650772"/>
              <a:ext cx="820" cy="4802"/>
            </a:xfrm>
            <a:custGeom>
              <a:avLst/>
              <a:pathLst>
                <a:path w="820" h="4802">
                  <a:moveTo>
                    <a:pt x="0" y="4802"/>
                  </a:moveTo>
                  <a:lnTo>
                    <a:pt x="82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6" name="pl1405"/>
            <p:cNvSpPr/>
            <p:nvPr/>
          </p:nvSpPr>
          <p:spPr>
            <a:xfrm>
              <a:off x="2013718" y="3655574"/>
              <a:ext cx="800" cy="4805"/>
            </a:xfrm>
            <a:custGeom>
              <a:avLst/>
              <a:pathLst>
                <a:path w="800" h="4805">
                  <a:moveTo>
                    <a:pt x="800" y="0"/>
                  </a:moveTo>
                  <a:lnTo>
                    <a:pt x="0" y="48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7" name="pl1406"/>
            <p:cNvSpPr/>
            <p:nvPr/>
          </p:nvSpPr>
          <p:spPr>
            <a:xfrm>
              <a:off x="2012179" y="3655574"/>
              <a:ext cx="2339" cy="14427"/>
            </a:xfrm>
            <a:custGeom>
              <a:avLst/>
              <a:pathLst>
                <a:path w="2339" h="14427">
                  <a:moveTo>
                    <a:pt x="2339" y="0"/>
                  </a:moveTo>
                  <a:lnTo>
                    <a:pt x="0" y="144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8" name="pl1407"/>
            <p:cNvSpPr/>
            <p:nvPr/>
          </p:nvSpPr>
          <p:spPr>
            <a:xfrm>
              <a:off x="2031228" y="3682938"/>
              <a:ext cx="1988" cy="14185"/>
            </a:xfrm>
            <a:custGeom>
              <a:avLst/>
              <a:pathLst>
                <a:path w="1988" h="14185">
                  <a:moveTo>
                    <a:pt x="0" y="14185"/>
                  </a:moveTo>
                  <a:lnTo>
                    <a:pt x="19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9" name="pl1408"/>
            <p:cNvSpPr/>
            <p:nvPr/>
          </p:nvSpPr>
          <p:spPr>
            <a:xfrm>
              <a:off x="2031228" y="3692392"/>
              <a:ext cx="642" cy="4731"/>
            </a:xfrm>
            <a:custGeom>
              <a:avLst/>
              <a:pathLst>
                <a:path w="642" h="4731">
                  <a:moveTo>
                    <a:pt x="0" y="4731"/>
                  </a:moveTo>
                  <a:lnTo>
                    <a:pt x="64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0" name="pl1409"/>
            <p:cNvSpPr/>
            <p:nvPr/>
          </p:nvSpPr>
          <p:spPr>
            <a:xfrm>
              <a:off x="2006278" y="3698942"/>
              <a:ext cx="1780" cy="14507"/>
            </a:xfrm>
            <a:custGeom>
              <a:avLst/>
              <a:pathLst>
                <a:path w="1780" h="14507">
                  <a:moveTo>
                    <a:pt x="0" y="14507"/>
                  </a:moveTo>
                  <a:lnTo>
                    <a:pt x="178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1" name="pl1410"/>
            <p:cNvSpPr/>
            <p:nvPr/>
          </p:nvSpPr>
          <p:spPr>
            <a:xfrm>
              <a:off x="2006278" y="3708611"/>
              <a:ext cx="572" cy="4838"/>
            </a:xfrm>
            <a:custGeom>
              <a:avLst/>
              <a:pathLst>
                <a:path w="572" h="4838">
                  <a:moveTo>
                    <a:pt x="0" y="4838"/>
                  </a:moveTo>
                  <a:lnTo>
                    <a:pt x="57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2" name="pl1411"/>
            <p:cNvSpPr/>
            <p:nvPr/>
          </p:nvSpPr>
          <p:spPr>
            <a:xfrm>
              <a:off x="2005725" y="3713449"/>
              <a:ext cx="552" cy="4840"/>
            </a:xfrm>
            <a:custGeom>
              <a:avLst/>
              <a:pathLst>
                <a:path w="552" h="4840">
                  <a:moveTo>
                    <a:pt x="552" y="0"/>
                  </a:moveTo>
                  <a:lnTo>
                    <a:pt x="0" y="484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3" name="pl1412"/>
            <p:cNvSpPr/>
            <p:nvPr/>
          </p:nvSpPr>
          <p:spPr>
            <a:xfrm>
              <a:off x="2004683" y="3713449"/>
              <a:ext cx="1594" cy="14529"/>
            </a:xfrm>
            <a:custGeom>
              <a:avLst/>
              <a:pathLst>
                <a:path w="1594" h="14529">
                  <a:moveTo>
                    <a:pt x="1594" y="0"/>
                  </a:moveTo>
                  <a:lnTo>
                    <a:pt x="0" y="145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4" name="pl1413"/>
            <p:cNvSpPr/>
            <p:nvPr/>
          </p:nvSpPr>
          <p:spPr>
            <a:xfrm>
              <a:off x="1999520" y="3776534"/>
              <a:ext cx="1200" cy="24330"/>
            </a:xfrm>
            <a:custGeom>
              <a:avLst/>
              <a:pathLst>
                <a:path w="1200" h="24330">
                  <a:moveTo>
                    <a:pt x="0" y="24330"/>
                  </a:moveTo>
                  <a:lnTo>
                    <a:pt x="12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5" name="pl1414"/>
            <p:cNvSpPr/>
            <p:nvPr/>
          </p:nvSpPr>
          <p:spPr>
            <a:xfrm>
              <a:off x="1999520" y="3786263"/>
              <a:ext cx="657" cy="14601"/>
            </a:xfrm>
            <a:custGeom>
              <a:avLst/>
              <a:pathLst>
                <a:path w="657" h="14601">
                  <a:moveTo>
                    <a:pt x="0" y="14601"/>
                  </a:moveTo>
                  <a:lnTo>
                    <a:pt x="65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6" name="pl1415"/>
            <p:cNvSpPr/>
            <p:nvPr/>
          </p:nvSpPr>
          <p:spPr>
            <a:xfrm>
              <a:off x="1999520" y="3795997"/>
              <a:ext cx="198" cy="4868"/>
            </a:xfrm>
            <a:custGeom>
              <a:avLst/>
              <a:pathLst>
                <a:path w="198" h="4868">
                  <a:moveTo>
                    <a:pt x="0" y="4868"/>
                  </a:moveTo>
                  <a:lnTo>
                    <a:pt x="19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7" name="pl1416"/>
            <p:cNvSpPr/>
            <p:nvPr/>
          </p:nvSpPr>
          <p:spPr>
            <a:xfrm>
              <a:off x="1999343" y="3800865"/>
              <a:ext cx="177" cy="4868"/>
            </a:xfrm>
            <a:custGeom>
              <a:avLst/>
              <a:pathLst>
                <a:path w="177" h="4868">
                  <a:moveTo>
                    <a:pt x="177" y="0"/>
                  </a:moveTo>
                  <a:lnTo>
                    <a:pt x="0" y="48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8" name="pl1417"/>
            <p:cNvSpPr/>
            <p:nvPr/>
          </p:nvSpPr>
          <p:spPr>
            <a:xfrm>
              <a:off x="1999051" y="3800865"/>
              <a:ext cx="469" cy="14608"/>
            </a:xfrm>
            <a:custGeom>
              <a:avLst/>
              <a:pathLst>
                <a:path w="469" h="14608">
                  <a:moveTo>
                    <a:pt x="469" y="0"/>
                  </a:moveTo>
                  <a:lnTo>
                    <a:pt x="0" y="146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9" name="pl1418"/>
            <p:cNvSpPr/>
            <p:nvPr/>
          </p:nvSpPr>
          <p:spPr>
            <a:xfrm>
              <a:off x="1998842" y="3800865"/>
              <a:ext cx="678" cy="24350"/>
            </a:xfrm>
            <a:custGeom>
              <a:avLst/>
              <a:pathLst>
                <a:path w="678" h="24350">
                  <a:moveTo>
                    <a:pt x="678" y="0"/>
                  </a:moveTo>
                  <a:lnTo>
                    <a:pt x="0" y="243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0" name="pl1419"/>
            <p:cNvSpPr/>
            <p:nvPr/>
          </p:nvSpPr>
          <p:spPr>
            <a:xfrm>
              <a:off x="2024366" y="3739816"/>
              <a:ext cx="1992" cy="23789"/>
            </a:xfrm>
            <a:custGeom>
              <a:avLst/>
              <a:pathLst>
                <a:path w="1992" h="23789">
                  <a:moveTo>
                    <a:pt x="0" y="23789"/>
                  </a:moveTo>
                  <a:lnTo>
                    <a:pt x="199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1" name="pl1420"/>
            <p:cNvSpPr/>
            <p:nvPr/>
          </p:nvSpPr>
          <p:spPr>
            <a:xfrm>
              <a:off x="2024366" y="3749326"/>
              <a:ext cx="1134" cy="14278"/>
            </a:xfrm>
            <a:custGeom>
              <a:avLst/>
              <a:pathLst>
                <a:path w="1134" h="14278">
                  <a:moveTo>
                    <a:pt x="0" y="14278"/>
                  </a:moveTo>
                  <a:lnTo>
                    <a:pt x="113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2" name="pl1421"/>
            <p:cNvSpPr/>
            <p:nvPr/>
          </p:nvSpPr>
          <p:spPr>
            <a:xfrm>
              <a:off x="2001691" y="3757092"/>
              <a:ext cx="365" cy="4858"/>
            </a:xfrm>
            <a:custGeom>
              <a:avLst/>
              <a:pathLst>
                <a:path w="365" h="4858">
                  <a:moveTo>
                    <a:pt x="0" y="4858"/>
                  </a:moveTo>
                  <a:lnTo>
                    <a:pt x="3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3" name="pl1422"/>
            <p:cNvSpPr/>
            <p:nvPr/>
          </p:nvSpPr>
          <p:spPr>
            <a:xfrm>
              <a:off x="2001347" y="3761950"/>
              <a:ext cx="344" cy="4859"/>
            </a:xfrm>
            <a:custGeom>
              <a:avLst/>
              <a:pathLst>
                <a:path w="344" h="4859">
                  <a:moveTo>
                    <a:pt x="344" y="0"/>
                  </a:moveTo>
                  <a:lnTo>
                    <a:pt x="0" y="48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4" name="pl1423"/>
            <p:cNvSpPr/>
            <p:nvPr/>
          </p:nvSpPr>
          <p:spPr>
            <a:xfrm>
              <a:off x="2066920" y="3835543"/>
              <a:ext cx="119" cy="27553"/>
            </a:xfrm>
            <a:custGeom>
              <a:avLst/>
              <a:pathLst>
                <a:path w="119" h="27553">
                  <a:moveTo>
                    <a:pt x="119" y="2755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5" name="pl1424"/>
            <p:cNvSpPr/>
            <p:nvPr/>
          </p:nvSpPr>
          <p:spPr>
            <a:xfrm>
              <a:off x="2066881" y="3844703"/>
              <a:ext cx="158" cy="18394"/>
            </a:xfrm>
            <a:custGeom>
              <a:avLst/>
              <a:pathLst>
                <a:path w="158" h="18394">
                  <a:moveTo>
                    <a:pt x="158" y="1839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6" name="pl1425"/>
            <p:cNvSpPr/>
            <p:nvPr/>
          </p:nvSpPr>
          <p:spPr>
            <a:xfrm>
              <a:off x="1999051" y="3873932"/>
              <a:ext cx="135" cy="4870"/>
            </a:xfrm>
            <a:custGeom>
              <a:avLst/>
              <a:pathLst>
                <a:path w="135" h="4870">
                  <a:moveTo>
                    <a:pt x="135" y="487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7" name="pl1426"/>
            <p:cNvSpPr/>
            <p:nvPr/>
          </p:nvSpPr>
          <p:spPr>
            <a:xfrm>
              <a:off x="1999186" y="3878802"/>
              <a:ext cx="156" cy="4869"/>
            </a:xfrm>
            <a:custGeom>
              <a:avLst/>
              <a:pathLst>
                <a:path w="156" h="4869">
                  <a:moveTo>
                    <a:pt x="0" y="0"/>
                  </a:moveTo>
                  <a:lnTo>
                    <a:pt x="156" y="48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8" name="pl1427"/>
            <p:cNvSpPr/>
            <p:nvPr/>
          </p:nvSpPr>
          <p:spPr>
            <a:xfrm>
              <a:off x="2066920" y="3853862"/>
              <a:ext cx="119" cy="9235"/>
            </a:xfrm>
            <a:custGeom>
              <a:avLst/>
              <a:pathLst>
                <a:path w="119" h="9235">
                  <a:moveTo>
                    <a:pt x="119" y="923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9" name="pl1428"/>
            <p:cNvSpPr/>
            <p:nvPr/>
          </p:nvSpPr>
          <p:spPr>
            <a:xfrm>
              <a:off x="2067038" y="3863021"/>
              <a:ext cx="1" cy="76"/>
            </a:xfrm>
            <a:custGeom>
              <a:avLst/>
              <a:pathLst>
                <a:path w="1" h="76">
                  <a:moveTo>
                    <a:pt x="1" y="7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0" name="pl1429"/>
            <p:cNvSpPr/>
            <p:nvPr/>
          </p:nvSpPr>
          <p:spPr>
            <a:xfrm>
              <a:off x="2045148" y="3891461"/>
              <a:ext cx="717" cy="14481"/>
            </a:xfrm>
            <a:custGeom>
              <a:avLst/>
              <a:pathLst>
                <a:path w="717" h="14481">
                  <a:moveTo>
                    <a:pt x="717" y="1448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1" name="pl1430"/>
            <p:cNvSpPr/>
            <p:nvPr/>
          </p:nvSpPr>
          <p:spPr>
            <a:xfrm>
              <a:off x="2022883" y="3901973"/>
              <a:ext cx="1211" cy="20016"/>
            </a:xfrm>
            <a:custGeom>
              <a:avLst/>
              <a:pathLst>
                <a:path w="1211" h="20016">
                  <a:moveTo>
                    <a:pt x="1211" y="200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2" name="pl1431"/>
            <p:cNvSpPr/>
            <p:nvPr/>
          </p:nvSpPr>
          <p:spPr>
            <a:xfrm>
              <a:off x="2002848" y="3942026"/>
              <a:ext cx="427" cy="4853"/>
            </a:xfrm>
            <a:custGeom>
              <a:avLst/>
              <a:pathLst>
                <a:path w="427" h="4853">
                  <a:moveTo>
                    <a:pt x="427" y="485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3" name="pl1432"/>
            <p:cNvSpPr/>
            <p:nvPr/>
          </p:nvSpPr>
          <p:spPr>
            <a:xfrm>
              <a:off x="2003276" y="3946879"/>
              <a:ext cx="448" cy="4851"/>
            </a:xfrm>
            <a:custGeom>
              <a:avLst/>
              <a:pathLst>
                <a:path w="448" h="4851">
                  <a:moveTo>
                    <a:pt x="0" y="0"/>
                  </a:moveTo>
                  <a:lnTo>
                    <a:pt x="448" y="48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4" name="pl1433"/>
            <p:cNvSpPr/>
            <p:nvPr/>
          </p:nvSpPr>
          <p:spPr>
            <a:xfrm>
              <a:off x="2023415" y="3911508"/>
              <a:ext cx="679" cy="10482"/>
            </a:xfrm>
            <a:custGeom>
              <a:avLst/>
              <a:pathLst>
                <a:path w="679" h="10482">
                  <a:moveTo>
                    <a:pt x="679" y="1048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5" name="pl1434"/>
            <p:cNvSpPr/>
            <p:nvPr/>
          </p:nvSpPr>
          <p:spPr>
            <a:xfrm>
              <a:off x="2024028" y="3921037"/>
              <a:ext cx="65" cy="952"/>
            </a:xfrm>
            <a:custGeom>
              <a:avLst/>
              <a:pathLst>
                <a:path w="65" h="952">
                  <a:moveTo>
                    <a:pt x="65" y="95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6" name="pl1435"/>
            <p:cNvSpPr/>
            <p:nvPr/>
          </p:nvSpPr>
          <p:spPr>
            <a:xfrm>
              <a:off x="2024094" y="3921990"/>
              <a:ext cx="629" cy="8571"/>
            </a:xfrm>
            <a:custGeom>
              <a:avLst/>
              <a:pathLst>
                <a:path w="629" h="8571">
                  <a:moveTo>
                    <a:pt x="0" y="0"/>
                  </a:moveTo>
                  <a:lnTo>
                    <a:pt x="629" y="85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7" name="pl1436"/>
            <p:cNvSpPr/>
            <p:nvPr/>
          </p:nvSpPr>
          <p:spPr>
            <a:xfrm>
              <a:off x="2119217" y="3381721"/>
              <a:ext cx="2955" cy="6523"/>
            </a:xfrm>
            <a:custGeom>
              <a:avLst/>
              <a:pathLst>
                <a:path w="2955" h="6523">
                  <a:moveTo>
                    <a:pt x="0" y="6523"/>
                  </a:moveTo>
                  <a:lnTo>
                    <a:pt x="295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8" name="pl1437"/>
            <p:cNvSpPr/>
            <p:nvPr/>
          </p:nvSpPr>
          <p:spPr>
            <a:xfrm>
              <a:off x="2095505" y="3381152"/>
              <a:ext cx="1977" cy="4452"/>
            </a:xfrm>
            <a:custGeom>
              <a:avLst/>
              <a:pathLst>
                <a:path w="1977" h="4452">
                  <a:moveTo>
                    <a:pt x="0" y="4452"/>
                  </a:moveTo>
                  <a:lnTo>
                    <a:pt x="197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9" name="pl1438"/>
            <p:cNvSpPr/>
            <p:nvPr/>
          </p:nvSpPr>
          <p:spPr>
            <a:xfrm>
              <a:off x="2093547" y="3385605"/>
              <a:ext cx="1958" cy="4461"/>
            </a:xfrm>
            <a:custGeom>
              <a:avLst/>
              <a:pathLst>
                <a:path w="1958" h="4461">
                  <a:moveTo>
                    <a:pt x="1958" y="0"/>
                  </a:moveTo>
                  <a:lnTo>
                    <a:pt x="0" y="44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0" name="pl1439"/>
            <p:cNvSpPr/>
            <p:nvPr/>
          </p:nvSpPr>
          <p:spPr>
            <a:xfrm>
              <a:off x="2136286" y="3382678"/>
              <a:ext cx="10490" cy="23146"/>
            </a:xfrm>
            <a:custGeom>
              <a:avLst/>
              <a:pathLst>
                <a:path w="10490" h="23146">
                  <a:moveTo>
                    <a:pt x="0" y="23146"/>
                  </a:moveTo>
                  <a:lnTo>
                    <a:pt x="1049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1" name="pl1440"/>
            <p:cNvSpPr/>
            <p:nvPr/>
          </p:nvSpPr>
          <p:spPr>
            <a:xfrm>
              <a:off x="2101835" y="3407928"/>
              <a:ext cx="8768" cy="21174"/>
            </a:xfrm>
            <a:custGeom>
              <a:avLst/>
              <a:pathLst>
                <a:path w="8768" h="21174">
                  <a:moveTo>
                    <a:pt x="0" y="21174"/>
                  </a:moveTo>
                  <a:lnTo>
                    <a:pt x="876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2" name="pl1441"/>
            <p:cNvSpPr/>
            <p:nvPr/>
          </p:nvSpPr>
          <p:spPr>
            <a:xfrm>
              <a:off x="2101835" y="3416728"/>
              <a:ext cx="5061" cy="12373"/>
            </a:xfrm>
            <a:custGeom>
              <a:avLst/>
              <a:pathLst>
                <a:path w="5061" h="12373">
                  <a:moveTo>
                    <a:pt x="0" y="12373"/>
                  </a:moveTo>
                  <a:lnTo>
                    <a:pt x="506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3" name="pl1442"/>
            <p:cNvSpPr/>
            <p:nvPr/>
          </p:nvSpPr>
          <p:spPr>
            <a:xfrm>
              <a:off x="2101835" y="3425560"/>
              <a:ext cx="1431" cy="3541"/>
            </a:xfrm>
            <a:custGeom>
              <a:avLst/>
              <a:pathLst>
                <a:path w="1431" h="3541">
                  <a:moveTo>
                    <a:pt x="0" y="3541"/>
                  </a:moveTo>
                  <a:lnTo>
                    <a:pt x="14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4" name="pl1443"/>
            <p:cNvSpPr/>
            <p:nvPr/>
          </p:nvSpPr>
          <p:spPr>
            <a:xfrm>
              <a:off x="2076790" y="3426050"/>
              <a:ext cx="1784" cy="4533"/>
            </a:xfrm>
            <a:custGeom>
              <a:avLst/>
              <a:pathLst>
                <a:path w="1784" h="4533">
                  <a:moveTo>
                    <a:pt x="0" y="4533"/>
                  </a:moveTo>
                  <a:lnTo>
                    <a:pt x="178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5" name="pl1444"/>
            <p:cNvSpPr/>
            <p:nvPr/>
          </p:nvSpPr>
          <p:spPr>
            <a:xfrm>
              <a:off x="2075024" y="3430584"/>
              <a:ext cx="1765" cy="4541"/>
            </a:xfrm>
            <a:custGeom>
              <a:avLst/>
              <a:pathLst>
                <a:path w="1765" h="4541">
                  <a:moveTo>
                    <a:pt x="1765" y="0"/>
                  </a:moveTo>
                  <a:lnTo>
                    <a:pt x="0" y="45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6" name="pl1445"/>
            <p:cNvSpPr/>
            <p:nvPr/>
          </p:nvSpPr>
          <p:spPr>
            <a:xfrm>
              <a:off x="2069846" y="3444230"/>
              <a:ext cx="1706" cy="4563"/>
            </a:xfrm>
            <a:custGeom>
              <a:avLst/>
              <a:pathLst>
                <a:path w="1706" h="4563">
                  <a:moveTo>
                    <a:pt x="0" y="4563"/>
                  </a:moveTo>
                  <a:lnTo>
                    <a:pt x="170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7" name="pl1446"/>
            <p:cNvSpPr/>
            <p:nvPr/>
          </p:nvSpPr>
          <p:spPr>
            <a:xfrm>
              <a:off x="2068159" y="3448793"/>
              <a:ext cx="1687" cy="4570"/>
            </a:xfrm>
            <a:custGeom>
              <a:avLst/>
              <a:pathLst>
                <a:path w="1687" h="4570">
                  <a:moveTo>
                    <a:pt x="1687" y="0"/>
                  </a:moveTo>
                  <a:lnTo>
                    <a:pt x="0" y="45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8" name="pl1447"/>
            <p:cNvSpPr/>
            <p:nvPr/>
          </p:nvSpPr>
          <p:spPr>
            <a:xfrm>
              <a:off x="2094551" y="3477814"/>
              <a:ext cx="13116" cy="39057"/>
            </a:xfrm>
            <a:custGeom>
              <a:avLst/>
              <a:pathLst>
                <a:path w="13116" h="39057">
                  <a:moveTo>
                    <a:pt x="0" y="39057"/>
                  </a:moveTo>
                  <a:lnTo>
                    <a:pt x="1311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9" name="pl1448"/>
            <p:cNvSpPr/>
            <p:nvPr/>
          </p:nvSpPr>
          <p:spPr>
            <a:xfrm>
              <a:off x="2094551" y="3486637"/>
              <a:ext cx="10009" cy="30234"/>
            </a:xfrm>
            <a:custGeom>
              <a:avLst/>
              <a:pathLst>
                <a:path w="10009" h="30234">
                  <a:moveTo>
                    <a:pt x="0" y="30234"/>
                  </a:moveTo>
                  <a:lnTo>
                    <a:pt x="1000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0" name="pl1449"/>
            <p:cNvSpPr/>
            <p:nvPr/>
          </p:nvSpPr>
          <p:spPr>
            <a:xfrm>
              <a:off x="2050902" y="3499452"/>
              <a:ext cx="1469" cy="4645"/>
            </a:xfrm>
            <a:custGeom>
              <a:avLst/>
              <a:pathLst>
                <a:path w="1469" h="4645">
                  <a:moveTo>
                    <a:pt x="0" y="4645"/>
                  </a:moveTo>
                  <a:lnTo>
                    <a:pt x="14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1" name="pl1450"/>
            <p:cNvSpPr/>
            <p:nvPr/>
          </p:nvSpPr>
          <p:spPr>
            <a:xfrm>
              <a:off x="2049452" y="3504097"/>
              <a:ext cx="1449" cy="4651"/>
            </a:xfrm>
            <a:custGeom>
              <a:avLst/>
              <a:pathLst>
                <a:path w="1449" h="4651">
                  <a:moveTo>
                    <a:pt x="1449" y="0"/>
                  </a:moveTo>
                  <a:lnTo>
                    <a:pt x="0" y="46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2" name="pl1451"/>
            <p:cNvSpPr/>
            <p:nvPr/>
          </p:nvSpPr>
          <p:spPr>
            <a:xfrm>
              <a:off x="2094551" y="3495487"/>
              <a:ext cx="6978" cy="21385"/>
            </a:xfrm>
            <a:custGeom>
              <a:avLst/>
              <a:pathLst>
                <a:path w="6978" h="21385">
                  <a:moveTo>
                    <a:pt x="0" y="21385"/>
                  </a:moveTo>
                  <a:lnTo>
                    <a:pt x="697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3" name="pl1452"/>
            <p:cNvSpPr/>
            <p:nvPr/>
          </p:nvSpPr>
          <p:spPr>
            <a:xfrm>
              <a:off x="2064800" y="3524602"/>
              <a:ext cx="3588" cy="12216"/>
            </a:xfrm>
            <a:custGeom>
              <a:avLst/>
              <a:pathLst>
                <a:path w="3588" h="12216">
                  <a:moveTo>
                    <a:pt x="0" y="12216"/>
                  </a:moveTo>
                  <a:lnTo>
                    <a:pt x="35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4" name="pl1453"/>
            <p:cNvSpPr/>
            <p:nvPr/>
          </p:nvSpPr>
          <p:spPr>
            <a:xfrm>
              <a:off x="2064800" y="3533761"/>
              <a:ext cx="884" cy="3057"/>
            </a:xfrm>
            <a:custGeom>
              <a:avLst/>
              <a:pathLst>
                <a:path w="884" h="3057">
                  <a:moveTo>
                    <a:pt x="0" y="3057"/>
                  </a:moveTo>
                  <a:lnTo>
                    <a:pt x="88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5" name="pl1454"/>
            <p:cNvSpPr/>
            <p:nvPr/>
          </p:nvSpPr>
          <p:spPr>
            <a:xfrm>
              <a:off x="2038573" y="3536783"/>
              <a:ext cx="2599" cy="9391"/>
            </a:xfrm>
            <a:custGeom>
              <a:avLst/>
              <a:pathLst>
                <a:path w="2599" h="9391">
                  <a:moveTo>
                    <a:pt x="0" y="9391"/>
                  </a:moveTo>
                  <a:lnTo>
                    <a:pt x="259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6" name="pl1455"/>
            <p:cNvSpPr/>
            <p:nvPr/>
          </p:nvSpPr>
          <p:spPr>
            <a:xfrm>
              <a:off x="2038573" y="354617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7" name="pl1456"/>
            <p:cNvSpPr/>
            <p:nvPr/>
          </p:nvSpPr>
          <p:spPr>
            <a:xfrm>
              <a:off x="2036055" y="3546175"/>
              <a:ext cx="2518" cy="9413"/>
            </a:xfrm>
            <a:custGeom>
              <a:avLst/>
              <a:pathLst>
                <a:path w="2518" h="9413">
                  <a:moveTo>
                    <a:pt x="2518" y="0"/>
                  </a:moveTo>
                  <a:lnTo>
                    <a:pt x="0" y="94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8" name="pl1457"/>
            <p:cNvSpPr/>
            <p:nvPr/>
          </p:nvSpPr>
          <p:spPr>
            <a:xfrm>
              <a:off x="2051113" y="3570616"/>
              <a:ext cx="4539" cy="18550"/>
            </a:xfrm>
            <a:custGeom>
              <a:avLst/>
              <a:pathLst>
                <a:path w="4539" h="18550">
                  <a:moveTo>
                    <a:pt x="0" y="18550"/>
                  </a:moveTo>
                  <a:lnTo>
                    <a:pt x="4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9" name="pl1458"/>
            <p:cNvSpPr/>
            <p:nvPr/>
          </p:nvSpPr>
          <p:spPr>
            <a:xfrm>
              <a:off x="2051113" y="3579881"/>
              <a:ext cx="2230" cy="9285"/>
            </a:xfrm>
            <a:custGeom>
              <a:avLst/>
              <a:pathLst>
                <a:path w="2230" h="9285">
                  <a:moveTo>
                    <a:pt x="0" y="9285"/>
                  </a:moveTo>
                  <a:lnTo>
                    <a:pt x="223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0" name="pl1459"/>
            <p:cNvSpPr/>
            <p:nvPr/>
          </p:nvSpPr>
          <p:spPr>
            <a:xfrm>
              <a:off x="2051113" y="358916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1" name="pl1460"/>
            <p:cNvSpPr/>
            <p:nvPr/>
          </p:nvSpPr>
          <p:spPr>
            <a:xfrm>
              <a:off x="2022646" y="3593445"/>
              <a:ext cx="4144" cy="19042"/>
            </a:xfrm>
            <a:custGeom>
              <a:avLst/>
              <a:pathLst>
                <a:path w="4144" h="19042">
                  <a:moveTo>
                    <a:pt x="0" y="19042"/>
                  </a:moveTo>
                  <a:lnTo>
                    <a:pt x="414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2" name="pl1461"/>
            <p:cNvSpPr/>
            <p:nvPr/>
          </p:nvSpPr>
          <p:spPr>
            <a:xfrm>
              <a:off x="2022646" y="3602958"/>
              <a:ext cx="2031" cy="9530"/>
            </a:xfrm>
            <a:custGeom>
              <a:avLst/>
              <a:pathLst>
                <a:path w="2031" h="9530">
                  <a:moveTo>
                    <a:pt x="0" y="9530"/>
                  </a:moveTo>
                  <a:lnTo>
                    <a:pt x="20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3" name="pl1462"/>
            <p:cNvSpPr/>
            <p:nvPr/>
          </p:nvSpPr>
          <p:spPr>
            <a:xfrm>
              <a:off x="2022646" y="361248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4" name="pl1463"/>
            <p:cNvSpPr/>
            <p:nvPr/>
          </p:nvSpPr>
          <p:spPr>
            <a:xfrm>
              <a:off x="2020696" y="3612488"/>
              <a:ext cx="1949" cy="9547"/>
            </a:xfrm>
            <a:custGeom>
              <a:avLst/>
              <a:pathLst>
                <a:path w="1949" h="9547">
                  <a:moveTo>
                    <a:pt x="1949" y="0"/>
                  </a:moveTo>
                  <a:lnTo>
                    <a:pt x="0" y="95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5" name="pl1464"/>
            <p:cNvSpPr/>
            <p:nvPr/>
          </p:nvSpPr>
          <p:spPr>
            <a:xfrm>
              <a:off x="2018828" y="3612488"/>
              <a:ext cx="3817" cy="19110"/>
            </a:xfrm>
            <a:custGeom>
              <a:avLst/>
              <a:pathLst>
                <a:path w="3817" h="19110">
                  <a:moveTo>
                    <a:pt x="3817" y="0"/>
                  </a:moveTo>
                  <a:lnTo>
                    <a:pt x="0" y="191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6" name="pl1465"/>
            <p:cNvSpPr/>
            <p:nvPr/>
          </p:nvSpPr>
          <p:spPr>
            <a:xfrm>
              <a:off x="2094551" y="3504362"/>
              <a:ext cx="4022" cy="12509"/>
            </a:xfrm>
            <a:custGeom>
              <a:avLst/>
              <a:pathLst>
                <a:path w="4022" h="12509">
                  <a:moveTo>
                    <a:pt x="0" y="12509"/>
                  </a:moveTo>
                  <a:lnTo>
                    <a:pt x="402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7" name="pl1466"/>
            <p:cNvSpPr/>
            <p:nvPr/>
          </p:nvSpPr>
          <p:spPr>
            <a:xfrm>
              <a:off x="2411756" y="3919406"/>
              <a:ext cx="2712" cy="22762"/>
            </a:xfrm>
            <a:custGeom>
              <a:avLst/>
              <a:pathLst>
                <a:path w="2712" h="22762">
                  <a:moveTo>
                    <a:pt x="2712" y="2276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8" name="pl1467"/>
            <p:cNvSpPr/>
            <p:nvPr/>
          </p:nvSpPr>
          <p:spPr>
            <a:xfrm>
              <a:off x="2006850" y="3980794"/>
              <a:ext cx="1843" cy="14499"/>
            </a:xfrm>
            <a:custGeom>
              <a:avLst/>
              <a:pathLst>
                <a:path w="1843" h="14499">
                  <a:moveTo>
                    <a:pt x="1843" y="144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9" name="pl1468"/>
            <p:cNvSpPr/>
            <p:nvPr/>
          </p:nvSpPr>
          <p:spPr>
            <a:xfrm>
              <a:off x="2008058" y="3990464"/>
              <a:ext cx="635" cy="4830"/>
            </a:xfrm>
            <a:custGeom>
              <a:avLst/>
              <a:pathLst>
                <a:path w="635" h="4830">
                  <a:moveTo>
                    <a:pt x="635" y="483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0" name="pl1469"/>
            <p:cNvSpPr/>
            <p:nvPr/>
          </p:nvSpPr>
          <p:spPr>
            <a:xfrm>
              <a:off x="2008694" y="3995294"/>
              <a:ext cx="655" cy="4827"/>
            </a:xfrm>
            <a:custGeom>
              <a:avLst/>
              <a:pathLst>
                <a:path w="655" h="4827">
                  <a:moveTo>
                    <a:pt x="0" y="0"/>
                  </a:moveTo>
                  <a:lnTo>
                    <a:pt x="655" y="48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1" name="pl1470"/>
            <p:cNvSpPr/>
            <p:nvPr/>
          </p:nvSpPr>
          <p:spPr>
            <a:xfrm>
              <a:off x="2008694" y="3995294"/>
              <a:ext cx="2029" cy="14474"/>
            </a:xfrm>
            <a:custGeom>
              <a:avLst/>
              <a:pathLst>
                <a:path w="2029" h="14474">
                  <a:moveTo>
                    <a:pt x="0" y="0"/>
                  </a:moveTo>
                  <a:lnTo>
                    <a:pt x="2029" y="1447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2" name="pl1471"/>
            <p:cNvSpPr/>
            <p:nvPr/>
          </p:nvSpPr>
          <p:spPr>
            <a:xfrm>
              <a:off x="2012179" y="4019403"/>
              <a:ext cx="2339" cy="14427"/>
            </a:xfrm>
            <a:custGeom>
              <a:avLst/>
              <a:pathLst>
                <a:path w="2339" h="14427">
                  <a:moveTo>
                    <a:pt x="2339" y="1442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3" name="pl1472"/>
            <p:cNvSpPr/>
            <p:nvPr/>
          </p:nvSpPr>
          <p:spPr>
            <a:xfrm>
              <a:off x="2013718" y="4029025"/>
              <a:ext cx="800" cy="4805"/>
            </a:xfrm>
            <a:custGeom>
              <a:avLst/>
              <a:pathLst>
                <a:path w="800" h="4805">
                  <a:moveTo>
                    <a:pt x="800" y="48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4" name="pl1473"/>
            <p:cNvSpPr/>
            <p:nvPr/>
          </p:nvSpPr>
          <p:spPr>
            <a:xfrm>
              <a:off x="2014518" y="4033831"/>
              <a:ext cx="820" cy="4802"/>
            </a:xfrm>
            <a:custGeom>
              <a:avLst/>
              <a:pathLst>
                <a:path w="820" h="4802">
                  <a:moveTo>
                    <a:pt x="0" y="0"/>
                  </a:moveTo>
                  <a:lnTo>
                    <a:pt x="820" y="48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5" name="pl1474"/>
            <p:cNvSpPr/>
            <p:nvPr/>
          </p:nvSpPr>
          <p:spPr>
            <a:xfrm>
              <a:off x="2014518" y="4033831"/>
              <a:ext cx="2524" cy="14396"/>
            </a:xfrm>
            <a:custGeom>
              <a:avLst/>
              <a:pathLst>
                <a:path w="2524" h="14396">
                  <a:moveTo>
                    <a:pt x="0" y="0"/>
                  </a:moveTo>
                  <a:lnTo>
                    <a:pt x="2524" y="143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6" name="pl1475"/>
            <p:cNvSpPr/>
            <p:nvPr/>
          </p:nvSpPr>
          <p:spPr>
            <a:xfrm>
              <a:off x="2389828" y="3928135"/>
              <a:ext cx="5645" cy="40454"/>
            </a:xfrm>
            <a:custGeom>
              <a:avLst/>
              <a:pathLst>
                <a:path w="5645" h="40454">
                  <a:moveTo>
                    <a:pt x="5645" y="4045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7" name="pl1476"/>
            <p:cNvSpPr/>
            <p:nvPr/>
          </p:nvSpPr>
          <p:spPr>
            <a:xfrm>
              <a:off x="2026790" y="4095960"/>
              <a:ext cx="3322" cy="14233"/>
            </a:xfrm>
            <a:custGeom>
              <a:avLst/>
              <a:pathLst>
                <a:path w="3322" h="14233">
                  <a:moveTo>
                    <a:pt x="3322" y="142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8" name="pl1477"/>
            <p:cNvSpPr/>
            <p:nvPr/>
          </p:nvSpPr>
          <p:spPr>
            <a:xfrm>
              <a:off x="2028984" y="4105454"/>
              <a:ext cx="1127" cy="4739"/>
            </a:xfrm>
            <a:custGeom>
              <a:avLst/>
              <a:pathLst>
                <a:path w="1127" h="4739">
                  <a:moveTo>
                    <a:pt x="1127" y="473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9" name="pl1478"/>
            <p:cNvSpPr/>
            <p:nvPr/>
          </p:nvSpPr>
          <p:spPr>
            <a:xfrm>
              <a:off x="2030112" y="4110194"/>
              <a:ext cx="1148" cy="4734"/>
            </a:xfrm>
            <a:custGeom>
              <a:avLst/>
              <a:pathLst>
                <a:path w="1148" h="4734">
                  <a:moveTo>
                    <a:pt x="0" y="0"/>
                  </a:moveTo>
                  <a:lnTo>
                    <a:pt x="1148" y="47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0" name="pl1479"/>
            <p:cNvSpPr/>
            <p:nvPr/>
          </p:nvSpPr>
          <p:spPr>
            <a:xfrm>
              <a:off x="2030112" y="4110194"/>
              <a:ext cx="3504" cy="14189"/>
            </a:xfrm>
            <a:custGeom>
              <a:avLst/>
              <a:pathLst>
                <a:path w="3504" h="14189">
                  <a:moveTo>
                    <a:pt x="0" y="0"/>
                  </a:moveTo>
                  <a:lnTo>
                    <a:pt x="3504" y="141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1" name="pl1480"/>
            <p:cNvSpPr/>
            <p:nvPr/>
          </p:nvSpPr>
          <p:spPr>
            <a:xfrm>
              <a:off x="2046892" y="4081613"/>
              <a:ext cx="2600" cy="11649"/>
            </a:xfrm>
            <a:custGeom>
              <a:avLst/>
              <a:pathLst>
                <a:path w="2600" h="11649">
                  <a:moveTo>
                    <a:pt x="2600" y="1164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2" name="pl1481"/>
            <p:cNvSpPr/>
            <p:nvPr/>
          </p:nvSpPr>
          <p:spPr>
            <a:xfrm>
              <a:off x="2041160" y="4053545"/>
              <a:ext cx="1365" cy="7030"/>
            </a:xfrm>
            <a:custGeom>
              <a:avLst/>
              <a:pathLst>
                <a:path w="1365" h="7030">
                  <a:moveTo>
                    <a:pt x="1365" y="703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3" name="pl1482"/>
            <p:cNvSpPr/>
            <p:nvPr/>
          </p:nvSpPr>
          <p:spPr>
            <a:xfrm>
              <a:off x="2020696" y="4067371"/>
              <a:ext cx="964" cy="4775"/>
            </a:xfrm>
            <a:custGeom>
              <a:avLst/>
              <a:pathLst>
                <a:path w="964" h="4775">
                  <a:moveTo>
                    <a:pt x="964" y="47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4" name="pl1483"/>
            <p:cNvSpPr/>
            <p:nvPr/>
          </p:nvSpPr>
          <p:spPr>
            <a:xfrm>
              <a:off x="2021661" y="4072146"/>
              <a:ext cx="985" cy="4771"/>
            </a:xfrm>
            <a:custGeom>
              <a:avLst/>
              <a:pathLst>
                <a:path w="985" h="4771">
                  <a:moveTo>
                    <a:pt x="0" y="0"/>
                  </a:moveTo>
                  <a:lnTo>
                    <a:pt x="985" y="47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5" name="pl1484"/>
            <p:cNvSpPr/>
            <p:nvPr/>
          </p:nvSpPr>
          <p:spPr>
            <a:xfrm>
              <a:off x="2036055" y="4133818"/>
              <a:ext cx="1249" cy="4709"/>
            </a:xfrm>
            <a:custGeom>
              <a:avLst/>
              <a:pathLst>
                <a:path w="1249" h="4709">
                  <a:moveTo>
                    <a:pt x="1249" y="470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6" name="pl1485"/>
            <p:cNvSpPr/>
            <p:nvPr/>
          </p:nvSpPr>
          <p:spPr>
            <a:xfrm>
              <a:off x="2037304" y="4138527"/>
              <a:ext cx="1269" cy="4703"/>
            </a:xfrm>
            <a:custGeom>
              <a:avLst/>
              <a:pathLst>
                <a:path w="1269" h="4703">
                  <a:moveTo>
                    <a:pt x="0" y="0"/>
                  </a:moveTo>
                  <a:lnTo>
                    <a:pt x="1269" y="47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7" name="pl1486"/>
            <p:cNvSpPr/>
            <p:nvPr/>
          </p:nvSpPr>
          <p:spPr>
            <a:xfrm>
              <a:off x="2063058" y="4146464"/>
              <a:ext cx="1962" cy="6887"/>
            </a:xfrm>
            <a:custGeom>
              <a:avLst/>
              <a:pathLst>
                <a:path w="1962" h="6887">
                  <a:moveTo>
                    <a:pt x="1962" y="688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8" name="pl1487"/>
            <p:cNvSpPr/>
            <p:nvPr/>
          </p:nvSpPr>
          <p:spPr>
            <a:xfrm>
              <a:off x="2043852" y="4161990"/>
              <a:ext cx="1369" cy="4675"/>
            </a:xfrm>
            <a:custGeom>
              <a:avLst/>
              <a:pathLst>
                <a:path w="1369" h="4675">
                  <a:moveTo>
                    <a:pt x="1369" y="46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9" name="pl1488"/>
            <p:cNvSpPr/>
            <p:nvPr/>
          </p:nvSpPr>
          <p:spPr>
            <a:xfrm>
              <a:off x="2045222" y="4166666"/>
              <a:ext cx="1389" cy="4669"/>
            </a:xfrm>
            <a:custGeom>
              <a:avLst/>
              <a:pathLst>
                <a:path w="1389" h="4669">
                  <a:moveTo>
                    <a:pt x="0" y="0"/>
                  </a:moveTo>
                  <a:lnTo>
                    <a:pt x="1389" y="46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0" name="pl1489"/>
            <p:cNvSpPr/>
            <p:nvPr/>
          </p:nvSpPr>
          <p:spPr>
            <a:xfrm>
              <a:off x="2049452" y="4180657"/>
              <a:ext cx="1449" cy="4651"/>
            </a:xfrm>
            <a:custGeom>
              <a:avLst/>
              <a:pathLst>
                <a:path w="1449" h="4651">
                  <a:moveTo>
                    <a:pt x="1449" y="465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1" name="pl1490"/>
            <p:cNvSpPr/>
            <p:nvPr/>
          </p:nvSpPr>
          <p:spPr>
            <a:xfrm>
              <a:off x="2050902" y="4185308"/>
              <a:ext cx="1469" cy="4645"/>
            </a:xfrm>
            <a:custGeom>
              <a:avLst/>
              <a:pathLst>
                <a:path w="1469" h="4645">
                  <a:moveTo>
                    <a:pt x="0" y="0"/>
                  </a:moveTo>
                  <a:lnTo>
                    <a:pt x="1469" y="46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2" name="pl1491"/>
            <p:cNvSpPr/>
            <p:nvPr/>
          </p:nvSpPr>
          <p:spPr>
            <a:xfrm>
              <a:off x="2314587" y="4114139"/>
              <a:ext cx="24212" cy="64867"/>
            </a:xfrm>
            <a:custGeom>
              <a:avLst/>
              <a:pathLst>
                <a:path w="24212" h="64867">
                  <a:moveTo>
                    <a:pt x="24212" y="6486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3" name="pl1492"/>
            <p:cNvSpPr/>
            <p:nvPr/>
          </p:nvSpPr>
          <p:spPr>
            <a:xfrm>
              <a:off x="2316927" y="4121166"/>
              <a:ext cx="21872" cy="57841"/>
            </a:xfrm>
            <a:custGeom>
              <a:avLst/>
              <a:pathLst>
                <a:path w="21872" h="57841">
                  <a:moveTo>
                    <a:pt x="21872" y="5784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4" name="pl1493"/>
            <p:cNvSpPr/>
            <p:nvPr/>
          </p:nvSpPr>
          <p:spPr>
            <a:xfrm>
              <a:off x="2297850" y="4135631"/>
              <a:ext cx="81250" cy="171832"/>
            </a:xfrm>
            <a:custGeom>
              <a:avLst/>
              <a:pathLst>
                <a:path w="81250" h="171832">
                  <a:moveTo>
                    <a:pt x="81250" y="171832"/>
                  </a:moveTo>
                  <a:lnTo>
                    <a:pt x="50086" y="116544"/>
                  </a:lnTo>
                  <a:lnTo>
                    <a:pt x="22956" y="59169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5" name="pl1494"/>
            <p:cNvSpPr/>
            <p:nvPr/>
          </p:nvSpPr>
          <p:spPr>
            <a:xfrm>
              <a:off x="2165489" y="4437518"/>
              <a:ext cx="2549" cy="4151"/>
            </a:xfrm>
            <a:custGeom>
              <a:avLst/>
              <a:pathLst>
                <a:path w="2549" h="4151">
                  <a:moveTo>
                    <a:pt x="2549" y="415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6" name="pl1495"/>
            <p:cNvSpPr/>
            <p:nvPr/>
          </p:nvSpPr>
          <p:spPr>
            <a:xfrm>
              <a:off x="2168039" y="4441670"/>
              <a:ext cx="2567" cy="4140"/>
            </a:xfrm>
            <a:custGeom>
              <a:avLst/>
              <a:pathLst>
                <a:path w="2567" h="4140">
                  <a:moveTo>
                    <a:pt x="0" y="0"/>
                  </a:moveTo>
                  <a:lnTo>
                    <a:pt x="2567" y="414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7" name="pl1496"/>
            <p:cNvSpPr/>
            <p:nvPr/>
          </p:nvSpPr>
          <p:spPr>
            <a:xfrm>
              <a:off x="2197247" y="4486598"/>
              <a:ext cx="2759" cy="4015"/>
            </a:xfrm>
            <a:custGeom>
              <a:avLst/>
              <a:pathLst>
                <a:path w="2759" h="4015">
                  <a:moveTo>
                    <a:pt x="2759" y="401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8" name="pl1497"/>
            <p:cNvSpPr/>
            <p:nvPr/>
          </p:nvSpPr>
          <p:spPr>
            <a:xfrm>
              <a:off x="2200007" y="4490613"/>
              <a:ext cx="2776" cy="4003"/>
            </a:xfrm>
            <a:custGeom>
              <a:avLst/>
              <a:pathLst>
                <a:path w="2776" h="4003">
                  <a:moveTo>
                    <a:pt x="0" y="0"/>
                  </a:moveTo>
                  <a:lnTo>
                    <a:pt x="2776" y="40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9" name="pl1498"/>
            <p:cNvSpPr/>
            <p:nvPr/>
          </p:nvSpPr>
          <p:spPr>
            <a:xfrm>
              <a:off x="2205362" y="4457906"/>
              <a:ext cx="11998" cy="17822"/>
            </a:xfrm>
            <a:custGeom>
              <a:avLst/>
              <a:pathLst>
                <a:path w="11998" h="17822">
                  <a:moveTo>
                    <a:pt x="11998" y="1782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0" name="pl1499"/>
            <p:cNvSpPr/>
            <p:nvPr/>
          </p:nvSpPr>
          <p:spPr>
            <a:xfrm>
              <a:off x="2208389" y="4502587"/>
              <a:ext cx="8535" cy="11865"/>
            </a:xfrm>
            <a:custGeom>
              <a:avLst/>
              <a:pathLst>
                <a:path w="8535" h="11865">
                  <a:moveTo>
                    <a:pt x="8535" y="1186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1" name="pl1500"/>
            <p:cNvSpPr/>
            <p:nvPr/>
          </p:nvSpPr>
          <p:spPr>
            <a:xfrm>
              <a:off x="2214062" y="4510509"/>
              <a:ext cx="2862" cy="3942"/>
            </a:xfrm>
            <a:custGeom>
              <a:avLst/>
              <a:pathLst>
                <a:path w="2862" h="3942">
                  <a:moveTo>
                    <a:pt x="2862" y="394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2" name="pl1501"/>
            <p:cNvSpPr/>
            <p:nvPr/>
          </p:nvSpPr>
          <p:spPr>
            <a:xfrm>
              <a:off x="2216924" y="4514452"/>
              <a:ext cx="2878" cy="3930"/>
            </a:xfrm>
            <a:custGeom>
              <a:avLst/>
              <a:pathLst>
                <a:path w="2878" h="3930">
                  <a:moveTo>
                    <a:pt x="0" y="0"/>
                  </a:moveTo>
                  <a:lnTo>
                    <a:pt x="2878" y="39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3" name="pl1502"/>
            <p:cNvSpPr/>
            <p:nvPr/>
          </p:nvSpPr>
          <p:spPr>
            <a:xfrm>
              <a:off x="2216924" y="4514452"/>
              <a:ext cx="8687" cy="11754"/>
            </a:xfrm>
            <a:custGeom>
              <a:avLst/>
              <a:pathLst>
                <a:path w="8687" h="11754">
                  <a:moveTo>
                    <a:pt x="0" y="0"/>
                  </a:moveTo>
                  <a:lnTo>
                    <a:pt x="8687" y="117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4" name="pl1503"/>
            <p:cNvSpPr/>
            <p:nvPr/>
          </p:nvSpPr>
          <p:spPr>
            <a:xfrm>
              <a:off x="2210653" y="4465856"/>
              <a:ext cx="6708" cy="9873"/>
            </a:xfrm>
            <a:custGeom>
              <a:avLst/>
              <a:pathLst>
                <a:path w="6708" h="9873">
                  <a:moveTo>
                    <a:pt x="6708" y="987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5" name="pl1504"/>
            <p:cNvSpPr/>
            <p:nvPr/>
          </p:nvSpPr>
          <p:spPr>
            <a:xfrm>
              <a:off x="2214180" y="4429685"/>
              <a:ext cx="8878" cy="13753"/>
            </a:xfrm>
            <a:custGeom>
              <a:avLst/>
              <a:pathLst>
                <a:path w="8878" h="13753">
                  <a:moveTo>
                    <a:pt x="8878" y="1375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6" name="pl1505"/>
            <p:cNvSpPr/>
            <p:nvPr/>
          </p:nvSpPr>
          <p:spPr>
            <a:xfrm>
              <a:off x="2219228" y="4437560"/>
              <a:ext cx="3830" cy="5877"/>
            </a:xfrm>
            <a:custGeom>
              <a:avLst/>
              <a:pathLst>
                <a:path w="3830" h="5877">
                  <a:moveTo>
                    <a:pt x="3830" y="587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7" name="pl1506"/>
            <p:cNvSpPr/>
            <p:nvPr/>
          </p:nvSpPr>
          <p:spPr>
            <a:xfrm>
              <a:off x="2339961" y="4451267"/>
              <a:ext cx="30984" cy="38614"/>
            </a:xfrm>
            <a:custGeom>
              <a:avLst/>
              <a:pathLst>
                <a:path w="30984" h="38614">
                  <a:moveTo>
                    <a:pt x="30984" y="3861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8" name="pl1507"/>
            <p:cNvSpPr/>
            <p:nvPr/>
          </p:nvSpPr>
          <p:spPr>
            <a:xfrm>
              <a:off x="2273349" y="4513824"/>
              <a:ext cx="9160" cy="11638"/>
            </a:xfrm>
            <a:custGeom>
              <a:avLst/>
              <a:pathLst>
                <a:path w="9160" h="11638">
                  <a:moveTo>
                    <a:pt x="9160" y="1163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9" name="pl1508"/>
            <p:cNvSpPr/>
            <p:nvPr/>
          </p:nvSpPr>
          <p:spPr>
            <a:xfrm>
              <a:off x="2255647" y="4564564"/>
              <a:ext cx="15627" cy="18686"/>
            </a:xfrm>
            <a:custGeom>
              <a:avLst/>
              <a:pathLst>
                <a:path w="15627" h="18686">
                  <a:moveTo>
                    <a:pt x="15627" y="1868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0" name="pl1509"/>
            <p:cNvSpPr/>
            <p:nvPr/>
          </p:nvSpPr>
          <p:spPr>
            <a:xfrm>
              <a:off x="2261850" y="4572079"/>
              <a:ext cx="9424" cy="11172"/>
            </a:xfrm>
            <a:custGeom>
              <a:avLst/>
              <a:pathLst>
                <a:path w="9424" h="11172">
                  <a:moveTo>
                    <a:pt x="9424" y="1117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1" name="pl1510"/>
            <p:cNvSpPr/>
            <p:nvPr/>
          </p:nvSpPr>
          <p:spPr>
            <a:xfrm>
              <a:off x="2268117" y="4579540"/>
              <a:ext cx="3157" cy="3710"/>
            </a:xfrm>
            <a:custGeom>
              <a:avLst/>
              <a:pathLst>
                <a:path w="3157" h="3710">
                  <a:moveTo>
                    <a:pt x="3157" y="371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2" name="pl1511"/>
            <p:cNvSpPr/>
            <p:nvPr/>
          </p:nvSpPr>
          <p:spPr>
            <a:xfrm>
              <a:off x="2271274" y="4583251"/>
              <a:ext cx="3173" cy="3696"/>
            </a:xfrm>
            <a:custGeom>
              <a:avLst/>
              <a:pathLst>
                <a:path w="3173" h="3696">
                  <a:moveTo>
                    <a:pt x="0" y="0"/>
                  </a:moveTo>
                  <a:lnTo>
                    <a:pt x="3173" y="36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3" name="pl1512"/>
            <p:cNvSpPr/>
            <p:nvPr/>
          </p:nvSpPr>
          <p:spPr>
            <a:xfrm>
              <a:off x="2271274" y="4583251"/>
              <a:ext cx="9567" cy="11049"/>
            </a:xfrm>
            <a:custGeom>
              <a:avLst/>
              <a:pathLst>
                <a:path w="9567" h="11049">
                  <a:moveTo>
                    <a:pt x="0" y="0"/>
                  </a:moveTo>
                  <a:lnTo>
                    <a:pt x="9567" y="110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4" name="pl1513"/>
            <p:cNvSpPr/>
            <p:nvPr/>
          </p:nvSpPr>
          <p:spPr>
            <a:xfrm>
              <a:off x="2271274" y="4583251"/>
              <a:ext cx="16024" cy="18347"/>
            </a:xfrm>
            <a:custGeom>
              <a:avLst/>
              <a:pathLst>
                <a:path w="16024" h="18347">
                  <a:moveTo>
                    <a:pt x="0" y="0"/>
                  </a:moveTo>
                  <a:lnTo>
                    <a:pt x="16024" y="183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5" name="pl1514"/>
            <p:cNvSpPr/>
            <p:nvPr/>
          </p:nvSpPr>
          <p:spPr>
            <a:xfrm>
              <a:off x="2267228" y="4542750"/>
              <a:ext cx="10568" cy="12944"/>
            </a:xfrm>
            <a:custGeom>
              <a:avLst/>
              <a:pathLst>
                <a:path w="10568" h="12944">
                  <a:moveTo>
                    <a:pt x="10568" y="1294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6" name="pl1515"/>
            <p:cNvSpPr/>
            <p:nvPr/>
          </p:nvSpPr>
          <p:spPr>
            <a:xfrm>
              <a:off x="2279116" y="4521189"/>
              <a:ext cx="3393" cy="4273"/>
            </a:xfrm>
            <a:custGeom>
              <a:avLst/>
              <a:pathLst>
                <a:path w="3393" h="4273">
                  <a:moveTo>
                    <a:pt x="3393" y="427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7" name="pl1516"/>
            <p:cNvSpPr/>
            <p:nvPr/>
          </p:nvSpPr>
          <p:spPr>
            <a:xfrm>
              <a:off x="2323609" y="4607587"/>
              <a:ext cx="6569" cy="6930"/>
            </a:xfrm>
            <a:custGeom>
              <a:avLst/>
              <a:pathLst>
                <a:path w="6569" h="6930">
                  <a:moveTo>
                    <a:pt x="6569" y="693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8" name="pl1517"/>
            <p:cNvSpPr/>
            <p:nvPr/>
          </p:nvSpPr>
          <p:spPr>
            <a:xfrm>
              <a:off x="2313744" y="4630228"/>
              <a:ext cx="6763" cy="7014"/>
            </a:xfrm>
            <a:custGeom>
              <a:avLst/>
              <a:pathLst>
                <a:path w="6763" h="7014">
                  <a:moveTo>
                    <a:pt x="6763" y="701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9" name="pl1518"/>
            <p:cNvSpPr/>
            <p:nvPr/>
          </p:nvSpPr>
          <p:spPr>
            <a:xfrm>
              <a:off x="2320507" y="463724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0" name="pl1519"/>
            <p:cNvSpPr/>
            <p:nvPr/>
          </p:nvSpPr>
          <p:spPr>
            <a:xfrm>
              <a:off x="2320507" y="4637243"/>
              <a:ext cx="6823" cy="6956"/>
            </a:xfrm>
            <a:custGeom>
              <a:avLst/>
              <a:pathLst>
                <a:path w="6823" h="6956">
                  <a:moveTo>
                    <a:pt x="0" y="0"/>
                  </a:moveTo>
                  <a:lnTo>
                    <a:pt x="6823" y="69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1" name="pl1520"/>
            <p:cNvSpPr/>
            <p:nvPr/>
          </p:nvSpPr>
          <p:spPr>
            <a:xfrm>
              <a:off x="2377980" y="4532427"/>
              <a:ext cx="28557" cy="30197"/>
            </a:xfrm>
            <a:custGeom>
              <a:avLst/>
              <a:pathLst>
                <a:path w="28557" h="30197">
                  <a:moveTo>
                    <a:pt x="28557" y="3019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2" name="pl1521"/>
            <p:cNvSpPr/>
            <p:nvPr/>
          </p:nvSpPr>
          <p:spPr>
            <a:xfrm>
              <a:off x="2383903" y="4538894"/>
              <a:ext cx="22634" cy="23729"/>
            </a:xfrm>
            <a:custGeom>
              <a:avLst/>
              <a:pathLst>
                <a:path w="22634" h="23729">
                  <a:moveTo>
                    <a:pt x="22634" y="2372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3" name="pl1522"/>
            <p:cNvSpPr/>
            <p:nvPr/>
          </p:nvSpPr>
          <p:spPr>
            <a:xfrm>
              <a:off x="2413695" y="4722951"/>
              <a:ext cx="3770" cy="3085"/>
            </a:xfrm>
            <a:custGeom>
              <a:avLst/>
              <a:pathLst>
                <a:path w="3770" h="3085">
                  <a:moveTo>
                    <a:pt x="3770" y="308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4" name="pl1523"/>
            <p:cNvSpPr/>
            <p:nvPr/>
          </p:nvSpPr>
          <p:spPr>
            <a:xfrm>
              <a:off x="2417466" y="4726036"/>
              <a:ext cx="3783" cy="3069"/>
            </a:xfrm>
            <a:custGeom>
              <a:avLst/>
              <a:pathLst>
                <a:path w="3783" h="3069">
                  <a:moveTo>
                    <a:pt x="0" y="0"/>
                  </a:moveTo>
                  <a:lnTo>
                    <a:pt x="3783" y="30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5" name="pl1524"/>
            <p:cNvSpPr/>
            <p:nvPr/>
          </p:nvSpPr>
          <p:spPr>
            <a:xfrm>
              <a:off x="2428857" y="4735195"/>
              <a:ext cx="3823" cy="3020"/>
            </a:xfrm>
            <a:custGeom>
              <a:avLst/>
              <a:pathLst>
                <a:path w="3823" h="3020">
                  <a:moveTo>
                    <a:pt x="3823" y="302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6" name="pl1525"/>
            <p:cNvSpPr/>
            <p:nvPr/>
          </p:nvSpPr>
          <p:spPr>
            <a:xfrm>
              <a:off x="2432680" y="4738215"/>
              <a:ext cx="3835" cy="3003"/>
            </a:xfrm>
            <a:custGeom>
              <a:avLst/>
              <a:pathLst>
                <a:path w="3835" h="3003">
                  <a:moveTo>
                    <a:pt x="0" y="0"/>
                  </a:moveTo>
                  <a:lnTo>
                    <a:pt x="3835" y="30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7" name="pl1526"/>
            <p:cNvSpPr/>
            <p:nvPr/>
          </p:nvSpPr>
          <p:spPr>
            <a:xfrm>
              <a:off x="2444227" y="4747177"/>
              <a:ext cx="7761" cy="5891"/>
            </a:xfrm>
            <a:custGeom>
              <a:avLst/>
              <a:pathLst>
                <a:path w="7761" h="5891">
                  <a:moveTo>
                    <a:pt x="7761" y="589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8" name="pl1527"/>
            <p:cNvSpPr/>
            <p:nvPr/>
          </p:nvSpPr>
          <p:spPr>
            <a:xfrm>
              <a:off x="2451988" y="475306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9" name="pl1528"/>
            <p:cNvSpPr/>
            <p:nvPr/>
          </p:nvSpPr>
          <p:spPr>
            <a:xfrm>
              <a:off x="2451988" y="4753069"/>
              <a:ext cx="7811" cy="5825"/>
            </a:xfrm>
            <a:custGeom>
              <a:avLst/>
              <a:pathLst>
                <a:path w="7811" h="5825">
                  <a:moveTo>
                    <a:pt x="0" y="0"/>
                  </a:moveTo>
                  <a:lnTo>
                    <a:pt x="7811" y="58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0" name="pl1529"/>
            <p:cNvSpPr/>
            <p:nvPr/>
          </p:nvSpPr>
          <p:spPr>
            <a:xfrm>
              <a:off x="2481016" y="4746252"/>
              <a:ext cx="19468" cy="13816"/>
            </a:xfrm>
            <a:custGeom>
              <a:avLst/>
              <a:pathLst>
                <a:path w="19468" h="13816">
                  <a:moveTo>
                    <a:pt x="19468" y="138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1" name="pl1530"/>
            <p:cNvSpPr/>
            <p:nvPr/>
          </p:nvSpPr>
          <p:spPr>
            <a:xfrm>
              <a:off x="2488768" y="4751829"/>
              <a:ext cx="11716" cy="8239"/>
            </a:xfrm>
            <a:custGeom>
              <a:avLst/>
              <a:pathLst>
                <a:path w="11716" h="8239">
                  <a:moveTo>
                    <a:pt x="11716" y="823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2" name="pl1531"/>
            <p:cNvSpPr/>
            <p:nvPr/>
          </p:nvSpPr>
          <p:spPr>
            <a:xfrm>
              <a:off x="2496567" y="4757339"/>
              <a:ext cx="3917" cy="2729"/>
            </a:xfrm>
            <a:custGeom>
              <a:avLst/>
              <a:pathLst>
                <a:path w="3917" h="2729">
                  <a:moveTo>
                    <a:pt x="3917" y="272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3" name="pl1532"/>
            <p:cNvSpPr/>
            <p:nvPr/>
          </p:nvSpPr>
          <p:spPr>
            <a:xfrm>
              <a:off x="2491536" y="4781518"/>
              <a:ext cx="4021" cy="2751"/>
            </a:xfrm>
            <a:custGeom>
              <a:avLst/>
              <a:pathLst>
                <a:path w="4021" h="2751">
                  <a:moveTo>
                    <a:pt x="4021" y="275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4" name="pl1533"/>
            <p:cNvSpPr/>
            <p:nvPr/>
          </p:nvSpPr>
          <p:spPr>
            <a:xfrm>
              <a:off x="2495557" y="4784269"/>
              <a:ext cx="4032" cy="2733"/>
            </a:xfrm>
            <a:custGeom>
              <a:avLst/>
              <a:pathLst>
                <a:path w="4032" h="2733">
                  <a:moveTo>
                    <a:pt x="0" y="0"/>
                  </a:moveTo>
                  <a:lnTo>
                    <a:pt x="4032" y="27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5" name="pl1534"/>
            <p:cNvSpPr/>
            <p:nvPr/>
          </p:nvSpPr>
          <p:spPr>
            <a:xfrm>
              <a:off x="2507690" y="4792419"/>
              <a:ext cx="8146" cy="5346"/>
            </a:xfrm>
            <a:custGeom>
              <a:avLst/>
              <a:pathLst>
                <a:path w="8146" h="5346">
                  <a:moveTo>
                    <a:pt x="8146" y="534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6" name="pl1535"/>
            <p:cNvSpPr/>
            <p:nvPr/>
          </p:nvSpPr>
          <p:spPr>
            <a:xfrm>
              <a:off x="2515837" y="479776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7" name="pl1536"/>
            <p:cNvSpPr/>
            <p:nvPr/>
          </p:nvSpPr>
          <p:spPr>
            <a:xfrm>
              <a:off x="2515837" y="4797765"/>
              <a:ext cx="8192" cy="5276"/>
            </a:xfrm>
            <a:custGeom>
              <a:avLst/>
              <a:pathLst>
                <a:path w="8192" h="5276">
                  <a:moveTo>
                    <a:pt x="0" y="0"/>
                  </a:moveTo>
                  <a:lnTo>
                    <a:pt x="8192" y="52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8" name="pl1537"/>
            <p:cNvSpPr/>
            <p:nvPr/>
          </p:nvSpPr>
          <p:spPr>
            <a:xfrm>
              <a:off x="2366263" y="4618841"/>
              <a:ext cx="5827" cy="5747"/>
            </a:xfrm>
            <a:custGeom>
              <a:avLst/>
              <a:pathLst>
                <a:path w="5827" h="5747">
                  <a:moveTo>
                    <a:pt x="5827" y="574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9" name="pl1538"/>
            <p:cNvSpPr/>
            <p:nvPr/>
          </p:nvSpPr>
          <p:spPr>
            <a:xfrm>
              <a:off x="2357041" y="4641670"/>
              <a:ext cx="5139" cy="4987"/>
            </a:xfrm>
            <a:custGeom>
              <a:avLst/>
              <a:pathLst>
                <a:path w="5139" h="4987">
                  <a:moveTo>
                    <a:pt x="5139" y="498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0" name="pl1539"/>
            <p:cNvSpPr/>
            <p:nvPr/>
          </p:nvSpPr>
          <p:spPr>
            <a:xfrm>
              <a:off x="2348155" y="4664714"/>
              <a:ext cx="3521" cy="3366"/>
            </a:xfrm>
            <a:custGeom>
              <a:avLst/>
              <a:pathLst>
                <a:path w="3521" h="3366">
                  <a:moveTo>
                    <a:pt x="3521" y="336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1" name="pl1540"/>
            <p:cNvSpPr/>
            <p:nvPr/>
          </p:nvSpPr>
          <p:spPr>
            <a:xfrm>
              <a:off x="2351677" y="4668080"/>
              <a:ext cx="3536" cy="3351"/>
            </a:xfrm>
            <a:custGeom>
              <a:avLst/>
              <a:pathLst>
                <a:path w="3536" h="3351">
                  <a:moveTo>
                    <a:pt x="0" y="0"/>
                  </a:moveTo>
                  <a:lnTo>
                    <a:pt x="3536" y="33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2" name="pl1541"/>
            <p:cNvSpPr/>
            <p:nvPr/>
          </p:nvSpPr>
          <p:spPr>
            <a:xfrm>
              <a:off x="2393253" y="4644754"/>
              <a:ext cx="12664" cy="11564"/>
            </a:xfrm>
            <a:custGeom>
              <a:avLst/>
              <a:pathLst>
                <a:path w="12664" h="11564">
                  <a:moveTo>
                    <a:pt x="12664" y="1156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3" name="pl1542"/>
            <p:cNvSpPr/>
            <p:nvPr/>
          </p:nvSpPr>
          <p:spPr>
            <a:xfrm>
              <a:off x="2369500" y="4684686"/>
              <a:ext cx="3607" cy="3275"/>
            </a:xfrm>
            <a:custGeom>
              <a:avLst/>
              <a:pathLst>
                <a:path w="3607" h="3275">
                  <a:moveTo>
                    <a:pt x="3607" y="32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4" name="pl1543"/>
            <p:cNvSpPr/>
            <p:nvPr/>
          </p:nvSpPr>
          <p:spPr>
            <a:xfrm>
              <a:off x="2373107" y="4687961"/>
              <a:ext cx="3621" cy="3259"/>
            </a:xfrm>
            <a:custGeom>
              <a:avLst/>
              <a:pathLst>
                <a:path w="3621" h="3259">
                  <a:moveTo>
                    <a:pt x="0" y="0"/>
                  </a:moveTo>
                  <a:lnTo>
                    <a:pt x="3621" y="32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5" name="pl1544"/>
            <p:cNvSpPr/>
            <p:nvPr/>
          </p:nvSpPr>
          <p:spPr>
            <a:xfrm>
              <a:off x="2391352" y="4704103"/>
              <a:ext cx="7393" cy="6346"/>
            </a:xfrm>
            <a:custGeom>
              <a:avLst/>
              <a:pathLst>
                <a:path w="7393" h="6346">
                  <a:moveTo>
                    <a:pt x="7393" y="634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6" name="pl1545"/>
            <p:cNvSpPr/>
            <p:nvPr/>
          </p:nvSpPr>
          <p:spPr>
            <a:xfrm>
              <a:off x="2398746" y="471044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7" name="pl1546"/>
            <p:cNvSpPr/>
            <p:nvPr/>
          </p:nvSpPr>
          <p:spPr>
            <a:xfrm>
              <a:off x="2398746" y="4710449"/>
              <a:ext cx="7448" cy="6282"/>
            </a:xfrm>
            <a:custGeom>
              <a:avLst/>
              <a:pathLst>
                <a:path w="7448" h="6282">
                  <a:moveTo>
                    <a:pt x="0" y="0"/>
                  </a:moveTo>
                  <a:lnTo>
                    <a:pt x="7448" y="62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8" name="pl1547"/>
            <p:cNvSpPr/>
            <p:nvPr/>
          </p:nvSpPr>
          <p:spPr>
            <a:xfrm>
              <a:off x="2399041" y="4680633"/>
              <a:ext cx="7192" cy="6281"/>
            </a:xfrm>
            <a:custGeom>
              <a:avLst/>
              <a:pathLst>
                <a:path w="7192" h="6281">
                  <a:moveTo>
                    <a:pt x="7192" y="628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9" name="pl1548"/>
            <p:cNvSpPr/>
            <p:nvPr/>
          </p:nvSpPr>
          <p:spPr>
            <a:xfrm>
              <a:off x="2140980" y="4395415"/>
              <a:ext cx="2369" cy="4257"/>
            </a:xfrm>
            <a:custGeom>
              <a:avLst/>
              <a:pathLst>
                <a:path w="2369" h="4257">
                  <a:moveTo>
                    <a:pt x="2369" y="425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0" name="pl1549"/>
            <p:cNvSpPr/>
            <p:nvPr/>
          </p:nvSpPr>
          <p:spPr>
            <a:xfrm>
              <a:off x="2143349" y="4399672"/>
              <a:ext cx="2387" cy="4246"/>
            </a:xfrm>
            <a:custGeom>
              <a:avLst/>
              <a:pathLst>
                <a:path w="2387" h="4246">
                  <a:moveTo>
                    <a:pt x="0" y="0"/>
                  </a:moveTo>
                  <a:lnTo>
                    <a:pt x="2387" y="42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1" name="pl1550"/>
            <p:cNvSpPr/>
            <p:nvPr/>
          </p:nvSpPr>
          <p:spPr>
            <a:xfrm>
              <a:off x="2170264" y="4401028"/>
              <a:ext cx="3596" cy="6193"/>
            </a:xfrm>
            <a:custGeom>
              <a:avLst/>
              <a:pathLst>
                <a:path w="3596" h="6193">
                  <a:moveTo>
                    <a:pt x="3596" y="619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2" name="pl1551"/>
            <p:cNvSpPr/>
            <p:nvPr/>
          </p:nvSpPr>
          <p:spPr>
            <a:xfrm>
              <a:off x="2155469" y="4420803"/>
              <a:ext cx="2478" cy="4194"/>
            </a:xfrm>
            <a:custGeom>
              <a:avLst/>
              <a:pathLst>
                <a:path w="2478" h="4194">
                  <a:moveTo>
                    <a:pt x="2478" y="419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3" name="pl1552"/>
            <p:cNvSpPr/>
            <p:nvPr/>
          </p:nvSpPr>
          <p:spPr>
            <a:xfrm>
              <a:off x="2157947" y="4424998"/>
              <a:ext cx="2496" cy="4184"/>
            </a:xfrm>
            <a:custGeom>
              <a:avLst/>
              <a:pathLst>
                <a:path w="2496" h="4184">
                  <a:moveTo>
                    <a:pt x="0" y="0"/>
                  </a:moveTo>
                  <a:lnTo>
                    <a:pt x="2496" y="41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4" name="pl1553"/>
            <p:cNvSpPr/>
            <p:nvPr/>
          </p:nvSpPr>
          <p:spPr>
            <a:xfrm>
              <a:off x="2064844" y="4226879"/>
              <a:ext cx="1647" cy="4584"/>
            </a:xfrm>
            <a:custGeom>
              <a:avLst/>
              <a:pathLst>
                <a:path w="1647" h="4584">
                  <a:moveTo>
                    <a:pt x="1647" y="458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5" name="pl1554"/>
            <p:cNvSpPr/>
            <p:nvPr/>
          </p:nvSpPr>
          <p:spPr>
            <a:xfrm>
              <a:off x="2066491" y="4231464"/>
              <a:ext cx="1667" cy="4577"/>
            </a:xfrm>
            <a:custGeom>
              <a:avLst/>
              <a:pathLst>
                <a:path w="1667" h="4577">
                  <a:moveTo>
                    <a:pt x="0" y="0"/>
                  </a:moveTo>
                  <a:lnTo>
                    <a:pt x="1667" y="45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6" name="pl1555"/>
            <p:cNvSpPr/>
            <p:nvPr/>
          </p:nvSpPr>
          <p:spPr>
            <a:xfrm>
              <a:off x="2085906" y="4281411"/>
              <a:ext cx="3781" cy="8980"/>
            </a:xfrm>
            <a:custGeom>
              <a:avLst/>
              <a:pathLst>
                <a:path w="3781" h="8980">
                  <a:moveTo>
                    <a:pt x="3781" y="898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7" name="pl1556"/>
            <p:cNvSpPr/>
            <p:nvPr/>
          </p:nvSpPr>
          <p:spPr>
            <a:xfrm>
              <a:off x="2089688" y="429039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8" name="pl1557"/>
            <p:cNvSpPr/>
            <p:nvPr/>
          </p:nvSpPr>
          <p:spPr>
            <a:xfrm>
              <a:off x="2089688" y="4290392"/>
              <a:ext cx="3858" cy="8947"/>
            </a:xfrm>
            <a:custGeom>
              <a:avLst/>
              <a:pathLst>
                <a:path w="3858" h="8947">
                  <a:moveTo>
                    <a:pt x="0" y="0"/>
                  </a:moveTo>
                  <a:lnTo>
                    <a:pt x="3858" y="89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9" name="pl1558"/>
            <p:cNvSpPr/>
            <p:nvPr/>
          </p:nvSpPr>
          <p:spPr>
            <a:xfrm>
              <a:off x="2118242" y="4298982"/>
              <a:ext cx="2941" cy="6530"/>
            </a:xfrm>
            <a:custGeom>
              <a:avLst/>
              <a:pathLst>
                <a:path w="2941" h="6530">
                  <a:moveTo>
                    <a:pt x="2941" y="653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0" name="pl1559"/>
            <p:cNvSpPr/>
            <p:nvPr/>
          </p:nvSpPr>
          <p:spPr>
            <a:xfrm>
              <a:off x="2101494" y="4317134"/>
              <a:ext cx="2034" cy="4427"/>
            </a:xfrm>
            <a:custGeom>
              <a:avLst/>
              <a:pathLst>
                <a:path w="2034" h="4427">
                  <a:moveTo>
                    <a:pt x="2034" y="442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1" name="pl1560"/>
            <p:cNvSpPr/>
            <p:nvPr/>
          </p:nvSpPr>
          <p:spPr>
            <a:xfrm>
              <a:off x="2103528" y="4321561"/>
              <a:ext cx="2053" cy="4418"/>
            </a:xfrm>
            <a:custGeom>
              <a:avLst/>
              <a:pathLst>
                <a:path w="2053" h="4418">
                  <a:moveTo>
                    <a:pt x="0" y="0"/>
                  </a:moveTo>
                  <a:lnTo>
                    <a:pt x="2053" y="44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2" name="pl1561"/>
            <p:cNvSpPr/>
            <p:nvPr/>
          </p:nvSpPr>
          <p:spPr>
            <a:xfrm>
              <a:off x="2124331" y="4255291"/>
              <a:ext cx="14193" cy="33352"/>
            </a:xfrm>
            <a:custGeom>
              <a:avLst/>
              <a:pathLst>
                <a:path w="14193" h="33352">
                  <a:moveTo>
                    <a:pt x="14193" y="3335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3" name="pl1562"/>
            <p:cNvSpPr/>
            <p:nvPr/>
          </p:nvSpPr>
          <p:spPr>
            <a:xfrm>
              <a:off x="2130259" y="4324987"/>
              <a:ext cx="7317" cy="15023"/>
            </a:xfrm>
            <a:custGeom>
              <a:avLst/>
              <a:pathLst>
                <a:path w="7317" h="15023">
                  <a:moveTo>
                    <a:pt x="7317" y="1502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4" name="pl1563"/>
            <p:cNvSpPr/>
            <p:nvPr/>
          </p:nvSpPr>
          <p:spPr>
            <a:xfrm>
              <a:off x="2113983" y="4343563"/>
              <a:ext cx="10924" cy="21773"/>
            </a:xfrm>
            <a:custGeom>
              <a:avLst/>
              <a:pathLst>
                <a:path w="10924" h="21773">
                  <a:moveTo>
                    <a:pt x="10924" y="2177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5" name="pl1564"/>
            <p:cNvSpPr/>
            <p:nvPr/>
          </p:nvSpPr>
          <p:spPr>
            <a:xfrm>
              <a:off x="2118297" y="4352300"/>
              <a:ext cx="6610" cy="13035"/>
            </a:xfrm>
            <a:custGeom>
              <a:avLst/>
              <a:pathLst>
                <a:path w="6610" h="13035">
                  <a:moveTo>
                    <a:pt x="6610" y="1303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6" name="pl1565"/>
            <p:cNvSpPr/>
            <p:nvPr/>
          </p:nvSpPr>
          <p:spPr>
            <a:xfrm>
              <a:off x="2122685" y="4361000"/>
              <a:ext cx="2222" cy="4335"/>
            </a:xfrm>
            <a:custGeom>
              <a:avLst/>
              <a:pathLst>
                <a:path w="2222" h="4335">
                  <a:moveTo>
                    <a:pt x="2222" y="433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7" name="pl1566"/>
            <p:cNvSpPr/>
            <p:nvPr/>
          </p:nvSpPr>
          <p:spPr>
            <a:xfrm>
              <a:off x="2124907" y="4365336"/>
              <a:ext cx="2240" cy="4326"/>
            </a:xfrm>
            <a:custGeom>
              <a:avLst/>
              <a:pathLst>
                <a:path w="2240" h="4326">
                  <a:moveTo>
                    <a:pt x="0" y="0"/>
                  </a:moveTo>
                  <a:lnTo>
                    <a:pt x="2240" y="43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8" name="pl1567"/>
            <p:cNvSpPr/>
            <p:nvPr/>
          </p:nvSpPr>
          <p:spPr>
            <a:xfrm>
              <a:off x="2124907" y="4365336"/>
              <a:ext cx="6777" cy="12949"/>
            </a:xfrm>
            <a:custGeom>
              <a:avLst/>
              <a:pathLst>
                <a:path w="6777" h="12949">
                  <a:moveTo>
                    <a:pt x="0" y="0"/>
                  </a:moveTo>
                  <a:lnTo>
                    <a:pt x="6777" y="129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9" name="pl1568"/>
            <p:cNvSpPr/>
            <p:nvPr/>
          </p:nvSpPr>
          <p:spPr>
            <a:xfrm>
              <a:off x="2124907" y="4365336"/>
              <a:ext cx="11388" cy="21534"/>
            </a:xfrm>
            <a:custGeom>
              <a:avLst/>
              <a:pathLst>
                <a:path w="11388" h="21534">
                  <a:moveTo>
                    <a:pt x="0" y="0"/>
                  </a:moveTo>
                  <a:lnTo>
                    <a:pt x="11388" y="215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0" name="pl1569"/>
            <p:cNvSpPr/>
            <p:nvPr/>
          </p:nvSpPr>
          <p:spPr>
            <a:xfrm>
              <a:off x="2092830" y="4237166"/>
              <a:ext cx="2544" cy="6694"/>
            </a:xfrm>
            <a:custGeom>
              <a:avLst/>
              <a:pathLst>
                <a:path w="2544" h="6694">
                  <a:moveTo>
                    <a:pt x="2544" y="669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1" name="pl1570"/>
            <p:cNvSpPr/>
            <p:nvPr/>
          </p:nvSpPr>
          <p:spPr>
            <a:xfrm>
              <a:off x="2075024" y="4254281"/>
              <a:ext cx="1765" cy="4541"/>
            </a:xfrm>
            <a:custGeom>
              <a:avLst/>
              <a:pathLst>
                <a:path w="1765" h="4541">
                  <a:moveTo>
                    <a:pt x="1765" y="454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2" name="pl1571"/>
            <p:cNvSpPr/>
            <p:nvPr/>
          </p:nvSpPr>
          <p:spPr>
            <a:xfrm>
              <a:off x="2076790" y="4258822"/>
              <a:ext cx="1784" cy="4533"/>
            </a:xfrm>
            <a:custGeom>
              <a:avLst/>
              <a:pathLst>
                <a:path w="1784" h="4533">
                  <a:moveTo>
                    <a:pt x="0" y="0"/>
                  </a:moveTo>
                  <a:lnTo>
                    <a:pt x="1784" y="45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3" name="pl1572"/>
            <p:cNvSpPr/>
            <p:nvPr/>
          </p:nvSpPr>
          <p:spPr>
            <a:xfrm>
              <a:off x="2652901" y="4615538"/>
              <a:ext cx="219479" cy="99699"/>
            </a:xfrm>
            <a:custGeom>
              <a:avLst/>
              <a:pathLst>
                <a:path w="219479" h="99699">
                  <a:moveTo>
                    <a:pt x="219479" y="99699"/>
                  </a:moveTo>
                  <a:lnTo>
                    <a:pt x="162243" y="80306"/>
                  </a:lnTo>
                  <a:lnTo>
                    <a:pt x="106421" y="57154"/>
                  </a:lnTo>
                  <a:lnTo>
                    <a:pt x="52260" y="30346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4" name="pl1573"/>
            <p:cNvSpPr/>
            <p:nvPr/>
          </p:nvSpPr>
          <p:spPr>
            <a:xfrm>
              <a:off x="2659526" y="4619646"/>
              <a:ext cx="212854" cy="95591"/>
            </a:xfrm>
            <a:custGeom>
              <a:avLst/>
              <a:pathLst>
                <a:path w="212854" h="95591">
                  <a:moveTo>
                    <a:pt x="212854" y="95591"/>
                  </a:moveTo>
                  <a:lnTo>
                    <a:pt x="157443" y="76882"/>
                  </a:lnTo>
                  <a:lnTo>
                    <a:pt x="103348" y="54650"/>
                  </a:lnTo>
                  <a:lnTo>
                    <a:pt x="50795" y="28987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5" name="pl1574"/>
            <p:cNvSpPr/>
            <p:nvPr/>
          </p:nvSpPr>
          <p:spPr>
            <a:xfrm>
              <a:off x="2661033" y="4751151"/>
              <a:ext cx="119396" cy="53071"/>
            </a:xfrm>
            <a:custGeom>
              <a:avLst/>
              <a:pathLst>
                <a:path w="119396" h="53071">
                  <a:moveTo>
                    <a:pt x="119396" y="53071"/>
                  </a:moveTo>
                  <a:lnTo>
                    <a:pt x="58849" y="28443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6" name="pl1575"/>
            <p:cNvSpPr/>
            <p:nvPr/>
          </p:nvSpPr>
          <p:spPr>
            <a:xfrm>
              <a:off x="2616973" y="4856349"/>
              <a:ext cx="4340" cy="2212"/>
            </a:xfrm>
            <a:custGeom>
              <a:avLst/>
              <a:pathLst>
                <a:path w="4340" h="2212">
                  <a:moveTo>
                    <a:pt x="4340" y="221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7" name="pl1576"/>
            <p:cNvSpPr/>
            <p:nvPr/>
          </p:nvSpPr>
          <p:spPr>
            <a:xfrm>
              <a:off x="2621314" y="4858561"/>
              <a:ext cx="4350" cy="2194"/>
            </a:xfrm>
            <a:custGeom>
              <a:avLst/>
              <a:pathLst>
                <a:path w="4350" h="2194">
                  <a:moveTo>
                    <a:pt x="0" y="0"/>
                  </a:moveTo>
                  <a:lnTo>
                    <a:pt x="4350" y="21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8" name="pl1577"/>
            <p:cNvSpPr/>
            <p:nvPr/>
          </p:nvSpPr>
          <p:spPr>
            <a:xfrm>
              <a:off x="2661628" y="4852951"/>
              <a:ext cx="10830" cy="5018"/>
            </a:xfrm>
            <a:custGeom>
              <a:avLst/>
              <a:pathLst>
                <a:path w="10830" h="5018">
                  <a:moveTo>
                    <a:pt x="10830" y="50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9" name="pl1578"/>
            <p:cNvSpPr/>
            <p:nvPr/>
          </p:nvSpPr>
          <p:spPr>
            <a:xfrm>
              <a:off x="2660795" y="4877634"/>
              <a:ext cx="13320" cy="6017"/>
            </a:xfrm>
            <a:custGeom>
              <a:avLst/>
              <a:pathLst>
                <a:path w="13320" h="6017">
                  <a:moveTo>
                    <a:pt x="13320" y="601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0" name="pl1579"/>
            <p:cNvSpPr/>
            <p:nvPr/>
          </p:nvSpPr>
          <p:spPr>
            <a:xfrm>
              <a:off x="2669666" y="4881665"/>
              <a:ext cx="4448" cy="1986"/>
            </a:xfrm>
            <a:custGeom>
              <a:avLst/>
              <a:pathLst>
                <a:path w="4448" h="1986">
                  <a:moveTo>
                    <a:pt x="4448" y="198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1" name="pl1580"/>
            <p:cNvSpPr/>
            <p:nvPr/>
          </p:nvSpPr>
          <p:spPr>
            <a:xfrm>
              <a:off x="2674115" y="4883651"/>
              <a:ext cx="4457" cy="1967"/>
            </a:xfrm>
            <a:custGeom>
              <a:avLst/>
              <a:pathLst>
                <a:path w="4457" h="1967">
                  <a:moveTo>
                    <a:pt x="0" y="0"/>
                  </a:moveTo>
                  <a:lnTo>
                    <a:pt x="4457" y="196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2" name="pl1581"/>
            <p:cNvSpPr/>
            <p:nvPr/>
          </p:nvSpPr>
          <p:spPr>
            <a:xfrm>
              <a:off x="2674115" y="4883651"/>
              <a:ext cx="13396" cy="5845"/>
            </a:xfrm>
            <a:custGeom>
              <a:avLst/>
              <a:pathLst>
                <a:path w="13396" h="5845">
                  <a:moveTo>
                    <a:pt x="0" y="0"/>
                  </a:moveTo>
                  <a:lnTo>
                    <a:pt x="13396" y="58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3" name="pl1582"/>
            <p:cNvSpPr/>
            <p:nvPr/>
          </p:nvSpPr>
          <p:spPr>
            <a:xfrm>
              <a:off x="2634392" y="4865088"/>
              <a:ext cx="4377" cy="2138"/>
            </a:xfrm>
            <a:custGeom>
              <a:avLst/>
              <a:pathLst>
                <a:path w="4377" h="2138">
                  <a:moveTo>
                    <a:pt x="4377" y="213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4" name="pl1583"/>
            <p:cNvSpPr/>
            <p:nvPr/>
          </p:nvSpPr>
          <p:spPr>
            <a:xfrm>
              <a:off x="2638770" y="4867226"/>
              <a:ext cx="4387" cy="2119"/>
            </a:xfrm>
            <a:custGeom>
              <a:avLst/>
              <a:pathLst>
                <a:path w="4387" h="2119">
                  <a:moveTo>
                    <a:pt x="0" y="0"/>
                  </a:moveTo>
                  <a:lnTo>
                    <a:pt x="4387" y="21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5" name="pl1584"/>
            <p:cNvSpPr/>
            <p:nvPr/>
          </p:nvSpPr>
          <p:spPr>
            <a:xfrm>
              <a:off x="2919609" y="4868013"/>
              <a:ext cx="86053" cy="14429"/>
            </a:xfrm>
            <a:custGeom>
              <a:avLst/>
              <a:pathLst>
                <a:path w="86053" h="14429">
                  <a:moveTo>
                    <a:pt x="86053" y="1442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6" name="pl1585"/>
            <p:cNvSpPr/>
            <p:nvPr/>
          </p:nvSpPr>
          <p:spPr>
            <a:xfrm>
              <a:off x="3114394" y="4934980"/>
              <a:ext cx="68158" cy="814"/>
            </a:xfrm>
            <a:custGeom>
              <a:avLst/>
              <a:pathLst>
                <a:path w="68158" h="814">
                  <a:moveTo>
                    <a:pt x="68158" y="0"/>
                  </a:moveTo>
                  <a:lnTo>
                    <a:pt x="0" y="8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7" name="pl1586"/>
            <p:cNvSpPr/>
            <p:nvPr/>
          </p:nvSpPr>
          <p:spPr>
            <a:xfrm>
              <a:off x="3123747" y="4934980"/>
              <a:ext cx="58804" cy="954"/>
            </a:xfrm>
            <a:custGeom>
              <a:avLst/>
              <a:pathLst>
                <a:path w="58804" h="954">
                  <a:moveTo>
                    <a:pt x="58804" y="0"/>
                  </a:moveTo>
                  <a:lnTo>
                    <a:pt x="0" y="9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8" name="pl1587"/>
            <p:cNvSpPr/>
            <p:nvPr/>
          </p:nvSpPr>
          <p:spPr>
            <a:xfrm>
              <a:off x="3133101" y="4934980"/>
              <a:ext cx="49450" cy="1014"/>
            </a:xfrm>
            <a:custGeom>
              <a:avLst/>
              <a:pathLst>
                <a:path w="49450" h="1014">
                  <a:moveTo>
                    <a:pt x="49450" y="0"/>
                  </a:moveTo>
                  <a:lnTo>
                    <a:pt x="0" y="10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9" name="pl1588"/>
            <p:cNvSpPr/>
            <p:nvPr/>
          </p:nvSpPr>
          <p:spPr>
            <a:xfrm>
              <a:off x="3142456" y="4934980"/>
              <a:ext cx="40096" cy="994"/>
            </a:xfrm>
            <a:custGeom>
              <a:avLst/>
              <a:pathLst>
                <a:path w="40096" h="994">
                  <a:moveTo>
                    <a:pt x="40096" y="0"/>
                  </a:moveTo>
                  <a:lnTo>
                    <a:pt x="0" y="9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0" name="pl1589"/>
            <p:cNvSpPr/>
            <p:nvPr/>
          </p:nvSpPr>
          <p:spPr>
            <a:xfrm>
              <a:off x="3151810" y="4934980"/>
              <a:ext cx="30742" cy="894"/>
            </a:xfrm>
            <a:custGeom>
              <a:avLst/>
              <a:pathLst>
                <a:path w="30742" h="894">
                  <a:moveTo>
                    <a:pt x="30742" y="0"/>
                  </a:moveTo>
                  <a:lnTo>
                    <a:pt x="0" y="8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1" name="pl1590"/>
            <p:cNvSpPr/>
            <p:nvPr/>
          </p:nvSpPr>
          <p:spPr>
            <a:xfrm>
              <a:off x="3161162" y="4934980"/>
              <a:ext cx="21389" cy="714"/>
            </a:xfrm>
            <a:custGeom>
              <a:avLst/>
              <a:pathLst>
                <a:path w="21389" h="714">
                  <a:moveTo>
                    <a:pt x="21389" y="0"/>
                  </a:moveTo>
                  <a:lnTo>
                    <a:pt x="0" y="7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2" name="pl1591"/>
            <p:cNvSpPr/>
            <p:nvPr/>
          </p:nvSpPr>
          <p:spPr>
            <a:xfrm>
              <a:off x="3181712" y="4980317"/>
              <a:ext cx="4867" cy="208"/>
            </a:xfrm>
            <a:custGeom>
              <a:avLst/>
              <a:pathLst>
                <a:path w="4867" h="208">
                  <a:moveTo>
                    <a:pt x="4867" y="0"/>
                  </a:moveTo>
                  <a:lnTo>
                    <a:pt x="0" y="2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3" name="pl1592"/>
            <p:cNvSpPr/>
            <p:nvPr/>
          </p:nvSpPr>
          <p:spPr>
            <a:xfrm>
              <a:off x="3186580" y="4980088"/>
              <a:ext cx="4866" cy="229"/>
            </a:xfrm>
            <a:custGeom>
              <a:avLst/>
              <a:pathLst>
                <a:path w="4866" h="229">
                  <a:moveTo>
                    <a:pt x="0" y="229"/>
                  </a:moveTo>
                  <a:lnTo>
                    <a:pt x="486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4" name="pl1593"/>
            <p:cNvSpPr/>
            <p:nvPr/>
          </p:nvSpPr>
          <p:spPr>
            <a:xfrm>
              <a:off x="3201177" y="4979274"/>
              <a:ext cx="4863" cy="292"/>
            </a:xfrm>
            <a:custGeom>
              <a:avLst/>
              <a:pathLst>
                <a:path w="4863" h="292">
                  <a:moveTo>
                    <a:pt x="4863" y="0"/>
                  </a:moveTo>
                  <a:lnTo>
                    <a:pt x="0" y="2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5" name="pl1594"/>
            <p:cNvSpPr/>
            <p:nvPr/>
          </p:nvSpPr>
          <p:spPr>
            <a:xfrm>
              <a:off x="3206040" y="4978961"/>
              <a:ext cx="4862" cy="313"/>
            </a:xfrm>
            <a:custGeom>
              <a:avLst/>
              <a:pathLst>
                <a:path w="4862" h="313">
                  <a:moveTo>
                    <a:pt x="0" y="313"/>
                  </a:moveTo>
                  <a:lnTo>
                    <a:pt x="486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6" name="pl1595"/>
            <p:cNvSpPr/>
            <p:nvPr/>
          </p:nvSpPr>
          <p:spPr>
            <a:xfrm>
              <a:off x="3220622" y="4977897"/>
              <a:ext cx="4857" cy="375"/>
            </a:xfrm>
            <a:custGeom>
              <a:avLst/>
              <a:pathLst>
                <a:path w="4857" h="375">
                  <a:moveTo>
                    <a:pt x="4857" y="0"/>
                  </a:moveTo>
                  <a:lnTo>
                    <a:pt x="0" y="3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7" name="pl1596"/>
            <p:cNvSpPr/>
            <p:nvPr/>
          </p:nvSpPr>
          <p:spPr>
            <a:xfrm>
              <a:off x="3225480" y="4977500"/>
              <a:ext cx="4855" cy="396"/>
            </a:xfrm>
            <a:custGeom>
              <a:avLst/>
              <a:pathLst>
                <a:path w="4855" h="396">
                  <a:moveTo>
                    <a:pt x="0" y="396"/>
                  </a:moveTo>
                  <a:lnTo>
                    <a:pt x="485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8" name="pl1597"/>
            <p:cNvSpPr/>
            <p:nvPr/>
          </p:nvSpPr>
          <p:spPr>
            <a:xfrm>
              <a:off x="3240042" y="4976186"/>
              <a:ext cx="4850" cy="458"/>
            </a:xfrm>
            <a:custGeom>
              <a:avLst/>
              <a:pathLst>
                <a:path w="4850" h="458">
                  <a:moveTo>
                    <a:pt x="4850" y="0"/>
                  </a:moveTo>
                  <a:lnTo>
                    <a:pt x="0" y="4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9" name="pl1598"/>
            <p:cNvSpPr/>
            <p:nvPr/>
          </p:nvSpPr>
          <p:spPr>
            <a:xfrm>
              <a:off x="3244893" y="4975707"/>
              <a:ext cx="4848" cy="479"/>
            </a:xfrm>
            <a:custGeom>
              <a:avLst/>
              <a:pathLst>
                <a:path w="4848" h="479">
                  <a:moveTo>
                    <a:pt x="0" y="479"/>
                  </a:moveTo>
                  <a:lnTo>
                    <a:pt x="484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0" name="pl1599"/>
            <p:cNvSpPr/>
            <p:nvPr/>
          </p:nvSpPr>
          <p:spPr>
            <a:xfrm>
              <a:off x="3298095" y="4965217"/>
              <a:ext cx="28874" cy="4554"/>
            </a:xfrm>
            <a:custGeom>
              <a:avLst/>
              <a:pathLst>
                <a:path w="28874" h="4554">
                  <a:moveTo>
                    <a:pt x="28874" y="0"/>
                  </a:moveTo>
                  <a:lnTo>
                    <a:pt x="0" y="45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1" name="pl1600"/>
            <p:cNvSpPr/>
            <p:nvPr/>
          </p:nvSpPr>
          <p:spPr>
            <a:xfrm>
              <a:off x="3307733" y="4965217"/>
              <a:ext cx="19237" cy="3118"/>
            </a:xfrm>
            <a:custGeom>
              <a:avLst/>
              <a:pathLst>
                <a:path w="19237" h="3118">
                  <a:moveTo>
                    <a:pt x="19237" y="0"/>
                  </a:moveTo>
                  <a:lnTo>
                    <a:pt x="0" y="31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2" name="pl1601"/>
            <p:cNvSpPr/>
            <p:nvPr/>
          </p:nvSpPr>
          <p:spPr>
            <a:xfrm>
              <a:off x="3317358" y="4965217"/>
              <a:ext cx="9611" cy="1600"/>
            </a:xfrm>
            <a:custGeom>
              <a:avLst/>
              <a:pathLst>
                <a:path w="9611" h="1600">
                  <a:moveTo>
                    <a:pt x="9611" y="0"/>
                  </a:moveTo>
                  <a:lnTo>
                    <a:pt x="0" y="16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3" name="pl1602"/>
            <p:cNvSpPr/>
            <p:nvPr/>
          </p:nvSpPr>
          <p:spPr>
            <a:xfrm>
              <a:off x="3326970" y="496521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4" name="pl1603"/>
            <p:cNvSpPr/>
            <p:nvPr/>
          </p:nvSpPr>
          <p:spPr>
            <a:xfrm>
              <a:off x="3326970" y="4963534"/>
              <a:ext cx="9597" cy="1682"/>
            </a:xfrm>
            <a:custGeom>
              <a:avLst/>
              <a:pathLst>
                <a:path w="9597" h="1682">
                  <a:moveTo>
                    <a:pt x="0" y="1682"/>
                  </a:moveTo>
                  <a:lnTo>
                    <a:pt x="95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5" name="pl1604"/>
            <p:cNvSpPr/>
            <p:nvPr/>
          </p:nvSpPr>
          <p:spPr>
            <a:xfrm>
              <a:off x="3326970" y="4961769"/>
              <a:ext cx="19180" cy="3448"/>
            </a:xfrm>
            <a:custGeom>
              <a:avLst/>
              <a:pathLst>
                <a:path w="19180" h="3448">
                  <a:moveTo>
                    <a:pt x="0" y="3448"/>
                  </a:moveTo>
                  <a:lnTo>
                    <a:pt x="1918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6" name="pl1605"/>
            <p:cNvSpPr/>
            <p:nvPr/>
          </p:nvSpPr>
          <p:spPr>
            <a:xfrm>
              <a:off x="3326970" y="4959921"/>
              <a:ext cx="28748" cy="5295"/>
            </a:xfrm>
            <a:custGeom>
              <a:avLst/>
              <a:pathLst>
                <a:path w="28748" h="5295">
                  <a:moveTo>
                    <a:pt x="0" y="5295"/>
                  </a:moveTo>
                  <a:lnTo>
                    <a:pt x="2874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7" name="pl1606"/>
            <p:cNvSpPr/>
            <p:nvPr/>
          </p:nvSpPr>
          <p:spPr>
            <a:xfrm>
              <a:off x="3256952" y="4950815"/>
              <a:ext cx="11068" cy="1270"/>
            </a:xfrm>
            <a:custGeom>
              <a:avLst/>
              <a:pathLst>
                <a:path w="11068" h="1270">
                  <a:moveTo>
                    <a:pt x="11068" y="0"/>
                  </a:moveTo>
                  <a:lnTo>
                    <a:pt x="0" y="12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8" name="pl1607"/>
            <p:cNvSpPr/>
            <p:nvPr/>
          </p:nvSpPr>
          <p:spPr>
            <a:xfrm>
              <a:off x="3266439" y="4950815"/>
              <a:ext cx="1580" cy="188"/>
            </a:xfrm>
            <a:custGeom>
              <a:avLst/>
              <a:pathLst>
                <a:path w="1580" h="188">
                  <a:moveTo>
                    <a:pt x="1580" y="0"/>
                  </a:moveTo>
                  <a:lnTo>
                    <a:pt x="0" y="1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9" name="pl1608"/>
            <p:cNvSpPr/>
            <p:nvPr/>
          </p:nvSpPr>
          <p:spPr>
            <a:xfrm>
              <a:off x="3278785" y="4971769"/>
              <a:ext cx="4831" cy="624"/>
            </a:xfrm>
            <a:custGeom>
              <a:avLst/>
              <a:pathLst>
                <a:path w="4831" h="624">
                  <a:moveTo>
                    <a:pt x="4831" y="0"/>
                  </a:moveTo>
                  <a:lnTo>
                    <a:pt x="0" y="6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0" name="pl1609"/>
            <p:cNvSpPr/>
            <p:nvPr/>
          </p:nvSpPr>
          <p:spPr>
            <a:xfrm>
              <a:off x="3283616" y="4971124"/>
              <a:ext cx="4829" cy="645"/>
            </a:xfrm>
            <a:custGeom>
              <a:avLst/>
              <a:pathLst>
                <a:path w="4829" h="645">
                  <a:moveTo>
                    <a:pt x="0" y="645"/>
                  </a:moveTo>
                  <a:lnTo>
                    <a:pt x="48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1" name="pl1610"/>
            <p:cNvSpPr/>
            <p:nvPr/>
          </p:nvSpPr>
          <p:spPr>
            <a:xfrm>
              <a:off x="3170513" y="4934980"/>
              <a:ext cx="12038" cy="453"/>
            </a:xfrm>
            <a:custGeom>
              <a:avLst/>
              <a:pathLst>
                <a:path w="12038" h="453">
                  <a:moveTo>
                    <a:pt x="12038" y="0"/>
                  </a:moveTo>
                  <a:lnTo>
                    <a:pt x="0" y="4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2" name="pl1611"/>
            <p:cNvSpPr/>
            <p:nvPr/>
          </p:nvSpPr>
          <p:spPr>
            <a:xfrm>
              <a:off x="2939109" y="4964385"/>
              <a:ext cx="4800" cy="831"/>
            </a:xfrm>
            <a:custGeom>
              <a:avLst/>
              <a:pathLst>
                <a:path w="4800" h="831">
                  <a:moveTo>
                    <a:pt x="4800" y="83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3" name="pl1612"/>
            <p:cNvSpPr/>
            <p:nvPr/>
          </p:nvSpPr>
          <p:spPr>
            <a:xfrm>
              <a:off x="2943910" y="4965217"/>
              <a:ext cx="4804" cy="810"/>
            </a:xfrm>
            <a:custGeom>
              <a:avLst/>
              <a:pathLst>
                <a:path w="4804" h="810">
                  <a:moveTo>
                    <a:pt x="0" y="0"/>
                  </a:moveTo>
                  <a:lnTo>
                    <a:pt x="4804" y="8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4" name="pl1613"/>
            <p:cNvSpPr/>
            <p:nvPr/>
          </p:nvSpPr>
          <p:spPr>
            <a:xfrm>
              <a:off x="2958333" y="4967587"/>
              <a:ext cx="4814" cy="748"/>
            </a:xfrm>
            <a:custGeom>
              <a:avLst/>
              <a:pathLst>
                <a:path w="4814" h="748">
                  <a:moveTo>
                    <a:pt x="4814" y="74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5" name="pl1614"/>
            <p:cNvSpPr/>
            <p:nvPr/>
          </p:nvSpPr>
          <p:spPr>
            <a:xfrm>
              <a:off x="2963147" y="4968335"/>
              <a:ext cx="4817" cy="728"/>
            </a:xfrm>
            <a:custGeom>
              <a:avLst/>
              <a:pathLst>
                <a:path w="4817" h="728">
                  <a:moveTo>
                    <a:pt x="0" y="0"/>
                  </a:moveTo>
                  <a:lnTo>
                    <a:pt x="4817" y="7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6" name="pl1615"/>
            <p:cNvSpPr/>
            <p:nvPr/>
          </p:nvSpPr>
          <p:spPr>
            <a:xfrm>
              <a:off x="2983921" y="4925428"/>
              <a:ext cx="21450" cy="2790"/>
            </a:xfrm>
            <a:custGeom>
              <a:avLst/>
              <a:pathLst>
                <a:path w="21450" h="2790">
                  <a:moveTo>
                    <a:pt x="21450" y="279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7" name="pl1616"/>
            <p:cNvSpPr/>
            <p:nvPr/>
          </p:nvSpPr>
          <p:spPr>
            <a:xfrm>
              <a:off x="2996930" y="4972998"/>
              <a:ext cx="4837" cy="583"/>
            </a:xfrm>
            <a:custGeom>
              <a:avLst/>
              <a:pathLst>
                <a:path w="4837" h="583">
                  <a:moveTo>
                    <a:pt x="4837" y="58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8" name="pl1617"/>
            <p:cNvSpPr/>
            <p:nvPr/>
          </p:nvSpPr>
          <p:spPr>
            <a:xfrm>
              <a:off x="3001767" y="4973581"/>
              <a:ext cx="4839" cy="562"/>
            </a:xfrm>
            <a:custGeom>
              <a:avLst/>
              <a:pathLst>
                <a:path w="4839" h="562">
                  <a:moveTo>
                    <a:pt x="0" y="0"/>
                  </a:moveTo>
                  <a:lnTo>
                    <a:pt x="4839" y="5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9" name="pl1618"/>
            <p:cNvSpPr/>
            <p:nvPr/>
          </p:nvSpPr>
          <p:spPr>
            <a:xfrm>
              <a:off x="3045400" y="4977897"/>
              <a:ext cx="29167" cy="1940"/>
            </a:xfrm>
            <a:custGeom>
              <a:avLst/>
              <a:pathLst>
                <a:path w="29167" h="1940">
                  <a:moveTo>
                    <a:pt x="29167" y="194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0" name="pl1619"/>
            <p:cNvSpPr/>
            <p:nvPr/>
          </p:nvSpPr>
          <p:spPr>
            <a:xfrm>
              <a:off x="3055117" y="4978627"/>
              <a:ext cx="19450" cy="1210"/>
            </a:xfrm>
            <a:custGeom>
              <a:avLst/>
              <a:pathLst>
                <a:path w="19450" h="1210">
                  <a:moveTo>
                    <a:pt x="19450" y="121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1" name="pl1620"/>
            <p:cNvSpPr/>
            <p:nvPr/>
          </p:nvSpPr>
          <p:spPr>
            <a:xfrm>
              <a:off x="3064840" y="4979274"/>
              <a:ext cx="9727" cy="563"/>
            </a:xfrm>
            <a:custGeom>
              <a:avLst/>
              <a:pathLst>
                <a:path w="9727" h="563">
                  <a:moveTo>
                    <a:pt x="9727" y="56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2" name="pl1621"/>
            <p:cNvSpPr/>
            <p:nvPr/>
          </p:nvSpPr>
          <p:spPr>
            <a:xfrm>
              <a:off x="3074568" y="497983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3" name="pl1622"/>
            <p:cNvSpPr/>
            <p:nvPr/>
          </p:nvSpPr>
          <p:spPr>
            <a:xfrm>
              <a:off x="3074568" y="4979837"/>
              <a:ext cx="9732" cy="480"/>
            </a:xfrm>
            <a:custGeom>
              <a:avLst/>
              <a:pathLst>
                <a:path w="9732" h="480">
                  <a:moveTo>
                    <a:pt x="0" y="0"/>
                  </a:moveTo>
                  <a:lnTo>
                    <a:pt x="9732" y="4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4" name="pl1623"/>
            <p:cNvSpPr/>
            <p:nvPr/>
          </p:nvSpPr>
          <p:spPr>
            <a:xfrm>
              <a:off x="3074568" y="4979837"/>
              <a:ext cx="19468" cy="876"/>
            </a:xfrm>
            <a:custGeom>
              <a:avLst/>
              <a:pathLst>
                <a:path w="19468" h="876">
                  <a:moveTo>
                    <a:pt x="0" y="0"/>
                  </a:moveTo>
                  <a:lnTo>
                    <a:pt x="19468" y="8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5" name="pl1624"/>
            <p:cNvSpPr/>
            <p:nvPr/>
          </p:nvSpPr>
          <p:spPr>
            <a:xfrm>
              <a:off x="3074568" y="4979837"/>
              <a:ext cx="29207" cy="1189"/>
            </a:xfrm>
            <a:custGeom>
              <a:avLst/>
              <a:pathLst>
                <a:path w="29207" h="1189">
                  <a:moveTo>
                    <a:pt x="0" y="0"/>
                  </a:moveTo>
                  <a:lnTo>
                    <a:pt x="29207" y="11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6" name="pl1625"/>
            <p:cNvSpPr/>
            <p:nvPr/>
          </p:nvSpPr>
          <p:spPr>
            <a:xfrm>
              <a:off x="2990227" y="4949228"/>
              <a:ext cx="34385" cy="3978"/>
            </a:xfrm>
            <a:custGeom>
              <a:avLst/>
              <a:pathLst>
                <a:path w="34385" h="3978">
                  <a:moveTo>
                    <a:pt x="34385" y="397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7" name="pl1626"/>
            <p:cNvSpPr/>
            <p:nvPr/>
          </p:nvSpPr>
          <p:spPr>
            <a:xfrm>
              <a:off x="3016293" y="4975207"/>
              <a:ext cx="9694" cy="979"/>
            </a:xfrm>
            <a:custGeom>
              <a:avLst/>
              <a:pathLst>
                <a:path w="9694" h="979">
                  <a:moveTo>
                    <a:pt x="9694" y="97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8" name="pl1627"/>
            <p:cNvSpPr/>
            <p:nvPr/>
          </p:nvSpPr>
          <p:spPr>
            <a:xfrm>
              <a:off x="3025987" y="497618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9" name="pl1628"/>
            <p:cNvSpPr/>
            <p:nvPr/>
          </p:nvSpPr>
          <p:spPr>
            <a:xfrm>
              <a:off x="3025987" y="4976186"/>
              <a:ext cx="9702" cy="896"/>
            </a:xfrm>
            <a:custGeom>
              <a:avLst/>
              <a:pathLst>
                <a:path w="9702" h="896">
                  <a:moveTo>
                    <a:pt x="0" y="0"/>
                  </a:moveTo>
                  <a:lnTo>
                    <a:pt x="9702" y="8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0" name="pl1629"/>
            <p:cNvSpPr/>
            <p:nvPr/>
          </p:nvSpPr>
          <p:spPr>
            <a:xfrm>
              <a:off x="2919943" y="4960855"/>
              <a:ext cx="4785" cy="913"/>
            </a:xfrm>
            <a:custGeom>
              <a:avLst/>
              <a:pathLst>
                <a:path w="4785" h="913">
                  <a:moveTo>
                    <a:pt x="4785" y="91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1" name="pl1630"/>
            <p:cNvSpPr/>
            <p:nvPr/>
          </p:nvSpPr>
          <p:spPr>
            <a:xfrm>
              <a:off x="2924729" y="4961769"/>
              <a:ext cx="4789" cy="892"/>
            </a:xfrm>
            <a:custGeom>
              <a:avLst/>
              <a:pathLst>
                <a:path w="4789" h="892">
                  <a:moveTo>
                    <a:pt x="0" y="0"/>
                  </a:moveTo>
                  <a:lnTo>
                    <a:pt x="4789" y="8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2" name="pl1631"/>
            <p:cNvSpPr/>
            <p:nvPr/>
          </p:nvSpPr>
          <p:spPr>
            <a:xfrm>
              <a:off x="2914885" y="4936682"/>
              <a:ext cx="7024" cy="1395"/>
            </a:xfrm>
            <a:custGeom>
              <a:avLst/>
              <a:pathLst>
                <a:path w="7024" h="1395">
                  <a:moveTo>
                    <a:pt x="7024" y="139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3" name="pl1632"/>
            <p:cNvSpPr/>
            <p:nvPr/>
          </p:nvSpPr>
          <p:spPr>
            <a:xfrm>
              <a:off x="2731600" y="4809410"/>
              <a:ext cx="34566" cy="13752"/>
            </a:xfrm>
            <a:custGeom>
              <a:avLst/>
              <a:pathLst>
                <a:path w="34566" h="13752">
                  <a:moveTo>
                    <a:pt x="34566" y="1375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4" name="pl1633"/>
            <p:cNvSpPr/>
            <p:nvPr/>
          </p:nvSpPr>
          <p:spPr>
            <a:xfrm>
              <a:off x="2705488" y="4897022"/>
              <a:ext cx="4514" cy="1833"/>
            </a:xfrm>
            <a:custGeom>
              <a:avLst/>
              <a:pathLst>
                <a:path w="4514" h="1833">
                  <a:moveTo>
                    <a:pt x="4514" y="18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5" name="pl1634"/>
            <p:cNvSpPr/>
            <p:nvPr/>
          </p:nvSpPr>
          <p:spPr>
            <a:xfrm>
              <a:off x="2710002" y="4898855"/>
              <a:ext cx="4521" cy="1813"/>
            </a:xfrm>
            <a:custGeom>
              <a:avLst/>
              <a:pathLst>
                <a:path w="4521" h="1813">
                  <a:moveTo>
                    <a:pt x="0" y="0"/>
                  </a:moveTo>
                  <a:lnTo>
                    <a:pt x="4521" y="18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6" name="pl1635"/>
            <p:cNvSpPr/>
            <p:nvPr/>
          </p:nvSpPr>
          <p:spPr>
            <a:xfrm>
              <a:off x="2778605" y="4924010"/>
              <a:ext cx="4629" cy="1519"/>
            </a:xfrm>
            <a:custGeom>
              <a:avLst/>
              <a:pathLst>
                <a:path w="4629" h="1519">
                  <a:moveTo>
                    <a:pt x="4629" y="151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7" name="pl1636"/>
            <p:cNvSpPr/>
            <p:nvPr/>
          </p:nvSpPr>
          <p:spPr>
            <a:xfrm>
              <a:off x="2783234" y="4925529"/>
              <a:ext cx="4635" cy="1499"/>
            </a:xfrm>
            <a:custGeom>
              <a:avLst/>
              <a:pathLst>
                <a:path w="4635" h="1499">
                  <a:moveTo>
                    <a:pt x="0" y="0"/>
                  </a:moveTo>
                  <a:lnTo>
                    <a:pt x="4635" y="14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8" name="pl1637"/>
            <p:cNvSpPr/>
            <p:nvPr/>
          </p:nvSpPr>
          <p:spPr>
            <a:xfrm>
              <a:off x="2797159" y="4929968"/>
              <a:ext cx="9315" cy="2859"/>
            </a:xfrm>
            <a:custGeom>
              <a:avLst/>
              <a:pathLst>
                <a:path w="9315" h="2859">
                  <a:moveTo>
                    <a:pt x="9315" y="285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9" name="pl1638"/>
            <p:cNvSpPr/>
            <p:nvPr/>
          </p:nvSpPr>
          <p:spPr>
            <a:xfrm>
              <a:off x="2806474" y="493282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0" name="pl1639"/>
            <p:cNvSpPr/>
            <p:nvPr/>
          </p:nvSpPr>
          <p:spPr>
            <a:xfrm>
              <a:off x="2806474" y="4932828"/>
              <a:ext cx="9339" cy="2779"/>
            </a:xfrm>
            <a:custGeom>
              <a:avLst/>
              <a:pathLst>
                <a:path w="9339" h="2779">
                  <a:moveTo>
                    <a:pt x="0" y="0"/>
                  </a:moveTo>
                  <a:lnTo>
                    <a:pt x="9339" y="27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1" name="pl1640"/>
            <p:cNvSpPr/>
            <p:nvPr/>
          </p:nvSpPr>
          <p:spPr>
            <a:xfrm>
              <a:off x="2750970" y="4914478"/>
              <a:ext cx="9183" cy="3256"/>
            </a:xfrm>
            <a:custGeom>
              <a:avLst/>
              <a:pathLst>
                <a:path w="9183" h="3256">
                  <a:moveTo>
                    <a:pt x="9183" y="325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2" name="pl1641"/>
            <p:cNvSpPr/>
            <p:nvPr/>
          </p:nvSpPr>
          <p:spPr>
            <a:xfrm>
              <a:off x="2760154" y="491773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3" name="pl1642"/>
            <p:cNvSpPr/>
            <p:nvPr/>
          </p:nvSpPr>
          <p:spPr>
            <a:xfrm>
              <a:off x="2760154" y="4917734"/>
              <a:ext cx="9211" cy="3177"/>
            </a:xfrm>
            <a:custGeom>
              <a:avLst/>
              <a:pathLst>
                <a:path w="9211" h="3177">
                  <a:moveTo>
                    <a:pt x="0" y="0"/>
                  </a:moveTo>
                  <a:lnTo>
                    <a:pt x="9211" y="31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4" name="pl1643"/>
            <p:cNvSpPr/>
            <p:nvPr/>
          </p:nvSpPr>
          <p:spPr>
            <a:xfrm>
              <a:off x="2825176" y="4938308"/>
              <a:ext cx="4689" cy="1319"/>
            </a:xfrm>
            <a:custGeom>
              <a:avLst/>
              <a:pathLst>
                <a:path w="4689" h="1319">
                  <a:moveTo>
                    <a:pt x="4689" y="131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5" name="pl1644"/>
            <p:cNvSpPr/>
            <p:nvPr/>
          </p:nvSpPr>
          <p:spPr>
            <a:xfrm>
              <a:off x="2829866" y="4939627"/>
              <a:ext cx="4695" cy="1299"/>
            </a:xfrm>
            <a:custGeom>
              <a:avLst/>
              <a:pathLst>
                <a:path w="4695" h="1299">
                  <a:moveTo>
                    <a:pt x="0" y="0"/>
                  </a:moveTo>
                  <a:lnTo>
                    <a:pt x="4695" y="12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6" name="pl1645"/>
            <p:cNvSpPr/>
            <p:nvPr/>
          </p:nvSpPr>
          <p:spPr>
            <a:xfrm>
              <a:off x="2849799" y="4921491"/>
              <a:ext cx="19428" cy="4967"/>
            </a:xfrm>
            <a:custGeom>
              <a:avLst/>
              <a:pathLst>
                <a:path w="19428" h="4967">
                  <a:moveTo>
                    <a:pt x="19428" y="496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7" name="pl1646"/>
            <p:cNvSpPr/>
            <p:nvPr/>
          </p:nvSpPr>
          <p:spPr>
            <a:xfrm>
              <a:off x="2859040" y="4923899"/>
              <a:ext cx="10187" cy="2558"/>
            </a:xfrm>
            <a:custGeom>
              <a:avLst/>
              <a:pathLst>
                <a:path w="10187" h="2558">
                  <a:moveTo>
                    <a:pt x="10187" y="255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8" name="pl1647"/>
            <p:cNvSpPr/>
            <p:nvPr/>
          </p:nvSpPr>
          <p:spPr>
            <a:xfrm>
              <a:off x="2868300" y="4926229"/>
              <a:ext cx="927" cy="228"/>
            </a:xfrm>
            <a:custGeom>
              <a:avLst/>
              <a:pathLst>
                <a:path w="927" h="228">
                  <a:moveTo>
                    <a:pt x="927" y="22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9" name="pl1648"/>
            <p:cNvSpPr/>
            <p:nvPr/>
          </p:nvSpPr>
          <p:spPr>
            <a:xfrm>
              <a:off x="2869227" y="4926458"/>
              <a:ext cx="8353" cy="2021"/>
            </a:xfrm>
            <a:custGeom>
              <a:avLst/>
              <a:pathLst>
                <a:path w="8353" h="2021">
                  <a:moveTo>
                    <a:pt x="0" y="0"/>
                  </a:moveTo>
                  <a:lnTo>
                    <a:pt x="8353" y="20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0" name="pl1649"/>
            <p:cNvSpPr/>
            <p:nvPr/>
          </p:nvSpPr>
          <p:spPr>
            <a:xfrm>
              <a:off x="2881807" y="4952812"/>
              <a:ext cx="4751" cy="1076"/>
            </a:xfrm>
            <a:custGeom>
              <a:avLst/>
              <a:pathLst>
                <a:path w="4751" h="1076">
                  <a:moveTo>
                    <a:pt x="4751" y="107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1" name="pl1650"/>
            <p:cNvSpPr/>
            <p:nvPr/>
          </p:nvSpPr>
          <p:spPr>
            <a:xfrm>
              <a:off x="2886559" y="4953889"/>
              <a:ext cx="4756" cy="1056"/>
            </a:xfrm>
            <a:custGeom>
              <a:avLst/>
              <a:pathLst>
                <a:path w="4756" h="1056">
                  <a:moveTo>
                    <a:pt x="0" y="0"/>
                  </a:moveTo>
                  <a:lnTo>
                    <a:pt x="4756" y="10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2" name="pl1651"/>
            <p:cNvSpPr/>
            <p:nvPr/>
          </p:nvSpPr>
          <p:spPr>
            <a:xfrm>
              <a:off x="2732688" y="4907730"/>
              <a:ext cx="4559" cy="1716"/>
            </a:xfrm>
            <a:custGeom>
              <a:avLst/>
              <a:pathLst>
                <a:path w="4559" h="1716">
                  <a:moveTo>
                    <a:pt x="4559" y="17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3" name="pl1652"/>
            <p:cNvSpPr/>
            <p:nvPr/>
          </p:nvSpPr>
          <p:spPr>
            <a:xfrm>
              <a:off x="2737248" y="4909446"/>
              <a:ext cx="4567" cy="1696"/>
            </a:xfrm>
            <a:custGeom>
              <a:avLst/>
              <a:pathLst>
                <a:path w="4567" h="1696">
                  <a:moveTo>
                    <a:pt x="0" y="0"/>
                  </a:moveTo>
                  <a:lnTo>
                    <a:pt x="4567" y="16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4" name="pl1653"/>
            <p:cNvSpPr/>
            <p:nvPr/>
          </p:nvSpPr>
          <p:spPr>
            <a:xfrm>
              <a:off x="2731828" y="4883048"/>
              <a:ext cx="6683" cy="2573"/>
            </a:xfrm>
            <a:custGeom>
              <a:avLst/>
              <a:pathLst>
                <a:path w="6683" h="2573">
                  <a:moveTo>
                    <a:pt x="6683" y="257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5" name="pl1654"/>
            <p:cNvSpPr/>
            <p:nvPr/>
          </p:nvSpPr>
          <p:spPr>
            <a:xfrm>
              <a:off x="2560604" y="4798970"/>
              <a:ext cx="17476" cy="10311"/>
            </a:xfrm>
            <a:custGeom>
              <a:avLst/>
              <a:pathLst>
                <a:path w="17476" h="10311">
                  <a:moveTo>
                    <a:pt x="17476" y="1031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6" name="pl1655"/>
            <p:cNvSpPr/>
            <p:nvPr/>
          </p:nvSpPr>
          <p:spPr>
            <a:xfrm>
              <a:off x="2568805" y="4803862"/>
              <a:ext cx="9275" cy="5419"/>
            </a:xfrm>
            <a:custGeom>
              <a:avLst/>
              <a:pathLst>
                <a:path w="9275" h="5419">
                  <a:moveTo>
                    <a:pt x="9275" y="541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7" name="pl1656"/>
            <p:cNvSpPr/>
            <p:nvPr/>
          </p:nvSpPr>
          <p:spPr>
            <a:xfrm>
              <a:off x="2565651" y="4828357"/>
              <a:ext cx="4221" cy="2433"/>
            </a:xfrm>
            <a:custGeom>
              <a:avLst/>
              <a:pathLst>
                <a:path w="4221" h="2433">
                  <a:moveTo>
                    <a:pt x="4221" y="24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8" name="pl1657"/>
            <p:cNvSpPr/>
            <p:nvPr/>
          </p:nvSpPr>
          <p:spPr>
            <a:xfrm>
              <a:off x="2569873" y="4830790"/>
              <a:ext cx="4231" cy="2414"/>
            </a:xfrm>
            <a:custGeom>
              <a:avLst/>
              <a:pathLst>
                <a:path w="4231" h="2414">
                  <a:moveTo>
                    <a:pt x="0" y="0"/>
                  </a:moveTo>
                  <a:lnTo>
                    <a:pt x="4231" y="24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9" name="pl1658"/>
            <p:cNvSpPr/>
            <p:nvPr/>
          </p:nvSpPr>
          <p:spPr>
            <a:xfrm>
              <a:off x="2582598" y="4837981"/>
              <a:ext cx="8534" cy="4702"/>
            </a:xfrm>
            <a:custGeom>
              <a:avLst/>
              <a:pathLst>
                <a:path w="8534" h="4702">
                  <a:moveTo>
                    <a:pt x="8534" y="47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0" name="pl1659"/>
            <p:cNvSpPr/>
            <p:nvPr/>
          </p:nvSpPr>
          <p:spPr>
            <a:xfrm>
              <a:off x="2591132" y="484268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1" name="pl1660"/>
            <p:cNvSpPr/>
            <p:nvPr/>
          </p:nvSpPr>
          <p:spPr>
            <a:xfrm>
              <a:off x="2591132" y="4842683"/>
              <a:ext cx="8574" cy="4629"/>
            </a:xfrm>
            <a:custGeom>
              <a:avLst/>
              <a:pathLst>
                <a:path w="8574" h="4629">
                  <a:moveTo>
                    <a:pt x="0" y="0"/>
                  </a:moveTo>
                  <a:lnTo>
                    <a:pt x="8574" y="46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2" name="pl1661"/>
            <p:cNvSpPr/>
            <p:nvPr/>
          </p:nvSpPr>
          <p:spPr>
            <a:xfrm>
              <a:off x="3365270" y="4956997"/>
              <a:ext cx="4769" cy="995"/>
            </a:xfrm>
            <a:custGeom>
              <a:avLst/>
              <a:pathLst>
                <a:path w="4769" h="995">
                  <a:moveTo>
                    <a:pt x="4769" y="0"/>
                  </a:moveTo>
                  <a:lnTo>
                    <a:pt x="0" y="9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3" name="pl1662"/>
            <p:cNvSpPr/>
            <p:nvPr/>
          </p:nvSpPr>
          <p:spPr>
            <a:xfrm>
              <a:off x="3370039" y="4955981"/>
              <a:ext cx="4765" cy="1015"/>
            </a:xfrm>
            <a:custGeom>
              <a:avLst/>
              <a:pathLst>
                <a:path w="4765" h="1015">
                  <a:moveTo>
                    <a:pt x="0" y="1015"/>
                  </a:moveTo>
                  <a:lnTo>
                    <a:pt x="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4" name="pl1663"/>
            <p:cNvSpPr/>
            <p:nvPr/>
          </p:nvSpPr>
          <p:spPr>
            <a:xfrm>
              <a:off x="3822830" y="4392213"/>
              <a:ext cx="94935" cy="115283"/>
            </a:xfrm>
            <a:custGeom>
              <a:avLst/>
              <a:pathLst>
                <a:path w="94935" h="115283">
                  <a:moveTo>
                    <a:pt x="94935" y="0"/>
                  </a:moveTo>
                  <a:lnTo>
                    <a:pt x="49725" y="59500"/>
                  </a:lnTo>
                  <a:lnTo>
                    <a:pt x="0" y="1152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5" name="pl1664"/>
            <p:cNvSpPr/>
            <p:nvPr/>
          </p:nvSpPr>
          <p:spPr>
            <a:xfrm>
              <a:off x="4070619" y="4110014"/>
              <a:ext cx="5749" cy="19604"/>
            </a:xfrm>
            <a:custGeom>
              <a:avLst/>
              <a:pathLst>
                <a:path w="5749" h="19604">
                  <a:moveTo>
                    <a:pt x="5749" y="0"/>
                  </a:moveTo>
                  <a:lnTo>
                    <a:pt x="0" y="196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6" name="pl1665"/>
            <p:cNvSpPr/>
            <p:nvPr/>
          </p:nvSpPr>
          <p:spPr>
            <a:xfrm>
              <a:off x="4231017" y="4143231"/>
              <a:ext cx="1289" cy="4698"/>
            </a:xfrm>
            <a:custGeom>
              <a:avLst/>
              <a:pathLst>
                <a:path w="1289" h="4698">
                  <a:moveTo>
                    <a:pt x="1289" y="0"/>
                  </a:moveTo>
                  <a:lnTo>
                    <a:pt x="0" y="46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7" name="pl1666"/>
            <p:cNvSpPr/>
            <p:nvPr/>
          </p:nvSpPr>
          <p:spPr>
            <a:xfrm>
              <a:off x="4232307" y="4138527"/>
              <a:ext cx="1269" cy="4703"/>
            </a:xfrm>
            <a:custGeom>
              <a:avLst/>
              <a:pathLst>
                <a:path w="1269" h="4703">
                  <a:moveTo>
                    <a:pt x="0" y="4703"/>
                  </a:moveTo>
                  <a:lnTo>
                    <a:pt x="12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8" name="pl1667"/>
            <p:cNvSpPr/>
            <p:nvPr/>
          </p:nvSpPr>
          <p:spPr>
            <a:xfrm>
              <a:off x="4206519" y="4144165"/>
              <a:ext cx="1947" cy="6892"/>
            </a:xfrm>
            <a:custGeom>
              <a:avLst/>
              <a:pathLst>
                <a:path w="1947" h="6892">
                  <a:moveTo>
                    <a:pt x="1947" y="0"/>
                  </a:moveTo>
                  <a:lnTo>
                    <a:pt x="0" y="68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9" name="pl1668"/>
            <p:cNvSpPr/>
            <p:nvPr/>
          </p:nvSpPr>
          <p:spPr>
            <a:xfrm>
              <a:off x="4094832" y="4096005"/>
              <a:ext cx="8882" cy="32025"/>
            </a:xfrm>
            <a:custGeom>
              <a:avLst/>
              <a:pathLst>
                <a:path w="8882" h="32025">
                  <a:moveTo>
                    <a:pt x="8882" y="0"/>
                  </a:moveTo>
                  <a:lnTo>
                    <a:pt x="0" y="320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0" name="pl1669"/>
            <p:cNvSpPr/>
            <p:nvPr/>
          </p:nvSpPr>
          <p:spPr>
            <a:xfrm>
              <a:off x="4243003" y="4091206"/>
              <a:ext cx="2153" cy="9503"/>
            </a:xfrm>
            <a:custGeom>
              <a:avLst/>
              <a:pathLst>
                <a:path w="2153" h="9503">
                  <a:moveTo>
                    <a:pt x="2153" y="0"/>
                  </a:moveTo>
                  <a:lnTo>
                    <a:pt x="0" y="95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1" name="pl1670"/>
            <p:cNvSpPr/>
            <p:nvPr/>
          </p:nvSpPr>
          <p:spPr>
            <a:xfrm>
              <a:off x="4245157" y="409120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2" name="pl1671"/>
            <p:cNvSpPr/>
            <p:nvPr/>
          </p:nvSpPr>
          <p:spPr>
            <a:xfrm>
              <a:off x="4245157" y="4081685"/>
              <a:ext cx="2072" cy="9521"/>
            </a:xfrm>
            <a:custGeom>
              <a:avLst/>
              <a:pathLst>
                <a:path w="2072" h="9521">
                  <a:moveTo>
                    <a:pt x="0" y="9521"/>
                  </a:moveTo>
                  <a:lnTo>
                    <a:pt x="207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3" name="pl1672"/>
            <p:cNvSpPr/>
            <p:nvPr/>
          </p:nvSpPr>
          <p:spPr>
            <a:xfrm>
              <a:off x="4218661" y="4095589"/>
              <a:ext cx="2190" cy="9294"/>
            </a:xfrm>
            <a:custGeom>
              <a:avLst/>
              <a:pathLst>
                <a:path w="2190" h="9294">
                  <a:moveTo>
                    <a:pt x="2190" y="0"/>
                  </a:moveTo>
                  <a:lnTo>
                    <a:pt x="0" y="92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4" name="pl1673"/>
            <p:cNvSpPr/>
            <p:nvPr/>
          </p:nvSpPr>
          <p:spPr>
            <a:xfrm>
              <a:off x="4182393" y="4042208"/>
              <a:ext cx="3195" cy="16291"/>
            </a:xfrm>
            <a:custGeom>
              <a:avLst/>
              <a:pathLst>
                <a:path w="3195" h="16291">
                  <a:moveTo>
                    <a:pt x="3195" y="0"/>
                  </a:moveTo>
                  <a:lnTo>
                    <a:pt x="0" y="1629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5" name="pl1674"/>
            <p:cNvSpPr/>
            <p:nvPr/>
          </p:nvSpPr>
          <p:spPr>
            <a:xfrm>
              <a:off x="4257942" y="4009769"/>
              <a:ext cx="2215" cy="14447"/>
            </a:xfrm>
            <a:custGeom>
              <a:avLst/>
              <a:pathLst>
                <a:path w="2215" h="14447">
                  <a:moveTo>
                    <a:pt x="2215" y="0"/>
                  </a:moveTo>
                  <a:lnTo>
                    <a:pt x="0" y="144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6" name="pl1675"/>
            <p:cNvSpPr/>
            <p:nvPr/>
          </p:nvSpPr>
          <p:spPr>
            <a:xfrm>
              <a:off x="4259439" y="4009769"/>
              <a:ext cx="717" cy="4818"/>
            </a:xfrm>
            <a:custGeom>
              <a:avLst/>
              <a:pathLst>
                <a:path w="717" h="4818">
                  <a:moveTo>
                    <a:pt x="717" y="0"/>
                  </a:moveTo>
                  <a:lnTo>
                    <a:pt x="0" y="48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7" name="pl1676"/>
            <p:cNvSpPr/>
            <p:nvPr/>
          </p:nvSpPr>
          <p:spPr>
            <a:xfrm>
              <a:off x="4260157" y="4004947"/>
              <a:ext cx="697" cy="4821"/>
            </a:xfrm>
            <a:custGeom>
              <a:avLst/>
              <a:pathLst>
                <a:path w="697" h="4821">
                  <a:moveTo>
                    <a:pt x="0" y="4821"/>
                  </a:moveTo>
                  <a:lnTo>
                    <a:pt x="6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8" name="pl1677"/>
            <p:cNvSpPr/>
            <p:nvPr/>
          </p:nvSpPr>
          <p:spPr>
            <a:xfrm>
              <a:off x="4260157" y="3995294"/>
              <a:ext cx="2029" cy="14474"/>
            </a:xfrm>
            <a:custGeom>
              <a:avLst/>
              <a:pathLst>
                <a:path w="2029" h="14474">
                  <a:moveTo>
                    <a:pt x="0" y="14474"/>
                  </a:moveTo>
                  <a:lnTo>
                    <a:pt x="20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9" name="pl1678"/>
            <p:cNvSpPr/>
            <p:nvPr/>
          </p:nvSpPr>
          <p:spPr>
            <a:xfrm>
              <a:off x="4233943" y="4018268"/>
              <a:ext cx="1922" cy="11780"/>
            </a:xfrm>
            <a:custGeom>
              <a:avLst/>
              <a:pathLst>
                <a:path w="1922" h="11780">
                  <a:moveTo>
                    <a:pt x="1922" y="0"/>
                  </a:moveTo>
                  <a:lnTo>
                    <a:pt x="0" y="117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0" name="pl1679"/>
            <p:cNvSpPr/>
            <p:nvPr/>
          </p:nvSpPr>
          <p:spPr>
            <a:xfrm>
              <a:off x="4251128" y="4053019"/>
              <a:ext cx="1826" cy="9571"/>
            </a:xfrm>
            <a:custGeom>
              <a:avLst/>
              <a:pathLst>
                <a:path w="1826" h="9571">
                  <a:moveTo>
                    <a:pt x="1826" y="0"/>
                  </a:moveTo>
                  <a:lnTo>
                    <a:pt x="0" y="95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1" name="pl1680"/>
            <p:cNvSpPr/>
            <p:nvPr/>
          </p:nvSpPr>
          <p:spPr>
            <a:xfrm>
              <a:off x="4252955" y="405301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2" name="pl1681"/>
            <p:cNvSpPr/>
            <p:nvPr/>
          </p:nvSpPr>
          <p:spPr>
            <a:xfrm>
              <a:off x="4252955" y="4043433"/>
              <a:ext cx="1744" cy="9586"/>
            </a:xfrm>
            <a:custGeom>
              <a:avLst/>
              <a:pathLst>
                <a:path w="1744" h="9586">
                  <a:moveTo>
                    <a:pt x="0" y="9586"/>
                  </a:moveTo>
                  <a:lnTo>
                    <a:pt x="174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3" name="pl1682"/>
            <p:cNvSpPr/>
            <p:nvPr/>
          </p:nvSpPr>
          <p:spPr>
            <a:xfrm>
              <a:off x="4240876" y="3930994"/>
              <a:ext cx="5246" cy="51817"/>
            </a:xfrm>
            <a:custGeom>
              <a:avLst/>
              <a:pathLst>
                <a:path w="5246" h="51817">
                  <a:moveTo>
                    <a:pt x="5246" y="0"/>
                  </a:moveTo>
                  <a:lnTo>
                    <a:pt x="0" y="518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4" name="pl1683"/>
            <p:cNvSpPr/>
            <p:nvPr/>
          </p:nvSpPr>
          <p:spPr>
            <a:xfrm>
              <a:off x="4242019" y="3930994"/>
              <a:ext cx="4103" cy="42336"/>
            </a:xfrm>
            <a:custGeom>
              <a:avLst/>
              <a:pathLst>
                <a:path w="4103" h="42336">
                  <a:moveTo>
                    <a:pt x="4103" y="0"/>
                  </a:moveTo>
                  <a:lnTo>
                    <a:pt x="0" y="423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5" name="pl1684"/>
            <p:cNvSpPr/>
            <p:nvPr/>
          </p:nvSpPr>
          <p:spPr>
            <a:xfrm>
              <a:off x="4243081" y="3930994"/>
              <a:ext cx="3041" cy="32846"/>
            </a:xfrm>
            <a:custGeom>
              <a:avLst/>
              <a:pathLst>
                <a:path w="3041" h="32846">
                  <a:moveTo>
                    <a:pt x="3041" y="0"/>
                  </a:moveTo>
                  <a:lnTo>
                    <a:pt x="0" y="328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6" name="pl1685"/>
            <p:cNvSpPr/>
            <p:nvPr/>
          </p:nvSpPr>
          <p:spPr>
            <a:xfrm>
              <a:off x="4244062" y="3930994"/>
              <a:ext cx="2061" cy="23348"/>
            </a:xfrm>
            <a:custGeom>
              <a:avLst/>
              <a:pathLst>
                <a:path w="2061" h="23348">
                  <a:moveTo>
                    <a:pt x="2061" y="0"/>
                  </a:moveTo>
                  <a:lnTo>
                    <a:pt x="0" y="233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7" name="pl1686"/>
            <p:cNvSpPr/>
            <p:nvPr/>
          </p:nvSpPr>
          <p:spPr>
            <a:xfrm>
              <a:off x="4244961" y="3930994"/>
              <a:ext cx="1162" cy="13841"/>
            </a:xfrm>
            <a:custGeom>
              <a:avLst/>
              <a:pathLst>
                <a:path w="1162" h="13841">
                  <a:moveTo>
                    <a:pt x="1162" y="0"/>
                  </a:moveTo>
                  <a:lnTo>
                    <a:pt x="0" y="138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8" name="pl1687"/>
            <p:cNvSpPr/>
            <p:nvPr/>
          </p:nvSpPr>
          <p:spPr>
            <a:xfrm>
              <a:off x="4271944" y="3859319"/>
              <a:ext cx="167" cy="9742"/>
            </a:xfrm>
            <a:custGeom>
              <a:avLst/>
              <a:pathLst>
                <a:path w="167" h="9742">
                  <a:moveTo>
                    <a:pt x="167" y="0"/>
                  </a:moveTo>
                  <a:lnTo>
                    <a:pt x="0" y="97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9" name="pl1688"/>
            <p:cNvSpPr/>
            <p:nvPr/>
          </p:nvSpPr>
          <p:spPr>
            <a:xfrm>
              <a:off x="4272111" y="385931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0" name="pl1689"/>
            <p:cNvSpPr/>
            <p:nvPr/>
          </p:nvSpPr>
          <p:spPr>
            <a:xfrm>
              <a:off x="4272111" y="3849575"/>
              <a:ext cx="83" cy="9743"/>
            </a:xfrm>
            <a:custGeom>
              <a:avLst/>
              <a:pathLst>
                <a:path w="83" h="9743">
                  <a:moveTo>
                    <a:pt x="0" y="9743"/>
                  </a:moveTo>
                  <a:lnTo>
                    <a:pt x="8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1" name="pl1690"/>
            <p:cNvSpPr/>
            <p:nvPr/>
          </p:nvSpPr>
          <p:spPr>
            <a:xfrm>
              <a:off x="4245778" y="3930994"/>
              <a:ext cx="344" cy="4326"/>
            </a:xfrm>
            <a:custGeom>
              <a:avLst/>
              <a:pathLst>
                <a:path w="344" h="4326">
                  <a:moveTo>
                    <a:pt x="344" y="0"/>
                  </a:moveTo>
                  <a:lnTo>
                    <a:pt x="0" y="43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2" name="pl1691"/>
            <p:cNvSpPr/>
            <p:nvPr/>
          </p:nvSpPr>
          <p:spPr>
            <a:xfrm>
              <a:off x="4270441" y="3903142"/>
              <a:ext cx="260" cy="4865"/>
            </a:xfrm>
            <a:custGeom>
              <a:avLst/>
              <a:pathLst>
                <a:path w="260" h="4865">
                  <a:moveTo>
                    <a:pt x="260" y="0"/>
                  </a:moveTo>
                  <a:lnTo>
                    <a:pt x="0" y="48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3" name="pl1692"/>
            <p:cNvSpPr/>
            <p:nvPr/>
          </p:nvSpPr>
          <p:spPr>
            <a:xfrm>
              <a:off x="4270702" y="3898276"/>
              <a:ext cx="240" cy="4866"/>
            </a:xfrm>
            <a:custGeom>
              <a:avLst/>
              <a:pathLst>
                <a:path w="240" h="4866">
                  <a:moveTo>
                    <a:pt x="0" y="4866"/>
                  </a:moveTo>
                  <a:lnTo>
                    <a:pt x="2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4" name="pl1693"/>
            <p:cNvSpPr/>
            <p:nvPr/>
          </p:nvSpPr>
          <p:spPr>
            <a:xfrm>
              <a:off x="4271360" y="3883672"/>
              <a:ext cx="177" cy="4868"/>
            </a:xfrm>
            <a:custGeom>
              <a:avLst/>
              <a:pathLst>
                <a:path w="177" h="4868">
                  <a:moveTo>
                    <a:pt x="177" y="0"/>
                  </a:moveTo>
                  <a:lnTo>
                    <a:pt x="0" y="48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5" name="pl1694"/>
            <p:cNvSpPr/>
            <p:nvPr/>
          </p:nvSpPr>
          <p:spPr>
            <a:xfrm>
              <a:off x="4271537" y="3878802"/>
              <a:ext cx="156" cy="4869"/>
            </a:xfrm>
            <a:custGeom>
              <a:avLst/>
              <a:pathLst>
                <a:path w="156" h="4869">
                  <a:moveTo>
                    <a:pt x="0" y="4869"/>
                  </a:moveTo>
                  <a:lnTo>
                    <a:pt x="1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6" name="pl1695"/>
            <p:cNvSpPr/>
            <p:nvPr/>
          </p:nvSpPr>
          <p:spPr>
            <a:xfrm>
              <a:off x="4246123" y="3925800"/>
              <a:ext cx="391" cy="5193"/>
            </a:xfrm>
            <a:custGeom>
              <a:avLst/>
              <a:pathLst>
                <a:path w="391" h="5193">
                  <a:moveTo>
                    <a:pt x="0" y="5193"/>
                  </a:moveTo>
                  <a:lnTo>
                    <a:pt x="39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7" name="pl1696"/>
            <p:cNvSpPr/>
            <p:nvPr/>
          </p:nvSpPr>
          <p:spPr>
            <a:xfrm>
              <a:off x="4246123" y="3916273"/>
              <a:ext cx="1045" cy="14720"/>
            </a:xfrm>
            <a:custGeom>
              <a:avLst/>
              <a:pathLst>
                <a:path w="1045" h="14720">
                  <a:moveTo>
                    <a:pt x="0" y="14720"/>
                  </a:moveTo>
                  <a:lnTo>
                    <a:pt x="104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8" name="pl1697"/>
            <p:cNvSpPr/>
            <p:nvPr/>
          </p:nvSpPr>
          <p:spPr>
            <a:xfrm>
              <a:off x="4236054" y="4124384"/>
              <a:ext cx="1208" cy="4719"/>
            </a:xfrm>
            <a:custGeom>
              <a:avLst/>
              <a:pathLst>
                <a:path w="1208" h="4719">
                  <a:moveTo>
                    <a:pt x="1208" y="0"/>
                  </a:moveTo>
                  <a:lnTo>
                    <a:pt x="0" y="47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9" name="pl1698"/>
            <p:cNvSpPr/>
            <p:nvPr/>
          </p:nvSpPr>
          <p:spPr>
            <a:xfrm>
              <a:off x="4237263" y="4119659"/>
              <a:ext cx="1188" cy="4724"/>
            </a:xfrm>
            <a:custGeom>
              <a:avLst/>
              <a:pathLst>
                <a:path w="1188" h="4724">
                  <a:moveTo>
                    <a:pt x="0" y="4724"/>
                  </a:moveTo>
                  <a:lnTo>
                    <a:pt x="11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0" name="pl1699"/>
            <p:cNvSpPr/>
            <p:nvPr/>
          </p:nvSpPr>
          <p:spPr>
            <a:xfrm>
              <a:off x="3828487" y="4392213"/>
              <a:ext cx="89279" cy="109367"/>
            </a:xfrm>
            <a:custGeom>
              <a:avLst/>
              <a:pathLst>
                <a:path w="89279" h="109367">
                  <a:moveTo>
                    <a:pt x="89279" y="0"/>
                  </a:moveTo>
                  <a:lnTo>
                    <a:pt x="46663" y="56335"/>
                  </a:lnTo>
                  <a:lnTo>
                    <a:pt x="0" y="10936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1" name="pl1700"/>
            <p:cNvSpPr/>
            <p:nvPr/>
          </p:nvSpPr>
          <p:spPr>
            <a:xfrm>
              <a:off x="4081111" y="4308137"/>
              <a:ext cx="17162" cy="34085"/>
            </a:xfrm>
            <a:custGeom>
              <a:avLst/>
              <a:pathLst>
                <a:path w="17162" h="34085">
                  <a:moveTo>
                    <a:pt x="17162" y="0"/>
                  </a:moveTo>
                  <a:lnTo>
                    <a:pt x="0" y="340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2" name="pl1701"/>
            <p:cNvSpPr/>
            <p:nvPr/>
          </p:nvSpPr>
          <p:spPr>
            <a:xfrm>
              <a:off x="4150398" y="4352300"/>
              <a:ext cx="2184" cy="4354"/>
            </a:xfrm>
            <a:custGeom>
              <a:avLst/>
              <a:pathLst>
                <a:path w="2184" h="4354">
                  <a:moveTo>
                    <a:pt x="2184" y="0"/>
                  </a:moveTo>
                  <a:lnTo>
                    <a:pt x="0" y="43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3" name="pl1702"/>
            <p:cNvSpPr/>
            <p:nvPr/>
          </p:nvSpPr>
          <p:spPr>
            <a:xfrm>
              <a:off x="4152583" y="4347936"/>
              <a:ext cx="2166" cy="4364"/>
            </a:xfrm>
            <a:custGeom>
              <a:avLst/>
              <a:pathLst>
                <a:path w="2166" h="4364">
                  <a:moveTo>
                    <a:pt x="0" y="4364"/>
                  </a:moveTo>
                  <a:lnTo>
                    <a:pt x="216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4" name="pl1703"/>
            <p:cNvSpPr/>
            <p:nvPr/>
          </p:nvSpPr>
          <p:spPr>
            <a:xfrm>
              <a:off x="4085341" y="4308137"/>
              <a:ext cx="12932" cy="25961"/>
            </a:xfrm>
            <a:custGeom>
              <a:avLst/>
              <a:pathLst>
                <a:path w="12932" h="25961">
                  <a:moveTo>
                    <a:pt x="12932" y="0"/>
                  </a:moveTo>
                  <a:lnTo>
                    <a:pt x="0" y="259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5" name="pl1704"/>
            <p:cNvSpPr/>
            <p:nvPr/>
          </p:nvSpPr>
          <p:spPr>
            <a:xfrm>
              <a:off x="4138554" y="4317795"/>
              <a:ext cx="5472" cy="11496"/>
            </a:xfrm>
            <a:custGeom>
              <a:avLst/>
              <a:pathLst>
                <a:path w="5472" h="11496">
                  <a:moveTo>
                    <a:pt x="5472" y="0"/>
                  </a:moveTo>
                  <a:lnTo>
                    <a:pt x="0" y="114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6" name="pl1705"/>
            <p:cNvSpPr/>
            <p:nvPr/>
          </p:nvSpPr>
          <p:spPr>
            <a:xfrm>
              <a:off x="4142671" y="4317795"/>
              <a:ext cx="1355" cy="2879"/>
            </a:xfrm>
            <a:custGeom>
              <a:avLst/>
              <a:pathLst>
                <a:path w="1355" h="2879">
                  <a:moveTo>
                    <a:pt x="1355" y="0"/>
                  </a:moveTo>
                  <a:lnTo>
                    <a:pt x="0" y="28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7" name="pl1706"/>
            <p:cNvSpPr/>
            <p:nvPr/>
          </p:nvSpPr>
          <p:spPr>
            <a:xfrm>
              <a:off x="4167352" y="4312698"/>
              <a:ext cx="4049" cy="8862"/>
            </a:xfrm>
            <a:custGeom>
              <a:avLst/>
              <a:pathLst>
                <a:path w="4049" h="8862">
                  <a:moveTo>
                    <a:pt x="4049" y="0"/>
                  </a:moveTo>
                  <a:lnTo>
                    <a:pt x="0" y="88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8" name="pl1707"/>
            <p:cNvSpPr/>
            <p:nvPr/>
          </p:nvSpPr>
          <p:spPr>
            <a:xfrm>
              <a:off x="4171401" y="431269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9" name="pl1708"/>
            <p:cNvSpPr/>
            <p:nvPr/>
          </p:nvSpPr>
          <p:spPr>
            <a:xfrm>
              <a:off x="4171401" y="4303801"/>
              <a:ext cx="3973" cy="8897"/>
            </a:xfrm>
            <a:custGeom>
              <a:avLst/>
              <a:pathLst>
                <a:path w="3973" h="8897">
                  <a:moveTo>
                    <a:pt x="0" y="8897"/>
                  </a:moveTo>
                  <a:lnTo>
                    <a:pt x="397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0" name="pl1709"/>
            <p:cNvSpPr/>
            <p:nvPr/>
          </p:nvSpPr>
          <p:spPr>
            <a:xfrm>
              <a:off x="4137519" y="4250954"/>
              <a:ext cx="10780" cy="25909"/>
            </a:xfrm>
            <a:custGeom>
              <a:avLst/>
              <a:pathLst>
                <a:path w="10780" h="25909">
                  <a:moveTo>
                    <a:pt x="10780" y="0"/>
                  </a:moveTo>
                  <a:lnTo>
                    <a:pt x="0" y="259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1" name="pl1710"/>
            <p:cNvSpPr/>
            <p:nvPr/>
          </p:nvSpPr>
          <p:spPr>
            <a:xfrm>
              <a:off x="4201034" y="4213082"/>
              <a:ext cx="9827" cy="27530"/>
            </a:xfrm>
            <a:custGeom>
              <a:avLst/>
              <a:pathLst>
                <a:path w="9827" h="27530">
                  <a:moveTo>
                    <a:pt x="9827" y="0"/>
                  </a:moveTo>
                  <a:lnTo>
                    <a:pt x="0" y="275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2" name="pl1711"/>
            <p:cNvSpPr/>
            <p:nvPr/>
          </p:nvSpPr>
          <p:spPr>
            <a:xfrm>
              <a:off x="4204389" y="4213082"/>
              <a:ext cx="6473" cy="18381"/>
            </a:xfrm>
            <a:custGeom>
              <a:avLst/>
              <a:pathLst>
                <a:path w="6473" h="18381">
                  <a:moveTo>
                    <a:pt x="6473" y="0"/>
                  </a:moveTo>
                  <a:lnTo>
                    <a:pt x="0" y="183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3" name="pl1712"/>
            <p:cNvSpPr/>
            <p:nvPr/>
          </p:nvSpPr>
          <p:spPr>
            <a:xfrm>
              <a:off x="4207665" y="4213082"/>
              <a:ext cx="3197" cy="9204"/>
            </a:xfrm>
            <a:custGeom>
              <a:avLst/>
              <a:pathLst>
                <a:path w="3197" h="9204">
                  <a:moveTo>
                    <a:pt x="3197" y="0"/>
                  </a:moveTo>
                  <a:lnTo>
                    <a:pt x="0" y="92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4" name="pl1713"/>
            <p:cNvSpPr/>
            <p:nvPr/>
          </p:nvSpPr>
          <p:spPr>
            <a:xfrm>
              <a:off x="4210862" y="421308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5" name="pl1714"/>
            <p:cNvSpPr/>
            <p:nvPr/>
          </p:nvSpPr>
          <p:spPr>
            <a:xfrm>
              <a:off x="4210862" y="4203850"/>
              <a:ext cx="3118" cy="9231"/>
            </a:xfrm>
            <a:custGeom>
              <a:avLst/>
              <a:pathLst>
                <a:path w="3118" h="9231">
                  <a:moveTo>
                    <a:pt x="0" y="9231"/>
                  </a:moveTo>
                  <a:lnTo>
                    <a:pt x="311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6" name="pl1715"/>
            <p:cNvSpPr/>
            <p:nvPr/>
          </p:nvSpPr>
          <p:spPr>
            <a:xfrm>
              <a:off x="4210862" y="4194592"/>
              <a:ext cx="6157" cy="18489"/>
            </a:xfrm>
            <a:custGeom>
              <a:avLst/>
              <a:pathLst>
                <a:path w="6157" h="18489">
                  <a:moveTo>
                    <a:pt x="0" y="18489"/>
                  </a:moveTo>
                  <a:lnTo>
                    <a:pt x="615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7" name="pl1716"/>
            <p:cNvSpPr/>
            <p:nvPr/>
          </p:nvSpPr>
          <p:spPr>
            <a:xfrm>
              <a:off x="4210862" y="4185308"/>
              <a:ext cx="9116" cy="27773"/>
            </a:xfrm>
            <a:custGeom>
              <a:avLst/>
              <a:pathLst>
                <a:path w="9116" h="27773">
                  <a:moveTo>
                    <a:pt x="0" y="27773"/>
                  </a:moveTo>
                  <a:lnTo>
                    <a:pt x="911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8" name="pl1717"/>
            <p:cNvSpPr/>
            <p:nvPr/>
          </p:nvSpPr>
          <p:spPr>
            <a:xfrm>
              <a:off x="4183092" y="4267881"/>
              <a:ext cx="7409" cy="18024"/>
            </a:xfrm>
            <a:custGeom>
              <a:avLst/>
              <a:pathLst>
                <a:path w="7409" h="18024">
                  <a:moveTo>
                    <a:pt x="7409" y="0"/>
                  </a:moveTo>
                  <a:lnTo>
                    <a:pt x="0" y="180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9" name="pl1718"/>
            <p:cNvSpPr/>
            <p:nvPr/>
          </p:nvSpPr>
          <p:spPr>
            <a:xfrm>
              <a:off x="4186836" y="4267881"/>
              <a:ext cx="3666" cy="9028"/>
            </a:xfrm>
            <a:custGeom>
              <a:avLst/>
              <a:pathLst>
                <a:path w="3666" h="9028">
                  <a:moveTo>
                    <a:pt x="3666" y="0"/>
                  </a:moveTo>
                  <a:lnTo>
                    <a:pt x="0" y="90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0" name="pl1719"/>
            <p:cNvSpPr/>
            <p:nvPr/>
          </p:nvSpPr>
          <p:spPr>
            <a:xfrm>
              <a:off x="4190502" y="426788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1" name="pl1720"/>
            <p:cNvSpPr/>
            <p:nvPr/>
          </p:nvSpPr>
          <p:spPr>
            <a:xfrm>
              <a:off x="4190502" y="4258822"/>
              <a:ext cx="3588" cy="9059"/>
            </a:xfrm>
            <a:custGeom>
              <a:avLst/>
              <a:pathLst>
                <a:path w="3588" h="9059">
                  <a:moveTo>
                    <a:pt x="0" y="9059"/>
                  </a:moveTo>
                  <a:lnTo>
                    <a:pt x="35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2" name="pl1721"/>
            <p:cNvSpPr/>
            <p:nvPr/>
          </p:nvSpPr>
          <p:spPr>
            <a:xfrm>
              <a:off x="4190502" y="4249732"/>
              <a:ext cx="7099" cy="18149"/>
            </a:xfrm>
            <a:custGeom>
              <a:avLst/>
              <a:pathLst>
                <a:path w="7099" h="18149">
                  <a:moveTo>
                    <a:pt x="0" y="18149"/>
                  </a:moveTo>
                  <a:lnTo>
                    <a:pt x="709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3" name="pl1722"/>
            <p:cNvSpPr/>
            <p:nvPr/>
          </p:nvSpPr>
          <p:spPr>
            <a:xfrm>
              <a:off x="3967168" y="4616027"/>
              <a:ext cx="3313" cy="3571"/>
            </a:xfrm>
            <a:custGeom>
              <a:avLst/>
              <a:pathLst>
                <a:path w="3313" h="3571">
                  <a:moveTo>
                    <a:pt x="3313" y="0"/>
                  </a:moveTo>
                  <a:lnTo>
                    <a:pt x="0" y="35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4" name="pl1723"/>
            <p:cNvSpPr/>
            <p:nvPr/>
          </p:nvSpPr>
          <p:spPr>
            <a:xfrm>
              <a:off x="3970482" y="4612441"/>
              <a:ext cx="3298" cy="3586"/>
            </a:xfrm>
            <a:custGeom>
              <a:avLst/>
              <a:pathLst>
                <a:path w="3298" h="3586">
                  <a:moveTo>
                    <a:pt x="0" y="3586"/>
                  </a:moveTo>
                  <a:lnTo>
                    <a:pt x="329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5" name="pl1724"/>
            <p:cNvSpPr/>
            <p:nvPr/>
          </p:nvSpPr>
          <p:spPr>
            <a:xfrm>
              <a:off x="3963432" y="4584678"/>
              <a:ext cx="4774" cy="5338"/>
            </a:xfrm>
            <a:custGeom>
              <a:avLst/>
              <a:pathLst>
                <a:path w="4774" h="5338">
                  <a:moveTo>
                    <a:pt x="4774" y="0"/>
                  </a:moveTo>
                  <a:lnTo>
                    <a:pt x="0" y="533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6" name="pl1725"/>
            <p:cNvSpPr/>
            <p:nvPr/>
          </p:nvSpPr>
          <p:spPr>
            <a:xfrm>
              <a:off x="3986818" y="4594300"/>
              <a:ext cx="3220" cy="3655"/>
            </a:xfrm>
            <a:custGeom>
              <a:avLst/>
              <a:pathLst>
                <a:path w="3220" h="3655">
                  <a:moveTo>
                    <a:pt x="3220" y="0"/>
                  </a:moveTo>
                  <a:lnTo>
                    <a:pt x="0" y="36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7" name="pl1726"/>
            <p:cNvSpPr/>
            <p:nvPr/>
          </p:nvSpPr>
          <p:spPr>
            <a:xfrm>
              <a:off x="3990038" y="4590631"/>
              <a:ext cx="3204" cy="3669"/>
            </a:xfrm>
            <a:custGeom>
              <a:avLst/>
              <a:pathLst>
                <a:path w="3204" h="3669">
                  <a:moveTo>
                    <a:pt x="0" y="3669"/>
                  </a:moveTo>
                  <a:lnTo>
                    <a:pt x="320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8" name="pl1727"/>
            <p:cNvSpPr/>
            <p:nvPr/>
          </p:nvSpPr>
          <p:spPr>
            <a:xfrm>
              <a:off x="3965039" y="4538180"/>
              <a:ext cx="13024" cy="15529"/>
            </a:xfrm>
            <a:custGeom>
              <a:avLst/>
              <a:pathLst>
                <a:path w="13024" h="15529">
                  <a:moveTo>
                    <a:pt x="13024" y="0"/>
                  </a:moveTo>
                  <a:lnTo>
                    <a:pt x="0" y="155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9" name="pl1728"/>
            <p:cNvSpPr/>
            <p:nvPr/>
          </p:nvSpPr>
          <p:spPr>
            <a:xfrm>
              <a:off x="3971086" y="4538180"/>
              <a:ext cx="6977" cy="8391"/>
            </a:xfrm>
            <a:custGeom>
              <a:avLst/>
              <a:pathLst>
                <a:path w="6977" h="8391">
                  <a:moveTo>
                    <a:pt x="6977" y="0"/>
                  </a:moveTo>
                  <a:lnTo>
                    <a:pt x="0" y="839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0" name="pl1729"/>
            <p:cNvSpPr/>
            <p:nvPr/>
          </p:nvSpPr>
          <p:spPr>
            <a:xfrm>
              <a:off x="4012140" y="4564564"/>
              <a:ext cx="3093" cy="3764"/>
            </a:xfrm>
            <a:custGeom>
              <a:avLst/>
              <a:pathLst>
                <a:path w="3093" h="3764">
                  <a:moveTo>
                    <a:pt x="3093" y="0"/>
                  </a:moveTo>
                  <a:lnTo>
                    <a:pt x="0" y="376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1" name="pl1730"/>
            <p:cNvSpPr/>
            <p:nvPr/>
          </p:nvSpPr>
          <p:spPr>
            <a:xfrm>
              <a:off x="4015233" y="4560786"/>
              <a:ext cx="3077" cy="3777"/>
            </a:xfrm>
            <a:custGeom>
              <a:avLst/>
              <a:pathLst>
                <a:path w="3077" h="3777">
                  <a:moveTo>
                    <a:pt x="0" y="3777"/>
                  </a:moveTo>
                  <a:lnTo>
                    <a:pt x="307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2" name="pl1731"/>
            <p:cNvSpPr/>
            <p:nvPr/>
          </p:nvSpPr>
          <p:spPr>
            <a:xfrm>
              <a:off x="4006636" y="4530275"/>
              <a:ext cx="6899" cy="8746"/>
            </a:xfrm>
            <a:custGeom>
              <a:avLst/>
              <a:pathLst>
                <a:path w="6899" h="8746">
                  <a:moveTo>
                    <a:pt x="6899" y="0"/>
                  </a:moveTo>
                  <a:lnTo>
                    <a:pt x="0" y="87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3" name="pl1732"/>
            <p:cNvSpPr/>
            <p:nvPr/>
          </p:nvSpPr>
          <p:spPr>
            <a:xfrm>
              <a:off x="4012556" y="4530275"/>
              <a:ext cx="980" cy="1253"/>
            </a:xfrm>
            <a:custGeom>
              <a:avLst/>
              <a:pathLst>
                <a:path w="980" h="1253">
                  <a:moveTo>
                    <a:pt x="980" y="0"/>
                  </a:moveTo>
                  <a:lnTo>
                    <a:pt x="0" y="12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4" name="pl1733"/>
            <p:cNvSpPr/>
            <p:nvPr/>
          </p:nvSpPr>
          <p:spPr>
            <a:xfrm>
              <a:off x="4036431" y="4533980"/>
              <a:ext cx="2962" cy="3867"/>
            </a:xfrm>
            <a:custGeom>
              <a:avLst/>
              <a:pathLst>
                <a:path w="2962" h="3867">
                  <a:moveTo>
                    <a:pt x="2962" y="0"/>
                  </a:moveTo>
                  <a:lnTo>
                    <a:pt x="0" y="386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5" name="pl1734"/>
            <p:cNvSpPr/>
            <p:nvPr/>
          </p:nvSpPr>
          <p:spPr>
            <a:xfrm>
              <a:off x="4039393" y="4530100"/>
              <a:ext cx="2945" cy="3880"/>
            </a:xfrm>
            <a:custGeom>
              <a:avLst/>
              <a:pathLst>
                <a:path w="2945" h="3880">
                  <a:moveTo>
                    <a:pt x="0" y="3880"/>
                  </a:moveTo>
                  <a:lnTo>
                    <a:pt x="294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6" name="pl1735"/>
            <p:cNvSpPr/>
            <p:nvPr/>
          </p:nvSpPr>
          <p:spPr>
            <a:xfrm>
              <a:off x="4048181" y="4518383"/>
              <a:ext cx="2895" cy="3918"/>
            </a:xfrm>
            <a:custGeom>
              <a:avLst/>
              <a:pathLst>
                <a:path w="2895" h="3918">
                  <a:moveTo>
                    <a:pt x="2895" y="0"/>
                  </a:moveTo>
                  <a:lnTo>
                    <a:pt x="0" y="39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7" name="pl1736"/>
            <p:cNvSpPr/>
            <p:nvPr/>
          </p:nvSpPr>
          <p:spPr>
            <a:xfrm>
              <a:off x="4051077" y="4514452"/>
              <a:ext cx="2878" cy="3930"/>
            </a:xfrm>
            <a:custGeom>
              <a:avLst/>
              <a:pathLst>
                <a:path w="2878" h="3930">
                  <a:moveTo>
                    <a:pt x="0" y="3930"/>
                  </a:moveTo>
                  <a:lnTo>
                    <a:pt x="287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8" name="pl1737"/>
            <p:cNvSpPr/>
            <p:nvPr/>
          </p:nvSpPr>
          <p:spPr>
            <a:xfrm>
              <a:off x="4087172" y="4462262"/>
              <a:ext cx="2655" cy="4084"/>
            </a:xfrm>
            <a:custGeom>
              <a:avLst/>
              <a:pathLst>
                <a:path w="2655" h="4084">
                  <a:moveTo>
                    <a:pt x="2655" y="0"/>
                  </a:moveTo>
                  <a:lnTo>
                    <a:pt x="0" y="40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9" name="pl1738"/>
            <p:cNvSpPr/>
            <p:nvPr/>
          </p:nvSpPr>
          <p:spPr>
            <a:xfrm>
              <a:off x="4089828" y="4458166"/>
              <a:ext cx="2638" cy="4096"/>
            </a:xfrm>
            <a:custGeom>
              <a:avLst/>
              <a:pathLst>
                <a:path w="2638" h="4096">
                  <a:moveTo>
                    <a:pt x="0" y="4096"/>
                  </a:moveTo>
                  <a:lnTo>
                    <a:pt x="26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0" name="pl1739"/>
            <p:cNvSpPr/>
            <p:nvPr/>
          </p:nvSpPr>
          <p:spPr>
            <a:xfrm>
              <a:off x="4112933" y="4403919"/>
              <a:ext cx="12210" cy="21079"/>
            </a:xfrm>
            <a:custGeom>
              <a:avLst/>
              <a:pathLst>
                <a:path w="12210" h="21079">
                  <a:moveTo>
                    <a:pt x="12210" y="0"/>
                  </a:moveTo>
                  <a:lnTo>
                    <a:pt x="0" y="210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1" name="pl1740"/>
            <p:cNvSpPr/>
            <p:nvPr/>
          </p:nvSpPr>
          <p:spPr>
            <a:xfrm>
              <a:off x="4117871" y="4403919"/>
              <a:ext cx="7271" cy="12678"/>
            </a:xfrm>
            <a:custGeom>
              <a:avLst/>
              <a:pathLst>
                <a:path w="7271" h="12678">
                  <a:moveTo>
                    <a:pt x="7271" y="0"/>
                  </a:moveTo>
                  <a:lnTo>
                    <a:pt x="0" y="126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2" name="pl1741"/>
            <p:cNvSpPr/>
            <p:nvPr/>
          </p:nvSpPr>
          <p:spPr>
            <a:xfrm>
              <a:off x="4122737" y="4403919"/>
              <a:ext cx="2405" cy="4236"/>
            </a:xfrm>
            <a:custGeom>
              <a:avLst/>
              <a:pathLst>
                <a:path w="2405" h="4236">
                  <a:moveTo>
                    <a:pt x="2405" y="0"/>
                  </a:moveTo>
                  <a:lnTo>
                    <a:pt x="0" y="42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3" name="pl1742"/>
            <p:cNvSpPr/>
            <p:nvPr/>
          </p:nvSpPr>
          <p:spPr>
            <a:xfrm>
              <a:off x="4125143" y="4399672"/>
              <a:ext cx="2387" cy="4246"/>
            </a:xfrm>
            <a:custGeom>
              <a:avLst/>
              <a:pathLst>
                <a:path w="2387" h="4246">
                  <a:moveTo>
                    <a:pt x="0" y="4246"/>
                  </a:moveTo>
                  <a:lnTo>
                    <a:pt x="238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4" name="pl1743"/>
            <p:cNvSpPr/>
            <p:nvPr/>
          </p:nvSpPr>
          <p:spPr>
            <a:xfrm>
              <a:off x="4125143" y="4391148"/>
              <a:ext cx="7108" cy="12771"/>
            </a:xfrm>
            <a:custGeom>
              <a:avLst/>
              <a:pathLst>
                <a:path w="7108" h="12771">
                  <a:moveTo>
                    <a:pt x="0" y="12771"/>
                  </a:moveTo>
                  <a:lnTo>
                    <a:pt x="710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5" name="pl1744"/>
            <p:cNvSpPr/>
            <p:nvPr/>
          </p:nvSpPr>
          <p:spPr>
            <a:xfrm>
              <a:off x="4125143" y="4382583"/>
              <a:ext cx="11755" cy="21335"/>
            </a:xfrm>
            <a:custGeom>
              <a:avLst/>
              <a:pathLst>
                <a:path w="11755" h="21335">
                  <a:moveTo>
                    <a:pt x="0" y="21335"/>
                  </a:moveTo>
                  <a:lnTo>
                    <a:pt x="1175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6" name="pl1745"/>
            <p:cNvSpPr/>
            <p:nvPr/>
          </p:nvSpPr>
          <p:spPr>
            <a:xfrm>
              <a:off x="4078444" y="4431761"/>
              <a:ext cx="3793" cy="6074"/>
            </a:xfrm>
            <a:custGeom>
              <a:avLst/>
              <a:pathLst>
                <a:path w="3793" h="6074">
                  <a:moveTo>
                    <a:pt x="3793" y="0"/>
                  </a:moveTo>
                  <a:lnTo>
                    <a:pt x="0" y="607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7" name="pl1746"/>
            <p:cNvSpPr/>
            <p:nvPr/>
          </p:nvSpPr>
          <p:spPr>
            <a:xfrm>
              <a:off x="4102841" y="4437518"/>
              <a:ext cx="2549" cy="4151"/>
            </a:xfrm>
            <a:custGeom>
              <a:avLst/>
              <a:pathLst>
                <a:path w="2549" h="4151">
                  <a:moveTo>
                    <a:pt x="2549" y="0"/>
                  </a:moveTo>
                  <a:lnTo>
                    <a:pt x="0" y="41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8" name="pl1747"/>
            <p:cNvSpPr/>
            <p:nvPr/>
          </p:nvSpPr>
          <p:spPr>
            <a:xfrm>
              <a:off x="4105391" y="4433356"/>
              <a:ext cx="2531" cy="4162"/>
            </a:xfrm>
            <a:custGeom>
              <a:avLst/>
              <a:pathLst>
                <a:path w="2531" h="4162">
                  <a:moveTo>
                    <a:pt x="0" y="4162"/>
                  </a:moveTo>
                  <a:lnTo>
                    <a:pt x="2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9" name="pl1748"/>
            <p:cNvSpPr/>
            <p:nvPr/>
          </p:nvSpPr>
          <p:spPr>
            <a:xfrm>
              <a:off x="4059663" y="4502587"/>
              <a:ext cx="2828" cy="3967"/>
            </a:xfrm>
            <a:custGeom>
              <a:avLst/>
              <a:pathLst>
                <a:path w="2828" h="3967">
                  <a:moveTo>
                    <a:pt x="2828" y="0"/>
                  </a:moveTo>
                  <a:lnTo>
                    <a:pt x="0" y="396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0" name="pl1749"/>
            <p:cNvSpPr/>
            <p:nvPr/>
          </p:nvSpPr>
          <p:spPr>
            <a:xfrm>
              <a:off x="4062491" y="4498608"/>
              <a:ext cx="2811" cy="3979"/>
            </a:xfrm>
            <a:custGeom>
              <a:avLst/>
              <a:pathLst>
                <a:path w="2811" h="3979">
                  <a:moveTo>
                    <a:pt x="0" y="3979"/>
                  </a:moveTo>
                  <a:lnTo>
                    <a:pt x="28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1" name="pl1750"/>
            <p:cNvSpPr/>
            <p:nvPr/>
          </p:nvSpPr>
          <p:spPr>
            <a:xfrm>
              <a:off x="4070873" y="4482571"/>
              <a:ext cx="5502" cy="8042"/>
            </a:xfrm>
            <a:custGeom>
              <a:avLst/>
              <a:pathLst>
                <a:path w="5502" h="8042">
                  <a:moveTo>
                    <a:pt x="5502" y="0"/>
                  </a:moveTo>
                  <a:lnTo>
                    <a:pt x="0" y="80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2" name="pl1751"/>
            <p:cNvSpPr/>
            <p:nvPr/>
          </p:nvSpPr>
          <p:spPr>
            <a:xfrm>
              <a:off x="4076375" y="448257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3" name="pl1752"/>
            <p:cNvSpPr/>
            <p:nvPr/>
          </p:nvSpPr>
          <p:spPr>
            <a:xfrm>
              <a:off x="4076375" y="4474482"/>
              <a:ext cx="5433" cy="8088"/>
            </a:xfrm>
            <a:custGeom>
              <a:avLst/>
              <a:pathLst>
                <a:path w="5433" h="8088">
                  <a:moveTo>
                    <a:pt x="0" y="8088"/>
                  </a:moveTo>
                  <a:lnTo>
                    <a:pt x="543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4" name="pl1753"/>
            <p:cNvSpPr/>
            <p:nvPr/>
          </p:nvSpPr>
          <p:spPr>
            <a:xfrm>
              <a:off x="3374366" y="4904592"/>
              <a:ext cx="20995" cy="4929"/>
            </a:xfrm>
            <a:custGeom>
              <a:avLst/>
              <a:pathLst>
                <a:path w="20995" h="4929">
                  <a:moveTo>
                    <a:pt x="20995" y="0"/>
                  </a:moveTo>
                  <a:lnTo>
                    <a:pt x="0" y="49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5" name="pl1754"/>
            <p:cNvSpPr/>
            <p:nvPr/>
          </p:nvSpPr>
          <p:spPr>
            <a:xfrm>
              <a:off x="3416463" y="4919841"/>
              <a:ext cx="10766" cy="2864"/>
            </a:xfrm>
            <a:custGeom>
              <a:avLst/>
              <a:pathLst>
                <a:path w="10766" h="2864">
                  <a:moveTo>
                    <a:pt x="10766" y="0"/>
                  </a:moveTo>
                  <a:lnTo>
                    <a:pt x="0" y="286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6" name="pl1755"/>
            <p:cNvSpPr/>
            <p:nvPr/>
          </p:nvSpPr>
          <p:spPr>
            <a:xfrm>
              <a:off x="3425693" y="4919841"/>
              <a:ext cx="1536" cy="415"/>
            </a:xfrm>
            <a:custGeom>
              <a:avLst/>
              <a:pathLst>
                <a:path w="1536" h="415">
                  <a:moveTo>
                    <a:pt x="1536" y="0"/>
                  </a:moveTo>
                  <a:lnTo>
                    <a:pt x="0" y="41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7" name="pl1756"/>
            <p:cNvSpPr/>
            <p:nvPr/>
          </p:nvSpPr>
          <p:spPr>
            <a:xfrm>
              <a:off x="3441014" y="4938308"/>
              <a:ext cx="4689" cy="1319"/>
            </a:xfrm>
            <a:custGeom>
              <a:avLst/>
              <a:pathLst>
                <a:path w="4689" h="1319">
                  <a:moveTo>
                    <a:pt x="4689" y="0"/>
                  </a:moveTo>
                  <a:lnTo>
                    <a:pt x="0" y="13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8" name="pl1757"/>
            <p:cNvSpPr/>
            <p:nvPr/>
          </p:nvSpPr>
          <p:spPr>
            <a:xfrm>
              <a:off x="3445704" y="4936968"/>
              <a:ext cx="4684" cy="1339"/>
            </a:xfrm>
            <a:custGeom>
              <a:avLst/>
              <a:pathLst>
                <a:path w="4684" h="1339">
                  <a:moveTo>
                    <a:pt x="0" y="1339"/>
                  </a:moveTo>
                  <a:lnTo>
                    <a:pt x="468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9" name="pl1758"/>
            <p:cNvSpPr/>
            <p:nvPr/>
          </p:nvSpPr>
          <p:spPr>
            <a:xfrm>
              <a:off x="3403299" y="4948301"/>
              <a:ext cx="4732" cy="1158"/>
            </a:xfrm>
            <a:custGeom>
              <a:avLst/>
              <a:pathLst>
                <a:path w="4732" h="1158">
                  <a:moveTo>
                    <a:pt x="4732" y="0"/>
                  </a:moveTo>
                  <a:lnTo>
                    <a:pt x="0" y="11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0" name="pl1759"/>
            <p:cNvSpPr/>
            <p:nvPr/>
          </p:nvSpPr>
          <p:spPr>
            <a:xfrm>
              <a:off x="3408032" y="4947123"/>
              <a:ext cx="4727" cy="1178"/>
            </a:xfrm>
            <a:custGeom>
              <a:avLst/>
              <a:pathLst>
                <a:path w="4727" h="1178">
                  <a:moveTo>
                    <a:pt x="0" y="1178"/>
                  </a:moveTo>
                  <a:lnTo>
                    <a:pt x="472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1" name="pl1760"/>
            <p:cNvSpPr/>
            <p:nvPr/>
          </p:nvSpPr>
          <p:spPr>
            <a:xfrm>
              <a:off x="3388652" y="4927924"/>
              <a:ext cx="6969" cy="1650"/>
            </a:xfrm>
            <a:custGeom>
              <a:avLst/>
              <a:pathLst>
                <a:path w="6969" h="1650">
                  <a:moveTo>
                    <a:pt x="6969" y="0"/>
                  </a:moveTo>
                  <a:lnTo>
                    <a:pt x="0" y="16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2" name="pl1761"/>
            <p:cNvSpPr/>
            <p:nvPr/>
          </p:nvSpPr>
          <p:spPr>
            <a:xfrm>
              <a:off x="3552520" y="4835170"/>
              <a:ext cx="41067" cy="17981"/>
            </a:xfrm>
            <a:custGeom>
              <a:avLst/>
              <a:pathLst>
                <a:path w="41067" h="17981">
                  <a:moveTo>
                    <a:pt x="41067" y="0"/>
                  </a:moveTo>
                  <a:lnTo>
                    <a:pt x="0" y="179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3" name="pl1762"/>
            <p:cNvSpPr/>
            <p:nvPr/>
          </p:nvSpPr>
          <p:spPr>
            <a:xfrm>
              <a:off x="3561149" y="4835170"/>
              <a:ext cx="32438" cy="14369"/>
            </a:xfrm>
            <a:custGeom>
              <a:avLst/>
              <a:pathLst>
                <a:path w="32438" h="14369">
                  <a:moveTo>
                    <a:pt x="32438" y="0"/>
                  </a:moveTo>
                  <a:lnTo>
                    <a:pt x="0" y="143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4" name="pl1763"/>
            <p:cNvSpPr/>
            <p:nvPr/>
          </p:nvSpPr>
          <p:spPr>
            <a:xfrm>
              <a:off x="3569747" y="4835170"/>
              <a:ext cx="23840" cy="10683"/>
            </a:xfrm>
            <a:custGeom>
              <a:avLst/>
              <a:pathLst>
                <a:path w="23840" h="10683">
                  <a:moveTo>
                    <a:pt x="23840" y="0"/>
                  </a:moveTo>
                  <a:lnTo>
                    <a:pt x="0" y="106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5" name="pl1764"/>
            <p:cNvSpPr/>
            <p:nvPr/>
          </p:nvSpPr>
          <p:spPr>
            <a:xfrm>
              <a:off x="3605654" y="4877634"/>
              <a:ext cx="4431" cy="2024"/>
            </a:xfrm>
            <a:custGeom>
              <a:avLst/>
              <a:pathLst>
                <a:path w="4431" h="2024">
                  <a:moveTo>
                    <a:pt x="4431" y="0"/>
                  </a:moveTo>
                  <a:lnTo>
                    <a:pt x="0" y="20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6" name="pl1765"/>
            <p:cNvSpPr/>
            <p:nvPr/>
          </p:nvSpPr>
          <p:spPr>
            <a:xfrm>
              <a:off x="3610085" y="4875590"/>
              <a:ext cx="4422" cy="2043"/>
            </a:xfrm>
            <a:custGeom>
              <a:avLst/>
              <a:pathLst>
                <a:path w="4422" h="2043">
                  <a:moveTo>
                    <a:pt x="0" y="2043"/>
                  </a:moveTo>
                  <a:lnTo>
                    <a:pt x="442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7" name="pl1766"/>
            <p:cNvSpPr/>
            <p:nvPr/>
          </p:nvSpPr>
          <p:spPr>
            <a:xfrm>
              <a:off x="3578312" y="4835170"/>
              <a:ext cx="15275" cy="6923"/>
            </a:xfrm>
            <a:custGeom>
              <a:avLst/>
              <a:pathLst>
                <a:path w="15275" h="6923">
                  <a:moveTo>
                    <a:pt x="15275" y="0"/>
                  </a:moveTo>
                  <a:lnTo>
                    <a:pt x="0" y="69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8" name="pl1767"/>
            <p:cNvSpPr/>
            <p:nvPr/>
          </p:nvSpPr>
          <p:spPr>
            <a:xfrm>
              <a:off x="3673048" y="4809640"/>
              <a:ext cx="19131" cy="10788"/>
            </a:xfrm>
            <a:custGeom>
              <a:avLst/>
              <a:pathLst>
                <a:path w="19131" h="10788">
                  <a:moveTo>
                    <a:pt x="19131" y="0"/>
                  </a:moveTo>
                  <a:lnTo>
                    <a:pt x="0" y="107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9" name="pl1768"/>
            <p:cNvSpPr/>
            <p:nvPr/>
          </p:nvSpPr>
          <p:spPr>
            <a:xfrm>
              <a:off x="3681392" y="4809640"/>
              <a:ext cx="10787" cy="6143"/>
            </a:xfrm>
            <a:custGeom>
              <a:avLst/>
              <a:pathLst>
                <a:path w="10787" h="6143">
                  <a:moveTo>
                    <a:pt x="10787" y="0"/>
                  </a:moveTo>
                  <a:lnTo>
                    <a:pt x="0" y="61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0" name="pl1769"/>
            <p:cNvSpPr/>
            <p:nvPr/>
          </p:nvSpPr>
          <p:spPr>
            <a:xfrm>
              <a:off x="3689696" y="4809640"/>
              <a:ext cx="2483" cy="1428"/>
            </a:xfrm>
            <a:custGeom>
              <a:avLst/>
              <a:pathLst>
                <a:path w="2483" h="1428">
                  <a:moveTo>
                    <a:pt x="2483" y="0"/>
                  </a:moveTo>
                  <a:lnTo>
                    <a:pt x="0" y="14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1" name="pl1770"/>
            <p:cNvSpPr/>
            <p:nvPr/>
          </p:nvSpPr>
          <p:spPr>
            <a:xfrm>
              <a:off x="3692179" y="4806282"/>
              <a:ext cx="5779" cy="3357"/>
            </a:xfrm>
            <a:custGeom>
              <a:avLst/>
              <a:pathLst>
                <a:path w="5779" h="3357">
                  <a:moveTo>
                    <a:pt x="0" y="3357"/>
                  </a:moveTo>
                  <a:lnTo>
                    <a:pt x="57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2" name="pl1771"/>
            <p:cNvSpPr/>
            <p:nvPr/>
          </p:nvSpPr>
          <p:spPr>
            <a:xfrm>
              <a:off x="3717829" y="4813381"/>
              <a:ext cx="12503" cy="7568"/>
            </a:xfrm>
            <a:custGeom>
              <a:avLst/>
              <a:pathLst>
                <a:path w="12503" h="7568">
                  <a:moveTo>
                    <a:pt x="12503" y="0"/>
                  </a:moveTo>
                  <a:lnTo>
                    <a:pt x="0" y="75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3" name="pl1772"/>
            <p:cNvSpPr/>
            <p:nvPr/>
          </p:nvSpPr>
          <p:spPr>
            <a:xfrm>
              <a:off x="3726176" y="4813381"/>
              <a:ext cx="4157" cy="2540"/>
            </a:xfrm>
            <a:custGeom>
              <a:avLst/>
              <a:pathLst>
                <a:path w="4157" h="2540">
                  <a:moveTo>
                    <a:pt x="4157" y="0"/>
                  </a:moveTo>
                  <a:lnTo>
                    <a:pt x="0" y="254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4" name="pl1773"/>
            <p:cNvSpPr/>
            <p:nvPr/>
          </p:nvSpPr>
          <p:spPr>
            <a:xfrm>
              <a:off x="3730333" y="4810823"/>
              <a:ext cx="4146" cy="2558"/>
            </a:xfrm>
            <a:custGeom>
              <a:avLst/>
              <a:pathLst>
                <a:path w="4146" h="2558">
                  <a:moveTo>
                    <a:pt x="0" y="2558"/>
                  </a:moveTo>
                  <a:lnTo>
                    <a:pt x="414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5" name="pl1774"/>
            <p:cNvSpPr/>
            <p:nvPr/>
          </p:nvSpPr>
          <p:spPr>
            <a:xfrm>
              <a:off x="3730333" y="4805652"/>
              <a:ext cx="12405" cy="7728"/>
            </a:xfrm>
            <a:custGeom>
              <a:avLst/>
              <a:pathLst>
                <a:path w="12405" h="7728">
                  <a:moveTo>
                    <a:pt x="0" y="7728"/>
                  </a:moveTo>
                  <a:lnTo>
                    <a:pt x="1240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6" name="pl1775"/>
            <p:cNvSpPr/>
            <p:nvPr/>
          </p:nvSpPr>
          <p:spPr>
            <a:xfrm>
              <a:off x="3613569" y="4843626"/>
              <a:ext cx="15039" cy="7285"/>
            </a:xfrm>
            <a:custGeom>
              <a:avLst/>
              <a:pathLst>
                <a:path w="15039" h="7285">
                  <a:moveTo>
                    <a:pt x="15039" y="0"/>
                  </a:moveTo>
                  <a:lnTo>
                    <a:pt x="0" y="72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7" name="pl1776"/>
            <p:cNvSpPr/>
            <p:nvPr/>
          </p:nvSpPr>
          <p:spPr>
            <a:xfrm>
              <a:off x="3632110" y="4856349"/>
              <a:ext cx="21796" cy="10877"/>
            </a:xfrm>
            <a:custGeom>
              <a:avLst/>
              <a:pathLst>
                <a:path w="21796" h="10877">
                  <a:moveTo>
                    <a:pt x="21796" y="0"/>
                  </a:moveTo>
                  <a:lnTo>
                    <a:pt x="0" y="108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8" name="pl1777"/>
            <p:cNvSpPr/>
            <p:nvPr/>
          </p:nvSpPr>
          <p:spPr>
            <a:xfrm>
              <a:off x="3640857" y="4856349"/>
              <a:ext cx="13050" cy="6582"/>
            </a:xfrm>
            <a:custGeom>
              <a:avLst/>
              <a:pathLst>
                <a:path w="13050" h="6582">
                  <a:moveTo>
                    <a:pt x="13050" y="0"/>
                  </a:moveTo>
                  <a:lnTo>
                    <a:pt x="0" y="65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9" name="pl1778"/>
            <p:cNvSpPr/>
            <p:nvPr/>
          </p:nvSpPr>
          <p:spPr>
            <a:xfrm>
              <a:off x="3649566" y="4856349"/>
              <a:ext cx="4340" cy="2212"/>
            </a:xfrm>
            <a:custGeom>
              <a:avLst/>
              <a:pathLst>
                <a:path w="4340" h="2212">
                  <a:moveTo>
                    <a:pt x="4340" y="0"/>
                  </a:moveTo>
                  <a:lnTo>
                    <a:pt x="0" y="22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0" name="pl1779"/>
            <p:cNvSpPr/>
            <p:nvPr/>
          </p:nvSpPr>
          <p:spPr>
            <a:xfrm>
              <a:off x="3653907" y="4854117"/>
              <a:ext cx="4331" cy="2231"/>
            </a:xfrm>
            <a:custGeom>
              <a:avLst/>
              <a:pathLst>
                <a:path w="4331" h="2231">
                  <a:moveTo>
                    <a:pt x="0" y="2231"/>
                  </a:moveTo>
                  <a:lnTo>
                    <a:pt x="43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1" name="pl1780"/>
            <p:cNvSpPr/>
            <p:nvPr/>
          </p:nvSpPr>
          <p:spPr>
            <a:xfrm>
              <a:off x="3653907" y="4849599"/>
              <a:ext cx="12964" cy="6749"/>
            </a:xfrm>
            <a:custGeom>
              <a:avLst/>
              <a:pathLst>
                <a:path w="12964" h="6749">
                  <a:moveTo>
                    <a:pt x="0" y="6749"/>
                  </a:moveTo>
                  <a:lnTo>
                    <a:pt x="1296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2" name="pl1781"/>
            <p:cNvSpPr/>
            <p:nvPr/>
          </p:nvSpPr>
          <p:spPr>
            <a:xfrm>
              <a:off x="3653907" y="4845007"/>
              <a:ext cx="21558" cy="11342"/>
            </a:xfrm>
            <a:custGeom>
              <a:avLst/>
              <a:pathLst>
                <a:path w="21558" h="11342">
                  <a:moveTo>
                    <a:pt x="0" y="11342"/>
                  </a:moveTo>
                  <a:lnTo>
                    <a:pt x="215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3" name="pl1782"/>
            <p:cNvSpPr/>
            <p:nvPr/>
          </p:nvSpPr>
          <p:spPr>
            <a:xfrm>
              <a:off x="3714022" y="4731105"/>
              <a:ext cx="18167" cy="11964"/>
            </a:xfrm>
            <a:custGeom>
              <a:avLst/>
              <a:pathLst>
                <a:path w="18167" h="11964">
                  <a:moveTo>
                    <a:pt x="18167" y="0"/>
                  </a:moveTo>
                  <a:lnTo>
                    <a:pt x="0" y="1196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4" name="pl1783"/>
            <p:cNvSpPr/>
            <p:nvPr/>
          </p:nvSpPr>
          <p:spPr>
            <a:xfrm>
              <a:off x="3767246" y="4787003"/>
              <a:ext cx="4044" cy="2716"/>
            </a:xfrm>
            <a:custGeom>
              <a:avLst/>
              <a:pathLst>
                <a:path w="4044" h="2716">
                  <a:moveTo>
                    <a:pt x="4044" y="0"/>
                  </a:moveTo>
                  <a:lnTo>
                    <a:pt x="0" y="27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5" name="pl1784"/>
            <p:cNvSpPr/>
            <p:nvPr/>
          </p:nvSpPr>
          <p:spPr>
            <a:xfrm>
              <a:off x="3771291" y="4784269"/>
              <a:ext cx="4032" cy="2733"/>
            </a:xfrm>
            <a:custGeom>
              <a:avLst/>
              <a:pathLst>
                <a:path w="4032" h="2733">
                  <a:moveTo>
                    <a:pt x="0" y="2733"/>
                  </a:moveTo>
                  <a:lnTo>
                    <a:pt x="403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6" name="pl1785"/>
            <p:cNvSpPr/>
            <p:nvPr/>
          </p:nvSpPr>
          <p:spPr>
            <a:xfrm>
              <a:off x="3734175" y="4737370"/>
              <a:ext cx="29013" cy="19714"/>
            </a:xfrm>
            <a:custGeom>
              <a:avLst/>
              <a:pathLst>
                <a:path w="29013" h="19714">
                  <a:moveTo>
                    <a:pt x="29013" y="0"/>
                  </a:moveTo>
                  <a:lnTo>
                    <a:pt x="0" y="197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7" name="pl1786"/>
            <p:cNvSpPr/>
            <p:nvPr/>
          </p:nvSpPr>
          <p:spPr>
            <a:xfrm>
              <a:off x="3783354" y="4773161"/>
              <a:ext cx="7982" cy="5588"/>
            </a:xfrm>
            <a:custGeom>
              <a:avLst/>
              <a:pathLst>
                <a:path w="7982" h="5588">
                  <a:moveTo>
                    <a:pt x="7982" y="0"/>
                  </a:moveTo>
                  <a:lnTo>
                    <a:pt x="0" y="55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8" name="pl1787"/>
            <p:cNvSpPr/>
            <p:nvPr/>
          </p:nvSpPr>
          <p:spPr>
            <a:xfrm>
              <a:off x="3791336" y="477316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9" name="pl1788"/>
            <p:cNvSpPr/>
            <p:nvPr/>
          </p:nvSpPr>
          <p:spPr>
            <a:xfrm>
              <a:off x="3791336" y="4767505"/>
              <a:ext cx="7934" cy="5656"/>
            </a:xfrm>
            <a:custGeom>
              <a:avLst/>
              <a:pathLst>
                <a:path w="7934" h="5656">
                  <a:moveTo>
                    <a:pt x="0" y="5656"/>
                  </a:moveTo>
                  <a:lnTo>
                    <a:pt x="793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0" name="pl1789"/>
            <p:cNvSpPr/>
            <p:nvPr/>
          </p:nvSpPr>
          <p:spPr>
            <a:xfrm>
              <a:off x="3807156" y="4704103"/>
              <a:ext cx="72371" cy="57678"/>
            </a:xfrm>
            <a:custGeom>
              <a:avLst/>
              <a:pathLst>
                <a:path w="72371" h="57678">
                  <a:moveTo>
                    <a:pt x="72371" y="0"/>
                  </a:moveTo>
                  <a:lnTo>
                    <a:pt x="0" y="576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1" name="pl1790"/>
            <p:cNvSpPr/>
            <p:nvPr/>
          </p:nvSpPr>
          <p:spPr>
            <a:xfrm>
              <a:off x="3814993" y="4704103"/>
              <a:ext cx="64535" cy="51886"/>
            </a:xfrm>
            <a:custGeom>
              <a:avLst/>
              <a:pathLst>
                <a:path w="64535" h="51886">
                  <a:moveTo>
                    <a:pt x="64535" y="0"/>
                  </a:moveTo>
                  <a:lnTo>
                    <a:pt x="0" y="518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2" name="pl1791"/>
            <p:cNvSpPr/>
            <p:nvPr/>
          </p:nvSpPr>
          <p:spPr>
            <a:xfrm>
              <a:off x="3822779" y="4704103"/>
              <a:ext cx="56749" cy="46028"/>
            </a:xfrm>
            <a:custGeom>
              <a:avLst/>
              <a:pathLst>
                <a:path w="56749" h="46028">
                  <a:moveTo>
                    <a:pt x="56749" y="0"/>
                  </a:moveTo>
                  <a:lnTo>
                    <a:pt x="0" y="460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3" name="pl1792"/>
            <p:cNvSpPr/>
            <p:nvPr/>
          </p:nvSpPr>
          <p:spPr>
            <a:xfrm>
              <a:off x="3830515" y="4704103"/>
              <a:ext cx="49013" cy="40103"/>
            </a:xfrm>
            <a:custGeom>
              <a:avLst/>
              <a:pathLst>
                <a:path w="49013" h="40103">
                  <a:moveTo>
                    <a:pt x="49013" y="0"/>
                  </a:moveTo>
                  <a:lnTo>
                    <a:pt x="0" y="401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4" name="pl1793"/>
            <p:cNvSpPr/>
            <p:nvPr/>
          </p:nvSpPr>
          <p:spPr>
            <a:xfrm>
              <a:off x="3838200" y="4704103"/>
              <a:ext cx="41328" cy="34112"/>
            </a:xfrm>
            <a:custGeom>
              <a:avLst/>
              <a:pathLst>
                <a:path w="41328" h="34112">
                  <a:moveTo>
                    <a:pt x="41328" y="0"/>
                  </a:moveTo>
                  <a:lnTo>
                    <a:pt x="0" y="341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5" name="pl1794"/>
            <p:cNvSpPr/>
            <p:nvPr/>
          </p:nvSpPr>
          <p:spPr>
            <a:xfrm>
              <a:off x="3845833" y="4704103"/>
              <a:ext cx="33695" cy="28055"/>
            </a:xfrm>
            <a:custGeom>
              <a:avLst/>
              <a:pathLst>
                <a:path w="33695" h="28055">
                  <a:moveTo>
                    <a:pt x="33695" y="0"/>
                  </a:moveTo>
                  <a:lnTo>
                    <a:pt x="0" y="280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6" name="pl1795"/>
            <p:cNvSpPr/>
            <p:nvPr/>
          </p:nvSpPr>
          <p:spPr>
            <a:xfrm>
              <a:off x="3853414" y="4704103"/>
              <a:ext cx="26114" cy="21933"/>
            </a:xfrm>
            <a:custGeom>
              <a:avLst/>
              <a:pathLst>
                <a:path w="26114" h="21933">
                  <a:moveTo>
                    <a:pt x="26114" y="0"/>
                  </a:moveTo>
                  <a:lnTo>
                    <a:pt x="0" y="219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7" name="pl1796"/>
            <p:cNvSpPr/>
            <p:nvPr/>
          </p:nvSpPr>
          <p:spPr>
            <a:xfrm>
              <a:off x="3860942" y="4704103"/>
              <a:ext cx="18586" cy="15747"/>
            </a:xfrm>
            <a:custGeom>
              <a:avLst/>
              <a:pathLst>
                <a:path w="18586" h="15747">
                  <a:moveTo>
                    <a:pt x="18586" y="0"/>
                  </a:moveTo>
                  <a:lnTo>
                    <a:pt x="0" y="157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8" name="pl1797"/>
            <p:cNvSpPr/>
            <p:nvPr/>
          </p:nvSpPr>
          <p:spPr>
            <a:xfrm>
              <a:off x="3868417" y="4704103"/>
              <a:ext cx="11111" cy="9496"/>
            </a:xfrm>
            <a:custGeom>
              <a:avLst/>
              <a:pathLst>
                <a:path w="11111" h="9496">
                  <a:moveTo>
                    <a:pt x="11111" y="0"/>
                  </a:moveTo>
                  <a:lnTo>
                    <a:pt x="0" y="94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9" name="pl1798"/>
            <p:cNvSpPr/>
            <p:nvPr/>
          </p:nvSpPr>
          <p:spPr>
            <a:xfrm>
              <a:off x="3875838" y="4704103"/>
              <a:ext cx="3690" cy="3181"/>
            </a:xfrm>
            <a:custGeom>
              <a:avLst/>
              <a:pathLst>
                <a:path w="3690" h="3181">
                  <a:moveTo>
                    <a:pt x="3690" y="0"/>
                  </a:moveTo>
                  <a:lnTo>
                    <a:pt x="0" y="31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0" name="pl1799"/>
            <p:cNvSpPr/>
            <p:nvPr/>
          </p:nvSpPr>
          <p:spPr>
            <a:xfrm>
              <a:off x="3879528" y="4700906"/>
              <a:ext cx="3676" cy="3196"/>
            </a:xfrm>
            <a:custGeom>
              <a:avLst/>
              <a:pathLst>
                <a:path w="3676" h="3196">
                  <a:moveTo>
                    <a:pt x="0" y="3196"/>
                  </a:moveTo>
                  <a:lnTo>
                    <a:pt x="367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1" name="pl1800"/>
            <p:cNvSpPr/>
            <p:nvPr/>
          </p:nvSpPr>
          <p:spPr>
            <a:xfrm>
              <a:off x="3879528" y="4694464"/>
              <a:ext cx="10988" cy="9638"/>
            </a:xfrm>
            <a:custGeom>
              <a:avLst/>
              <a:pathLst>
                <a:path w="10988" h="9638">
                  <a:moveTo>
                    <a:pt x="0" y="9638"/>
                  </a:moveTo>
                  <a:lnTo>
                    <a:pt x="109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2" name="pl1801"/>
            <p:cNvSpPr/>
            <p:nvPr/>
          </p:nvSpPr>
          <p:spPr>
            <a:xfrm>
              <a:off x="3879528" y="4687961"/>
              <a:ext cx="18244" cy="16141"/>
            </a:xfrm>
            <a:custGeom>
              <a:avLst/>
              <a:pathLst>
                <a:path w="18244" h="16141">
                  <a:moveTo>
                    <a:pt x="0" y="16141"/>
                  </a:moveTo>
                  <a:lnTo>
                    <a:pt x="1824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3" name="pl1802"/>
            <p:cNvSpPr/>
            <p:nvPr/>
          </p:nvSpPr>
          <p:spPr>
            <a:xfrm>
              <a:off x="3879528" y="4681395"/>
              <a:ext cx="25444" cy="22707"/>
            </a:xfrm>
            <a:custGeom>
              <a:avLst/>
              <a:pathLst>
                <a:path w="25444" h="22707">
                  <a:moveTo>
                    <a:pt x="0" y="22707"/>
                  </a:moveTo>
                  <a:lnTo>
                    <a:pt x="2544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4" name="pl1803"/>
            <p:cNvSpPr/>
            <p:nvPr/>
          </p:nvSpPr>
          <p:spPr>
            <a:xfrm>
              <a:off x="3879528" y="4674768"/>
              <a:ext cx="32588" cy="29334"/>
            </a:xfrm>
            <a:custGeom>
              <a:avLst/>
              <a:pathLst>
                <a:path w="32588" h="29334">
                  <a:moveTo>
                    <a:pt x="0" y="29334"/>
                  </a:moveTo>
                  <a:lnTo>
                    <a:pt x="325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5" name="pl1804"/>
            <p:cNvSpPr/>
            <p:nvPr/>
          </p:nvSpPr>
          <p:spPr>
            <a:xfrm>
              <a:off x="3879528" y="4668080"/>
              <a:ext cx="39674" cy="36022"/>
            </a:xfrm>
            <a:custGeom>
              <a:avLst/>
              <a:pathLst>
                <a:path w="39674" h="36022">
                  <a:moveTo>
                    <a:pt x="0" y="36022"/>
                  </a:moveTo>
                  <a:lnTo>
                    <a:pt x="3967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6" name="pl1805"/>
            <p:cNvSpPr/>
            <p:nvPr/>
          </p:nvSpPr>
          <p:spPr>
            <a:xfrm>
              <a:off x="3879528" y="4661332"/>
              <a:ext cx="46703" cy="42770"/>
            </a:xfrm>
            <a:custGeom>
              <a:avLst/>
              <a:pathLst>
                <a:path w="46703" h="42770">
                  <a:moveTo>
                    <a:pt x="0" y="42770"/>
                  </a:moveTo>
                  <a:lnTo>
                    <a:pt x="4670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7" name="pl1806"/>
            <p:cNvSpPr/>
            <p:nvPr/>
          </p:nvSpPr>
          <p:spPr>
            <a:xfrm>
              <a:off x="3879528" y="4654523"/>
              <a:ext cx="53674" cy="49579"/>
            </a:xfrm>
            <a:custGeom>
              <a:avLst/>
              <a:pathLst>
                <a:path w="53674" h="49579">
                  <a:moveTo>
                    <a:pt x="0" y="49579"/>
                  </a:moveTo>
                  <a:lnTo>
                    <a:pt x="5367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8" name="pl1807"/>
            <p:cNvSpPr/>
            <p:nvPr/>
          </p:nvSpPr>
          <p:spPr>
            <a:xfrm>
              <a:off x="3879528" y="4647655"/>
              <a:ext cx="60587" cy="56447"/>
            </a:xfrm>
            <a:custGeom>
              <a:avLst/>
              <a:pathLst>
                <a:path w="60587" h="56447">
                  <a:moveTo>
                    <a:pt x="0" y="56447"/>
                  </a:moveTo>
                  <a:lnTo>
                    <a:pt x="6058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9" name="pl1808"/>
            <p:cNvSpPr/>
            <p:nvPr/>
          </p:nvSpPr>
          <p:spPr>
            <a:xfrm>
              <a:off x="3879528" y="4640728"/>
              <a:ext cx="67440" cy="63374"/>
            </a:xfrm>
            <a:custGeom>
              <a:avLst/>
              <a:pathLst>
                <a:path w="67440" h="63374">
                  <a:moveTo>
                    <a:pt x="0" y="63374"/>
                  </a:moveTo>
                  <a:lnTo>
                    <a:pt x="674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0" name="pl1809"/>
            <p:cNvSpPr/>
            <p:nvPr/>
          </p:nvSpPr>
          <p:spPr>
            <a:xfrm>
              <a:off x="3440281" y="4860768"/>
              <a:ext cx="25960" cy="8088"/>
            </a:xfrm>
            <a:custGeom>
              <a:avLst/>
              <a:pathLst>
                <a:path w="25960" h="8088">
                  <a:moveTo>
                    <a:pt x="25960" y="0"/>
                  </a:moveTo>
                  <a:lnTo>
                    <a:pt x="0" y="80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1" name="pl1810"/>
            <p:cNvSpPr/>
            <p:nvPr/>
          </p:nvSpPr>
          <p:spPr>
            <a:xfrm>
              <a:off x="3449049" y="4860768"/>
              <a:ext cx="17193" cy="5437"/>
            </a:xfrm>
            <a:custGeom>
              <a:avLst/>
              <a:pathLst>
                <a:path w="17193" h="5437">
                  <a:moveTo>
                    <a:pt x="17193" y="0"/>
                  </a:moveTo>
                  <a:lnTo>
                    <a:pt x="0" y="54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2" name="pl1811"/>
            <p:cNvSpPr/>
            <p:nvPr/>
          </p:nvSpPr>
          <p:spPr>
            <a:xfrm>
              <a:off x="3500126" y="4868890"/>
              <a:ext cx="12097" cy="4369"/>
            </a:xfrm>
            <a:custGeom>
              <a:avLst/>
              <a:pathLst>
                <a:path w="12097" h="4369">
                  <a:moveTo>
                    <a:pt x="12097" y="0"/>
                  </a:moveTo>
                  <a:lnTo>
                    <a:pt x="0" y="43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3" name="pl1812"/>
            <p:cNvSpPr/>
            <p:nvPr/>
          </p:nvSpPr>
          <p:spPr>
            <a:xfrm>
              <a:off x="3524491" y="4911143"/>
              <a:ext cx="4574" cy="1677"/>
            </a:xfrm>
            <a:custGeom>
              <a:avLst/>
              <a:pathLst>
                <a:path w="4574" h="1677">
                  <a:moveTo>
                    <a:pt x="4574" y="0"/>
                  </a:moveTo>
                  <a:lnTo>
                    <a:pt x="0" y="16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4" name="pl1813"/>
            <p:cNvSpPr/>
            <p:nvPr/>
          </p:nvSpPr>
          <p:spPr>
            <a:xfrm>
              <a:off x="3529065" y="4909446"/>
              <a:ext cx="4567" cy="1696"/>
            </a:xfrm>
            <a:custGeom>
              <a:avLst/>
              <a:pathLst>
                <a:path w="4567" h="1696">
                  <a:moveTo>
                    <a:pt x="0" y="1696"/>
                  </a:moveTo>
                  <a:lnTo>
                    <a:pt x="456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5" name="pl1814"/>
            <p:cNvSpPr/>
            <p:nvPr/>
          </p:nvSpPr>
          <p:spPr>
            <a:xfrm>
              <a:off x="3542744" y="4902463"/>
              <a:ext cx="9082" cy="3530"/>
            </a:xfrm>
            <a:custGeom>
              <a:avLst/>
              <a:pathLst>
                <a:path w="9082" h="3530">
                  <a:moveTo>
                    <a:pt x="9082" y="0"/>
                  </a:moveTo>
                  <a:lnTo>
                    <a:pt x="0" y="35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6" name="pl1815"/>
            <p:cNvSpPr/>
            <p:nvPr/>
          </p:nvSpPr>
          <p:spPr>
            <a:xfrm>
              <a:off x="3551827" y="490246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7" name="pl1816"/>
            <p:cNvSpPr/>
            <p:nvPr/>
          </p:nvSpPr>
          <p:spPr>
            <a:xfrm>
              <a:off x="3551827" y="4898855"/>
              <a:ext cx="9051" cy="3608"/>
            </a:xfrm>
            <a:custGeom>
              <a:avLst/>
              <a:pathLst>
                <a:path w="9051" h="3608">
                  <a:moveTo>
                    <a:pt x="0" y="3608"/>
                  </a:moveTo>
                  <a:lnTo>
                    <a:pt x="905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8" name="pl1817"/>
            <p:cNvSpPr/>
            <p:nvPr/>
          </p:nvSpPr>
          <p:spPr>
            <a:xfrm>
              <a:off x="3478369" y="4924010"/>
              <a:ext cx="13906" cy="4498"/>
            </a:xfrm>
            <a:custGeom>
              <a:avLst/>
              <a:pathLst>
                <a:path w="13906" h="4498">
                  <a:moveTo>
                    <a:pt x="13906" y="0"/>
                  </a:moveTo>
                  <a:lnTo>
                    <a:pt x="0" y="44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9" name="pl1818"/>
            <p:cNvSpPr/>
            <p:nvPr/>
          </p:nvSpPr>
          <p:spPr>
            <a:xfrm>
              <a:off x="3487646" y="4924010"/>
              <a:ext cx="4629" cy="1519"/>
            </a:xfrm>
            <a:custGeom>
              <a:avLst/>
              <a:pathLst>
                <a:path w="4629" h="1519">
                  <a:moveTo>
                    <a:pt x="4629" y="0"/>
                  </a:moveTo>
                  <a:lnTo>
                    <a:pt x="0" y="15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0" name="pl1819"/>
            <p:cNvSpPr/>
            <p:nvPr/>
          </p:nvSpPr>
          <p:spPr>
            <a:xfrm>
              <a:off x="3492276" y="4922471"/>
              <a:ext cx="4622" cy="1539"/>
            </a:xfrm>
            <a:custGeom>
              <a:avLst/>
              <a:pathLst>
                <a:path w="4622" h="1539">
                  <a:moveTo>
                    <a:pt x="0" y="1539"/>
                  </a:moveTo>
                  <a:lnTo>
                    <a:pt x="462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1" name="pl1820"/>
            <p:cNvSpPr/>
            <p:nvPr/>
          </p:nvSpPr>
          <p:spPr>
            <a:xfrm>
              <a:off x="3492276" y="4919333"/>
              <a:ext cx="13847" cy="4677"/>
            </a:xfrm>
            <a:custGeom>
              <a:avLst/>
              <a:pathLst>
                <a:path w="13847" h="4677">
                  <a:moveTo>
                    <a:pt x="0" y="4677"/>
                  </a:moveTo>
                  <a:lnTo>
                    <a:pt x="1384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2" name="pl1821"/>
            <p:cNvSpPr/>
            <p:nvPr/>
          </p:nvSpPr>
          <p:spPr>
            <a:xfrm>
              <a:off x="3566923" y="331647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3" name="pl1822"/>
            <p:cNvSpPr/>
            <p:nvPr/>
          </p:nvSpPr>
          <p:spPr>
            <a:xfrm>
              <a:off x="3566923" y="3316473"/>
              <a:ext cx="250149" cy="504118"/>
            </a:xfrm>
            <a:custGeom>
              <a:avLst/>
              <a:pathLst>
                <a:path w="250149" h="504118">
                  <a:moveTo>
                    <a:pt x="0" y="0"/>
                  </a:moveTo>
                  <a:lnTo>
                    <a:pt x="43312" y="38563"/>
                  </a:lnTo>
                  <a:lnTo>
                    <a:pt x="83192" y="80666"/>
                  </a:lnTo>
                  <a:lnTo>
                    <a:pt x="119352" y="126004"/>
                  </a:lnTo>
                  <a:lnTo>
                    <a:pt x="151529" y="174251"/>
                  </a:lnTo>
                  <a:lnTo>
                    <a:pt x="179492" y="225056"/>
                  </a:lnTo>
                  <a:lnTo>
                    <a:pt x="203037" y="278053"/>
                  </a:lnTo>
                  <a:lnTo>
                    <a:pt x="221996" y="332859"/>
                  </a:lnTo>
                  <a:lnTo>
                    <a:pt x="236230" y="389077"/>
                  </a:lnTo>
                  <a:lnTo>
                    <a:pt x="245637" y="446301"/>
                  </a:lnTo>
                  <a:lnTo>
                    <a:pt x="250149" y="5041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4" name="pl1823"/>
            <p:cNvSpPr/>
            <p:nvPr/>
          </p:nvSpPr>
          <p:spPr>
            <a:xfrm>
              <a:off x="4203331" y="3806927"/>
              <a:ext cx="314" cy="10299"/>
            </a:xfrm>
            <a:custGeom>
              <a:avLst/>
              <a:pathLst>
                <a:path w="314" h="10299">
                  <a:moveTo>
                    <a:pt x="0" y="0"/>
                  </a:moveTo>
                  <a:lnTo>
                    <a:pt x="314" y="102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5" name="pl1824"/>
            <p:cNvSpPr/>
            <p:nvPr/>
          </p:nvSpPr>
          <p:spPr>
            <a:xfrm>
              <a:off x="4202865" y="3795488"/>
              <a:ext cx="466" cy="11439"/>
            </a:xfrm>
            <a:custGeom>
              <a:avLst/>
              <a:pathLst>
                <a:path w="466" h="11439">
                  <a:moveTo>
                    <a:pt x="466" y="1143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6" name="pl1825"/>
            <p:cNvSpPr/>
            <p:nvPr/>
          </p:nvSpPr>
          <p:spPr>
            <a:xfrm>
              <a:off x="4225169" y="3786265"/>
              <a:ext cx="407" cy="8174"/>
            </a:xfrm>
            <a:custGeom>
              <a:avLst/>
              <a:pathLst>
                <a:path w="407" h="8174">
                  <a:moveTo>
                    <a:pt x="407" y="817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7" name="pl1826"/>
            <p:cNvSpPr/>
            <p:nvPr/>
          </p:nvSpPr>
          <p:spPr>
            <a:xfrm>
              <a:off x="4247465" y="3777898"/>
              <a:ext cx="406" cy="7150"/>
            </a:xfrm>
            <a:custGeom>
              <a:avLst/>
              <a:pathLst>
                <a:path w="406" h="7150">
                  <a:moveTo>
                    <a:pt x="406" y="715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8" name="pl1827"/>
            <p:cNvSpPr/>
            <p:nvPr/>
          </p:nvSpPr>
          <p:spPr>
            <a:xfrm>
              <a:off x="4199878" y="3750938"/>
              <a:ext cx="3453" cy="55989"/>
            </a:xfrm>
            <a:custGeom>
              <a:avLst/>
              <a:pathLst>
                <a:path w="3453" h="55989">
                  <a:moveTo>
                    <a:pt x="3453" y="5598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9" name="pl1828"/>
            <p:cNvSpPr/>
            <p:nvPr/>
          </p:nvSpPr>
          <p:spPr>
            <a:xfrm>
              <a:off x="4222525" y="3748943"/>
              <a:ext cx="963" cy="11653"/>
            </a:xfrm>
            <a:custGeom>
              <a:avLst/>
              <a:pathLst>
                <a:path w="963" h="11653">
                  <a:moveTo>
                    <a:pt x="0" y="0"/>
                  </a:moveTo>
                  <a:lnTo>
                    <a:pt x="963" y="116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0" name="pl1829"/>
            <p:cNvSpPr/>
            <p:nvPr/>
          </p:nvSpPr>
          <p:spPr>
            <a:xfrm>
              <a:off x="4221437" y="3737301"/>
              <a:ext cx="1088" cy="11642"/>
            </a:xfrm>
            <a:custGeom>
              <a:avLst/>
              <a:pathLst>
                <a:path w="1088" h="11642">
                  <a:moveTo>
                    <a:pt x="1088" y="1164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1" name="pl1830"/>
            <p:cNvSpPr/>
            <p:nvPr/>
          </p:nvSpPr>
          <p:spPr>
            <a:xfrm>
              <a:off x="4243081" y="3725564"/>
              <a:ext cx="980" cy="9498"/>
            </a:xfrm>
            <a:custGeom>
              <a:avLst/>
              <a:pathLst>
                <a:path w="980" h="9498">
                  <a:moveTo>
                    <a:pt x="980" y="949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2" name="pl1831"/>
            <p:cNvSpPr/>
            <p:nvPr/>
          </p:nvSpPr>
          <p:spPr>
            <a:xfrm>
              <a:off x="3566923" y="3316473"/>
              <a:ext cx="224804" cy="342513"/>
            </a:xfrm>
            <a:custGeom>
              <a:avLst/>
              <a:pathLst>
                <a:path w="224804" h="342513">
                  <a:moveTo>
                    <a:pt x="0" y="0"/>
                  </a:moveTo>
                  <a:lnTo>
                    <a:pt x="44342" y="39564"/>
                  </a:lnTo>
                  <a:lnTo>
                    <a:pt x="85073" y="82837"/>
                  </a:lnTo>
                  <a:lnTo>
                    <a:pt x="121882" y="129492"/>
                  </a:lnTo>
                  <a:lnTo>
                    <a:pt x="154490" y="179174"/>
                  </a:lnTo>
                  <a:lnTo>
                    <a:pt x="182650" y="231506"/>
                  </a:lnTo>
                  <a:lnTo>
                    <a:pt x="206147" y="286090"/>
                  </a:lnTo>
                  <a:lnTo>
                    <a:pt x="224804" y="3425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3" name="pl1832"/>
            <p:cNvSpPr/>
            <p:nvPr/>
          </p:nvSpPr>
          <p:spPr>
            <a:xfrm>
              <a:off x="4076119" y="3578508"/>
              <a:ext cx="5848" cy="21610"/>
            </a:xfrm>
            <a:custGeom>
              <a:avLst/>
              <a:pathLst>
                <a:path w="5848" h="21610">
                  <a:moveTo>
                    <a:pt x="0" y="0"/>
                  </a:moveTo>
                  <a:lnTo>
                    <a:pt x="5848" y="216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4" name="pl1833"/>
            <p:cNvSpPr/>
            <p:nvPr/>
          </p:nvSpPr>
          <p:spPr>
            <a:xfrm>
              <a:off x="4211613" y="3556755"/>
              <a:ext cx="2428" cy="9235"/>
            </a:xfrm>
            <a:custGeom>
              <a:avLst/>
              <a:pathLst>
                <a:path w="2428" h="9235">
                  <a:moveTo>
                    <a:pt x="2428" y="923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5" name="pl1834"/>
            <p:cNvSpPr/>
            <p:nvPr/>
          </p:nvSpPr>
          <p:spPr>
            <a:xfrm>
              <a:off x="4069777" y="3557038"/>
              <a:ext cx="6342" cy="21470"/>
            </a:xfrm>
            <a:custGeom>
              <a:avLst/>
              <a:pathLst>
                <a:path w="6342" h="21470">
                  <a:moveTo>
                    <a:pt x="6342" y="2147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6" name="pl1835"/>
            <p:cNvSpPr/>
            <p:nvPr/>
          </p:nvSpPr>
          <p:spPr>
            <a:xfrm>
              <a:off x="4085401" y="3531206"/>
              <a:ext cx="6104" cy="19142"/>
            </a:xfrm>
            <a:custGeom>
              <a:avLst/>
              <a:pathLst>
                <a:path w="6104" h="19142">
                  <a:moveTo>
                    <a:pt x="6104" y="1914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7" name="pl1836"/>
            <p:cNvSpPr/>
            <p:nvPr/>
          </p:nvSpPr>
          <p:spPr>
            <a:xfrm>
              <a:off x="4096377" y="3493546"/>
              <a:ext cx="10614" cy="30535"/>
            </a:xfrm>
            <a:custGeom>
              <a:avLst/>
              <a:pathLst>
                <a:path w="10614" h="30535">
                  <a:moveTo>
                    <a:pt x="10614" y="3053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8" name="pl1837"/>
            <p:cNvSpPr/>
            <p:nvPr/>
          </p:nvSpPr>
          <p:spPr>
            <a:xfrm>
              <a:off x="4117731" y="3485742"/>
              <a:ext cx="14132" cy="41330"/>
            </a:xfrm>
            <a:custGeom>
              <a:avLst/>
              <a:pathLst>
                <a:path w="14132" h="41330">
                  <a:moveTo>
                    <a:pt x="0" y="0"/>
                  </a:moveTo>
                  <a:lnTo>
                    <a:pt x="14132" y="413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9" name="pl1838"/>
            <p:cNvSpPr/>
            <p:nvPr/>
          </p:nvSpPr>
          <p:spPr>
            <a:xfrm>
              <a:off x="4116565" y="3482567"/>
              <a:ext cx="1165" cy="3174"/>
            </a:xfrm>
            <a:custGeom>
              <a:avLst/>
              <a:pathLst>
                <a:path w="1165" h="3174">
                  <a:moveTo>
                    <a:pt x="1165" y="317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0" name="pl1839"/>
            <p:cNvSpPr/>
            <p:nvPr/>
          </p:nvSpPr>
          <p:spPr>
            <a:xfrm>
              <a:off x="4159222" y="3466822"/>
              <a:ext cx="2408" cy="6589"/>
            </a:xfrm>
            <a:custGeom>
              <a:avLst/>
              <a:pathLst>
                <a:path w="2408" h="6589">
                  <a:moveTo>
                    <a:pt x="0" y="0"/>
                  </a:moveTo>
                  <a:lnTo>
                    <a:pt x="2408" y="65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1" name="pl1840"/>
            <p:cNvSpPr/>
            <p:nvPr/>
          </p:nvSpPr>
          <p:spPr>
            <a:xfrm>
              <a:off x="4152594" y="3449327"/>
              <a:ext cx="6628" cy="17495"/>
            </a:xfrm>
            <a:custGeom>
              <a:avLst/>
              <a:pathLst>
                <a:path w="6628" h="17495">
                  <a:moveTo>
                    <a:pt x="6628" y="1749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2" name="pl1841"/>
            <p:cNvSpPr/>
            <p:nvPr/>
          </p:nvSpPr>
          <p:spPr>
            <a:xfrm>
              <a:off x="4171169" y="3434423"/>
              <a:ext cx="2616" cy="6667"/>
            </a:xfrm>
            <a:custGeom>
              <a:avLst/>
              <a:pathLst>
                <a:path w="2616" h="6667">
                  <a:moveTo>
                    <a:pt x="2616" y="666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3" name="pl1842"/>
            <p:cNvSpPr/>
            <p:nvPr/>
          </p:nvSpPr>
          <p:spPr>
            <a:xfrm>
              <a:off x="4141186" y="3421148"/>
              <a:ext cx="18036" cy="45674"/>
            </a:xfrm>
            <a:custGeom>
              <a:avLst/>
              <a:pathLst>
                <a:path w="18036" h="45674">
                  <a:moveTo>
                    <a:pt x="18036" y="4567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4" name="pl1843"/>
            <p:cNvSpPr/>
            <p:nvPr/>
          </p:nvSpPr>
          <p:spPr>
            <a:xfrm>
              <a:off x="4080078" y="3395920"/>
              <a:ext cx="37652" cy="89822"/>
            </a:xfrm>
            <a:custGeom>
              <a:avLst/>
              <a:pathLst>
                <a:path w="37652" h="89822">
                  <a:moveTo>
                    <a:pt x="37652" y="8982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5" name="pl1844"/>
            <p:cNvSpPr/>
            <p:nvPr/>
          </p:nvSpPr>
          <p:spPr>
            <a:xfrm>
              <a:off x="4100614" y="3386164"/>
              <a:ext cx="6735" cy="14454"/>
            </a:xfrm>
            <a:custGeom>
              <a:avLst/>
              <a:pathLst>
                <a:path w="6735" h="14454">
                  <a:moveTo>
                    <a:pt x="0" y="0"/>
                  </a:moveTo>
                  <a:lnTo>
                    <a:pt x="6735" y="144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6" name="pl1845"/>
            <p:cNvSpPr/>
            <p:nvPr/>
          </p:nvSpPr>
          <p:spPr>
            <a:xfrm>
              <a:off x="4080158" y="3345377"/>
              <a:ext cx="20455" cy="40786"/>
            </a:xfrm>
            <a:custGeom>
              <a:avLst/>
              <a:pathLst>
                <a:path w="20455" h="40786">
                  <a:moveTo>
                    <a:pt x="20455" y="4078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7" name="pl1846"/>
            <p:cNvSpPr/>
            <p:nvPr/>
          </p:nvSpPr>
          <p:spPr>
            <a:xfrm>
              <a:off x="4100259" y="3334753"/>
              <a:ext cx="13026" cy="25448"/>
            </a:xfrm>
            <a:custGeom>
              <a:avLst/>
              <a:pathLst>
                <a:path w="13026" h="25448">
                  <a:moveTo>
                    <a:pt x="0" y="0"/>
                  </a:moveTo>
                  <a:lnTo>
                    <a:pt x="13026" y="254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8" name="pl1847"/>
            <p:cNvSpPr/>
            <p:nvPr/>
          </p:nvSpPr>
          <p:spPr>
            <a:xfrm>
              <a:off x="4127940" y="3338731"/>
              <a:ext cx="5717" cy="11376"/>
            </a:xfrm>
            <a:custGeom>
              <a:avLst/>
              <a:pathLst>
                <a:path w="5717" h="11376">
                  <a:moveTo>
                    <a:pt x="5717" y="1137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9" name="pl1848"/>
            <p:cNvSpPr/>
            <p:nvPr/>
          </p:nvSpPr>
          <p:spPr>
            <a:xfrm>
              <a:off x="4094060" y="3323194"/>
              <a:ext cx="6198" cy="11558"/>
            </a:xfrm>
            <a:custGeom>
              <a:avLst/>
              <a:pathLst>
                <a:path w="6198" h="11558">
                  <a:moveTo>
                    <a:pt x="6198" y="1155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0" name="pl1849"/>
            <p:cNvSpPr/>
            <p:nvPr/>
          </p:nvSpPr>
          <p:spPr>
            <a:xfrm>
              <a:off x="4105349" y="3296671"/>
              <a:ext cx="8682" cy="15658"/>
            </a:xfrm>
            <a:custGeom>
              <a:avLst/>
              <a:pathLst>
                <a:path w="8682" h="15658">
                  <a:moveTo>
                    <a:pt x="8682" y="1565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1" name="pl1850"/>
            <p:cNvSpPr/>
            <p:nvPr/>
          </p:nvSpPr>
          <p:spPr>
            <a:xfrm>
              <a:off x="4068539" y="3278796"/>
              <a:ext cx="31719" cy="55956"/>
            </a:xfrm>
            <a:custGeom>
              <a:avLst/>
              <a:pathLst>
                <a:path w="31719" h="55956">
                  <a:moveTo>
                    <a:pt x="31719" y="5595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2" name="pl1851"/>
            <p:cNvSpPr/>
            <p:nvPr/>
          </p:nvSpPr>
          <p:spPr>
            <a:xfrm>
              <a:off x="4075893" y="3247534"/>
              <a:ext cx="12085" cy="19472"/>
            </a:xfrm>
            <a:custGeom>
              <a:avLst/>
              <a:pathLst>
                <a:path w="12085" h="19472">
                  <a:moveTo>
                    <a:pt x="12085" y="1947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3" name="pl1852"/>
            <p:cNvSpPr/>
            <p:nvPr/>
          </p:nvSpPr>
          <p:spPr>
            <a:xfrm>
              <a:off x="3493846" y="3264401"/>
              <a:ext cx="73077" cy="52071"/>
            </a:xfrm>
            <a:custGeom>
              <a:avLst/>
              <a:pathLst>
                <a:path w="73077" h="52071">
                  <a:moveTo>
                    <a:pt x="73077" y="5207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4" name="pl1853"/>
            <p:cNvSpPr/>
            <p:nvPr/>
          </p:nvSpPr>
          <p:spPr>
            <a:xfrm>
              <a:off x="3637208" y="3032281"/>
              <a:ext cx="289763" cy="278307"/>
            </a:xfrm>
            <a:custGeom>
              <a:avLst/>
              <a:pathLst>
                <a:path w="289763" h="278307">
                  <a:moveTo>
                    <a:pt x="0" y="0"/>
                  </a:moveTo>
                  <a:lnTo>
                    <a:pt x="48250" y="31857"/>
                  </a:lnTo>
                  <a:lnTo>
                    <a:pt x="94483" y="66577"/>
                  </a:lnTo>
                  <a:lnTo>
                    <a:pt x="138531" y="104031"/>
                  </a:lnTo>
                  <a:lnTo>
                    <a:pt x="180231" y="144082"/>
                  </a:lnTo>
                  <a:lnTo>
                    <a:pt x="219431" y="186584"/>
                  </a:lnTo>
                  <a:lnTo>
                    <a:pt x="255986" y="231381"/>
                  </a:lnTo>
                  <a:lnTo>
                    <a:pt x="289763" y="2783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5" name="pl1854"/>
            <p:cNvSpPr/>
            <p:nvPr/>
          </p:nvSpPr>
          <p:spPr>
            <a:xfrm>
              <a:off x="4029451" y="3218868"/>
              <a:ext cx="10597" cy="15417"/>
            </a:xfrm>
            <a:custGeom>
              <a:avLst/>
              <a:pathLst>
                <a:path w="10597" h="15417">
                  <a:moveTo>
                    <a:pt x="10597" y="1541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6" name="pl1855"/>
            <p:cNvSpPr/>
            <p:nvPr/>
          </p:nvSpPr>
          <p:spPr>
            <a:xfrm>
              <a:off x="4043950" y="3199976"/>
              <a:ext cx="4126" cy="5854"/>
            </a:xfrm>
            <a:custGeom>
              <a:avLst/>
              <a:pathLst>
                <a:path w="4126" h="5854">
                  <a:moveTo>
                    <a:pt x="4126" y="585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7" name="pl1856"/>
            <p:cNvSpPr/>
            <p:nvPr/>
          </p:nvSpPr>
          <p:spPr>
            <a:xfrm>
              <a:off x="4040048" y="3234286"/>
              <a:ext cx="1306" cy="1939"/>
            </a:xfrm>
            <a:custGeom>
              <a:avLst/>
              <a:pathLst>
                <a:path w="1306" h="1939">
                  <a:moveTo>
                    <a:pt x="0" y="0"/>
                  </a:moveTo>
                  <a:lnTo>
                    <a:pt x="1306" y="19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8" name="pl1857"/>
            <p:cNvSpPr/>
            <p:nvPr/>
          </p:nvSpPr>
          <p:spPr>
            <a:xfrm>
              <a:off x="3071691" y="2889831"/>
              <a:ext cx="565516" cy="142449"/>
            </a:xfrm>
            <a:custGeom>
              <a:avLst/>
              <a:pathLst>
                <a:path w="565516" h="142449">
                  <a:moveTo>
                    <a:pt x="565516" y="142449"/>
                  </a:moveTo>
                  <a:lnTo>
                    <a:pt x="514207" y="112917"/>
                  </a:lnTo>
                  <a:lnTo>
                    <a:pt x="461167" y="86620"/>
                  </a:lnTo>
                  <a:lnTo>
                    <a:pt x="406598" y="63661"/>
                  </a:lnTo>
                  <a:lnTo>
                    <a:pt x="350712" y="44128"/>
                  </a:lnTo>
                  <a:lnTo>
                    <a:pt x="293723" y="28096"/>
                  </a:lnTo>
                  <a:lnTo>
                    <a:pt x="235850" y="15626"/>
                  </a:lnTo>
                  <a:lnTo>
                    <a:pt x="177315" y="6766"/>
                  </a:lnTo>
                  <a:lnTo>
                    <a:pt x="118344" y="1551"/>
                  </a:lnTo>
                  <a:lnTo>
                    <a:pt x="59163" y="0"/>
                  </a:lnTo>
                  <a:lnTo>
                    <a:pt x="0" y="21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9" name="pl1858"/>
            <p:cNvSpPr/>
            <p:nvPr/>
          </p:nvSpPr>
          <p:spPr>
            <a:xfrm>
              <a:off x="3068656" y="2844351"/>
              <a:ext cx="137468" cy="2498"/>
            </a:xfrm>
            <a:custGeom>
              <a:avLst/>
              <a:pathLst>
                <a:path w="137468" h="2498">
                  <a:moveTo>
                    <a:pt x="0" y="2229"/>
                  </a:moveTo>
                  <a:lnTo>
                    <a:pt x="68738" y="0"/>
                  </a:lnTo>
                  <a:lnTo>
                    <a:pt x="137468" y="24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0" name="pl1859"/>
            <p:cNvSpPr/>
            <p:nvPr/>
          </p:nvSpPr>
          <p:spPr>
            <a:xfrm>
              <a:off x="3068656" y="2844388"/>
              <a:ext cx="116070" cy="2193"/>
            </a:xfrm>
            <a:custGeom>
              <a:avLst/>
              <a:pathLst>
                <a:path w="116070" h="2193">
                  <a:moveTo>
                    <a:pt x="0" y="2193"/>
                  </a:moveTo>
                  <a:lnTo>
                    <a:pt x="58020" y="0"/>
                  </a:lnTo>
                  <a:lnTo>
                    <a:pt x="116070" y="11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1" name="pl1860"/>
            <p:cNvSpPr/>
            <p:nvPr/>
          </p:nvSpPr>
          <p:spPr>
            <a:xfrm>
              <a:off x="3068656" y="2844509"/>
              <a:ext cx="84647" cy="2072"/>
            </a:xfrm>
            <a:custGeom>
              <a:avLst/>
              <a:pathLst>
                <a:path w="84647" h="2072">
                  <a:moveTo>
                    <a:pt x="0" y="2072"/>
                  </a:moveTo>
                  <a:lnTo>
                    <a:pt x="8464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2" name="pl1861"/>
            <p:cNvSpPr/>
            <p:nvPr/>
          </p:nvSpPr>
          <p:spPr>
            <a:xfrm>
              <a:off x="3139256" y="2776150"/>
              <a:ext cx="15264" cy="163"/>
            </a:xfrm>
            <a:custGeom>
              <a:avLst/>
              <a:pathLst>
                <a:path w="15264" h="163">
                  <a:moveTo>
                    <a:pt x="15264" y="16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3" name="pl1862"/>
            <p:cNvSpPr/>
            <p:nvPr/>
          </p:nvSpPr>
          <p:spPr>
            <a:xfrm>
              <a:off x="3139338" y="2753415"/>
              <a:ext cx="17148" cy="196"/>
            </a:xfrm>
            <a:custGeom>
              <a:avLst/>
              <a:pathLst>
                <a:path w="17148" h="196">
                  <a:moveTo>
                    <a:pt x="0" y="0"/>
                  </a:moveTo>
                  <a:lnTo>
                    <a:pt x="17148" y="1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4" name="pl1863"/>
            <p:cNvSpPr/>
            <p:nvPr/>
          </p:nvSpPr>
          <p:spPr>
            <a:xfrm>
              <a:off x="3122188" y="2753415"/>
              <a:ext cx="17149" cy="73"/>
            </a:xfrm>
            <a:custGeom>
              <a:avLst/>
              <a:pathLst>
                <a:path w="17149" h="73">
                  <a:moveTo>
                    <a:pt x="17149" y="0"/>
                  </a:moveTo>
                  <a:lnTo>
                    <a:pt x="0" y="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5" name="pl1864"/>
            <p:cNvSpPr/>
            <p:nvPr/>
          </p:nvSpPr>
          <p:spPr>
            <a:xfrm>
              <a:off x="3121912" y="2730696"/>
              <a:ext cx="6365" cy="59"/>
            </a:xfrm>
            <a:custGeom>
              <a:avLst/>
              <a:pathLst>
                <a:path w="6365" h="59">
                  <a:moveTo>
                    <a:pt x="0" y="59"/>
                  </a:moveTo>
                  <a:lnTo>
                    <a:pt x="63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6" name="pl1865"/>
            <p:cNvSpPr/>
            <p:nvPr/>
          </p:nvSpPr>
          <p:spPr>
            <a:xfrm>
              <a:off x="3094864" y="2730755"/>
              <a:ext cx="27047" cy="657"/>
            </a:xfrm>
            <a:custGeom>
              <a:avLst/>
              <a:pathLst>
                <a:path w="27047" h="657">
                  <a:moveTo>
                    <a:pt x="27047" y="0"/>
                  </a:moveTo>
                  <a:lnTo>
                    <a:pt x="0" y="6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7" name="pl1866"/>
            <p:cNvSpPr/>
            <p:nvPr/>
          </p:nvSpPr>
          <p:spPr>
            <a:xfrm>
              <a:off x="2754064" y="2846581"/>
              <a:ext cx="314591" cy="73319"/>
            </a:xfrm>
            <a:custGeom>
              <a:avLst/>
              <a:pathLst>
                <a:path w="314591" h="73319">
                  <a:moveTo>
                    <a:pt x="314591" y="0"/>
                  </a:moveTo>
                  <a:lnTo>
                    <a:pt x="250033" y="6428"/>
                  </a:lnTo>
                  <a:lnTo>
                    <a:pt x="186028" y="17027"/>
                  </a:lnTo>
                  <a:lnTo>
                    <a:pt x="122844" y="31753"/>
                  </a:lnTo>
                  <a:lnTo>
                    <a:pt x="60747" y="50543"/>
                  </a:lnTo>
                  <a:lnTo>
                    <a:pt x="0" y="733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8" name="pl1867"/>
            <p:cNvSpPr/>
            <p:nvPr/>
          </p:nvSpPr>
          <p:spPr>
            <a:xfrm>
              <a:off x="2594223" y="2898882"/>
              <a:ext cx="151172" cy="77606"/>
            </a:xfrm>
            <a:custGeom>
              <a:avLst/>
              <a:pathLst>
                <a:path w="151172" h="77606">
                  <a:moveTo>
                    <a:pt x="151172" y="0"/>
                  </a:moveTo>
                  <a:lnTo>
                    <a:pt x="73972" y="35659"/>
                  </a:lnTo>
                  <a:lnTo>
                    <a:pt x="0" y="776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9" name="pl1868"/>
            <p:cNvSpPr/>
            <p:nvPr/>
          </p:nvSpPr>
          <p:spPr>
            <a:xfrm>
              <a:off x="2582196" y="2943129"/>
              <a:ext cx="23231" cy="14066"/>
            </a:xfrm>
            <a:custGeom>
              <a:avLst/>
              <a:pathLst>
                <a:path w="23231" h="14066">
                  <a:moveTo>
                    <a:pt x="0" y="14066"/>
                  </a:moveTo>
                  <a:lnTo>
                    <a:pt x="232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0" name="pl1869"/>
            <p:cNvSpPr/>
            <p:nvPr/>
          </p:nvSpPr>
          <p:spPr>
            <a:xfrm>
              <a:off x="2570862" y="2868977"/>
              <a:ext cx="26970" cy="15353"/>
            </a:xfrm>
            <a:custGeom>
              <a:avLst/>
              <a:pathLst>
                <a:path w="26970" h="15353">
                  <a:moveTo>
                    <a:pt x="0" y="15353"/>
                  </a:moveTo>
                  <a:lnTo>
                    <a:pt x="269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1" name="pl1870"/>
            <p:cNvSpPr/>
            <p:nvPr/>
          </p:nvSpPr>
          <p:spPr>
            <a:xfrm>
              <a:off x="2544329" y="2884331"/>
              <a:ext cx="26532" cy="16098"/>
            </a:xfrm>
            <a:custGeom>
              <a:avLst/>
              <a:pathLst>
                <a:path w="26532" h="16098">
                  <a:moveTo>
                    <a:pt x="26532" y="0"/>
                  </a:moveTo>
                  <a:lnTo>
                    <a:pt x="0" y="160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2" name="pl1871"/>
            <p:cNvSpPr/>
            <p:nvPr/>
          </p:nvSpPr>
          <p:spPr>
            <a:xfrm>
              <a:off x="2495343" y="2957195"/>
              <a:ext cx="86853" cy="60449"/>
            </a:xfrm>
            <a:custGeom>
              <a:avLst/>
              <a:pathLst>
                <a:path w="86853" h="60449">
                  <a:moveTo>
                    <a:pt x="86853" y="0"/>
                  </a:moveTo>
                  <a:lnTo>
                    <a:pt x="0" y="604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3" name="pl1872"/>
            <p:cNvSpPr/>
            <p:nvPr/>
          </p:nvSpPr>
          <p:spPr>
            <a:xfrm>
              <a:off x="2434772" y="2999666"/>
              <a:ext cx="46656" cy="38263"/>
            </a:xfrm>
            <a:custGeom>
              <a:avLst/>
              <a:pathLst>
                <a:path w="46656" h="38263">
                  <a:moveTo>
                    <a:pt x="46656" y="0"/>
                  </a:moveTo>
                  <a:lnTo>
                    <a:pt x="0" y="382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4" name="pl1873"/>
            <p:cNvSpPr/>
            <p:nvPr/>
          </p:nvSpPr>
          <p:spPr>
            <a:xfrm>
              <a:off x="2419864" y="2953382"/>
              <a:ext cx="85915" cy="67381"/>
            </a:xfrm>
            <a:custGeom>
              <a:avLst/>
              <a:pathLst>
                <a:path w="85915" h="67381">
                  <a:moveTo>
                    <a:pt x="0" y="67381"/>
                  </a:moveTo>
                  <a:lnTo>
                    <a:pt x="8591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5" name="pl1874"/>
            <p:cNvSpPr/>
            <p:nvPr/>
          </p:nvSpPr>
          <p:spPr>
            <a:xfrm>
              <a:off x="2315025" y="3020764"/>
              <a:ext cx="104838" cy="104324"/>
            </a:xfrm>
            <a:custGeom>
              <a:avLst/>
              <a:pathLst>
                <a:path w="104838" h="104324">
                  <a:moveTo>
                    <a:pt x="104838" y="0"/>
                  </a:moveTo>
                  <a:lnTo>
                    <a:pt x="50649" y="50384"/>
                  </a:lnTo>
                  <a:lnTo>
                    <a:pt x="0" y="1043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6" name="pl1875"/>
            <p:cNvSpPr/>
            <p:nvPr/>
          </p:nvSpPr>
          <p:spPr>
            <a:xfrm>
              <a:off x="2243808" y="3110097"/>
              <a:ext cx="54125" cy="66731"/>
            </a:xfrm>
            <a:custGeom>
              <a:avLst/>
              <a:pathLst>
                <a:path w="54125" h="66731">
                  <a:moveTo>
                    <a:pt x="54125" y="0"/>
                  </a:moveTo>
                  <a:lnTo>
                    <a:pt x="0" y="667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7" name="pl1876"/>
            <p:cNvSpPr/>
            <p:nvPr/>
          </p:nvSpPr>
          <p:spPr>
            <a:xfrm>
              <a:off x="2397837" y="3020764"/>
              <a:ext cx="22027" cy="19659"/>
            </a:xfrm>
            <a:custGeom>
              <a:avLst/>
              <a:pathLst>
                <a:path w="22027" h="19659">
                  <a:moveTo>
                    <a:pt x="22027" y="0"/>
                  </a:moveTo>
                  <a:lnTo>
                    <a:pt x="0" y="196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8" name="pl1877"/>
            <p:cNvSpPr/>
            <p:nvPr/>
          </p:nvSpPr>
          <p:spPr>
            <a:xfrm>
              <a:off x="2360464" y="3023667"/>
              <a:ext cx="22006" cy="20738"/>
            </a:xfrm>
            <a:custGeom>
              <a:avLst/>
              <a:pathLst>
                <a:path w="22006" h="20738">
                  <a:moveTo>
                    <a:pt x="22006" y="0"/>
                  </a:moveTo>
                  <a:lnTo>
                    <a:pt x="0" y="2073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9" name="pl1878"/>
            <p:cNvSpPr/>
            <p:nvPr/>
          </p:nvSpPr>
          <p:spPr>
            <a:xfrm>
              <a:off x="2340142" y="3023667"/>
              <a:ext cx="42327" cy="40930"/>
            </a:xfrm>
            <a:custGeom>
              <a:avLst/>
              <a:pathLst>
                <a:path w="42327" h="40930">
                  <a:moveTo>
                    <a:pt x="42327" y="0"/>
                  </a:moveTo>
                  <a:lnTo>
                    <a:pt x="0" y="409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0" name="pl1879"/>
            <p:cNvSpPr/>
            <p:nvPr/>
          </p:nvSpPr>
          <p:spPr>
            <a:xfrm>
              <a:off x="2419864" y="2977617"/>
              <a:ext cx="52940" cy="43147"/>
            </a:xfrm>
            <a:custGeom>
              <a:avLst/>
              <a:pathLst>
                <a:path w="52940" h="43147">
                  <a:moveTo>
                    <a:pt x="0" y="43147"/>
                  </a:moveTo>
                  <a:lnTo>
                    <a:pt x="529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1" name="pl1880"/>
            <p:cNvSpPr/>
            <p:nvPr/>
          </p:nvSpPr>
          <p:spPr>
            <a:xfrm>
              <a:off x="2458999" y="2951642"/>
              <a:ext cx="10479" cy="7911"/>
            </a:xfrm>
            <a:custGeom>
              <a:avLst/>
              <a:pathLst>
                <a:path w="10479" h="7911">
                  <a:moveTo>
                    <a:pt x="0" y="7911"/>
                  </a:moveTo>
                  <a:lnTo>
                    <a:pt x="104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2" name="pl1881"/>
            <p:cNvSpPr/>
            <p:nvPr/>
          </p:nvSpPr>
          <p:spPr>
            <a:xfrm>
              <a:off x="2431826" y="2959553"/>
              <a:ext cx="27173" cy="21442"/>
            </a:xfrm>
            <a:custGeom>
              <a:avLst/>
              <a:pathLst>
                <a:path w="27173" h="21442">
                  <a:moveTo>
                    <a:pt x="27173" y="0"/>
                  </a:moveTo>
                  <a:lnTo>
                    <a:pt x="0" y="214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3" name="pl1882"/>
            <p:cNvSpPr/>
            <p:nvPr/>
          </p:nvSpPr>
          <p:spPr>
            <a:xfrm>
              <a:off x="2454267" y="2959553"/>
              <a:ext cx="4732" cy="3636"/>
            </a:xfrm>
            <a:custGeom>
              <a:avLst/>
              <a:pathLst>
                <a:path w="4732" h="3636">
                  <a:moveTo>
                    <a:pt x="4732" y="0"/>
                  </a:moveTo>
                  <a:lnTo>
                    <a:pt x="0" y="36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4" name="pl1883"/>
            <p:cNvSpPr/>
            <p:nvPr/>
          </p:nvSpPr>
          <p:spPr>
            <a:xfrm>
              <a:off x="2745396" y="2847368"/>
              <a:ext cx="161933" cy="51514"/>
            </a:xfrm>
            <a:custGeom>
              <a:avLst/>
              <a:pathLst>
                <a:path w="161933" h="51514">
                  <a:moveTo>
                    <a:pt x="0" y="51514"/>
                  </a:moveTo>
                  <a:lnTo>
                    <a:pt x="79895" y="22389"/>
                  </a:lnTo>
                  <a:lnTo>
                    <a:pt x="16193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5" name="pl1884"/>
            <p:cNvSpPr/>
            <p:nvPr/>
          </p:nvSpPr>
          <p:spPr>
            <a:xfrm>
              <a:off x="2897191" y="2791420"/>
              <a:ext cx="58210" cy="11622"/>
            </a:xfrm>
            <a:custGeom>
              <a:avLst/>
              <a:pathLst>
                <a:path w="58210" h="11622">
                  <a:moveTo>
                    <a:pt x="0" y="11622"/>
                  </a:moveTo>
                  <a:lnTo>
                    <a:pt x="5821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6" name="pl1885"/>
            <p:cNvSpPr/>
            <p:nvPr/>
          </p:nvSpPr>
          <p:spPr>
            <a:xfrm>
              <a:off x="2839716" y="2803042"/>
              <a:ext cx="57475" cy="14836"/>
            </a:xfrm>
            <a:custGeom>
              <a:avLst/>
              <a:pathLst>
                <a:path w="57475" h="14836">
                  <a:moveTo>
                    <a:pt x="57475" y="0"/>
                  </a:moveTo>
                  <a:lnTo>
                    <a:pt x="0" y="148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7" name="pl1886"/>
            <p:cNvSpPr/>
            <p:nvPr/>
          </p:nvSpPr>
          <p:spPr>
            <a:xfrm>
              <a:off x="2739193" y="2796032"/>
              <a:ext cx="94231" cy="31856"/>
            </a:xfrm>
            <a:custGeom>
              <a:avLst/>
              <a:pathLst>
                <a:path w="94231" h="31856">
                  <a:moveTo>
                    <a:pt x="94231" y="0"/>
                  </a:moveTo>
                  <a:lnTo>
                    <a:pt x="0" y="318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8" name="pl1887"/>
            <p:cNvSpPr/>
            <p:nvPr/>
          </p:nvSpPr>
          <p:spPr>
            <a:xfrm>
              <a:off x="2674630" y="2806704"/>
              <a:ext cx="56307" cy="23741"/>
            </a:xfrm>
            <a:custGeom>
              <a:avLst/>
              <a:pathLst>
                <a:path w="56307" h="23741">
                  <a:moveTo>
                    <a:pt x="56307" y="0"/>
                  </a:moveTo>
                  <a:lnTo>
                    <a:pt x="0" y="237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9" name="pl1888"/>
            <p:cNvSpPr/>
            <p:nvPr/>
          </p:nvSpPr>
          <p:spPr>
            <a:xfrm>
              <a:off x="2833424" y="2794940"/>
              <a:ext cx="3816" cy="1091"/>
            </a:xfrm>
            <a:custGeom>
              <a:avLst/>
              <a:pathLst>
                <a:path w="3816" h="1091">
                  <a:moveTo>
                    <a:pt x="0" y="1091"/>
                  </a:moveTo>
                  <a:lnTo>
                    <a:pt x="381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0" name="pl1889"/>
            <p:cNvSpPr/>
            <p:nvPr/>
          </p:nvSpPr>
          <p:spPr>
            <a:xfrm>
              <a:off x="2772171" y="2773070"/>
              <a:ext cx="58857" cy="18495"/>
            </a:xfrm>
            <a:custGeom>
              <a:avLst/>
              <a:pathLst>
                <a:path w="58857" h="18495">
                  <a:moveTo>
                    <a:pt x="58857" y="0"/>
                  </a:moveTo>
                  <a:lnTo>
                    <a:pt x="0" y="184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1" name="pl1890"/>
            <p:cNvSpPr/>
            <p:nvPr/>
          </p:nvSpPr>
          <p:spPr>
            <a:xfrm>
              <a:off x="2833424" y="2773642"/>
              <a:ext cx="92843" cy="22389"/>
            </a:xfrm>
            <a:custGeom>
              <a:avLst/>
              <a:pathLst>
                <a:path w="92843" h="22389">
                  <a:moveTo>
                    <a:pt x="0" y="22389"/>
                  </a:moveTo>
                  <a:lnTo>
                    <a:pt x="9284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2" name="pl1891"/>
            <p:cNvSpPr/>
            <p:nvPr/>
          </p:nvSpPr>
          <p:spPr>
            <a:xfrm>
              <a:off x="2910207" y="2751328"/>
              <a:ext cx="11702" cy="2350"/>
            </a:xfrm>
            <a:custGeom>
              <a:avLst/>
              <a:pathLst>
                <a:path w="11702" h="2350">
                  <a:moveTo>
                    <a:pt x="11702" y="0"/>
                  </a:moveTo>
                  <a:lnTo>
                    <a:pt x="0" y="23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3" name="pl1892"/>
            <p:cNvSpPr/>
            <p:nvPr/>
          </p:nvSpPr>
          <p:spPr>
            <a:xfrm>
              <a:off x="3054721" y="2846581"/>
              <a:ext cx="13934" cy="1030"/>
            </a:xfrm>
            <a:custGeom>
              <a:avLst/>
              <a:pathLst>
                <a:path w="13934" h="1030">
                  <a:moveTo>
                    <a:pt x="13934" y="0"/>
                  </a:moveTo>
                  <a:lnTo>
                    <a:pt x="0" y="10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4" name="pl1893"/>
            <p:cNvSpPr/>
            <p:nvPr/>
          </p:nvSpPr>
          <p:spPr>
            <a:xfrm>
              <a:off x="3051052" y="2801186"/>
              <a:ext cx="14962" cy="1103"/>
            </a:xfrm>
            <a:custGeom>
              <a:avLst/>
              <a:pathLst>
                <a:path w="14962" h="1103">
                  <a:moveTo>
                    <a:pt x="0" y="1103"/>
                  </a:moveTo>
                  <a:lnTo>
                    <a:pt x="1496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5" name="pl1894"/>
            <p:cNvSpPr/>
            <p:nvPr/>
          </p:nvSpPr>
          <p:spPr>
            <a:xfrm>
              <a:off x="3036107" y="2802289"/>
              <a:ext cx="14945" cy="1317"/>
            </a:xfrm>
            <a:custGeom>
              <a:avLst/>
              <a:pathLst>
                <a:path w="14945" h="1317">
                  <a:moveTo>
                    <a:pt x="14945" y="0"/>
                  </a:moveTo>
                  <a:lnTo>
                    <a:pt x="0" y="13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6" name="pl1895"/>
            <p:cNvSpPr/>
            <p:nvPr/>
          </p:nvSpPr>
          <p:spPr>
            <a:xfrm>
              <a:off x="3017118" y="2780974"/>
              <a:ext cx="16829" cy="1740"/>
            </a:xfrm>
            <a:custGeom>
              <a:avLst/>
              <a:pathLst>
                <a:path w="16829" h="1740">
                  <a:moveTo>
                    <a:pt x="16829" y="0"/>
                  </a:moveTo>
                  <a:lnTo>
                    <a:pt x="0" y="174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7" name="pl1896"/>
            <p:cNvSpPr/>
            <p:nvPr/>
          </p:nvSpPr>
          <p:spPr>
            <a:xfrm>
              <a:off x="2982378" y="2760119"/>
              <a:ext cx="32222" cy="4076"/>
            </a:xfrm>
            <a:custGeom>
              <a:avLst/>
              <a:pathLst>
                <a:path w="32222" h="4076">
                  <a:moveTo>
                    <a:pt x="32222" y="0"/>
                  </a:moveTo>
                  <a:lnTo>
                    <a:pt x="0" y="40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8" name="pl1897"/>
            <p:cNvSpPr/>
            <p:nvPr/>
          </p:nvSpPr>
          <p:spPr>
            <a:xfrm>
              <a:off x="2966593" y="2741685"/>
              <a:ext cx="12596" cy="1857"/>
            </a:xfrm>
            <a:custGeom>
              <a:avLst/>
              <a:pathLst>
                <a:path w="12596" h="1857">
                  <a:moveTo>
                    <a:pt x="12596" y="0"/>
                  </a:moveTo>
                  <a:lnTo>
                    <a:pt x="0" y="18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9" name="pl1898"/>
            <p:cNvSpPr/>
            <p:nvPr/>
          </p:nvSpPr>
          <p:spPr>
            <a:xfrm>
              <a:off x="3637208" y="3032281"/>
              <a:ext cx="148726" cy="113381"/>
            </a:xfrm>
            <a:custGeom>
              <a:avLst/>
              <a:pathLst>
                <a:path w="148726" h="113381">
                  <a:moveTo>
                    <a:pt x="0" y="0"/>
                  </a:moveTo>
                  <a:lnTo>
                    <a:pt x="52013" y="34522"/>
                  </a:lnTo>
                  <a:lnTo>
                    <a:pt x="101659" y="72370"/>
                  </a:lnTo>
                  <a:lnTo>
                    <a:pt x="148726" y="1133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0" name="pl1899"/>
            <p:cNvSpPr/>
            <p:nvPr/>
          </p:nvSpPr>
          <p:spPr>
            <a:xfrm>
              <a:off x="3801422" y="3129018"/>
              <a:ext cx="100708" cy="109118"/>
            </a:xfrm>
            <a:custGeom>
              <a:avLst/>
              <a:pathLst>
                <a:path w="100708" h="109118">
                  <a:moveTo>
                    <a:pt x="0" y="0"/>
                  </a:moveTo>
                  <a:lnTo>
                    <a:pt x="52428" y="52644"/>
                  </a:lnTo>
                  <a:lnTo>
                    <a:pt x="100708" y="1091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1" name="pl1900"/>
            <p:cNvSpPr/>
            <p:nvPr/>
          </p:nvSpPr>
          <p:spPr>
            <a:xfrm>
              <a:off x="3991281" y="3167605"/>
              <a:ext cx="11954" cy="15390"/>
            </a:xfrm>
            <a:custGeom>
              <a:avLst/>
              <a:pathLst>
                <a:path w="11954" h="15390">
                  <a:moveTo>
                    <a:pt x="0" y="0"/>
                  </a:moveTo>
                  <a:lnTo>
                    <a:pt x="11954" y="153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2" name="pl1901"/>
            <p:cNvSpPr/>
            <p:nvPr/>
          </p:nvSpPr>
          <p:spPr>
            <a:xfrm>
              <a:off x="3979053" y="3152430"/>
              <a:ext cx="12227" cy="15174"/>
            </a:xfrm>
            <a:custGeom>
              <a:avLst/>
              <a:pathLst>
                <a:path w="12227" h="15174">
                  <a:moveTo>
                    <a:pt x="12227" y="1517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3" name="pl1902"/>
            <p:cNvSpPr/>
            <p:nvPr/>
          </p:nvSpPr>
          <p:spPr>
            <a:xfrm>
              <a:off x="3982322" y="3120926"/>
              <a:ext cx="14305" cy="17082"/>
            </a:xfrm>
            <a:custGeom>
              <a:avLst/>
              <a:pathLst>
                <a:path w="14305" h="17082">
                  <a:moveTo>
                    <a:pt x="14305" y="1708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4" name="pl1903"/>
            <p:cNvSpPr/>
            <p:nvPr/>
          </p:nvSpPr>
          <p:spPr>
            <a:xfrm>
              <a:off x="3801422" y="3129018"/>
              <a:ext cx="23821" cy="22930"/>
            </a:xfrm>
            <a:custGeom>
              <a:avLst/>
              <a:pathLst>
                <a:path w="23821" h="22930">
                  <a:moveTo>
                    <a:pt x="0" y="0"/>
                  </a:moveTo>
                  <a:lnTo>
                    <a:pt x="23821" y="229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5" name="pl1904"/>
            <p:cNvSpPr/>
            <p:nvPr/>
          </p:nvSpPr>
          <p:spPr>
            <a:xfrm>
              <a:off x="3877138" y="3075480"/>
              <a:ext cx="12273" cy="12026"/>
            </a:xfrm>
            <a:custGeom>
              <a:avLst/>
              <a:pathLst>
                <a:path w="12273" h="12026">
                  <a:moveTo>
                    <a:pt x="12273" y="1202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6" name="pl1905"/>
            <p:cNvSpPr/>
            <p:nvPr/>
          </p:nvSpPr>
          <p:spPr>
            <a:xfrm>
              <a:off x="3906979" y="3041092"/>
              <a:ext cx="1720" cy="1655"/>
            </a:xfrm>
            <a:custGeom>
              <a:avLst/>
              <a:pathLst>
                <a:path w="1720" h="1655">
                  <a:moveTo>
                    <a:pt x="1720" y="165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7" name="pl1906"/>
            <p:cNvSpPr/>
            <p:nvPr/>
          </p:nvSpPr>
          <p:spPr>
            <a:xfrm>
              <a:off x="3886061" y="3021519"/>
              <a:ext cx="22638" cy="21227"/>
            </a:xfrm>
            <a:custGeom>
              <a:avLst/>
              <a:pathLst>
                <a:path w="22638" h="21227">
                  <a:moveTo>
                    <a:pt x="22638" y="2122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8" name="pl1907"/>
            <p:cNvSpPr/>
            <p:nvPr/>
          </p:nvSpPr>
          <p:spPr>
            <a:xfrm>
              <a:off x="3889411" y="3087506"/>
              <a:ext cx="18423" cy="18802"/>
            </a:xfrm>
            <a:custGeom>
              <a:avLst/>
              <a:pathLst>
                <a:path w="18423" h="18802">
                  <a:moveTo>
                    <a:pt x="0" y="0"/>
                  </a:moveTo>
                  <a:lnTo>
                    <a:pt x="18423" y="188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9" name="pl1908"/>
            <p:cNvSpPr/>
            <p:nvPr/>
          </p:nvSpPr>
          <p:spPr>
            <a:xfrm>
              <a:off x="3940702" y="3074888"/>
              <a:ext cx="6569" cy="6930"/>
            </a:xfrm>
            <a:custGeom>
              <a:avLst/>
              <a:pathLst>
                <a:path w="6569" h="6930">
                  <a:moveTo>
                    <a:pt x="0" y="0"/>
                  </a:moveTo>
                  <a:lnTo>
                    <a:pt x="6569" y="69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0" name="pl1909"/>
            <p:cNvSpPr/>
            <p:nvPr/>
          </p:nvSpPr>
          <p:spPr>
            <a:xfrm>
              <a:off x="3934074" y="3068013"/>
              <a:ext cx="6628" cy="6874"/>
            </a:xfrm>
            <a:custGeom>
              <a:avLst/>
              <a:pathLst>
                <a:path w="6628" h="6874">
                  <a:moveTo>
                    <a:pt x="6628" y="687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1" name="pl1910"/>
            <p:cNvSpPr/>
            <p:nvPr/>
          </p:nvSpPr>
          <p:spPr>
            <a:xfrm>
              <a:off x="3802351" y="3009808"/>
              <a:ext cx="87060" cy="77698"/>
            </a:xfrm>
            <a:custGeom>
              <a:avLst/>
              <a:pathLst>
                <a:path w="87060" h="77698">
                  <a:moveTo>
                    <a:pt x="87060" y="77698"/>
                  </a:moveTo>
                  <a:lnTo>
                    <a:pt x="44591" y="37659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2" name="pl1911"/>
            <p:cNvSpPr/>
            <p:nvPr/>
          </p:nvSpPr>
          <p:spPr>
            <a:xfrm>
              <a:off x="3816540" y="2992044"/>
              <a:ext cx="18975" cy="15510"/>
            </a:xfrm>
            <a:custGeom>
              <a:avLst/>
              <a:pathLst>
                <a:path w="18975" h="15510">
                  <a:moveTo>
                    <a:pt x="0" y="0"/>
                  </a:moveTo>
                  <a:lnTo>
                    <a:pt x="18975" y="155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3" name="pl1912"/>
            <p:cNvSpPr/>
            <p:nvPr/>
          </p:nvSpPr>
          <p:spPr>
            <a:xfrm>
              <a:off x="3810089" y="2986931"/>
              <a:ext cx="6451" cy="5113"/>
            </a:xfrm>
            <a:custGeom>
              <a:avLst/>
              <a:pathLst>
                <a:path w="6451" h="5113">
                  <a:moveTo>
                    <a:pt x="6451" y="511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4" name="pl1913"/>
            <p:cNvSpPr/>
            <p:nvPr/>
          </p:nvSpPr>
          <p:spPr>
            <a:xfrm>
              <a:off x="3733393" y="2931808"/>
              <a:ext cx="83147" cy="60236"/>
            </a:xfrm>
            <a:custGeom>
              <a:avLst/>
              <a:pathLst>
                <a:path w="83147" h="60236">
                  <a:moveTo>
                    <a:pt x="83147" y="6023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5" name="pl1914"/>
            <p:cNvSpPr/>
            <p:nvPr/>
          </p:nvSpPr>
          <p:spPr>
            <a:xfrm>
              <a:off x="3677225" y="2871290"/>
              <a:ext cx="68624" cy="41499"/>
            </a:xfrm>
            <a:custGeom>
              <a:avLst/>
              <a:pathLst>
                <a:path w="68624" h="41499">
                  <a:moveTo>
                    <a:pt x="68624" y="414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6" name="pl1915"/>
            <p:cNvSpPr/>
            <p:nvPr/>
          </p:nvSpPr>
          <p:spPr>
            <a:xfrm>
              <a:off x="3491021" y="2934044"/>
              <a:ext cx="310401" cy="194973"/>
            </a:xfrm>
            <a:custGeom>
              <a:avLst/>
              <a:pathLst>
                <a:path w="310401" h="194973">
                  <a:moveTo>
                    <a:pt x="310401" y="194973"/>
                  </a:moveTo>
                  <a:lnTo>
                    <a:pt x="264124" y="154549"/>
                  </a:lnTo>
                  <a:lnTo>
                    <a:pt x="215400" y="117111"/>
                  </a:lnTo>
                  <a:lnTo>
                    <a:pt x="164420" y="82808"/>
                  </a:lnTo>
                  <a:lnTo>
                    <a:pt x="111386" y="51776"/>
                  </a:lnTo>
                  <a:lnTo>
                    <a:pt x="56507" y="24137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7" name="pl1916"/>
            <p:cNvSpPr/>
            <p:nvPr/>
          </p:nvSpPr>
          <p:spPr>
            <a:xfrm>
              <a:off x="3499291" y="2912866"/>
              <a:ext cx="374" cy="146"/>
            </a:xfrm>
            <a:custGeom>
              <a:avLst/>
              <a:pathLst>
                <a:path w="374" h="146">
                  <a:moveTo>
                    <a:pt x="0" y="0"/>
                  </a:moveTo>
                  <a:lnTo>
                    <a:pt x="374" y="1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8" name="pl1917"/>
            <p:cNvSpPr/>
            <p:nvPr/>
          </p:nvSpPr>
          <p:spPr>
            <a:xfrm>
              <a:off x="3513599" y="2845295"/>
              <a:ext cx="10899" cy="4192"/>
            </a:xfrm>
            <a:custGeom>
              <a:avLst/>
              <a:pathLst>
                <a:path w="10899" h="4192">
                  <a:moveTo>
                    <a:pt x="10899" y="419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9" name="pl1918"/>
            <p:cNvSpPr/>
            <p:nvPr/>
          </p:nvSpPr>
          <p:spPr>
            <a:xfrm>
              <a:off x="3508050" y="2818990"/>
              <a:ext cx="13594" cy="5041"/>
            </a:xfrm>
            <a:custGeom>
              <a:avLst/>
              <a:pathLst>
                <a:path w="13594" h="5041">
                  <a:moveTo>
                    <a:pt x="13594" y="504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0" name="pl1919"/>
            <p:cNvSpPr/>
            <p:nvPr/>
          </p:nvSpPr>
          <p:spPr>
            <a:xfrm>
              <a:off x="3494192" y="2790018"/>
              <a:ext cx="21620" cy="7603"/>
            </a:xfrm>
            <a:custGeom>
              <a:avLst/>
              <a:pathLst>
                <a:path w="21620" h="7603">
                  <a:moveTo>
                    <a:pt x="21620" y="760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1" name="pl1920"/>
            <p:cNvSpPr/>
            <p:nvPr/>
          </p:nvSpPr>
          <p:spPr>
            <a:xfrm>
              <a:off x="3499291" y="2912866"/>
              <a:ext cx="48636" cy="20485"/>
            </a:xfrm>
            <a:custGeom>
              <a:avLst/>
              <a:pathLst>
                <a:path w="48636" h="20485">
                  <a:moveTo>
                    <a:pt x="0" y="0"/>
                  </a:moveTo>
                  <a:lnTo>
                    <a:pt x="48636" y="204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2" name="pl1921"/>
            <p:cNvSpPr/>
            <p:nvPr/>
          </p:nvSpPr>
          <p:spPr>
            <a:xfrm>
              <a:off x="3575461" y="2846051"/>
              <a:ext cx="9964" cy="4450"/>
            </a:xfrm>
            <a:custGeom>
              <a:avLst/>
              <a:pathLst>
                <a:path w="9964" h="4450">
                  <a:moveTo>
                    <a:pt x="9964" y="445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3" name="pl1922"/>
            <p:cNvSpPr/>
            <p:nvPr/>
          </p:nvSpPr>
          <p:spPr>
            <a:xfrm>
              <a:off x="3570018" y="2818932"/>
              <a:ext cx="14609" cy="6313"/>
            </a:xfrm>
            <a:custGeom>
              <a:avLst/>
              <a:pathLst>
                <a:path w="14609" h="6313">
                  <a:moveTo>
                    <a:pt x="14609" y="631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4" name="pl1923"/>
            <p:cNvSpPr/>
            <p:nvPr/>
          </p:nvSpPr>
          <p:spPr>
            <a:xfrm>
              <a:off x="3499291" y="2912866"/>
              <a:ext cx="100014" cy="45531"/>
            </a:xfrm>
            <a:custGeom>
              <a:avLst/>
              <a:pathLst>
                <a:path w="100014" h="45531">
                  <a:moveTo>
                    <a:pt x="0" y="0"/>
                  </a:moveTo>
                  <a:lnTo>
                    <a:pt x="100014" y="455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5" name="pl1924"/>
            <p:cNvSpPr/>
            <p:nvPr/>
          </p:nvSpPr>
          <p:spPr>
            <a:xfrm>
              <a:off x="3499291" y="2912866"/>
              <a:ext cx="80916" cy="35795"/>
            </a:xfrm>
            <a:custGeom>
              <a:avLst/>
              <a:pathLst>
                <a:path w="80916" h="35795">
                  <a:moveTo>
                    <a:pt x="0" y="0"/>
                  </a:moveTo>
                  <a:lnTo>
                    <a:pt x="80916" y="357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6" name="pl1925"/>
            <p:cNvSpPr/>
            <p:nvPr/>
          </p:nvSpPr>
          <p:spPr>
            <a:xfrm>
              <a:off x="3622177" y="2842630"/>
              <a:ext cx="8571" cy="4209"/>
            </a:xfrm>
            <a:custGeom>
              <a:avLst/>
              <a:pathLst>
                <a:path w="8571" h="4209">
                  <a:moveTo>
                    <a:pt x="8571" y="420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7" name="pl1926"/>
            <p:cNvSpPr/>
            <p:nvPr/>
          </p:nvSpPr>
          <p:spPr>
            <a:xfrm>
              <a:off x="3429031" y="2888402"/>
              <a:ext cx="70259" cy="24464"/>
            </a:xfrm>
            <a:custGeom>
              <a:avLst/>
              <a:pathLst>
                <a:path w="70259" h="24464">
                  <a:moveTo>
                    <a:pt x="70259" y="2446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8" name="pl1927"/>
            <p:cNvSpPr/>
            <p:nvPr/>
          </p:nvSpPr>
          <p:spPr>
            <a:xfrm>
              <a:off x="3431491" y="2817973"/>
              <a:ext cx="17557" cy="5226"/>
            </a:xfrm>
            <a:custGeom>
              <a:avLst/>
              <a:pathLst>
                <a:path w="17557" h="5226">
                  <a:moveTo>
                    <a:pt x="17557" y="522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9" name="pl1928"/>
            <p:cNvSpPr/>
            <p:nvPr/>
          </p:nvSpPr>
          <p:spPr>
            <a:xfrm>
              <a:off x="3437790" y="2796128"/>
              <a:ext cx="4491" cy="1305"/>
            </a:xfrm>
            <a:custGeom>
              <a:avLst/>
              <a:pathLst>
                <a:path w="4491" h="1305">
                  <a:moveTo>
                    <a:pt x="0" y="0"/>
                  </a:moveTo>
                  <a:lnTo>
                    <a:pt x="4491" y="13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0" name="pl1929"/>
            <p:cNvSpPr/>
            <p:nvPr/>
          </p:nvSpPr>
          <p:spPr>
            <a:xfrm>
              <a:off x="3448674" y="2775616"/>
              <a:ext cx="9152" cy="2724"/>
            </a:xfrm>
            <a:custGeom>
              <a:avLst/>
              <a:pathLst>
                <a:path w="9152" h="2724">
                  <a:moveTo>
                    <a:pt x="0" y="0"/>
                  </a:moveTo>
                  <a:lnTo>
                    <a:pt x="9152" y="27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1" name="pl1930"/>
            <p:cNvSpPr/>
            <p:nvPr/>
          </p:nvSpPr>
          <p:spPr>
            <a:xfrm>
              <a:off x="3439498" y="2772970"/>
              <a:ext cx="9175" cy="2645"/>
            </a:xfrm>
            <a:custGeom>
              <a:avLst/>
              <a:pathLst>
                <a:path w="9175" h="2645">
                  <a:moveTo>
                    <a:pt x="9175" y="264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2" name="pl1931"/>
            <p:cNvSpPr/>
            <p:nvPr/>
          </p:nvSpPr>
          <p:spPr>
            <a:xfrm>
              <a:off x="3406200" y="2787530"/>
              <a:ext cx="31590" cy="8597"/>
            </a:xfrm>
            <a:custGeom>
              <a:avLst/>
              <a:pathLst>
                <a:path w="31590" h="8597">
                  <a:moveTo>
                    <a:pt x="31590" y="859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3" name="pl1932"/>
            <p:cNvSpPr/>
            <p:nvPr/>
          </p:nvSpPr>
          <p:spPr>
            <a:xfrm>
              <a:off x="3411841" y="2765506"/>
              <a:ext cx="9240" cy="2408"/>
            </a:xfrm>
            <a:custGeom>
              <a:avLst/>
              <a:pathLst>
                <a:path w="9240" h="2408">
                  <a:moveTo>
                    <a:pt x="0" y="0"/>
                  </a:moveTo>
                  <a:lnTo>
                    <a:pt x="9240" y="24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4" name="pl1933"/>
            <p:cNvSpPr/>
            <p:nvPr/>
          </p:nvSpPr>
          <p:spPr>
            <a:xfrm>
              <a:off x="3402580" y="2763176"/>
              <a:ext cx="9260" cy="2329"/>
            </a:xfrm>
            <a:custGeom>
              <a:avLst/>
              <a:pathLst>
                <a:path w="9260" h="2329">
                  <a:moveTo>
                    <a:pt x="9260" y="232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5" name="pl1934"/>
            <p:cNvSpPr/>
            <p:nvPr/>
          </p:nvSpPr>
          <p:spPr>
            <a:xfrm>
              <a:off x="3329373" y="2863328"/>
              <a:ext cx="169917" cy="49538"/>
            </a:xfrm>
            <a:custGeom>
              <a:avLst/>
              <a:pathLst>
                <a:path w="169917" h="49538">
                  <a:moveTo>
                    <a:pt x="169917" y="49538"/>
                  </a:moveTo>
                  <a:lnTo>
                    <a:pt x="114287" y="29688"/>
                  </a:lnTo>
                  <a:lnTo>
                    <a:pt x="57582" y="13156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6" name="pl1935"/>
            <p:cNvSpPr/>
            <p:nvPr/>
          </p:nvSpPr>
          <p:spPr>
            <a:xfrm>
              <a:off x="3333780" y="2841024"/>
              <a:ext cx="17355" cy="3586"/>
            </a:xfrm>
            <a:custGeom>
              <a:avLst/>
              <a:pathLst>
                <a:path w="17355" h="3586">
                  <a:moveTo>
                    <a:pt x="0" y="0"/>
                  </a:moveTo>
                  <a:lnTo>
                    <a:pt x="17355" y="35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7" name="pl1936"/>
            <p:cNvSpPr/>
            <p:nvPr/>
          </p:nvSpPr>
          <p:spPr>
            <a:xfrm>
              <a:off x="3347432" y="2820590"/>
              <a:ext cx="8496" cy="1795"/>
            </a:xfrm>
            <a:custGeom>
              <a:avLst/>
              <a:pathLst>
                <a:path w="8496" h="1795">
                  <a:moveTo>
                    <a:pt x="8496" y="179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8" name="pl1937"/>
            <p:cNvSpPr/>
            <p:nvPr/>
          </p:nvSpPr>
          <p:spPr>
            <a:xfrm>
              <a:off x="3343625" y="2796620"/>
              <a:ext cx="8415" cy="1706"/>
            </a:xfrm>
            <a:custGeom>
              <a:avLst/>
              <a:pathLst>
                <a:path w="8415" h="1706">
                  <a:moveTo>
                    <a:pt x="8415" y="170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9" name="pl1938"/>
            <p:cNvSpPr/>
            <p:nvPr/>
          </p:nvSpPr>
          <p:spPr>
            <a:xfrm>
              <a:off x="3340020" y="2772755"/>
              <a:ext cx="8034" cy="1564"/>
            </a:xfrm>
            <a:custGeom>
              <a:avLst/>
              <a:pathLst>
                <a:path w="8034" h="1564">
                  <a:moveTo>
                    <a:pt x="8034" y="156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0" name="pl1939"/>
            <p:cNvSpPr/>
            <p:nvPr/>
          </p:nvSpPr>
          <p:spPr>
            <a:xfrm>
              <a:off x="3337243" y="2749103"/>
              <a:ext cx="7039" cy="1320"/>
            </a:xfrm>
            <a:custGeom>
              <a:avLst/>
              <a:pathLst>
                <a:path w="7039" h="1320">
                  <a:moveTo>
                    <a:pt x="7039" y="132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1" name="pl1940"/>
            <p:cNvSpPr/>
            <p:nvPr/>
          </p:nvSpPr>
          <p:spPr>
            <a:xfrm>
              <a:off x="3281830" y="2832141"/>
              <a:ext cx="51950" cy="8882"/>
            </a:xfrm>
            <a:custGeom>
              <a:avLst/>
              <a:pathLst>
                <a:path w="51950" h="8882">
                  <a:moveTo>
                    <a:pt x="51950" y="888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2" name="pl1941"/>
            <p:cNvSpPr/>
            <p:nvPr/>
          </p:nvSpPr>
          <p:spPr>
            <a:xfrm>
              <a:off x="3291589" y="2764637"/>
              <a:ext cx="9252" cy="1378"/>
            </a:xfrm>
            <a:custGeom>
              <a:avLst/>
              <a:pathLst>
                <a:path w="9252" h="1378">
                  <a:moveTo>
                    <a:pt x="0" y="0"/>
                  </a:moveTo>
                  <a:lnTo>
                    <a:pt x="9252" y="13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3" name="pl1942"/>
            <p:cNvSpPr/>
            <p:nvPr/>
          </p:nvSpPr>
          <p:spPr>
            <a:xfrm>
              <a:off x="3294842" y="2742136"/>
              <a:ext cx="9445" cy="1406"/>
            </a:xfrm>
            <a:custGeom>
              <a:avLst/>
              <a:pathLst>
                <a:path w="9445" h="1406">
                  <a:moveTo>
                    <a:pt x="9445" y="140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4" name="pl1943"/>
            <p:cNvSpPr/>
            <p:nvPr/>
          </p:nvSpPr>
          <p:spPr>
            <a:xfrm>
              <a:off x="3254472" y="2759919"/>
              <a:ext cx="37117" cy="4718"/>
            </a:xfrm>
            <a:custGeom>
              <a:avLst/>
              <a:pathLst>
                <a:path w="37117" h="4718">
                  <a:moveTo>
                    <a:pt x="37117" y="47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5" name="pl1944"/>
            <p:cNvSpPr/>
            <p:nvPr/>
          </p:nvSpPr>
          <p:spPr>
            <a:xfrm>
              <a:off x="3252204" y="2736809"/>
              <a:ext cx="4747" cy="510"/>
            </a:xfrm>
            <a:custGeom>
              <a:avLst/>
              <a:pathLst>
                <a:path w="4747" h="510">
                  <a:moveTo>
                    <a:pt x="4747" y="51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6" name="pl1945"/>
            <p:cNvSpPr/>
            <p:nvPr/>
          </p:nvSpPr>
          <p:spPr>
            <a:xfrm>
              <a:off x="3233195" y="2734970"/>
              <a:ext cx="23756" cy="2349"/>
            </a:xfrm>
            <a:custGeom>
              <a:avLst/>
              <a:pathLst>
                <a:path w="23756" h="2349">
                  <a:moveTo>
                    <a:pt x="23756" y="234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7" name="pl1946"/>
            <p:cNvSpPr/>
            <p:nvPr/>
          </p:nvSpPr>
          <p:spPr>
            <a:xfrm>
              <a:off x="3566923" y="3316473"/>
              <a:ext cx="242788" cy="425456"/>
            </a:xfrm>
            <a:custGeom>
              <a:avLst/>
              <a:pathLst>
                <a:path w="242788" h="425456">
                  <a:moveTo>
                    <a:pt x="0" y="0"/>
                  </a:moveTo>
                  <a:lnTo>
                    <a:pt x="46619" y="41791"/>
                  </a:lnTo>
                  <a:lnTo>
                    <a:pt x="89210" y="87681"/>
                  </a:lnTo>
                  <a:lnTo>
                    <a:pt x="127413" y="137283"/>
                  </a:lnTo>
                  <a:lnTo>
                    <a:pt x="160907" y="190179"/>
                  </a:lnTo>
                  <a:lnTo>
                    <a:pt x="189410" y="245924"/>
                  </a:lnTo>
                  <a:lnTo>
                    <a:pt x="212680" y="304047"/>
                  </a:lnTo>
                  <a:lnTo>
                    <a:pt x="230523" y="364060"/>
                  </a:lnTo>
                  <a:lnTo>
                    <a:pt x="242788" y="4254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8" name="pl1947"/>
            <p:cNvSpPr/>
            <p:nvPr/>
          </p:nvSpPr>
          <p:spPr>
            <a:xfrm>
              <a:off x="4184732" y="3642698"/>
              <a:ext cx="7067" cy="40992"/>
            </a:xfrm>
            <a:custGeom>
              <a:avLst/>
              <a:pathLst>
                <a:path w="7067" h="40992">
                  <a:moveTo>
                    <a:pt x="7067" y="4099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9" name="pl1948"/>
            <p:cNvSpPr/>
            <p:nvPr/>
          </p:nvSpPr>
          <p:spPr>
            <a:xfrm>
              <a:off x="4207057" y="3638400"/>
              <a:ext cx="2871" cy="15522"/>
            </a:xfrm>
            <a:custGeom>
              <a:avLst/>
              <a:pathLst>
                <a:path w="2871" h="15522">
                  <a:moveTo>
                    <a:pt x="0" y="0"/>
                  </a:moveTo>
                  <a:lnTo>
                    <a:pt x="2871" y="155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0" name="pl1949"/>
            <p:cNvSpPr/>
            <p:nvPr/>
          </p:nvSpPr>
          <p:spPr>
            <a:xfrm>
              <a:off x="4205134" y="3628649"/>
              <a:ext cx="1923" cy="9751"/>
            </a:xfrm>
            <a:custGeom>
              <a:avLst/>
              <a:pathLst>
                <a:path w="1923" h="9751">
                  <a:moveTo>
                    <a:pt x="1923" y="975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1" name="pl1950"/>
            <p:cNvSpPr/>
            <p:nvPr/>
          </p:nvSpPr>
          <p:spPr>
            <a:xfrm>
              <a:off x="4225979" y="3617132"/>
              <a:ext cx="1440" cy="7015"/>
            </a:xfrm>
            <a:custGeom>
              <a:avLst/>
              <a:pathLst>
                <a:path w="1440" h="7015">
                  <a:moveTo>
                    <a:pt x="1440" y="701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2" name="pl1951"/>
            <p:cNvSpPr/>
            <p:nvPr/>
          </p:nvSpPr>
          <p:spPr>
            <a:xfrm>
              <a:off x="4198701" y="3598936"/>
              <a:ext cx="8356" cy="39463"/>
            </a:xfrm>
            <a:custGeom>
              <a:avLst/>
              <a:pathLst>
                <a:path w="8356" h="39463">
                  <a:moveTo>
                    <a:pt x="8356" y="3946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3" name="pl1952"/>
            <p:cNvSpPr/>
            <p:nvPr/>
          </p:nvSpPr>
          <p:spPr>
            <a:xfrm>
              <a:off x="4191799" y="3683690"/>
              <a:ext cx="1850" cy="12650"/>
            </a:xfrm>
            <a:custGeom>
              <a:avLst/>
              <a:pathLst>
                <a:path w="1850" h="12650">
                  <a:moveTo>
                    <a:pt x="0" y="0"/>
                  </a:moveTo>
                  <a:lnTo>
                    <a:pt x="1850" y="126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4" name="pl1953"/>
            <p:cNvSpPr/>
            <p:nvPr/>
          </p:nvSpPr>
          <p:spPr>
            <a:xfrm>
              <a:off x="4237663" y="3682938"/>
              <a:ext cx="1017" cy="7089"/>
            </a:xfrm>
            <a:custGeom>
              <a:avLst/>
              <a:pathLst>
                <a:path w="1017" h="7089">
                  <a:moveTo>
                    <a:pt x="1017" y="708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5" name="pl1954"/>
            <p:cNvSpPr/>
            <p:nvPr/>
          </p:nvSpPr>
          <p:spPr>
            <a:xfrm>
              <a:off x="2465936" y="3162646"/>
              <a:ext cx="1100987" cy="551792"/>
            </a:xfrm>
            <a:custGeom>
              <a:avLst/>
              <a:pathLst>
                <a:path w="1100987" h="551792">
                  <a:moveTo>
                    <a:pt x="1100987" y="153826"/>
                  </a:moveTo>
                  <a:lnTo>
                    <a:pt x="1054031" y="118723"/>
                  </a:lnTo>
                  <a:lnTo>
                    <a:pt x="1004234" y="87783"/>
                  </a:lnTo>
                  <a:lnTo>
                    <a:pt x="951963" y="61233"/>
                  </a:lnTo>
                  <a:lnTo>
                    <a:pt x="897606" y="39270"/>
                  </a:lnTo>
                  <a:lnTo>
                    <a:pt x="841564" y="22056"/>
                  </a:lnTo>
                  <a:lnTo>
                    <a:pt x="784250" y="9718"/>
                  </a:lnTo>
                  <a:lnTo>
                    <a:pt x="726089" y="2348"/>
                  </a:lnTo>
                  <a:lnTo>
                    <a:pt x="667510" y="0"/>
                  </a:lnTo>
                  <a:lnTo>
                    <a:pt x="608945" y="2690"/>
                  </a:lnTo>
                  <a:lnTo>
                    <a:pt x="550828" y="10401"/>
                  </a:lnTo>
                  <a:lnTo>
                    <a:pt x="493587" y="23073"/>
                  </a:lnTo>
                  <a:lnTo>
                    <a:pt x="437646" y="40615"/>
                  </a:lnTo>
                  <a:lnTo>
                    <a:pt x="383419" y="62895"/>
                  </a:lnTo>
                  <a:lnTo>
                    <a:pt x="331305" y="89750"/>
                  </a:lnTo>
                  <a:lnTo>
                    <a:pt x="281689" y="120981"/>
                  </a:lnTo>
                  <a:lnTo>
                    <a:pt x="234939" y="156358"/>
                  </a:lnTo>
                  <a:lnTo>
                    <a:pt x="191400" y="195618"/>
                  </a:lnTo>
                  <a:lnTo>
                    <a:pt x="151393" y="238473"/>
                  </a:lnTo>
                  <a:lnTo>
                    <a:pt x="115214" y="284605"/>
                  </a:lnTo>
                  <a:lnTo>
                    <a:pt x="83130" y="333673"/>
                  </a:lnTo>
                  <a:lnTo>
                    <a:pt x="55379" y="385315"/>
                  </a:lnTo>
                  <a:lnTo>
                    <a:pt x="32164" y="439150"/>
                  </a:lnTo>
                  <a:lnTo>
                    <a:pt x="13659" y="494779"/>
                  </a:lnTo>
                  <a:lnTo>
                    <a:pt x="0" y="5517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6" name="pl1955"/>
            <p:cNvSpPr/>
            <p:nvPr/>
          </p:nvSpPr>
          <p:spPr>
            <a:xfrm>
              <a:off x="2443619" y="3495297"/>
              <a:ext cx="79734" cy="214800"/>
            </a:xfrm>
            <a:custGeom>
              <a:avLst/>
              <a:pathLst>
                <a:path w="79734" h="214800">
                  <a:moveTo>
                    <a:pt x="0" y="214800"/>
                  </a:moveTo>
                  <a:lnTo>
                    <a:pt x="13280" y="158834"/>
                  </a:lnTo>
                  <a:lnTo>
                    <a:pt x="31079" y="104138"/>
                  </a:lnTo>
                  <a:lnTo>
                    <a:pt x="53280" y="51075"/>
                  </a:lnTo>
                  <a:lnTo>
                    <a:pt x="7973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7" name="pl1956"/>
            <p:cNvSpPr/>
            <p:nvPr/>
          </p:nvSpPr>
          <p:spPr>
            <a:xfrm>
              <a:off x="2266671" y="3319372"/>
              <a:ext cx="17455" cy="29399"/>
            </a:xfrm>
            <a:custGeom>
              <a:avLst/>
              <a:pathLst>
                <a:path w="17455" h="29399">
                  <a:moveTo>
                    <a:pt x="0" y="29399"/>
                  </a:moveTo>
                  <a:lnTo>
                    <a:pt x="1745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8" name="pl1957"/>
            <p:cNvSpPr/>
            <p:nvPr/>
          </p:nvSpPr>
          <p:spPr>
            <a:xfrm>
              <a:off x="2266671" y="3342362"/>
              <a:ext cx="3690" cy="6409"/>
            </a:xfrm>
            <a:custGeom>
              <a:avLst/>
              <a:pathLst>
                <a:path w="3690" h="6409">
                  <a:moveTo>
                    <a:pt x="0" y="6409"/>
                  </a:moveTo>
                  <a:lnTo>
                    <a:pt x="369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9" name="pl1958"/>
            <p:cNvSpPr/>
            <p:nvPr/>
          </p:nvSpPr>
          <p:spPr>
            <a:xfrm>
              <a:off x="2186478" y="3296694"/>
              <a:ext cx="5240" cy="9125"/>
            </a:xfrm>
            <a:custGeom>
              <a:avLst/>
              <a:pathLst>
                <a:path w="5240" h="9125">
                  <a:moveTo>
                    <a:pt x="5240" y="0"/>
                  </a:moveTo>
                  <a:lnTo>
                    <a:pt x="0" y="91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0" name="pl1959"/>
            <p:cNvSpPr/>
            <p:nvPr/>
          </p:nvSpPr>
          <p:spPr>
            <a:xfrm>
              <a:off x="2163191" y="3294594"/>
              <a:ext cx="3516" cy="6239"/>
            </a:xfrm>
            <a:custGeom>
              <a:avLst/>
              <a:pathLst>
                <a:path w="3516" h="6239">
                  <a:moveTo>
                    <a:pt x="3516" y="0"/>
                  </a:moveTo>
                  <a:lnTo>
                    <a:pt x="0" y="62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1" name="pl1960"/>
            <p:cNvSpPr/>
            <p:nvPr/>
          </p:nvSpPr>
          <p:spPr>
            <a:xfrm>
              <a:off x="2191718" y="3287619"/>
              <a:ext cx="5328" cy="9075"/>
            </a:xfrm>
            <a:custGeom>
              <a:avLst/>
              <a:pathLst>
                <a:path w="5328" h="9075">
                  <a:moveTo>
                    <a:pt x="0" y="9075"/>
                  </a:moveTo>
                  <a:lnTo>
                    <a:pt x="53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2" name="pl1961"/>
            <p:cNvSpPr/>
            <p:nvPr/>
          </p:nvSpPr>
          <p:spPr>
            <a:xfrm>
              <a:off x="2204414" y="3348771"/>
              <a:ext cx="62257" cy="130011"/>
            </a:xfrm>
            <a:custGeom>
              <a:avLst/>
              <a:pathLst>
                <a:path w="62257" h="130011">
                  <a:moveTo>
                    <a:pt x="62257" y="0"/>
                  </a:moveTo>
                  <a:lnTo>
                    <a:pt x="28783" y="63882"/>
                  </a:lnTo>
                  <a:lnTo>
                    <a:pt x="0" y="13001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3" name="pl1962"/>
            <p:cNvSpPr/>
            <p:nvPr/>
          </p:nvSpPr>
          <p:spPr>
            <a:xfrm>
              <a:off x="2183254" y="3387865"/>
              <a:ext cx="36757" cy="82601"/>
            </a:xfrm>
            <a:custGeom>
              <a:avLst/>
              <a:pathLst>
                <a:path w="36757" h="82601">
                  <a:moveTo>
                    <a:pt x="0" y="82601"/>
                  </a:moveTo>
                  <a:lnTo>
                    <a:pt x="3675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4" name="pl1963"/>
            <p:cNvSpPr/>
            <p:nvPr/>
          </p:nvSpPr>
          <p:spPr>
            <a:xfrm>
              <a:off x="2134412" y="3347257"/>
              <a:ext cx="4227" cy="8562"/>
            </a:xfrm>
            <a:custGeom>
              <a:avLst/>
              <a:pathLst>
                <a:path w="4227" h="8562">
                  <a:moveTo>
                    <a:pt x="4227" y="0"/>
                  </a:moveTo>
                  <a:lnTo>
                    <a:pt x="0" y="85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5" name="pl1964"/>
            <p:cNvSpPr/>
            <p:nvPr/>
          </p:nvSpPr>
          <p:spPr>
            <a:xfrm>
              <a:off x="2183254" y="3368354"/>
              <a:ext cx="46756" cy="102112"/>
            </a:xfrm>
            <a:custGeom>
              <a:avLst/>
              <a:pathLst>
                <a:path w="46756" h="102112">
                  <a:moveTo>
                    <a:pt x="0" y="102112"/>
                  </a:moveTo>
                  <a:lnTo>
                    <a:pt x="467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6" name="pl1965"/>
            <p:cNvSpPr/>
            <p:nvPr/>
          </p:nvSpPr>
          <p:spPr>
            <a:xfrm>
              <a:off x="2114754" y="3470466"/>
              <a:ext cx="68499" cy="304157"/>
            </a:xfrm>
            <a:custGeom>
              <a:avLst/>
              <a:pathLst>
                <a:path w="68499" h="304157">
                  <a:moveTo>
                    <a:pt x="68499" y="0"/>
                  </a:moveTo>
                  <a:lnTo>
                    <a:pt x="47398" y="58924"/>
                  </a:lnTo>
                  <a:lnTo>
                    <a:pt x="29938" y="119029"/>
                  </a:lnTo>
                  <a:lnTo>
                    <a:pt x="16187" y="180089"/>
                  </a:lnTo>
                  <a:lnTo>
                    <a:pt x="6195" y="241875"/>
                  </a:lnTo>
                  <a:lnTo>
                    <a:pt x="0" y="3041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7" name="pl1966"/>
            <p:cNvSpPr/>
            <p:nvPr/>
          </p:nvSpPr>
          <p:spPr>
            <a:xfrm>
              <a:off x="2092072" y="3688409"/>
              <a:ext cx="9288" cy="84657"/>
            </a:xfrm>
            <a:custGeom>
              <a:avLst/>
              <a:pathLst>
                <a:path w="9288" h="84657">
                  <a:moveTo>
                    <a:pt x="0" y="84657"/>
                  </a:moveTo>
                  <a:lnTo>
                    <a:pt x="92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8" name="pl1967"/>
            <p:cNvSpPr/>
            <p:nvPr/>
          </p:nvSpPr>
          <p:spPr>
            <a:xfrm>
              <a:off x="2056401" y="3663139"/>
              <a:ext cx="2954" cy="18473"/>
            </a:xfrm>
            <a:custGeom>
              <a:avLst/>
              <a:pathLst>
                <a:path w="2954" h="18473">
                  <a:moveTo>
                    <a:pt x="0" y="18473"/>
                  </a:moveTo>
                  <a:lnTo>
                    <a:pt x="295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9" name="pl1968"/>
            <p:cNvSpPr/>
            <p:nvPr/>
          </p:nvSpPr>
          <p:spPr>
            <a:xfrm>
              <a:off x="2053763" y="3681613"/>
              <a:ext cx="2637" cy="18521"/>
            </a:xfrm>
            <a:custGeom>
              <a:avLst/>
              <a:pathLst>
                <a:path w="2637" h="18521">
                  <a:moveTo>
                    <a:pt x="2637" y="0"/>
                  </a:moveTo>
                  <a:lnTo>
                    <a:pt x="0" y="185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0" name="pl1969"/>
            <p:cNvSpPr/>
            <p:nvPr/>
          </p:nvSpPr>
          <p:spPr>
            <a:xfrm>
              <a:off x="2028861" y="3697123"/>
              <a:ext cx="2367" cy="18951"/>
            </a:xfrm>
            <a:custGeom>
              <a:avLst/>
              <a:pathLst>
                <a:path w="2367" h="18951">
                  <a:moveTo>
                    <a:pt x="2367" y="0"/>
                  </a:moveTo>
                  <a:lnTo>
                    <a:pt x="0" y="189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1" name="pl1970"/>
            <p:cNvSpPr/>
            <p:nvPr/>
          </p:nvSpPr>
          <p:spPr>
            <a:xfrm>
              <a:off x="2092072" y="3768570"/>
              <a:ext cx="318" cy="4495"/>
            </a:xfrm>
            <a:custGeom>
              <a:avLst/>
              <a:pathLst>
                <a:path w="318" h="4495">
                  <a:moveTo>
                    <a:pt x="0" y="4495"/>
                  </a:moveTo>
                  <a:lnTo>
                    <a:pt x="31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2" name="pl1971"/>
            <p:cNvSpPr/>
            <p:nvPr/>
          </p:nvSpPr>
          <p:spPr>
            <a:xfrm>
              <a:off x="2022239" y="3763605"/>
              <a:ext cx="2127" cy="38136"/>
            </a:xfrm>
            <a:custGeom>
              <a:avLst/>
              <a:pathLst>
                <a:path w="2127" h="38136">
                  <a:moveTo>
                    <a:pt x="2127" y="0"/>
                  </a:moveTo>
                  <a:lnTo>
                    <a:pt x="0" y="381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3" name="pl1972"/>
            <p:cNvSpPr/>
            <p:nvPr/>
          </p:nvSpPr>
          <p:spPr>
            <a:xfrm>
              <a:off x="2024366" y="376360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4" name="pl1973"/>
            <p:cNvSpPr/>
            <p:nvPr/>
          </p:nvSpPr>
          <p:spPr>
            <a:xfrm>
              <a:off x="2089771" y="3773066"/>
              <a:ext cx="2301" cy="89639"/>
            </a:xfrm>
            <a:custGeom>
              <a:avLst/>
              <a:pathLst>
                <a:path w="2301" h="89639">
                  <a:moveTo>
                    <a:pt x="2301" y="0"/>
                  </a:moveTo>
                  <a:lnTo>
                    <a:pt x="0" y="896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5" name="pl1974"/>
            <p:cNvSpPr/>
            <p:nvPr/>
          </p:nvSpPr>
          <p:spPr>
            <a:xfrm>
              <a:off x="2067039" y="3863097"/>
              <a:ext cx="322" cy="13659"/>
            </a:xfrm>
            <a:custGeom>
              <a:avLst/>
              <a:pathLst>
                <a:path w="322" h="13659">
                  <a:moveTo>
                    <a:pt x="0" y="0"/>
                  </a:moveTo>
                  <a:lnTo>
                    <a:pt x="322" y="136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6" name="pl1975"/>
            <p:cNvSpPr/>
            <p:nvPr/>
          </p:nvSpPr>
          <p:spPr>
            <a:xfrm>
              <a:off x="2067039" y="3863097"/>
              <a:ext cx="1525" cy="41569"/>
            </a:xfrm>
            <a:custGeom>
              <a:avLst/>
              <a:pathLst>
                <a:path w="1525" h="41569">
                  <a:moveTo>
                    <a:pt x="0" y="0"/>
                  </a:moveTo>
                  <a:lnTo>
                    <a:pt x="1525" y="415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7" name="pl1976"/>
            <p:cNvSpPr/>
            <p:nvPr/>
          </p:nvSpPr>
          <p:spPr>
            <a:xfrm>
              <a:off x="2045865" y="3905942"/>
              <a:ext cx="909" cy="14470"/>
            </a:xfrm>
            <a:custGeom>
              <a:avLst/>
              <a:pathLst>
                <a:path w="909" h="14470">
                  <a:moveTo>
                    <a:pt x="0" y="0"/>
                  </a:moveTo>
                  <a:lnTo>
                    <a:pt x="909" y="144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8" name="pl1977"/>
            <p:cNvSpPr/>
            <p:nvPr/>
          </p:nvSpPr>
          <p:spPr>
            <a:xfrm>
              <a:off x="2024094" y="3921990"/>
              <a:ext cx="1825" cy="22845"/>
            </a:xfrm>
            <a:custGeom>
              <a:avLst/>
              <a:pathLst>
                <a:path w="1825" h="22845">
                  <a:moveTo>
                    <a:pt x="0" y="0"/>
                  </a:moveTo>
                  <a:lnTo>
                    <a:pt x="1825" y="228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9" name="pl1978"/>
            <p:cNvSpPr/>
            <p:nvPr/>
          </p:nvSpPr>
          <p:spPr>
            <a:xfrm>
              <a:off x="2177754" y="3470466"/>
              <a:ext cx="5500" cy="14308"/>
            </a:xfrm>
            <a:custGeom>
              <a:avLst/>
              <a:pathLst>
                <a:path w="5500" h="14308">
                  <a:moveTo>
                    <a:pt x="5500" y="0"/>
                  </a:moveTo>
                  <a:lnTo>
                    <a:pt x="0" y="143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0" name="pl1979"/>
            <p:cNvSpPr/>
            <p:nvPr/>
          </p:nvSpPr>
          <p:spPr>
            <a:xfrm>
              <a:off x="2135190" y="3414967"/>
              <a:ext cx="21911" cy="53811"/>
            </a:xfrm>
            <a:custGeom>
              <a:avLst/>
              <a:pathLst>
                <a:path w="21911" h="53811">
                  <a:moveTo>
                    <a:pt x="0" y="53811"/>
                  </a:moveTo>
                  <a:lnTo>
                    <a:pt x="219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1" name="pl1980"/>
            <p:cNvSpPr/>
            <p:nvPr/>
          </p:nvSpPr>
          <p:spPr>
            <a:xfrm>
              <a:off x="2136286" y="3397560"/>
              <a:ext cx="3670" cy="8263"/>
            </a:xfrm>
            <a:custGeom>
              <a:avLst/>
              <a:pathLst>
                <a:path w="3670" h="8263">
                  <a:moveTo>
                    <a:pt x="0" y="8263"/>
                  </a:moveTo>
                  <a:lnTo>
                    <a:pt x="36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2" name="pl1981"/>
            <p:cNvSpPr/>
            <p:nvPr/>
          </p:nvSpPr>
          <p:spPr>
            <a:xfrm>
              <a:off x="2116304" y="3388244"/>
              <a:ext cx="2913" cy="6542"/>
            </a:xfrm>
            <a:custGeom>
              <a:avLst/>
              <a:pathLst>
                <a:path w="2913" h="6542">
                  <a:moveTo>
                    <a:pt x="2913" y="0"/>
                  </a:moveTo>
                  <a:lnTo>
                    <a:pt x="0" y="65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3" name="pl1982"/>
            <p:cNvSpPr/>
            <p:nvPr/>
          </p:nvSpPr>
          <p:spPr>
            <a:xfrm>
              <a:off x="2122929" y="3405824"/>
              <a:ext cx="13356" cy="31759"/>
            </a:xfrm>
            <a:custGeom>
              <a:avLst/>
              <a:pathLst>
                <a:path w="13356" h="31759">
                  <a:moveTo>
                    <a:pt x="13356" y="0"/>
                  </a:moveTo>
                  <a:lnTo>
                    <a:pt x="0" y="317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4" name="pl1983"/>
            <p:cNvSpPr/>
            <p:nvPr/>
          </p:nvSpPr>
          <p:spPr>
            <a:xfrm>
              <a:off x="2097963" y="3429102"/>
              <a:ext cx="3872" cy="9764"/>
            </a:xfrm>
            <a:custGeom>
              <a:avLst/>
              <a:pathLst>
                <a:path w="3872" h="9764">
                  <a:moveTo>
                    <a:pt x="3872" y="0"/>
                  </a:moveTo>
                  <a:lnTo>
                    <a:pt x="0" y="976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5" name="pl1984"/>
            <p:cNvSpPr/>
            <p:nvPr/>
          </p:nvSpPr>
          <p:spPr>
            <a:xfrm>
              <a:off x="2091158" y="3429102"/>
              <a:ext cx="10677" cy="27609"/>
            </a:xfrm>
            <a:custGeom>
              <a:avLst/>
              <a:pathLst>
                <a:path w="10677" h="27609">
                  <a:moveTo>
                    <a:pt x="10677" y="0"/>
                  </a:moveTo>
                  <a:lnTo>
                    <a:pt x="0" y="276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6" name="pl1985"/>
            <p:cNvSpPr/>
            <p:nvPr/>
          </p:nvSpPr>
          <p:spPr>
            <a:xfrm>
              <a:off x="2116236" y="3468779"/>
              <a:ext cx="18954" cy="54922"/>
            </a:xfrm>
            <a:custGeom>
              <a:avLst/>
              <a:pathLst>
                <a:path w="18954" h="54922">
                  <a:moveTo>
                    <a:pt x="18954" y="0"/>
                  </a:moveTo>
                  <a:lnTo>
                    <a:pt x="0" y="549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7" name="pl1986"/>
            <p:cNvSpPr/>
            <p:nvPr/>
          </p:nvSpPr>
          <p:spPr>
            <a:xfrm>
              <a:off x="2094283" y="3516872"/>
              <a:ext cx="267" cy="849"/>
            </a:xfrm>
            <a:custGeom>
              <a:avLst/>
              <a:pathLst>
                <a:path w="267" h="849">
                  <a:moveTo>
                    <a:pt x="267" y="0"/>
                  </a:moveTo>
                  <a:lnTo>
                    <a:pt x="0" y="8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8" name="pl1987"/>
            <p:cNvSpPr/>
            <p:nvPr/>
          </p:nvSpPr>
          <p:spPr>
            <a:xfrm>
              <a:off x="2086650" y="3516872"/>
              <a:ext cx="7900" cy="26230"/>
            </a:xfrm>
            <a:custGeom>
              <a:avLst/>
              <a:pathLst>
                <a:path w="7900" h="26230">
                  <a:moveTo>
                    <a:pt x="7900" y="0"/>
                  </a:moveTo>
                  <a:lnTo>
                    <a:pt x="0" y="262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9" name="pl1988"/>
            <p:cNvSpPr/>
            <p:nvPr/>
          </p:nvSpPr>
          <p:spPr>
            <a:xfrm>
              <a:off x="2060511" y="3536819"/>
              <a:ext cx="4289" cy="15326"/>
            </a:xfrm>
            <a:custGeom>
              <a:avLst/>
              <a:pathLst>
                <a:path w="4289" h="15326">
                  <a:moveTo>
                    <a:pt x="4289" y="0"/>
                  </a:moveTo>
                  <a:lnTo>
                    <a:pt x="0" y="153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0" name="pl1989"/>
            <p:cNvSpPr/>
            <p:nvPr/>
          </p:nvSpPr>
          <p:spPr>
            <a:xfrm>
              <a:off x="2073243" y="3516872"/>
              <a:ext cx="21307" cy="77509"/>
            </a:xfrm>
            <a:custGeom>
              <a:avLst/>
              <a:pathLst>
                <a:path w="21307" h="77509">
                  <a:moveTo>
                    <a:pt x="21307" y="0"/>
                  </a:moveTo>
                  <a:lnTo>
                    <a:pt x="0" y="775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1" name="pl1990"/>
            <p:cNvSpPr/>
            <p:nvPr/>
          </p:nvSpPr>
          <p:spPr>
            <a:xfrm>
              <a:off x="2044901" y="3589167"/>
              <a:ext cx="6212" cy="27965"/>
            </a:xfrm>
            <a:custGeom>
              <a:avLst/>
              <a:pathLst>
                <a:path w="6212" h="27965">
                  <a:moveTo>
                    <a:pt x="6212" y="0"/>
                  </a:moveTo>
                  <a:lnTo>
                    <a:pt x="0" y="279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2" name="pl1991"/>
            <p:cNvSpPr/>
            <p:nvPr/>
          </p:nvSpPr>
          <p:spPr>
            <a:xfrm>
              <a:off x="2430940" y="3710097"/>
              <a:ext cx="12679" cy="229026"/>
            </a:xfrm>
            <a:custGeom>
              <a:avLst/>
              <a:pathLst>
                <a:path w="12679" h="229026">
                  <a:moveTo>
                    <a:pt x="12679" y="0"/>
                  </a:moveTo>
                  <a:lnTo>
                    <a:pt x="4006" y="56862"/>
                  </a:lnTo>
                  <a:lnTo>
                    <a:pt x="0" y="114242"/>
                  </a:lnTo>
                  <a:lnTo>
                    <a:pt x="685" y="171758"/>
                  </a:lnTo>
                  <a:lnTo>
                    <a:pt x="6059" y="2290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3" name="pl1992"/>
            <p:cNvSpPr/>
            <p:nvPr/>
          </p:nvSpPr>
          <p:spPr>
            <a:xfrm>
              <a:off x="2414469" y="3942169"/>
              <a:ext cx="3428" cy="22666"/>
            </a:xfrm>
            <a:custGeom>
              <a:avLst/>
              <a:pathLst>
                <a:path w="3428" h="22666">
                  <a:moveTo>
                    <a:pt x="0" y="0"/>
                  </a:moveTo>
                  <a:lnTo>
                    <a:pt x="3428" y="226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4" name="pl1993"/>
            <p:cNvSpPr/>
            <p:nvPr/>
          </p:nvSpPr>
          <p:spPr>
            <a:xfrm>
              <a:off x="2393600" y="3956827"/>
              <a:ext cx="1873" cy="11762"/>
            </a:xfrm>
            <a:custGeom>
              <a:avLst/>
              <a:pathLst>
                <a:path w="1873" h="11762">
                  <a:moveTo>
                    <a:pt x="1873" y="1176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5" name="pl1994"/>
            <p:cNvSpPr/>
            <p:nvPr/>
          </p:nvSpPr>
          <p:spPr>
            <a:xfrm>
              <a:off x="2031228" y="3992282"/>
              <a:ext cx="2692" cy="18907"/>
            </a:xfrm>
            <a:custGeom>
              <a:avLst/>
              <a:pathLst>
                <a:path w="2692" h="18907">
                  <a:moveTo>
                    <a:pt x="2692" y="1890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6" name="pl1995"/>
            <p:cNvSpPr/>
            <p:nvPr/>
          </p:nvSpPr>
          <p:spPr>
            <a:xfrm>
              <a:off x="2033921" y="4011190"/>
              <a:ext cx="3015" cy="18858"/>
            </a:xfrm>
            <a:custGeom>
              <a:avLst/>
              <a:pathLst>
                <a:path w="3015" h="18858">
                  <a:moveTo>
                    <a:pt x="0" y="0"/>
                  </a:moveTo>
                  <a:lnTo>
                    <a:pt x="3015" y="188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7" name="pl1996"/>
            <p:cNvSpPr/>
            <p:nvPr/>
          </p:nvSpPr>
          <p:spPr>
            <a:xfrm>
              <a:off x="2395474" y="3968590"/>
              <a:ext cx="10534" cy="51689"/>
            </a:xfrm>
            <a:custGeom>
              <a:avLst/>
              <a:pathLst>
                <a:path w="10534" h="51689">
                  <a:moveTo>
                    <a:pt x="0" y="0"/>
                  </a:moveTo>
                  <a:lnTo>
                    <a:pt x="10534" y="516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8" name="pl1997"/>
            <p:cNvSpPr/>
            <p:nvPr/>
          </p:nvSpPr>
          <p:spPr>
            <a:xfrm>
              <a:off x="2381926" y="4017173"/>
              <a:ext cx="1978" cy="8426"/>
            </a:xfrm>
            <a:custGeom>
              <a:avLst/>
              <a:pathLst>
                <a:path w="1978" h="8426">
                  <a:moveTo>
                    <a:pt x="1978" y="842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9" name="pl1998"/>
            <p:cNvSpPr/>
            <p:nvPr/>
          </p:nvSpPr>
          <p:spPr>
            <a:xfrm>
              <a:off x="2049493" y="4093263"/>
              <a:ext cx="2725" cy="11621"/>
            </a:xfrm>
            <a:custGeom>
              <a:avLst/>
              <a:pathLst>
                <a:path w="2725" h="11621">
                  <a:moveTo>
                    <a:pt x="0" y="0"/>
                  </a:moveTo>
                  <a:lnTo>
                    <a:pt x="2725" y="116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0" name="pl1999"/>
            <p:cNvSpPr/>
            <p:nvPr/>
          </p:nvSpPr>
          <p:spPr>
            <a:xfrm>
              <a:off x="2377091" y="3994492"/>
              <a:ext cx="6812" cy="31107"/>
            </a:xfrm>
            <a:custGeom>
              <a:avLst/>
              <a:pathLst>
                <a:path w="6812" h="31107">
                  <a:moveTo>
                    <a:pt x="6812" y="3110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1" name="pl2000"/>
            <p:cNvSpPr/>
            <p:nvPr/>
          </p:nvSpPr>
          <p:spPr>
            <a:xfrm>
              <a:off x="2042526" y="4060576"/>
              <a:ext cx="1410" cy="7021"/>
            </a:xfrm>
            <a:custGeom>
              <a:avLst/>
              <a:pathLst>
                <a:path w="1410" h="7021">
                  <a:moveTo>
                    <a:pt x="0" y="0"/>
                  </a:moveTo>
                  <a:lnTo>
                    <a:pt x="1410" y="70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2" name="pl2001"/>
            <p:cNvSpPr/>
            <p:nvPr/>
          </p:nvSpPr>
          <p:spPr>
            <a:xfrm>
              <a:off x="2383904" y="4025600"/>
              <a:ext cx="10505" cy="39111"/>
            </a:xfrm>
            <a:custGeom>
              <a:avLst/>
              <a:pathLst>
                <a:path w="10505" h="39111">
                  <a:moveTo>
                    <a:pt x="0" y="0"/>
                  </a:moveTo>
                  <a:lnTo>
                    <a:pt x="10505" y="3911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3" name="pl2002"/>
            <p:cNvSpPr/>
            <p:nvPr/>
          </p:nvSpPr>
          <p:spPr>
            <a:xfrm>
              <a:off x="2366745" y="4050380"/>
              <a:ext cx="5869" cy="20802"/>
            </a:xfrm>
            <a:custGeom>
              <a:avLst/>
              <a:pathLst>
                <a:path w="5869" h="20802">
                  <a:moveTo>
                    <a:pt x="5869" y="208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4" name="pl2003"/>
            <p:cNvSpPr/>
            <p:nvPr/>
          </p:nvSpPr>
          <p:spPr>
            <a:xfrm>
              <a:off x="2372615" y="4071182"/>
              <a:ext cx="6432" cy="20635"/>
            </a:xfrm>
            <a:custGeom>
              <a:avLst/>
              <a:pathLst>
                <a:path w="6432" h="20635">
                  <a:moveTo>
                    <a:pt x="0" y="0"/>
                  </a:moveTo>
                  <a:lnTo>
                    <a:pt x="6432" y="206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5" name="pl2004"/>
            <p:cNvSpPr/>
            <p:nvPr/>
          </p:nvSpPr>
          <p:spPr>
            <a:xfrm>
              <a:off x="2349009" y="4071465"/>
              <a:ext cx="8427" cy="27413"/>
            </a:xfrm>
            <a:custGeom>
              <a:avLst/>
              <a:pathLst>
                <a:path w="8427" h="27413">
                  <a:moveTo>
                    <a:pt x="8427" y="2741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6" name="pl2005"/>
            <p:cNvSpPr/>
            <p:nvPr/>
          </p:nvSpPr>
          <p:spPr>
            <a:xfrm>
              <a:off x="2065020" y="4153352"/>
              <a:ext cx="2006" cy="6875"/>
            </a:xfrm>
            <a:custGeom>
              <a:avLst/>
              <a:pathLst>
                <a:path w="2006" h="6875">
                  <a:moveTo>
                    <a:pt x="0" y="0"/>
                  </a:moveTo>
                  <a:lnTo>
                    <a:pt x="2006" y="68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7" name="pl2006"/>
            <p:cNvSpPr/>
            <p:nvPr/>
          </p:nvSpPr>
          <p:spPr>
            <a:xfrm>
              <a:off x="2357436" y="4098878"/>
              <a:ext cx="9382" cy="27101"/>
            </a:xfrm>
            <a:custGeom>
              <a:avLst/>
              <a:pathLst>
                <a:path w="9382" h="27101">
                  <a:moveTo>
                    <a:pt x="0" y="0"/>
                  </a:moveTo>
                  <a:lnTo>
                    <a:pt x="9382" y="271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8" name="pl2007"/>
            <p:cNvSpPr/>
            <p:nvPr/>
          </p:nvSpPr>
          <p:spPr>
            <a:xfrm>
              <a:off x="2332882" y="4096751"/>
              <a:ext cx="12586" cy="37041"/>
            </a:xfrm>
            <a:custGeom>
              <a:avLst/>
              <a:pathLst>
                <a:path w="12586" h="37041">
                  <a:moveTo>
                    <a:pt x="12586" y="3704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9" name="pl2008"/>
            <p:cNvSpPr/>
            <p:nvPr/>
          </p:nvSpPr>
          <p:spPr>
            <a:xfrm>
              <a:off x="2345469" y="4133793"/>
              <a:ext cx="14295" cy="36416"/>
            </a:xfrm>
            <a:custGeom>
              <a:avLst/>
              <a:pathLst>
                <a:path w="14295" h="36416">
                  <a:moveTo>
                    <a:pt x="0" y="0"/>
                  </a:moveTo>
                  <a:lnTo>
                    <a:pt x="14295" y="364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0" name="pl2009"/>
            <p:cNvSpPr/>
            <p:nvPr/>
          </p:nvSpPr>
          <p:spPr>
            <a:xfrm>
              <a:off x="2338800" y="4179007"/>
              <a:ext cx="59694" cy="116590"/>
            </a:xfrm>
            <a:custGeom>
              <a:avLst/>
              <a:pathLst>
                <a:path w="59694" h="116590">
                  <a:moveTo>
                    <a:pt x="0" y="0"/>
                  </a:moveTo>
                  <a:lnTo>
                    <a:pt x="27634" y="59428"/>
                  </a:lnTo>
                  <a:lnTo>
                    <a:pt x="59694" y="1165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1" name="pl2010"/>
            <p:cNvSpPr/>
            <p:nvPr/>
          </p:nvSpPr>
          <p:spPr>
            <a:xfrm>
              <a:off x="2379101" y="4307463"/>
              <a:ext cx="559" cy="913"/>
            </a:xfrm>
            <a:custGeom>
              <a:avLst/>
              <a:pathLst>
                <a:path w="559" h="913">
                  <a:moveTo>
                    <a:pt x="0" y="0"/>
                  </a:moveTo>
                  <a:lnTo>
                    <a:pt x="559" y="9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2" name="pl2011"/>
            <p:cNvSpPr/>
            <p:nvPr/>
          </p:nvSpPr>
          <p:spPr>
            <a:xfrm>
              <a:off x="2321524" y="4344044"/>
              <a:ext cx="32086" cy="48877"/>
            </a:xfrm>
            <a:custGeom>
              <a:avLst/>
              <a:pathLst>
                <a:path w="32086" h="48877">
                  <a:moveTo>
                    <a:pt x="0" y="0"/>
                  </a:moveTo>
                  <a:lnTo>
                    <a:pt x="32086" y="488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3" name="pl2012"/>
            <p:cNvSpPr/>
            <p:nvPr/>
          </p:nvSpPr>
          <p:spPr>
            <a:xfrm>
              <a:off x="2303475" y="4358094"/>
              <a:ext cx="31520" cy="47879"/>
            </a:xfrm>
            <a:custGeom>
              <a:avLst/>
              <a:pathLst>
                <a:path w="31520" h="47879">
                  <a:moveTo>
                    <a:pt x="31520" y="4787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4" name="pl2013"/>
            <p:cNvSpPr/>
            <p:nvPr/>
          </p:nvSpPr>
          <p:spPr>
            <a:xfrm>
              <a:off x="2318098" y="4381070"/>
              <a:ext cx="16896" cy="24904"/>
            </a:xfrm>
            <a:custGeom>
              <a:avLst/>
              <a:pathLst>
                <a:path w="16896" h="24904">
                  <a:moveTo>
                    <a:pt x="16896" y="2490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5" name="pl2014"/>
            <p:cNvSpPr/>
            <p:nvPr/>
          </p:nvSpPr>
          <p:spPr>
            <a:xfrm>
              <a:off x="2223058" y="4443438"/>
              <a:ext cx="13039" cy="19413"/>
            </a:xfrm>
            <a:custGeom>
              <a:avLst/>
              <a:pathLst>
                <a:path w="13039" h="19413">
                  <a:moveTo>
                    <a:pt x="0" y="0"/>
                  </a:moveTo>
                  <a:lnTo>
                    <a:pt x="13039" y="194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6" name="pl2015"/>
            <p:cNvSpPr/>
            <p:nvPr/>
          </p:nvSpPr>
          <p:spPr>
            <a:xfrm>
              <a:off x="2217361" y="4475729"/>
              <a:ext cx="1354" cy="1965"/>
            </a:xfrm>
            <a:custGeom>
              <a:avLst/>
              <a:pathLst>
                <a:path w="1354" h="1965">
                  <a:moveTo>
                    <a:pt x="0" y="0"/>
                  </a:moveTo>
                  <a:lnTo>
                    <a:pt x="1354" y="19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7" name="pl2016"/>
            <p:cNvSpPr/>
            <p:nvPr/>
          </p:nvSpPr>
          <p:spPr>
            <a:xfrm>
              <a:off x="2217361" y="4475729"/>
              <a:ext cx="17933" cy="25328"/>
            </a:xfrm>
            <a:custGeom>
              <a:avLst/>
              <a:pathLst>
                <a:path w="17933" h="25328">
                  <a:moveTo>
                    <a:pt x="0" y="0"/>
                  </a:moveTo>
                  <a:lnTo>
                    <a:pt x="17933" y="253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8" name="pl2017"/>
            <p:cNvSpPr/>
            <p:nvPr/>
          </p:nvSpPr>
          <p:spPr>
            <a:xfrm>
              <a:off x="2334995" y="4405974"/>
              <a:ext cx="53325" cy="69244"/>
            </a:xfrm>
            <a:custGeom>
              <a:avLst/>
              <a:pathLst>
                <a:path w="53325" h="69244">
                  <a:moveTo>
                    <a:pt x="0" y="0"/>
                  </a:moveTo>
                  <a:lnTo>
                    <a:pt x="53325" y="692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9" name="pl2018"/>
            <p:cNvSpPr/>
            <p:nvPr/>
          </p:nvSpPr>
          <p:spPr>
            <a:xfrm>
              <a:off x="2353587" y="4468732"/>
              <a:ext cx="17359" cy="21149"/>
            </a:xfrm>
            <a:custGeom>
              <a:avLst/>
              <a:pathLst>
                <a:path w="17359" h="21149">
                  <a:moveTo>
                    <a:pt x="17359" y="2114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0" name="pl2019"/>
            <p:cNvSpPr/>
            <p:nvPr/>
          </p:nvSpPr>
          <p:spPr>
            <a:xfrm>
              <a:off x="2282509" y="4525462"/>
              <a:ext cx="12789" cy="15722"/>
            </a:xfrm>
            <a:custGeom>
              <a:avLst/>
              <a:pathLst>
                <a:path w="12789" h="15722">
                  <a:moveTo>
                    <a:pt x="0" y="0"/>
                  </a:moveTo>
                  <a:lnTo>
                    <a:pt x="12789" y="157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1" name="pl2020"/>
            <p:cNvSpPr/>
            <p:nvPr/>
          </p:nvSpPr>
          <p:spPr>
            <a:xfrm>
              <a:off x="2277796" y="4555695"/>
              <a:ext cx="10761" cy="12784"/>
            </a:xfrm>
            <a:custGeom>
              <a:avLst/>
              <a:pathLst>
                <a:path w="10761" h="12784">
                  <a:moveTo>
                    <a:pt x="0" y="0"/>
                  </a:moveTo>
                  <a:lnTo>
                    <a:pt x="10761" y="127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2" name="pl2021"/>
            <p:cNvSpPr/>
            <p:nvPr/>
          </p:nvSpPr>
          <p:spPr>
            <a:xfrm>
              <a:off x="2370946" y="4489882"/>
              <a:ext cx="51789" cy="56788"/>
            </a:xfrm>
            <a:custGeom>
              <a:avLst/>
              <a:pathLst>
                <a:path w="51789" h="56788">
                  <a:moveTo>
                    <a:pt x="0" y="0"/>
                  </a:moveTo>
                  <a:lnTo>
                    <a:pt x="51789" y="567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3" name="pl2022"/>
            <p:cNvSpPr/>
            <p:nvPr/>
          </p:nvSpPr>
          <p:spPr>
            <a:xfrm>
              <a:off x="2395913" y="4551676"/>
              <a:ext cx="10623" cy="10948"/>
            </a:xfrm>
            <a:custGeom>
              <a:avLst/>
              <a:pathLst>
                <a:path w="10623" h="10948">
                  <a:moveTo>
                    <a:pt x="10623" y="1094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4" name="pl2023"/>
            <p:cNvSpPr/>
            <p:nvPr/>
          </p:nvSpPr>
          <p:spPr>
            <a:xfrm>
              <a:off x="2330178" y="4614518"/>
              <a:ext cx="6628" cy="6874"/>
            </a:xfrm>
            <a:custGeom>
              <a:avLst/>
              <a:pathLst>
                <a:path w="6628" h="6874">
                  <a:moveTo>
                    <a:pt x="0" y="0"/>
                  </a:moveTo>
                  <a:lnTo>
                    <a:pt x="6628" y="687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5" name="pl2024"/>
            <p:cNvSpPr/>
            <p:nvPr/>
          </p:nvSpPr>
          <p:spPr>
            <a:xfrm>
              <a:off x="2406537" y="4562624"/>
              <a:ext cx="65599" cy="61013"/>
            </a:xfrm>
            <a:custGeom>
              <a:avLst/>
              <a:pathLst>
                <a:path w="65599" h="61013">
                  <a:moveTo>
                    <a:pt x="0" y="0"/>
                  </a:moveTo>
                  <a:lnTo>
                    <a:pt x="65599" y="610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6" name="pl2025"/>
            <p:cNvSpPr/>
            <p:nvPr/>
          </p:nvSpPr>
          <p:spPr>
            <a:xfrm>
              <a:off x="2457397" y="4640947"/>
              <a:ext cx="39017" cy="31640"/>
            </a:xfrm>
            <a:custGeom>
              <a:avLst/>
              <a:pathLst>
                <a:path w="39017" h="31640">
                  <a:moveTo>
                    <a:pt x="0" y="0"/>
                  </a:moveTo>
                  <a:lnTo>
                    <a:pt x="39017" y="3164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7" name="pl2026"/>
            <p:cNvSpPr/>
            <p:nvPr/>
          </p:nvSpPr>
          <p:spPr>
            <a:xfrm>
              <a:off x="2460545" y="4673156"/>
              <a:ext cx="21978" cy="17429"/>
            </a:xfrm>
            <a:custGeom>
              <a:avLst/>
              <a:pathLst>
                <a:path w="21978" h="17429">
                  <a:moveTo>
                    <a:pt x="21978" y="1742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8" name="pl2027"/>
            <p:cNvSpPr/>
            <p:nvPr/>
          </p:nvSpPr>
          <p:spPr>
            <a:xfrm>
              <a:off x="2482523" y="4690586"/>
              <a:ext cx="22427" cy="16846"/>
            </a:xfrm>
            <a:custGeom>
              <a:avLst/>
              <a:pathLst>
                <a:path w="22427" h="16846">
                  <a:moveTo>
                    <a:pt x="0" y="0"/>
                  </a:moveTo>
                  <a:lnTo>
                    <a:pt x="22427" y="168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9" name="pl2028"/>
            <p:cNvSpPr/>
            <p:nvPr/>
          </p:nvSpPr>
          <p:spPr>
            <a:xfrm>
              <a:off x="2470020" y="4709654"/>
              <a:ext cx="21515" cy="16134"/>
            </a:xfrm>
            <a:custGeom>
              <a:avLst/>
              <a:pathLst>
                <a:path w="21515" h="16134">
                  <a:moveTo>
                    <a:pt x="21515" y="1613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0" name="pl2029"/>
            <p:cNvSpPr/>
            <p:nvPr/>
          </p:nvSpPr>
          <p:spPr>
            <a:xfrm>
              <a:off x="2446736" y="4720345"/>
              <a:ext cx="9421" cy="7328"/>
            </a:xfrm>
            <a:custGeom>
              <a:avLst/>
              <a:pathLst>
                <a:path w="9421" h="7328">
                  <a:moveTo>
                    <a:pt x="9421" y="732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1" name="pl2030"/>
            <p:cNvSpPr/>
            <p:nvPr/>
          </p:nvSpPr>
          <p:spPr>
            <a:xfrm>
              <a:off x="2456157" y="4727674"/>
              <a:ext cx="9499" cy="7227"/>
            </a:xfrm>
            <a:custGeom>
              <a:avLst/>
              <a:pathLst>
                <a:path w="9499" h="7227">
                  <a:moveTo>
                    <a:pt x="0" y="0"/>
                  </a:moveTo>
                  <a:lnTo>
                    <a:pt x="9499" y="72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2" name="pl2031"/>
            <p:cNvSpPr/>
            <p:nvPr/>
          </p:nvSpPr>
          <p:spPr>
            <a:xfrm>
              <a:off x="2491536" y="4725788"/>
              <a:ext cx="21906" cy="15599"/>
            </a:xfrm>
            <a:custGeom>
              <a:avLst/>
              <a:pathLst>
                <a:path w="21906" h="15599">
                  <a:moveTo>
                    <a:pt x="0" y="0"/>
                  </a:moveTo>
                  <a:lnTo>
                    <a:pt x="21906" y="155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3" name="pl2032"/>
            <p:cNvSpPr/>
            <p:nvPr/>
          </p:nvSpPr>
          <p:spPr>
            <a:xfrm>
              <a:off x="2500485" y="4760069"/>
              <a:ext cx="7869" cy="5409"/>
            </a:xfrm>
            <a:custGeom>
              <a:avLst/>
              <a:pathLst>
                <a:path w="7869" h="5409">
                  <a:moveTo>
                    <a:pt x="0" y="0"/>
                  </a:moveTo>
                  <a:lnTo>
                    <a:pt x="7869" y="54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4" name="pl2033"/>
            <p:cNvSpPr/>
            <p:nvPr/>
          </p:nvSpPr>
          <p:spPr>
            <a:xfrm>
              <a:off x="2500485" y="4760069"/>
              <a:ext cx="27744" cy="18634"/>
            </a:xfrm>
            <a:custGeom>
              <a:avLst/>
              <a:pathLst>
                <a:path w="27744" h="18634">
                  <a:moveTo>
                    <a:pt x="0" y="0"/>
                  </a:moveTo>
                  <a:lnTo>
                    <a:pt x="27744" y="186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5" name="pl2034"/>
            <p:cNvSpPr/>
            <p:nvPr/>
          </p:nvSpPr>
          <p:spPr>
            <a:xfrm>
              <a:off x="2419944" y="4607469"/>
              <a:ext cx="37453" cy="33478"/>
            </a:xfrm>
            <a:custGeom>
              <a:avLst/>
              <a:pathLst>
                <a:path w="37453" h="33478">
                  <a:moveTo>
                    <a:pt x="37453" y="3347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6" name="pl2035"/>
            <p:cNvSpPr/>
            <p:nvPr/>
          </p:nvSpPr>
          <p:spPr>
            <a:xfrm>
              <a:off x="2387994" y="4608341"/>
              <a:ext cx="16395" cy="15710"/>
            </a:xfrm>
            <a:custGeom>
              <a:avLst/>
              <a:pathLst>
                <a:path w="16395" h="15710">
                  <a:moveTo>
                    <a:pt x="16395" y="1571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7" name="pl2036"/>
            <p:cNvSpPr/>
            <p:nvPr/>
          </p:nvSpPr>
          <p:spPr>
            <a:xfrm>
              <a:off x="2372091" y="4624588"/>
              <a:ext cx="5870" cy="5703"/>
            </a:xfrm>
            <a:custGeom>
              <a:avLst/>
              <a:pathLst>
                <a:path w="5870" h="5703">
                  <a:moveTo>
                    <a:pt x="0" y="0"/>
                  </a:moveTo>
                  <a:lnTo>
                    <a:pt x="5870" y="57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8" name="pl2037"/>
            <p:cNvSpPr/>
            <p:nvPr/>
          </p:nvSpPr>
          <p:spPr>
            <a:xfrm>
              <a:off x="2362181" y="4646658"/>
              <a:ext cx="5171" cy="4954"/>
            </a:xfrm>
            <a:custGeom>
              <a:avLst/>
              <a:pathLst>
                <a:path w="5171" h="4954">
                  <a:moveTo>
                    <a:pt x="0" y="0"/>
                  </a:moveTo>
                  <a:lnTo>
                    <a:pt x="5171" y="49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9" name="pl2038"/>
            <p:cNvSpPr/>
            <p:nvPr/>
          </p:nvSpPr>
          <p:spPr>
            <a:xfrm>
              <a:off x="2404389" y="4624051"/>
              <a:ext cx="16725" cy="15358"/>
            </a:xfrm>
            <a:custGeom>
              <a:avLst/>
              <a:pathLst>
                <a:path w="16725" h="15358">
                  <a:moveTo>
                    <a:pt x="0" y="0"/>
                  </a:moveTo>
                  <a:lnTo>
                    <a:pt x="16725" y="153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0" name="pl2039"/>
            <p:cNvSpPr/>
            <p:nvPr/>
          </p:nvSpPr>
          <p:spPr>
            <a:xfrm>
              <a:off x="2403601" y="4654231"/>
              <a:ext cx="2316" cy="2087"/>
            </a:xfrm>
            <a:custGeom>
              <a:avLst/>
              <a:pathLst>
                <a:path w="2316" h="2087">
                  <a:moveTo>
                    <a:pt x="2316" y="208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1" name="pl2040"/>
            <p:cNvSpPr/>
            <p:nvPr/>
          </p:nvSpPr>
          <p:spPr>
            <a:xfrm>
              <a:off x="2405917" y="4656318"/>
              <a:ext cx="15198" cy="13408"/>
            </a:xfrm>
            <a:custGeom>
              <a:avLst/>
              <a:pathLst>
                <a:path w="15198" h="13408">
                  <a:moveTo>
                    <a:pt x="0" y="0"/>
                  </a:moveTo>
                  <a:lnTo>
                    <a:pt x="15198" y="134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2" name="pl2041"/>
            <p:cNvSpPr/>
            <p:nvPr/>
          </p:nvSpPr>
          <p:spPr>
            <a:xfrm>
              <a:off x="2406234" y="4686915"/>
              <a:ext cx="7246" cy="6219"/>
            </a:xfrm>
            <a:custGeom>
              <a:avLst/>
              <a:pathLst>
                <a:path w="7246" h="6219">
                  <a:moveTo>
                    <a:pt x="0" y="0"/>
                  </a:moveTo>
                  <a:lnTo>
                    <a:pt x="7246" y="62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3" name="pl2042"/>
            <p:cNvSpPr/>
            <p:nvPr/>
          </p:nvSpPr>
          <p:spPr>
            <a:xfrm>
              <a:off x="2302084" y="4310877"/>
              <a:ext cx="19440" cy="33166"/>
            </a:xfrm>
            <a:custGeom>
              <a:avLst/>
              <a:pathLst>
                <a:path w="19440" h="33166">
                  <a:moveTo>
                    <a:pt x="19440" y="3316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4" name="pl2043"/>
            <p:cNvSpPr/>
            <p:nvPr/>
          </p:nvSpPr>
          <p:spPr>
            <a:xfrm>
              <a:off x="2311229" y="4326862"/>
              <a:ext cx="10294" cy="17181"/>
            </a:xfrm>
            <a:custGeom>
              <a:avLst/>
              <a:pathLst>
                <a:path w="10294" h="17181">
                  <a:moveTo>
                    <a:pt x="10294" y="1718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5" name="pl2044"/>
            <p:cNvSpPr/>
            <p:nvPr/>
          </p:nvSpPr>
          <p:spPr>
            <a:xfrm>
              <a:off x="2173861" y="4407222"/>
              <a:ext cx="3636" cy="6170"/>
            </a:xfrm>
            <a:custGeom>
              <a:avLst/>
              <a:pathLst>
                <a:path w="3636" h="6170">
                  <a:moveTo>
                    <a:pt x="0" y="0"/>
                  </a:moveTo>
                  <a:lnTo>
                    <a:pt x="3636" y="61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6" name="pl2045"/>
            <p:cNvSpPr/>
            <p:nvPr/>
          </p:nvSpPr>
          <p:spPr>
            <a:xfrm>
              <a:off x="2301660" y="4146376"/>
              <a:ext cx="77440" cy="161086"/>
            </a:xfrm>
            <a:custGeom>
              <a:avLst/>
              <a:pathLst>
                <a:path w="77440" h="161086">
                  <a:moveTo>
                    <a:pt x="77440" y="161086"/>
                  </a:moveTo>
                  <a:lnTo>
                    <a:pt x="48029" y="109170"/>
                  </a:lnTo>
                  <a:lnTo>
                    <a:pt x="22177" y="55393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7" name="pl2046"/>
            <p:cNvSpPr/>
            <p:nvPr/>
          </p:nvSpPr>
          <p:spPr>
            <a:xfrm>
              <a:off x="2325446" y="4205405"/>
              <a:ext cx="53654" cy="102058"/>
            </a:xfrm>
            <a:custGeom>
              <a:avLst/>
              <a:pathLst>
                <a:path w="53654" h="102058">
                  <a:moveTo>
                    <a:pt x="53654" y="102058"/>
                  </a:moveTo>
                  <a:lnTo>
                    <a:pt x="25166" y="51902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8" name="pl2047"/>
            <p:cNvSpPr/>
            <p:nvPr/>
          </p:nvSpPr>
          <p:spPr>
            <a:xfrm>
              <a:off x="2131518" y="4272564"/>
              <a:ext cx="7006" cy="16079"/>
            </a:xfrm>
            <a:custGeom>
              <a:avLst/>
              <a:pathLst>
                <a:path w="7006" h="16079">
                  <a:moveTo>
                    <a:pt x="7006" y="1607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9" name="pl2048"/>
            <p:cNvSpPr/>
            <p:nvPr/>
          </p:nvSpPr>
          <p:spPr>
            <a:xfrm>
              <a:off x="2138524" y="4288643"/>
              <a:ext cx="3357" cy="7464"/>
            </a:xfrm>
            <a:custGeom>
              <a:avLst/>
              <a:pathLst>
                <a:path w="3357" h="7464">
                  <a:moveTo>
                    <a:pt x="0" y="0"/>
                  </a:moveTo>
                  <a:lnTo>
                    <a:pt x="3357" y="746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0" name="pl2049"/>
            <p:cNvSpPr/>
            <p:nvPr/>
          </p:nvSpPr>
          <p:spPr>
            <a:xfrm>
              <a:off x="2121183" y="4305512"/>
              <a:ext cx="2983" cy="6510"/>
            </a:xfrm>
            <a:custGeom>
              <a:avLst/>
              <a:pathLst>
                <a:path w="2983" h="6510">
                  <a:moveTo>
                    <a:pt x="0" y="0"/>
                  </a:moveTo>
                  <a:lnTo>
                    <a:pt x="2983" y="65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1" name="pl2050"/>
            <p:cNvSpPr/>
            <p:nvPr/>
          </p:nvSpPr>
          <p:spPr>
            <a:xfrm>
              <a:off x="2138524" y="4288643"/>
              <a:ext cx="19416" cy="41259"/>
            </a:xfrm>
            <a:custGeom>
              <a:avLst/>
              <a:pathLst>
                <a:path w="19416" h="41259">
                  <a:moveTo>
                    <a:pt x="0" y="0"/>
                  </a:moveTo>
                  <a:lnTo>
                    <a:pt x="19416" y="412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2" name="pl2051"/>
            <p:cNvSpPr/>
            <p:nvPr/>
          </p:nvSpPr>
          <p:spPr>
            <a:xfrm>
              <a:off x="2137576" y="4340011"/>
              <a:ext cx="7542" cy="14912"/>
            </a:xfrm>
            <a:custGeom>
              <a:avLst/>
              <a:pathLst>
                <a:path w="7542" h="14912">
                  <a:moveTo>
                    <a:pt x="0" y="0"/>
                  </a:moveTo>
                  <a:lnTo>
                    <a:pt x="7542" y="149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3" name="pl2052"/>
            <p:cNvSpPr/>
            <p:nvPr/>
          </p:nvSpPr>
          <p:spPr>
            <a:xfrm>
              <a:off x="2307633" y="4162400"/>
              <a:ext cx="71467" cy="145063"/>
            </a:xfrm>
            <a:custGeom>
              <a:avLst/>
              <a:pathLst>
                <a:path w="71467" h="145063">
                  <a:moveTo>
                    <a:pt x="71467" y="145063"/>
                  </a:moveTo>
                  <a:lnTo>
                    <a:pt x="32419" y="74164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4" name="pl2053"/>
            <p:cNvSpPr/>
            <p:nvPr/>
          </p:nvSpPr>
          <p:spPr>
            <a:xfrm>
              <a:off x="2095375" y="4243861"/>
              <a:ext cx="2587" cy="6678"/>
            </a:xfrm>
            <a:custGeom>
              <a:avLst/>
              <a:pathLst>
                <a:path w="2587" h="6678">
                  <a:moveTo>
                    <a:pt x="0" y="0"/>
                  </a:moveTo>
                  <a:lnTo>
                    <a:pt x="2587" y="66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5" name="pl2054"/>
            <p:cNvSpPr/>
            <p:nvPr/>
          </p:nvSpPr>
          <p:spPr>
            <a:xfrm>
              <a:off x="2379101" y="4307463"/>
              <a:ext cx="499855" cy="386010"/>
            </a:xfrm>
            <a:custGeom>
              <a:avLst/>
              <a:pathLst>
                <a:path w="499855" h="386010">
                  <a:moveTo>
                    <a:pt x="0" y="0"/>
                  </a:moveTo>
                  <a:lnTo>
                    <a:pt x="32271" y="49023"/>
                  </a:lnTo>
                  <a:lnTo>
                    <a:pt x="67715" y="95804"/>
                  </a:lnTo>
                  <a:lnTo>
                    <a:pt x="106177" y="140137"/>
                  </a:lnTo>
                  <a:lnTo>
                    <a:pt x="147487" y="181829"/>
                  </a:lnTo>
                  <a:lnTo>
                    <a:pt x="191465" y="220696"/>
                  </a:lnTo>
                  <a:lnTo>
                    <a:pt x="237918" y="256569"/>
                  </a:lnTo>
                  <a:lnTo>
                    <a:pt x="286642" y="289290"/>
                  </a:lnTo>
                  <a:lnTo>
                    <a:pt x="337425" y="318717"/>
                  </a:lnTo>
                  <a:lnTo>
                    <a:pt x="390042" y="344719"/>
                  </a:lnTo>
                  <a:lnTo>
                    <a:pt x="444265" y="367183"/>
                  </a:lnTo>
                  <a:lnTo>
                    <a:pt x="499855" y="3860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6" name="pl2055"/>
            <p:cNvSpPr/>
            <p:nvPr/>
          </p:nvSpPr>
          <p:spPr>
            <a:xfrm>
              <a:off x="2819874" y="4697609"/>
              <a:ext cx="52505" cy="17628"/>
            </a:xfrm>
            <a:custGeom>
              <a:avLst/>
              <a:pathLst>
                <a:path w="52505" h="17628">
                  <a:moveTo>
                    <a:pt x="52505" y="1762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7" name="pl2056"/>
            <p:cNvSpPr/>
            <p:nvPr/>
          </p:nvSpPr>
          <p:spPr>
            <a:xfrm>
              <a:off x="2690410" y="4765930"/>
              <a:ext cx="90018" cy="38292"/>
            </a:xfrm>
            <a:custGeom>
              <a:avLst/>
              <a:pathLst>
                <a:path w="90018" h="38292">
                  <a:moveTo>
                    <a:pt x="90018" y="3829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8" name="pl2057"/>
            <p:cNvSpPr/>
            <p:nvPr/>
          </p:nvSpPr>
          <p:spPr>
            <a:xfrm>
              <a:off x="2641879" y="4818007"/>
              <a:ext cx="18862" cy="9337"/>
            </a:xfrm>
            <a:custGeom>
              <a:avLst/>
              <a:pathLst>
                <a:path w="18862" h="9337">
                  <a:moveTo>
                    <a:pt x="18862" y="933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9" name="pl2058"/>
            <p:cNvSpPr/>
            <p:nvPr/>
          </p:nvSpPr>
          <p:spPr>
            <a:xfrm>
              <a:off x="2660741" y="4827345"/>
              <a:ext cx="21165" cy="9946"/>
            </a:xfrm>
            <a:custGeom>
              <a:avLst/>
              <a:pathLst>
                <a:path w="21165" h="9946">
                  <a:moveTo>
                    <a:pt x="0" y="0"/>
                  </a:moveTo>
                  <a:lnTo>
                    <a:pt x="21165" y="99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0" name="pl2059"/>
            <p:cNvSpPr/>
            <p:nvPr/>
          </p:nvSpPr>
          <p:spPr>
            <a:xfrm>
              <a:off x="2672458" y="4857970"/>
              <a:ext cx="10883" cy="4902"/>
            </a:xfrm>
            <a:custGeom>
              <a:avLst/>
              <a:pathLst>
                <a:path w="10883" h="4902">
                  <a:moveTo>
                    <a:pt x="0" y="0"/>
                  </a:moveTo>
                  <a:lnTo>
                    <a:pt x="10883" y="49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1" name="pl2060"/>
            <p:cNvSpPr/>
            <p:nvPr/>
          </p:nvSpPr>
          <p:spPr>
            <a:xfrm>
              <a:off x="2658637" y="4826325"/>
              <a:ext cx="2104" cy="1019"/>
            </a:xfrm>
            <a:custGeom>
              <a:avLst/>
              <a:pathLst>
                <a:path w="2104" h="1019">
                  <a:moveTo>
                    <a:pt x="2104" y="101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2" name="pl2061"/>
            <p:cNvSpPr/>
            <p:nvPr/>
          </p:nvSpPr>
          <p:spPr>
            <a:xfrm>
              <a:off x="2780429" y="4804222"/>
              <a:ext cx="228054" cy="55661"/>
            </a:xfrm>
            <a:custGeom>
              <a:avLst/>
              <a:pathLst>
                <a:path w="228054" h="55661">
                  <a:moveTo>
                    <a:pt x="0" y="0"/>
                  </a:moveTo>
                  <a:lnTo>
                    <a:pt x="55718" y="18812"/>
                  </a:lnTo>
                  <a:lnTo>
                    <a:pt x="112425" y="34393"/>
                  </a:lnTo>
                  <a:lnTo>
                    <a:pt x="169934" y="46689"/>
                  </a:lnTo>
                  <a:lnTo>
                    <a:pt x="228054" y="556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3" name="pl2062"/>
            <p:cNvSpPr/>
            <p:nvPr/>
          </p:nvSpPr>
          <p:spPr>
            <a:xfrm>
              <a:off x="3005662" y="4882443"/>
              <a:ext cx="174926" cy="7999"/>
            </a:xfrm>
            <a:custGeom>
              <a:avLst/>
              <a:pathLst>
                <a:path w="174926" h="7999">
                  <a:moveTo>
                    <a:pt x="0" y="0"/>
                  </a:moveTo>
                  <a:lnTo>
                    <a:pt x="58146" y="5627"/>
                  </a:lnTo>
                  <a:lnTo>
                    <a:pt x="116515" y="7999"/>
                  </a:lnTo>
                  <a:lnTo>
                    <a:pt x="174926" y="71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4" name="pl2063"/>
            <p:cNvSpPr/>
            <p:nvPr/>
          </p:nvSpPr>
          <p:spPr>
            <a:xfrm>
              <a:off x="3182552" y="4934432"/>
              <a:ext cx="11325" cy="548"/>
            </a:xfrm>
            <a:custGeom>
              <a:avLst/>
              <a:pathLst>
                <a:path w="11325" h="548">
                  <a:moveTo>
                    <a:pt x="0" y="548"/>
                  </a:moveTo>
                  <a:lnTo>
                    <a:pt x="1132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5" name="pl2064"/>
            <p:cNvSpPr/>
            <p:nvPr/>
          </p:nvSpPr>
          <p:spPr>
            <a:xfrm>
              <a:off x="3185557" y="4957134"/>
              <a:ext cx="9537" cy="470"/>
            </a:xfrm>
            <a:custGeom>
              <a:avLst/>
              <a:pathLst>
                <a:path w="9537" h="470">
                  <a:moveTo>
                    <a:pt x="9537" y="0"/>
                  </a:moveTo>
                  <a:lnTo>
                    <a:pt x="0" y="4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6" name="pl2065"/>
            <p:cNvSpPr/>
            <p:nvPr/>
          </p:nvSpPr>
          <p:spPr>
            <a:xfrm>
              <a:off x="3195095" y="4956582"/>
              <a:ext cx="9533" cy="552"/>
            </a:xfrm>
            <a:custGeom>
              <a:avLst/>
              <a:pathLst>
                <a:path w="9533" h="552">
                  <a:moveTo>
                    <a:pt x="0" y="552"/>
                  </a:moveTo>
                  <a:lnTo>
                    <a:pt x="953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7" name="pl2066"/>
            <p:cNvSpPr/>
            <p:nvPr/>
          </p:nvSpPr>
          <p:spPr>
            <a:xfrm>
              <a:off x="3182552" y="4931788"/>
              <a:ext cx="48647" cy="3192"/>
            </a:xfrm>
            <a:custGeom>
              <a:avLst/>
              <a:pathLst>
                <a:path w="48647" h="3192">
                  <a:moveTo>
                    <a:pt x="0" y="3192"/>
                  </a:moveTo>
                  <a:lnTo>
                    <a:pt x="4864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8" name="pl2067"/>
            <p:cNvSpPr/>
            <p:nvPr/>
          </p:nvSpPr>
          <p:spPr>
            <a:xfrm>
              <a:off x="3223679" y="4954435"/>
              <a:ext cx="9515" cy="797"/>
            </a:xfrm>
            <a:custGeom>
              <a:avLst/>
              <a:pathLst>
                <a:path w="9515" h="797">
                  <a:moveTo>
                    <a:pt x="9515" y="0"/>
                  </a:moveTo>
                  <a:lnTo>
                    <a:pt x="0" y="79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9" name="pl2068"/>
            <p:cNvSpPr/>
            <p:nvPr/>
          </p:nvSpPr>
          <p:spPr>
            <a:xfrm>
              <a:off x="3233195" y="4953557"/>
              <a:ext cx="9508" cy="878"/>
            </a:xfrm>
            <a:custGeom>
              <a:avLst/>
              <a:pathLst>
                <a:path w="9508" h="878">
                  <a:moveTo>
                    <a:pt x="0" y="878"/>
                  </a:moveTo>
                  <a:lnTo>
                    <a:pt x="950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0" name="pl2069"/>
            <p:cNvSpPr/>
            <p:nvPr/>
          </p:nvSpPr>
          <p:spPr>
            <a:xfrm>
              <a:off x="3182552" y="4920396"/>
              <a:ext cx="136757" cy="14583"/>
            </a:xfrm>
            <a:custGeom>
              <a:avLst/>
              <a:pathLst>
                <a:path w="136757" h="14583">
                  <a:moveTo>
                    <a:pt x="0" y="14583"/>
                  </a:moveTo>
                  <a:lnTo>
                    <a:pt x="68608" y="9448"/>
                  </a:lnTo>
                  <a:lnTo>
                    <a:pt x="13675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1" name="pl2070"/>
            <p:cNvSpPr/>
            <p:nvPr/>
          </p:nvSpPr>
          <p:spPr>
            <a:xfrm>
              <a:off x="3182552" y="4928242"/>
              <a:ext cx="82762" cy="6738"/>
            </a:xfrm>
            <a:custGeom>
              <a:avLst/>
              <a:pathLst>
                <a:path w="82762" h="6738">
                  <a:moveTo>
                    <a:pt x="0" y="6738"/>
                  </a:moveTo>
                  <a:lnTo>
                    <a:pt x="8276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2" name="pl2071"/>
            <p:cNvSpPr/>
            <p:nvPr/>
          </p:nvSpPr>
          <p:spPr>
            <a:xfrm>
              <a:off x="3268020" y="4949228"/>
              <a:ext cx="12633" cy="1587"/>
            </a:xfrm>
            <a:custGeom>
              <a:avLst/>
              <a:pathLst>
                <a:path w="12633" h="1587">
                  <a:moveTo>
                    <a:pt x="0" y="1587"/>
                  </a:moveTo>
                  <a:lnTo>
                    <a:pt x="1263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3" name="pl2072"/>
            <p:cNvSpPr/>
            <p:nvPr/>
          </p:nvSpPr>
          <p:spPr>
            <a:xfrm>
              <a:off x="2989402" y="4880280"/>
              <a:ext cx="16259" cy="2163"/>
            </a:xfrm>
            <a:custGeom>
              <a:avLst/>
              <a:pathLst>
                <a:path w="16259" h="2163">
                  <a:moveTo>
                    <a:pt x="16259" y="216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4" name="pl2073"/>
            <p:cNvSpPr/>
            <p:nvPr/>
          </p:nvSpPr>
          <p:spPr>
            <a:xfrm>
              <a:off x="2964437" y="4899490"/>
              <a:ext cx="21790" cy="3302"/>
            </a:xfrm>
            <a:custGeom>
              <a:avLst/>
              <a:pathLst>
                <a:path w="21790" h="3302">
                  <a:moveTo>
                    <a:pt x="21790" y="33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5" name="pl2074"/>
            <p:cNvSpPr/>
            <p:nvPr/>
          </p:nvSpPr>
          <p:spPr>
            <a:xfrm>
              <a:off x="2947740" y="4942806"/>
              <a:ext cx="9419" cy="1568"/>
            </a:xfrm>
            <a:custGeom>
              <a:avLst/>
              <a:pathLst>
                <a:path w="9419" h="1568">
                  <a:moveTo>
                    <a:pt x="9419" y="156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6" name="pl2075"/>
            <p:cNvSpPr/>
            <p:nvPr/>
          </p:nvSpPr>
          <p:spPr>
            <a:xfrm>
              <a:off x="2957160" y="4944375"/>
              <a:ext cx="9432" cy="1487"/>
            </a:xfrm>
            <a:custGeom>
              <a:avLst/>
              <a:pathLst>
                <a:path w="9432" h="1487">
                  <a:moveTo>
                    <a:pt x="0" y="0"/>
                  </a:moveTo>
                  <a:lnTo>
                    <a:pt x="9432" y="14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7" name="pl2076"/>
            <p:cNvSpPr/>
            <p:nvPr/>
          </p:nvSpPr>
          <p:spPr>
            <a:xfrm>
              <a:off x="2986228" y="4902793"/>
              <a:ext cx="21854" cy="2852"/>
            </a:xfrm>
            <a:custGeom>
              <a:avLst/>
              <a:pathLst>
                <a:path w="21854" h="2852">
                  <a:moveTo>
                    <a:pt x="0" y="0"/>
                  </a:moveTo>
                  <a:lnTo>
                    <a:pt x="21854" y="28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8" name="pl2077"/>
            <p:cNvSpPr/>
            <p:nvPr/>
          </p:nvSpPr>
          <p:spPr>
            <a:xfrm>
              <a:off x="3005372" y="4928219"/>
              <a:ext cx="21502" cy="2365"/>
            </a:xfrm>
            <a:custGeom>
              <a:avLst/>
              <a:pathLst>
                <a:path w="21502" h="2365">
                  <a:moveTo>
                    <a:pt x="0" y="0"/>
                  </a:moveTo>
                  <a:lnTo>
                    <a:pt x="21502" y="23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9" name="pl2078"/>
            <p:cNvSpPr/>
            <p:nvPr/>
          </p:nvSpPr>
          <p:spPr>
            <a:xfrm>
              <a:off x="3004441" y="4951004"/>
              <a:ext cx="20172" cy="2202"/>
            </a:xfrm>
            <a:custGeom>
              <a:avLst/>
              <a:pathLst>
                <a:path w="20172" h="2202">
                  <a:moveTo>
                    <a:pt x="20172" y="22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0" name="pl2079"/>
            <p:cNvSpPr/>
            <p:nvPr/>
          </p:nvSpPr>
          <p:spPr>
            <a:xfrm>
              <a:off x="3024613" y="4953206"/>
              <a:ext cx="51172" cy="3928"/>
            </a:xfrm>
            <a:custGeom>
              <a:avLst/>
              <a:pathLst>
                <a:path w="51172" h="3928">
                  <a:moveTo>
                    <a:pt x="0" y="0"/>
                  </a:moveTo>
                  <a:lnTo>
                    <a:pt x="51172" y="39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1" name="pl2080"/>
            <p:cNvSpPr/>
            <p:nvPr/>
          </p:nvSpPr>
          <p:spPr>
            <a:xfrm>
              <a:off x="3024613" y="4953206"/>
              <a:ext cx="3563" cy="350"/>
            </a:xfrm>
            <a:custGeom>
              <a:avLst/>
              <a:pathLst>
                <a:path w="3563" h="350">
                  <a:moveTo>
                    <a:pt x="0" y="0"/>
                  </a:moveTo>
                  <a:lnTo>
                    <a:pt x="3563" y="3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2" name="pl2081"/>
            <p:cNvSpPr/>
            <p:nvPr/>
          </p:nvSpPr>
          <p:spPr>
            <a:xfrm>
              <a:off x="2934983" y="4871136"/>
              <a:ext cx="70679" cy="11307"/>
            </a:xfrm>
            <a:custGeom>
              <a:avLst/>
              <a:pathLst>
                <a:path w="70679" h="11307">
                  <a:moveTo>
                    <a:pt x="70679" y="1130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3" name="pl2082"/>
            <p:cNvSpPr/>
            <p:nvPr/>
          </p:nvSpPr>
          <p:spPr>
            <a:xfrm>
              <a:off x="2921910" y="4938077"/>
              <a:ext cx="7033" cy="1350"/>
            </a:xfrm>
            <a:custGeom>
              <a:avLst/>
              <a:pathLst>
                <a:path w="7033" h="1350">
                  <a:moveTo>
                    <a:pt x="0" y="0"/>
                  </a:moveTo>
                  <a:lnTo>
                    <a:pt x="7033" y="13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4" name="pl2083"/>
            <p:cNvSpPr/>
            <p:nvPr/>
          </p:nvSpPr>
          <p:spPr>
            <a:xfrm>
              <a:off x="2774194" y="4801892"/>
              <a:ext cx="6235" cy="2330"/>
            </a:xfrm>
            <a:custGeom>
              <a:avLst/>
              <a:pathLst>
                <a:path w="6235" h="2330">
                  <a:moveTo>
                    <a:pt x="6235" y="233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5" name="pl2084"/>
            <p:cNvSpPr/>
            <p:nvPr/>
          </p:nvSpPr>
          <p:spPr>
            <a:xfrm>
              <a:off x="2744037" y="4814523"/>
              <a:ext cx="22129" cy="8639"/>
            </a:xfrm>
            <a:custGeom>
              <a:avLst/>
              <a:pathLst>
                <a:path w="22129" h="8639">
                  <a:moveTo>
                    <a:pt x="22129" y="863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6" name="pl2085"/>
            <p:cNvSpPr/>
            <p:nvPr/>
          </p:nvSpPr>
          <p:spPr>
            <a:xfrm>
              <a:off x="2766166" y="4823163"/>
              <a:ext cx="61052" cy="20913"/>
            </a:xfrm>
            <a:custGeom>
              <a:avLst/>
              <a:pathLst>
                <a:path w="61052" h="20913">
                  <a:moveTo>
                    <a:pt x="0" y="0"/>
                  </a:moveTo>
                  <a:lnTo>
                    <a:pt x="61052" y="209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7" name="pl2086"/>
            <p:cNvSpPr/>
            <p:nvPr/>
          </p:nvSpPr>
          <p:spPr>
            <a:xfrm>
              <a:off x="2815271" y="4864169"/>
              <a:ext cx="5247" cy="1633"/>
            </a:xfrm>
            <a:custGeom>
              <a:avLst/>
              <a:pathLst>
                <a:path w="5247" h="1633">
                  <a:moveTo>
                    <a:pt x="5247" y="16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8" name="pl2087"/>
            <p:cNvSpPr/>
            <p:nvPr/>
          </p:nvSpPr>
          <p:spPr>
            <a:xfrm>
              <a:off x="2790278" y="4903913"/>
              <a:ext cx="11368" cy="3637"/>
            </a:xfrm>
            <a:custGeom>
              <a:avLst/>
              <a:pathLst>
                <a:path w="11368" h="3637">
                  <a:moveTo>
                    <a:pt x="11368" y="363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9" name="pl2088"/>
            <p:cNvSpPr/>
            <p:nvPr/>
          </p:nvSpPr>
          <p:spPr>
            <a:xfrm>
              <a:off x="2801647" y="4907550"/>
              <a:ext cx="11407" cy="3515"/>
            </a:xfrm>
            <a:custGeom>
              <a:avLst/>
              <a:pathLst>
                <a:path w="11407" h="3515">
                  <a:moveTo>
                    <a:pt x="0" y="0"/>
                  </a:moveTo>
                  <a:lnTo>
                    <a:pt x="11407" y="351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0" name="pl2089"/>
            <p:cNvSpPr/>
            <p:nvPr/>
          </p:nvSpPr>
          <p:spPr>
            <a:xfrm>
              <a:off x="2782672" y="4853352"/>
              <a:ext cx="37846" cy="12449"/>
            </a:xfrm>
            <a:custGeom>
              <a:avLst/>
              <a:pathLst>
                <a:path w="37846" h="12449">
                  <a:moveTo>
                    <a:pt x="37846" y="1244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1" name="pl2090"/>
            <p:cNvSpPr/>
            <p:nvPr/>
          </p:nvSpPr>
          <p:spPr>
            <a:xfrm>
              <a:off x="2820518" y="4865802"/>
              <a:ext cx="43596" cy="12439"/>
            </a:xfrm>
            <a:custGeom>
              <a:avLst/>
              <a:pathLst>
                <a:path w="43596" h="12439">
                  <a:moveTo>
                    <a:pt x="0" y="0"/>
                  </a:moveTo>
                  <a:lnTo>
                    <a:pt x="43596" y="124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2" name="pl2091"/>
            <p:cNvSpPr/>
            <p:nvPr/>
          </p:nvSpPr>
          <p:spPr>
            <a:xfrm>
              <a:off x="2842089" y="4895830"/>
              <a:ext cx="16252" cy="4400"/>
            </a:xfrm>
            <a:custGeom>
              <a:avLst/>
              <a:pathLst>
                <a:path w="16252" h="4400">
                  <a:moveTo>
                    <a:pt x="16252" y="44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3" name="pl2092"/>
            <p:cNvSpPr/>
            <p:nvPr/>
          </p:nvSpPr>
          <p:spPr>
            <a:xfrm>
              <a:off x="2858342" y="4900231"/>
              <a:ext cx="16318" cy="4149"/>
            </a:xfrm>
            <a:custGeom>
              <a:avLst/>
              <a:pathLst>
                <a:path w="16318" h="4149">
                  <a:moveTo>
                    <a:pt x="0" y="0"/>
                  </a:moveTo>
                  <a:lnTo>
                    <a:pt x="16318" y="41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4" name="pl2093"/>
            <p:cNvSpPr/>
            <p:nvPr/>
          </p:nvSpPr>
          <p:spPr>
            <a:xfrm>
              <a:off x="2869227" y="4926458"/>
              <a:ext cx="22309" cy="5247"/>
            </a:xfrm>
            <a:custGeom>
              <a:avLst/>
              <a:pathLst>
                <a:path w="22309" h="5247">
                  <a:moveTo>
                    <a:pt x="0" y="0"/>
                  </a:moveTo>
                  <a:lnTo>
                    <a:pt x="22309" y="52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5" name="pl2094"/>
            <p:cNvSpPr/>
            <p:nvPr/>
          </p:nvSpPr>
          <p:spPr>
            <a:xfrm>
              <a:off x="2762813" y="4821891"/>
              <a:ext cx="3352" cy="1271"/>
            </a:xfrm>
            <a:custGeom>
              <a:avLst/>
              <a:pathLst>
                <a:path w="3352" h="1271">
                  <a:moveTo>
                    <a:pt x="3352" y="127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6" name="pl2095"/>
            <p:cNvSpPr/>
            <p:nvPr/>
          </p:nvSpPr>
          <p:spPr>
            <a:xfrm>
              <a:off x="2738511" y="4885621"/>
              <a:ext cx="6700" cy="2530"/>
            </a:xfrm>
            <a:custGeom>
              <a:avLst/>
              <a:pathLst>
                <a:path w="6700" h="2530">
                  <a:moveTo>
                    <a:pt x="0" y="0"/>
                  </a:moveTo>
                  <a:lnTo>
                    <a:pt x="6700" y="25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7" name="pl2096"/>
            <p:cNvSpPr/>
            <p:nvPr/>
          </p:nvSpPr>
          <p:spPr>
            <a:xfrm>
              <a:off x="2680453" y="4632114"/>
              <a:ext cx="191927" cy="83122"/>
            </a:xfrm>
            <a:custGeom>
              <a:avLst/>
              <a:pathLst>
                <a:path w="191927" h="83122">
                  <a:moveTo>
                    <a:pt x="191927" y="83122"/>
                  </a:moveTo>
                  <a:lnTo>
                    <a:pt x="125883" y="60362"/>
                  </a:lnTo>
                  <a:lnTo>
                    <a:pt x="61781" y="32600"/>
                  </a:ln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8" name="pl2097"/>
            <p:cNvSpPr/>
            <p:nvPr/>
          </p:nvSpPr>
          <p:spPr>
            <a:xfrm>
              <a:off x="2578080" y="4809282"/>
              <a:ext cx="3103" cy="1786"/>
            </a:xfrm>
            <a:custGeom>
              <a:avLst/>
              <a:pathLst>
                <a:path w="3103" h="1786">
                  <a:moveTo>
                    <a:pt x="0" y="0"/>
                  </a:moveTo>
                  <a:lnTo>
                    <a:pt x="3103" y="17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9" name="pl2098"/>
            <p:cNvSpPr/>
            <p:nvPr/>
          </p:nvSpPr>
          <p:spPr>
            <a:xfrm>
              <a:off x="2578080" y="4809282"/>
              <a:ext cx="23938" cy="13441"/>
            </a:xfrm>
            <a:custGeom>
              <a:avLst/>
              <a:pathLst>
                <a:path w="23938" h="13441">
                  <a:moveTo>
                    <a:pt x="0" y="0"/>
                  </a:moveTo>
                  <a:lnTo>
                    <a:pt x="23938" y="134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0" name="pl2099"/>
            <p:cNvSpPr/>
            <p:nvPr/>
          </p:nvSpPr>
          <p:spPr>
            <a:xfrm>
              <a:off x="2872380" y="4633412"/>
              <a:ext cx="715794" cy="120484"/>
            </a:xfrm>
            <a:custGeom>
              <a:avLst/>
              <a:pathLst>
                <a:path w="715794" h="120484">
                  <a:moveTo>
                    <a:pt x="0" y="81825"/>
                  </a:moveTo>
                  <a:lnTo>
                    <a:pt x="59651" y="97663"/>
                  </a:lnTo>
                  <a:lnTo>
                    <a:pt x="120240" y="109418"/>
                  </a:lnTo>
                  <a:lnTo>
                    <a:pt x="181487" y="117037"/>
                  </a:lnTo>
                  <a:lnTo>
                    <a:pt x="243109" y="120484"/>
                  </a:lnTo>
                  <a:lnTo>
                    <a:pt x="304824" y="119743"/>
                  </a:lnTo>
                  <a:lnTo>
                    <a:pt x="366345" y="114819"/>
                  </a:lnTo>
                  <a:lnTo>
                    <a:pt x="427392" y="105732"/>
                  </a:lnTo>
                  <a:lnTo>
                    <a:pt x="487681" y="92526"/>
                  </a:lnTo>
                  <a:lnTo>
                    <a:pt x="546935" y="75261"/>
                  </a:lnTo>
                  <a:lnTo>
                    <a:pt x="604883" y="54017"/>
                  </a:lnTo>
                  <a:lnTo>
                    <a:pt x="661255" y="28891"/>
                  </a:lnTo>
                  <a:lnTo>
                    <a:pt x="7157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1" name="pl2100"/>
            <p:cNvSpPr/>
            <p:nvPr/>
          </p:nvSpPr>
          <p:spPr>
            <a:xfrm>
              <a:off x="3327811" y="4653129"/>
              <a:ext cx="271682" cy="103654"/>
            </a:xfrm>
            <a:custGeom>
              <a:avLst/>
              <a:pathLst>
                <a:path w="271682" h="103654">
                  <a:moveTo>
                    <a:pt x="271682" y="0"/>
                  </a:moveTo>
                  <a:lnTo>
                    <a:pt x="220160" y="27466"/>
                  </a:lnTo>
                  <a:lnTo>
                    <a:pt x="167020" y="51653"/>
                  </a:lnTo>
                  <a:lnTo>
                    <a:pt x="112469" y="72465"/>
                  </a:lnTo>
                  <a:lnTo>
                    <a:pt x="56723" y="89822"/>
                  </a:lnTo>
                  <a:lnTo>
                    <a:pt x="0" y="1036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2" name="pl2101"/>
            <p:cNvSpPr/>
            <p:nvPr/>
          </p:nvSpPr>
          <p:spPr>
            <a:xfrm>
              <a:off x="3599493" y="4379177"/>
              <a:ext cx="299645" cy="273952"/>
            </a:xfrm>
            <a:custGeom>
              <a:avLst/>
              <a:pathLst>
                <a:path w="299645" h="273952">
                  <a:moveTo>
                    <a:pt x="0" y="273952"/>
                  </a:moveTo>
                  <a:lnTo>
                    <a:pt x="49762" y="243274"/>
                  </a:lnTo>
                  <a:lnTo>
                    <a:pt x="97504" y="209536"/>
                  </a:lnTo>
                  <a:lnTo>
                    <a:pt x="143037" y="172873"/>
                  </a:lnTo>
                  <a:lnTo>
                    <a:pt x="186182" y="133427"/>
                  </a:lnTo>
                  <a:lnTo>
                    <a:pt x="226770" y="91354"/>
                  </a:lnTo>
                  <a:lnTo>
                    <a:pt x="264641" y="46820"/>
                  </a:lnTo>
                  <a:lnTo>
                    <a:pt x="29964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3" name="pl2102"/>
            <p:cNvSpPr/>
            <p:nvPr/>
          </p:nvSpPr>
          <p:spPr>
            <a:xfrm>
              <a:off x="3917766" y="4103844"/>
              <a:ext cx="136720" cy="288369"/>
            </a:xfrm>
            <a:custGeom>
              <a:avLst/>
              <a:pathLst>
                <a:path w="136720" h="288369">
                  <a:moveTo>
                    <a:pt x="0" y="288369"/>
                  </a:moveTo>
                  <a:lnTo>
                    <a:pt x="34978" y="234634"/>
                  </a:lnTo>
                  <a:lnTo>
                    <a:pt x="66272" y="178673"/>
                  </a:lnTo>
                  <a:lnTo>
                    <a:pt x="93740" y="120738"/>
                  </a:lnTo>
                  <a:lnTo>
                    <a:pt x="117258" y="61091"/>
                  </a:lnTo>
                  <a:lnTo>
                    <a:pt x="13672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4" name="pl2103"/>
            <p:cNvSpPr/>
            <p:nvPr/>
          </p:nvSpPr>
          <p:spPr>
            <a:xfrm>
              <a:off x="4076369" y="4090294"/>
              <a:ext cx="5338" cy="19720"/>
            </a:xfrm>
            <a:custGeom>
              <a:avLst/>
              <a:pathLst>
                <a:path w="5338" h="19720">
                  <a:moveTo>
                    <a:pt x="0" y="19720"/>
                  </a:moveTo>
                  <a:lnTo>
                    <a:pt x="53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5" name="pl2104"/>
            <p:cNvSpPr/>
            <p:nvPr/>
          </p:nvSpPr>
          <p:spPr>
            <a:xfrm>
              <a:off x="4098974" y="4096005"/>
              <a:ext cx="4740" cy="17602"/>
            </a:xfrm>
            <a:custGeom>
              <a:avLst/>
              <a:pathLst>
                <a:path w="4740" h="17602">
                  <a:moveTo>
                    <a:pt x="4740" y="0"/>
                  </a:moveTo>
                  <a:lnTo>
                    <a:pt x="0" y="176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6" name="pl2105"/>
            <p:cNvSpPr/>
            <p:nvPr/>
          </p:nvSpPr>
          <p:spPr>
            <a:xfrm>
              <a:off x="4208466" y="4137260"/>
              <a:ext cx="1903" cy="6904"/>
            </a:xfrm>
            <a:custGeom>
              <a:avLst/>
              <a:pathLst>
                <a:path w="1903" h="6904">
                  <a:moveTo>
                    <a:pt x="0" y="6904"/>
                  </a:moveTo>
                  <a:lnTo>
                    <a:pt x="190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7" name="pl2106"/>
            <p:cNvSpPr/>
            <p:nvPr/>
          </p:nvSpPr>
          <p:spPr>
            <a:xfrm>
              <a:off x="4103714" y="4045879"/>
              <a:ext cx="11642" cy="50125"/>
            </a:xfrm>
            <a:custGeom>
              <a:avLst/>
              <a:pathLst>
                <a:path w="11642" h="50125">
                  <a:moveTo>
                    <a:pt x="0" y="50125"/>
                  </a:moveTo>
                  <a:lnTo>
                    <a:pt x="1164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8" name="pl2107"/>
            <p:cNvSpPr/>
            <p:nvPr/>
          </p:nvSpPr>
          <p:spPr>
            <a:xfrm>
              <a:off x="4132247" y="4050451"/>
              <a:ext cx="5379" cy="24657"/>
            </a:xfrm>
            <a:custGeom>
              <a:avLst/>
              <a:pathLst>
                <a:path w="5379" h="24657">
                  <a:moveTo>
                    <a:pt x="5379" y="0"/>
                  </a:moveTo>
                  <a:lnTo>
                    <a:pt x="0" y="246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9" name="pl2108"/>
            <p:cNvSpPr/>
            <p:nvPr/>
          </p:nvSpPr>
          <p:spPr>
            <a:xfrm>
              <a:off x="4220852" y="4086276"/>
              <a:ext cx="2110" cy="9313"/>
            </a:xfrm>
            <a:custGeom>
              <a:avLst/>
              <a:pathLst>
                <a:path w="2110" h="9313">
                  <a:moveTo>
                    <a:pt x="0" y="9313"/>
                  </a:moveTo>
                  <a:lnTo>
                    <a:pt x="211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0" name="pl2109"/>
            <p:cNvSpPr/>
            <p:nvPr/>
          </p:nvSpPr>
          <p:spPr>
            <a:xfrm>
              <a:off x="4137627" y="3979074"/>
              <a:ext cx="12039" cy="71377"/>
            </a:xfrm>
            <a:custGeom>
              <a:avLst/>
              <a:pathLst>
                <a:path w="12039" h="71377">
                  <a:moveTo>
                    <a:pt x="0" y="71377"/>
                  </a:moveTo>
                  <a:lnTo>
                    <a:pt x="120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1" name="pl2110"/>
            <p:cNvSpPr/>
            <p:nvPr/>
          </p:nvSpPr>
          <p:spPr>
            <a:xfrm>
              <a:off x="4163244" y="3982060"/>
              <a:ext cx="8960" cy="55945"/>
            </a:xfrm>
            <a:custGeom>
              <a:avLst/>
              <a:pathLst>
                <a:path w="8960" h="55945">
                  <a:moveTo>
                    <a:pt x="8960" y="0"/>
                  </a:moveTo>
                  <a:lnTo>
                    <a:pt x="0" y="559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2" name="pl2111"/>
            <p:cNvSpPr/>
            <p:nvPr/>
          </p:nvSpPr>
          <p:spPr>
            <a:xfrm>
              <a:off x="4185588" y="4025870"/>
              <a:ext cx="2941" cy="16338"/>
            </a:xfrm>
            <a:custGeom>
              <a:avLst/>
              <a:pathLst>
                <a:path w="2941" h="16338">
                  <a:moveTo>
                    <a:pt x="0" y="16338"/>
                  </a:moveTo>
                  <a:lnTo>
                    <a:pt x="29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3" name="pl2112"/>
            <p:cNvSpPr/>
            <p:nvPr/>
          </p:nvSpPr>
          <p:spPr>
            <a:xfrm>
              <a:off x="4210936" y="4014726"/>
              <a:ext cx="2472" cy="14998"/>
            </a:xfrm>
            <a:custGeom>
              <a:avLst/>
              <a:pathLst>
                <a:path w="2472" h="14998">
                  <a:moveTo>
                    <a:pt x="0" y="14998"/>
                  </a:moveTo>
                  <a:lnTo>
                    <a:pt x="247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4" name="pl2113"/>
            <p:cNvSpPr/>
            <p:nvPr/>
          </p:nvSpPr>
          <p:spPr>
            <a:xfrm>
              <a:off x="4235866" y="4006467"/>
              <a:ext cx="1796" cy="11800"/>
            </a:xfrm>
            <a:custGeom>
              <a:avLst/>
              <a:pathLst>
                <a:path w="1796" h="11800">
                  <a:moveTo>
                    <a:pt x="0" y="11800"/>
                  </a:moveTo>
                  <a:lnTo>
                    <a:pt x="179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5" name="pl2114"/>
            <p:cNvSpPr/>
            <p:nvPr/>
          </p:nvSpPr>
          <p:spPr>
            <a:xfrm>
              <a:off x="4208254" y="4029724"/>
              <a:ext cx="2681" cy="14962"/>
            </a:xfrm>
            <a:custGeom>
              <a:avLst/>
              <a:pathLst>
                <a:path w="2681" h="14962">
                  <a:moveTo>
                    <a:pt x="2681" y="0"/>
                  </a:moveTo>
                  <a:lnTo>
                    <a:pt x="0" y="149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6" name="pl2115"/>
            <p:cNvSpPr/>
            <p:nvPr/>
          </p:nvSpPr>
          <p:spPr>
            <a:xfrm>
              <a:off x="4172205" y="3925711"/>
              <a:ext cx="5917" cy="56349"/>
            </a:xfrm>
            <a:custGeom>
              <a:avLst/>
              <a:pathLst>
                <a:path w="5917" h="56349">
                  <a:moveTo>
                    <a:pt x="0" y="56349"/>
                  </a:moveTo>
                  <a:lnTo>
                    <a:pt x="591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7" name="pl2116"/>
            <p:cNvSpPr/>
            <p:nvPr/>
          </p:nvSpPr>
          <p:spPr>
            <a:xfrm>
              <a:off x="4246123" y="3859026"/>
              <a:ext cx="3254" cy="71967"/>
            </a:xfrm>
            <a:custGeom>
              <a:avLst/>
              <a:pathLst>
                <a:path w="3254" h="71967">
                  <a:moveTo>
                    <a:pt x="0" y="71967"/>
                  </a:moveTo>
                  <a:lnTo>
                    <a:pt x="325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8" name="pl2117"/>
            <p:cNvSpPr/>
            <p:nvPr/>
          </p:nvSpPr>
          <p:spPr>
            <a:xfrm>
              <a:off x="4246123" y="3901973"/>
              <a:ext cx="1873" cy="29020"/>
            </a:xfrm>
            <a:custGeom>
              <a:avLst/>
              <a:pathLst>
                <a:path w="1873" h="29020">
                  <a:moveTo>
                    <a:pt x="0" y="29020"/>
                  </a:moveTo>
                  <a:lnTo>
                    <a:pt x="187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9" name="pl2118"/>
            <p:cNvSpPr/>
            <p:nvPr/>
          </p:nvSpPr>
          <p:spPr>
            <a:xfrm>
              <a:off x="4246123" y="3882893"/>
              <a:ext cx="2692" cy="48101"/>
            </a:xfrm>
            <a:custGeom>
              <a:avLst/>
              <a:pathLst>
                <a:path w="2692" h="48101">
                  <a:moveTo>
                    <a:pt x="0" y="48101"/>
                  </a:moveTo>
                  <a:lnTo>
                    <a:pt x="269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0" name="pl2119"/>
            <p:cNvSpPr/>
            <p:nvPr/>
          </p:nvSpPr>
          <p:spPr>
            <a:xfrm>
              <a:off x="4127081" y="4050451"/>
              <a:ext cx="10545" cy="45964"/>
            </a:xfrm>
            <a:custGeom>
              <a:avLst/>
              <a:pathLst>
                <a:path w="10545" h="45964">
                  <a:moveTo>
                    <a:pt x="10545" y="0"/>
                  </a:moveTo>
                  <a:lnTo>
                    <a:pt x="0" y="4596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1" name="pl2120"/>
            <p:cNvSpPr/>
            <p:nvPr/>
          </p:nvSpPr>
          <p:spPr>
            <a:xfrm>
              <a:off x="3917766" y="4258835"/>
              <a:ext cx="78078" cy="133377"/>
            </a:xfrm>
            <a:custGeom>
              <a:avLst/>
              <a:pathLst>
                <a:path w="78078" h="133377">
                  <a:moveTo>
                    <a:pt x="0" y="133377"/>
                  </a:moveTo>
                  <a:lnTo>
                    <a:pt x="41741" y="68270"/>
                  </a:lnTo>
                  <a:lnTo>
                    <a:pt x="7807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2" name="pl2121"/>
            <p:cNvSpPr/>
            <p:nvPr/>
          </p:nvSpPr>
          <p:spPr>
            <a:xfrm>
              <a:off x="4091554" y="4308137"/>
              <a:ext cx="6718" cy="13707"/>
            </a:xfrm>
            <a:custGeom>
              <a:avLst/>
              <a:pathLst>
                <a:path w="6718" h="13707">
                  <a:moveTo>
                    <a:pt x="6718" y="0"/>
                  </a:moveTo>
                  <a:lnTo>
                    <a:pt x="0" y="137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3" name="pl2122"/>
            <p:cNvSpPr/>
            <p:nvPr/>
          </p:nvSpPr>
          <p:spPr>
            <a:xfrm>
              <a:off x="4098273" y="4298485"/>
              <a:ext cx="4586" cy="9651"/>
            </a:xfrm>
            <a:custGeom>
              <a:avLst/>
              <a:pathLst>
                <a:path w="4586" h="9651">
                  <a:moveTo>
                    <a:pt x="0" y="9651"/>
                  </a:moveTo>
                  <a:lnTo>
                    <a:pt x="458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4" name="pl2123"/>
            <p:cNvSpPr/>
            <p:nvPr/>
          </p:nvSpPr>
          <p:spPr>
            <a:xfrm>
              <a:off x="4144026" y="4303338"/>
              <a:ext cx="6655" cy="14456"/>
            </a:xfrm>
            <a:custGeom>
              <a:avLst/>
              <a:pathLst>
                <a:path w="6655" h="14456">
                  <a:moveTo>
                    <a:pt x="0" y="14456"/>
                  </a:moveTo>
                  <a:lnTo>
                    <a:pt x="665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5" name="pl2124"/>
            <p:cNvSpPr/>
            <p:nvPr/>
          </p:nvSpPr>
          <p:spPr>
            <a:xfrm>
              <a:off x="4098273" y="4242490"/>
              <a:ext cx="28924" cy="65646"/>
            </a:xfrm>
            <a:custGeom>
              <a:avLst/>
              <a:pathLst>
                <a:path w="28924" h="65646">
                  <a:moveTo>
                    <a:pt x="0" y="65646"/>
                  </a:moveTo>
                  <a:lnTo>
                    <a:pt x="289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6" name="pl2125"/>
            <p:cNvSpPr/>
            <p:nvPr/>
          </p:nvSpPr>
          <p:spPr>
            <a:xfrm>
              <a:off x="4148299" y="4224776"/>
              <a:ext cx="10110" cy="26177"/>
            </a:xfrm>
            <a:custGeom>
              <a:avLst/>
              <a:pathLst>
                <a:path w="10110" h="26177">
                  <a:moveTo>
                    <a:pt x="0" y="26177"/>
                  </a:moveTo>
                  <a:lnTo>
                    <a:pt x="1011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7" name="pl2126"/>
            <p:cNvSpPr/>
            <p:nvPr/>
          </p:nvSpPr>
          <p:spPr>
            <a:xfrm>
              <a:off x="4179722" y="4205715"/>
              <a:ext cx="9631" cy="26979"/>
            </a:xfrm>
            <a:custGeom>
              <a:avLst/>
              <a:pathLst>
                <a:path w="9631" h="26979">
                  <a:moveTo>
                    <a:pt x="0" y="26979"/>
                  </a:moveTo>
                  <a:lnTo>
                    <a:pt x="96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8" name="pl2127"/>
            <p:cNvSpPr/>
            <p:nvPr/>
          </p:nvSpPr>
          <p:spPr>
            <a:xfrm>
              <a:off x="4169401" y="4232694"/>
              <a:ext cx="10321" cy="26723"/>
            </a:xfrm>
            <a:custGeom>
              <a:avLst/>
              <a:pathLst>
                <a:path w="10321" h="26723">
                  <a:moveTo>
                    <a:pt x="10321" y="0"/>
                  </a:moveTo>
                  <a:lnTo>
                    <a:pt x="0" y="267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9" name="pl2128"/>
            <p:cNvSpPr/>
            <p:nvPr/>
          </p:nvSpPr>
          <p:spPr>
            <a:xfrm>
              <a:off x="3843090" y="4392213"/>
              <a:ext cx="74675" cy="93608"/>
            </a:xfrm>
            <a:custGeom>
              <a:avLst/>
              <a:pathLst>
                <a:path w="74675" h="93608">
                  <a:moveTo>
                    <a:pt x="74675" y="0"/>
                  </a:moveTo>
                  <a:lnTo>
                    <a:pt x="38806" y="47975"/>
                  </a:lnTo>
                  <a:lnTo>
                    <a:pt x="0" y="936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0" name="pl2129"/>
            <p:cNvSpPr/>
            <p:nvPr/>
          </p:nvSpPr>
          <p:spPr>
            <a:xfrm>
              <a:off x="3937080" y="4577409"/>
              <a:ext cx="7103" cy="7764"/>
            </a:xfrm>
            <a:custGeom>
              <a:avLst/>
              <a:pathLst>
                <a:path w="7103" h="7764">
                  <a:moveTo>
                    <a:pt x="7103" y="0"/>
                  </a:moveTo>
                  <a:lnTo>
                    <a:pt x="0" y="776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1" name="pl2130"/>
            <p:cNvSpPr/>
            <p:nvPr/>
          </p:nvSpPr>
          <p:spPr>
            <a:xfrm>
              <a:off x="3944183" y="4569576"/>
              <a:ext cx="7028" cy="7832"/>
            </a:xfrm>
            <a:custGeom>
              <a:avLst/>
              <a:pathLst>
                <a:path w="7028" h="7832">
                  <a:moveTo>
                    <a:pt x="0" y="7832"/>
                  </a:moveTo>
                  <a:lnTo>
                    <a:pt x="70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2" name="pl2131"/>
            <p:cNvSpPr/>
            <p:nvPr/>
          </p:nvSpPr>
          <p:spPr>
            <a:xfrm>
              <a:off x="3968207" y="4579309"/>
              <a:ext cx="4739" cy="5369"/>
            </a:xfrm>
            <a:custGeom>
              <a:avLst/>
              <a:pathLst>
                <a:path w="4739" h="5369">
                  <a:moveTo>
                    <a:pt x="0" y="5369"/>
                  </a:moveTo>
                  <a:lnTo>
                    <a:pt x="47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3" name="pl2132"/>
            <p:cNvSpPr/>
            <p:nvPr/>
          </p:nvSpPr>
          <p:spPr>
            <a:xfrm>
              <a:off x="3872735" y="4392213"/>
              <a:ext cx="45030" cy="59282"/>
            </a:xfrm>
            <a:custGeom>
              <a:avLst/>
              <a:pathLst>
                <a:path w="45030" h="59282">
                  <a:moveTo>
                    <a:pt x="45030" y="0"/>
                  </a:moveTo>
                  <a:lnTo>
                    <a:pt x="0" y="592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4" name="pl2133"/>
            <p:cNvSpPr/>
            <p:nvPr/>
          </p:nvSpPr>
          <p:spPr>
            <a:xfrm>
              <a:off x="3978063" y="4535769"/>
              <a:ext cx="1978" cy="2410"/>
            </a:xfrm>
            <a:custGeom>
              <a:avLst/>
              <a:pathLst>
                <a:path w="1978" h="2410">
                  <a:moveTo>
                    <a:pt x="0" y="2410"/>
                  </a:moveTo>
                  <a:lnTo>
                    <a:pt x="197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5" name="pl2134"/>
            <p:cNvSpPr/>
            <p:nvPr/>
          </p:nvSpPr>
          <p:spPr>
            <a:xfrm>
              <a:off x="3978063" y="4516284"/>
              <a:ext cx="17552" cy="21895"/>
            </a:xfrm>
            <a:custGeom>
              <a:avLst/>
              <a:pathLst>
                <a:path w="17552" h="21895">
                  <a:moveTo>
                    <a:pt x="0" y="21895"/>
                  </a:moveTo>
                  <a:lnTo>
                    <a:pt x="1755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6" name="pl2135"/>
            <p:cNvSpPr/>
            <p:nvPr/>
          </p:nvSpPr>
          <p:spPr>
            <a:xfrm>
              <a:off x="4013536" y="4520195"/>
              <a:ext cx="7778" cy="10080"/>
            </a:xfrm>
            <a:custGeom>
              <a:avLst/>
              <a:pathLst>
                <a:path w="7778" h="10080">
                  <a:moveTo>
                    <a:pt x="0" y="10080"/>
                  </a:moveTo>
                  <a:lnTo>
                    <a:pt x="777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7" name="pl2136"/>
            <p:cNvSpPr/>
            <p:nvPr/>
          </p:nvSpPr>
          <p:spPr>
            <a:xfrm>
              <a:off x="3917766" y="4384211"/>
              <a:ext cx="5539" cy="8001"/>
            </a:xfrm>
            <a:custGeom>
              <a:avLst/>
              <a:pathLst>
                <a:path w="5539" h="8001">
                  <a:moveTo>
                    <a:pt x="0" y="8001"/>
                  </a:moveTo>
                  <a:lnTo>
                    <a:pt x="5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8" name="pl2137"/>
            <p:cNvSpPr/>
            <p:nvPr/>
          </p:nvSpPr>
          <p:spPr>
            <a:xfrm>
              <a:off x="3977826" y="4435593"/>
              <a:ext cx="20514" cy="28895"/>
            </a:xfrm>
            <a:custGeom>
              <a:avLst/>
              <a:pathLst>
                <a:path w="20514" h="28895">
                  <a:moveTo>
                    <a:pt x="20514" y="0"/>
                  </a:moveTo>
                  <a:lnTo>
                    <a:pt x="0" y="288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9" name="pl2138"/>
            <p:cNvSpPr/>
            <p:nvPr/>
          </p:nvSpPr>
          <p:spPr>
            <a:xfrm>
              <a:off x="3998340" y="4395342"/>
              <a:ext cx="26225" cy="40251"/>
            </a:xfrm>
            <a:custGeom>
              <a:avLst/>
              <a:pathLst>
                <a:path w="26225" h="40251">
                  <a:moveTo>
                    <a:pt x="0" y="40251"/>
                  </a:moveTo>
                  <a:lnTo>
                    <a:pt x="2622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0" name="pl2139"/>
            <p:cNvSpPr/>
            <p:nvPr/>
          </p:nvSpPr>
          <p:spPr>
            <a:xfrm>
              <a:off x="4032564" y="4407313"/>
              <a:ext cx="11330" cy="17896"/>
            </a:xfrm>
            <a:custGeom>
              <a:avLst/>
              <a:pathLst>
                <a:path w="11330" h="17896">
                  <a:moveTo>
                    <a:pt x="11330" y="0"/>
                  </a:moveTo>
                  <a:lnTo>
                    <a:pt x="0" y="178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1" name="pl2140"/>
            <p:cNvSpPr/>
            <p:nvPr/>
          </p:nvSpPr>
          <p:spPr>
            <a:xfrm>
              <a:off x="4043894" y="4389195"/>
              <a:ext cx="10973" cy="18117"/>
            </a:xfrm>
            <a:custGeom>
              <a:avLst/>
              <a:pathLst>
                <a:path w="10973" h="18117">
                  <a:moveTo>
                    <a:pt x="0" y="18117"/>
                  </a:moveTo>
                  <a:lnTo>
                    <a:pt x="1097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2" name="pl2141"/>
            <p:cNvSpPr/>
            <p:nvPr/>
          </p:nvSpPr>
          <p:spPr>
            <a:xfrm>
              <a:off x="4074430" y="4381550"/>
              <a:ext cx="11125" cy="19230"/>
            </a:xfrm>
            <a:custGeom>
              <a:avLst/>
              <a:pathLst>
                <a:path w="11125" h="19230">
                  <a:moveTo>
                    <a:pt x="0" y="19230"/>
                  </a:moveTo>
                  <a:lnTo>
                    <a:pt x="1112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3" name="pl2142"/>
            <p:cNvSpPr/>
            <p:nvPr/>
          </p:nvSpPr>
          <p:spPr>
            <a:xfrm>
              <a:off x="4062915" y="4400780"/>
              <a:ext cx="11514" cy="18999"/>
            </a:xfrm>
            <a:custGeom>
              <a:avLst/>
              <a:pathLst>
                <a:path w="11514" h="18999">
                  <a:moveTo>
                    <a:pt x="11514" y="0"/>
                  </a:moveTo>
                  <a:lnTo>
                    <a:pt x="0" y="189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4" name="pl2143"/>
            <p:cNvSpPr/>
            <p:nvPr/>
          </p:nvSpPr>
          <p:spPr>
            <a:xfrm>
              <a:off x="4082238" y="4425662"/>
              <a:ext cx="3754" cy="6098"/>
            </a:xfrm>
            <a:custGeom>
              <a:avLst/>
              <a:pathLst>
                <a:path w="3754" h="6098">
                  <a:moveTo>
                    <a:pt x="0" y="6098"/>
                  </a:moveTo>
                  <a:lnTo>
                    <a:pt x="375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5" name="pl2144"/>
            <p:cNvSpPr/>
            <p:nvPr/>
          </p:nvSpPr>
          <p:spPr>
            <a:xfrm>
              <a:off x="3988327" y="4435593"/>
              <a:ext cx="10013" cy="14363"/>
            </a:xfrm>
            <a:custGeom>
              <a:avLst/>
              <a:pathLst>
                <a:path w="10013" h="14363">
                  <a:moveTo>
                    <a:pt x="10013" y="0"/>
                  </a:moveTo>
                  <a:lnTo>
                    <a:pt x="0" y="143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6" name="pl2145"/>
            <p:cNvSpPr/>
            <p:nvPr/>
          </p:nvSpPr>
          <p:spPr>
            <a:xfrm>
              <a:off x="3998340" y="4431542"/>
              <a:ext cx="2760" cy="4051"/>
            </a:xfrm>
            <a:custGeom>
              <a:avLst/>
              <a:pathLst>
                <a:path w="2760" h="4051">
                  <a:moveTo>
                    <a:pt x="0" y="4051"/>
                  </a:moveTo>
                  <a:lnTo>
                    <a:pt x="276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7" name="pl2146"/>
            <p:cNvSpPr/>
            <p:nvPr/>
          </p:nvSpPr>
          <p:spPr>
            <a:xfrm>
              <a:off x="3494356" y="4653129"/>
              <a:ext cx="105137" cy="51851"/>
            </a:xfrm>
            <a:custGeom>
              <a:avLst/>
              <a:pathLst>
                <a:path w="105137" h="51851">
                  <a:moveTo>
                    <a:pt x="105137" y="0"/>
                  </a:moveTo>
                  <a:lnTo>
                    <a:pt x="53384" y="27580"/>
                  </a:lnTo>
                  <a:lnTo>
                    <a:pt x="0" y="518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8" name="pl2147"/>
            <p:cNvSpPr/>
            <p:nvPr/>
          </p:nvSpPr>
          <p:spPr>
            <a:xfrm>
              <a:off x="3384532" y="4809893"/>
              <a:ext cx="153595" cy="50537"/>
            </a:xfrm>
            <a:custGeom>
              <a:avLst/>
              <a:pathLst>
                <a:path w="153595" h="50537">
                  <a:moveTo>
                    <a:pt x="153595" y="0"/>
                  </a:moveTo>
                  <a:lnTo>
                    <a:pt x="77775" y="28241"/>
                  </a:lnTo>
                  <a:lnTo>
                    <a:pt x="0" y="505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9" name="pl2148"/>
            <p:cNvSpPr/>
            <p:nvPr/>
          </p:nvSpPr>
          <p:spPr>
            <a:xfrm>
              <a:off x="3395362" y="4897899"/>
              <a:ext cx="25913" cy="6692"/>
            </a:xfrm>
            <a:custGeom>
              <a:avLst/>
              <a:pathLst>
                <a:path w="25913" h="6692">
                  <a:moveTo>
                    <a:pt x="0" y="6692"/>
                  </a:moveTo>
                  <a:lnTo>
                    <a:pt x="2591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0" name="pl2149"/>
            <p:cNvSpPr/>
            <p:nvPr/>
          </p:nvSpPr>
          <p:spPr>
            <a:xfrm>
              <a:off x="3427230" y="4916436"/>
              <a:ext cx="12268" cy="3405"/>
            </a:xfrm>
            <a:custGeom>
              <a:avLst/>
              <a:pathLst>
                <a:path w="12268" h="3405">
                  <a:moveTo>
                    <a:pt x="0" y="3405"/>
                  </a:moveTo>
                  <a:lnTo>
                    <a:pt x="1226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1" name="pl2150"/>
            <p:cNvSpPr/>
            <p:nvPr/>
          </p:nvSpPr>
          <p:spPr>
            <a:xfrm>
              <a:off x="3390311" y="4904592"/>
              <a:ext cx="5050" cy="1225"/>
            </a:xfrm>
            <a:custGeom>
              <a:avLst/>
              <a:pathLst>
                <a:path w="5050" h="1225">
                  <a:moveTo>
                    <a:pt x="5050" y="0"/>
                  </a:moveTo>
                  <a:lnTo>
                    <a:pt x="0" y="12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2" name="pl2151"/>
            <p:cNvSpPr/>
            <p:nvPr/>
          </p:nvSpPr>
          <p:spPr>
            <a:xfrm>
              <a:off x="3395621" y="4926229"/>
              <a:ext cx="6958" cy="1695"/>
            </a:xfrm>
            <a:custGeom>
              <a:avLst/>
              <a:pathLst>
                <a:path w="6958" h="1695">
                  <a:moveTo>
                    <a:pt x="0" y="1695"/>
                  </a:moveTo>
                  <a:lnTo>
                    <a:pt x="69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3" name="pl2152"/>
            <p:cNvSpPr/>
            <p:nvPr/>
          </p:nvSpPr>
          <p:spPr>
            <a:xfrm>
              <a:off x="3538127" y="4793900"/>
              <a:ext cx="36371" cy="15992"/>
            </a:xfrm>
            <a:custGeom>
              <a:avLst/>
              <a:pathLst>
                <a:path w="36371" h="15992">
                  <a:moveTo>
                    <a:pt x="0" y="15992"/>
                  </a:moveTo>
                  <a:lnTo>
                    <a:pt x="3637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4" name="pl2153"/>
            <p:cNvSpPr/>
            <p:nvPr/>
          </p:nvSpPr>
          <p:spPr>
            <a:xfrm>
              <a:off x="3591100" y="4835170"/>
              <a:ext cx="2487" cy="1146"/>
            </a:xfrm>
            <a:custGeom>
              <a:avLst/>
              <a:pathLst>
                <a:path w="2487" h="1146">
                  <a:moveTo>
                    <a:pt x="2487" y="0"/>
                  </a:moveTo>
                  <a:lnTo>
                    <a:pt x="0" y="11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5" name="pl2154"/>
            <p:cNvSpPr/>
            <p:nvPr/>
          </p:nvSpPr>
          <p:spPr>
            <a:xfrm>
              <a:off x="3593587" y="4789948"/>
              <a:ext cx="87229" cy="45222"/>
            </a:xfrm>
            <a:custGeom>
              <a:avLst/>
              <a:pathLst>
                <a:path w="87229" h="45222">
                  <a:moveTo>
                    <a:pt x="0" y="45222"/>
                  </a:moveTo>
                  <a:lnTo>
                    <a:pt x="872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6" name="pl2155"/>
            <p:cNvSpPr/>
            <p:nvPr/>
          </p:nvSpPr>
          <p:spPr>
            <a:xfrm>
              <a:off x="3692179" y="4794008"/>
              <a:ext cx="26255" cy="15632"/>
            </a:xfrm>
            <a:custGeom>
              <a:avLst/>
              <a:pathLst>
                <a:path w="26255" h="15632">
                  <a:moveTo>
                    <a:pt x="0" y="15632"/>
                  </a:moveTo>
                  <a:lnTo>
                    <a:pt x="2625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7" name="pl2156"/>
            <p:cNvSpPr/>
            <p:nvPr/>
          </p:nvSpPr>
          <p:spPr>
            <a:xfrm>
              <a:off x="3593587" y="4823240"/>
              <a:ext cx="24956" cy="11930"/>
            </a:xfrm>
            <a:custGeom>
              <a:avLst/>
              <a:pathLst>
                <a:path w="24956" h="11930">
                  <a:moveTo>
                    <a:pt x="0" y="11930"/>
                  </a:moveTo>
                  <a:lnTo>
                    <a:pt x="249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8" name="pl2157"/>
            <p:cNvSpPr/>
            <p:nvPr/>
          </p:nvSpPr>
          <p:spPr>
            <a:xfrm>
              <a:off x="3628609" y="4836116"/>
              <a:ext cx="14928" cy="7510"/>
            </a:xfrm>
            <a:custGeom>
              <a:avLst/>
              <a:pathLst>
                <a:path w="14928" h="7510">
                  <a:moveTo>
                    <a:pt x="0" y="7510"/>
                  </a:moveTo>
                  <a:lnTo>
                    <a:pt x="149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9" name="pl2158"/>
            <p:cNvSpPr/>
            <p:nvPr/>
          </p:nvSpPr>
          <p:spPr>
            <a:xfrm>
              <a:off x="3538127" y="4712245"/>
              <a:ext cx="181366" cy="97647"/>
            </a:xfrm>
            <a:custGeom>
              <a:avLst/>
              <a:pathLst>
                <a:path w="181366" h="97647">
                  <a:moveTo>
                    <a:pt x="0" y="97647"/>
                  </a:moveTo>
                  <a:lnTo>
                    <a:pt x="62553" y="69100"/>
                  </a:lnTo>
                  <a:lnTo>
                    <a:pt x="123096" y="36504"/>
                  </a:lnTo>
                  <a:lnTo>
                    <a:pt x="18136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0" name="pl2159"/>
            <p:cNvSpPr/>
            <p:nvPr/>
          </p:nvSpPr>
          <p:spPr>
            <a:xfrm>
              <a:off x="3732190" y="4718773"/>
              <a:ext cx="17920" cy="12331"/>
            </a:xfrm>
            <a:custGeom>
              <a:avLst/>
              <a:pathLst>
                <a:path w="17920" h="12331">
                  <a:moveTo>
                    <a:pt x="0" y="12331"/>
                  </a:moveTo>
                  <a:lnTo>
                    <a:pt x="1792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1" name="pl2160"/>
            <p:cNvSpPr/>
            <p:nvPr/>
          </p:nvSpPr>
          <p:spPr>
            <a:xfrm>
              <a:off x="3745857" y="4737370"/>
              <a:ext cx="17332" cy="11940"/>
            </a:xfrm>
            <a:custGeom>
              <a:avLst/>
              <a:pathLst>
                <a:path w="17332" h="11940">
                  <a:moveTo>
                    <a:pt x="17332" y="0"/>
                  </a:moveTo>
                  <a:lnTo>
                    <a:pt x="0" y="1194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2" name="pl2161"/>
            <p:cNvSpPr/>
            <p:nvPr/>
          </p:nvSpPr>
          <p:spPr>
            <a:xfrm>
              <a:off x="3763189" y="4703918"/>
              <a:ext cx="45060" cy="33452"/>
            </a:xfrm>
            <a:custGeom>
              <a:avLst/>
              <a:pathLst>
                <a:path w="45060" h="33452">
                  <a:moveTo>
                    <a:pt x="0" y="33452"/>
                  </a:moveTo>
                  <a:lnTo>
                    <a:pt x="4506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3" name="pl2162"/>
            <p:cNvSpPr/>
            <p:nvPr/>
          </p:nvSpPr>
          <p:spPr>
            <a:xfrm>
              <a:off x="3778218" y="4721819"/>
              <a:ext cx="44048" cy="32773"/>
            </a:xfrm>
            <a:custGeom>
              <a:avLst/>
              <a:pathLst>
                <a:path w="44048" h="32773">
                  <a:moveTo>
                    <a:pt x="44048" y="0"/>
                  </a:moveTo>
                  <a:lnTo>
                    <a:pt x="0" y="327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4" name="pl2163"/>
            <p:cNvSpPr/>
            <p:nvPr/>
          </p:nvSpPr>
          <p:spPr>
            <a:xfrm>
              <a:off x="3822266" y="4686915"/>
              <a:ext cx="42379" cy="34903"/>
            </a:xfrm>
            <a:custGeom>
              <a:avLst/>
              <a:pathLst>
                <a:path w="42379" h="34903">
                  <a:moveTo>
                    <a:pt x="0" y="34903"/>
                  </a:moveTo>
                  <a:lnTo>
                    <a:pt x="423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5" name="pl2164"/>
            <p:cNvSpPr/>
            <p:nvPr/>
          </p:nvSpPr>
          <p:spPr>
            <a:xfrm>
              <a:off x="3459204" y="4809893"/>
              <a:ext cx="78923" cy="29257"/>
            </a:xfrm>
            <a:custGeom>
              <a:avLst/>
              <a:pathLst>
                <a:path w="78923" h="29257">
                  <a:moveTo>
                    <a:pt x="78923" y="0"/>
                  </a:moveTo>
                  <a:lnTo>
                    <a:pt x="0" y="292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6" name="pl2165"/>
            <p:cNvSpPr/>
            <p:nvPr/>
          </p:nvSpPr>
          <p:spPr>
            <a:xfrm>
              <a:off x="3466242" y="4847552"/>
              <a:ext cx="38131" cy="13216"/>
            </a:xfrm>
            <a:custGeom>
              <a:avLst/>
              <a:pathLst>
                <a:path w="38131" h="13216">
                  <a:moveTo>
                    <a:pt x="0" y="13216"/>
                  </a:moveTo>
                  <a:lnTo>
                    <a:pt x="381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7" name="pl2166"/>
            <p:cNvSpPr/>
            <p:nvPr/>
          </p:nvSpPr>
          <p:spPr>
            <a:xfrm>
              <a:off x="3512223" y="4864378"/>
              <a:ext cx="12044" cy="4511"/>
            </a:xfrm>
            <a:custGeom>
              <a:avLst/>
              <a:pathLst>
                <a:path w="12044" h="4511">
                  <a:moveTo>
                    <a:pt x="0" y="4511"/>
                  </a:moveTo>
                  <a:lnTo>
                    <a:pt x="1204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8" name="pl2167"/>
            <p:cNvSpPr/>
            <p:nvPr/>
          </p:nvSpPr>
          <p:spPr>
            <a:xfrm>
              <a:off x="3521193" y="4885621"/>
              <a:ext cx="11175" cy="4193"/>
            </a:xfrm>
            <a:custGeom>
              <a:avLst/>
              <a:pathLst>
                <a:path w="11175" h="4193">
                  <a:moveTo>
                    <a:pt x="11175" y="0"/>
                  </a:moveTo>
                  <a:lnTo>
                    <a:pt x="0" y="41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9" name="pl2168"/>
            <p:cNvSpPr/>
            <p:nvPr/>
          </p:nvSpPr>
          <p:spPr>
            <a:xfrm>
              <a:off x="3532369" y="4881308"/>
              <a:ext cx="11130" cy="4312"/>
            </a:xfrm>
            <a:custGeom>
              <a:avLst/>
              <a:pathLst>
                <a:path w="11130" h="4312">
                  <a:moveTo>
                    <a:pt x="0" y="4312"/>
                  </a:moveTo>
                  <a:lnTo>
                    <a:pt x="1113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0" name="pl2169"/>
            <p:cNvSpPr/>
            <p:nvPr/>
          </p:nvSpPr>
          <p:spPr>
            <a:xfrm>
              <a:off x="3466242" y="4859251"/>
              <a:ext cx="4623" cy="1516"/>
            </a:xfrm>
            <a:custGeom>
              <a:avLst/>
              <a:pathLst>
                <a:path w="4623" h="1516">
                  <a:moveTo>
                    <a:pt x="0" y="1516"/>
                  </a:moveTo>
                  <a:lnTo>
                    <a:pt x="462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1" name="pg2170"/>
            <p:cNvSpPr/>
            <p:nvPr/>
          </p:nvSpPr>
          <p:spPr>
            <a:xfrm>
              <a:off x="4151171" y="3705889"/>
              <a:ext cx="143770" cy="138813"/>
            </a:xfrm>
            <a:custGeom>
              <a:avLst/>
              <a:pathLst>
                <a:path w="143770" h="138813">
                  <a:moveTo>
                    <a:pt x="0" y="16331"/>
                  </a:moveTo>
                  <a:lnTo>
                    <a:pt x="67715" y="8165"/>
                  </a:lnTo>
                  <a:lnTo>
                    <a:pt x="135430" y="0"/>
                  </a:lnTo>
                  <a:lnTo>
                    <a:pt x="141683" y="69281"/>
                  </a:lnTo>
                  <a:lnTo>
                    <a:pt x="143770" y="138813"/>
                  </a:lnTo>
                  <a:lnTo>
                    <a:pt x="75564" y="138813"/>
                  </a:lnTo>
                  <a:lnTo>
                    <a:pt x="7358" y="138813"/>
                  </a:lnTo>
                  <a:lnTo>
                    <a:pt x="5516" y="77461"/>
                  </a:lnTo>
                  <a:close/>
                </a:path>
              </a:pathLst>
            </a:custGeom>
            <a:solidFill>
              <a:srgbClr val="17057E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172" name="pg2171"/>
            <p:cNvSpPr/>
            <p:nvPr/>
          </p:nvSpPr>
          <p:spPr>
            <a:xfrm>
              <a:off x="3918038" y="3214792"/>
              <a:ext cx="343665" cy="408325"/>
            </a:xfrm>
            <a:custGeom>
              <a:avLst/>
              <a:pathLst>
                <a:path w="343665" h="408325">
                  <a:moveTo>
                    <a:pt x="0" y="123511"/>
                  </a:moveTo>
                  <a:lnTo>
                    <a:pt x="63625" y="82341"/>
                  </a:lnTo>
                  <a:lnTo>
                    <a:pt x="127251" y="41170"/>
                  </a:lnTo>
                  <a:lnTo>
                    <a:pt x="190877" y="0"/>
                  </a:lnTo>
                  <a:lnTo>
                    <a:pt x="224445" y="55188"/>
                  </a:lnTo>
                  <a:lnTo>
                    <a:pt x="254888" y="112161"/>
                  </a:lnTo>
                  <a:lnTo>
                    <a:pt x="282110" y="170740"/>
                  </a:lnTo>
                  <a:lnTo>
                    <a:pt x="306029" y="230744"/>
                  </a:lnTo>
                  <a:lnTo>
                    <a:pt x="326568" y="291988"/>
                  </a:lnTo>
                  <a:lnTo>
                    <a:pt x="343665" y="354280"/>
                  </a:lnTo>
                  <a:lnTo>
                    <a:pt x="270053" y="372295"/>
                  </a:lnTo>
                  <a:lnTo>
                    <a:pt x="196441" y="390310"/>
                  </a:lnTo>
                  <a:lnTo>
                    <a:pt x="122829" y="408325"/>
                  </a:lnTo>
                  <a:lnTo>
                    <a:pt x="106002" y="348328"/>
                  </a:lnTo>
                  <a:lnTo>
                    <a:pt x="85204" y="289589"/>
                  </a:lnTo>
                  <a:lnTo>
                    <a:pt x="60528" y="232371"/>
                  </a:lnTo>
                  <a:lnTo>
                    <a:pt x="32084" y="176929"/>
                  </a:lnTo>
                  <a:close/>
                </a:path>
              </a:pathLst>
            </a:custGeom>
            <a:solidFill>
              <a:srgbClr val="9382E3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173" name="pg2172"/>
            <p:cNvSpPr/>
            <p:nvPr/>
          </p:nvSpPr>
          <p:spPr>
            <a:xfrm>
              <a:off x="3983107" y="3165580"/>
              <a:ext cx="125807" cy="110968"/>
            </a:xfrm>
            <a:custGeom>
              <a:avLst/>
              <a:pathLst>
                <a:path w="125807" h="110968">
                  <a:moveTo>
                    <a:pt x="0" y="66580"/>
                  </a:moveTo>
                  <a:lnTo>
                    <a:pt x="92137" y="0"/>
                  </a:lnTo>
                  <a:lnTo>
                    <a:pt x="125807" y="49212"/>
                  </a:lnTo>
                  <a:lnTo>
                    <a:pt x="30369" y="110968"/>
                  </a:lnTo>
                  <a:close/>
                </a:path>
              </a:pathLst>
            </a:custGeom>
            <a:solidFill>
              <a:srgbClr val="2F014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174" name="pg2173"/>
            <p:cNvSpPr/>
            <p:nvPr/>
          </p:nvSpPr>
          <p:spPr>
            <a:xfrm>
              <a:off x="2164673" y="2685502"/>
              <a:ext cx="1062606" cy="637019"/>
            </a:xfrm>
            <a:custGeom>
              <a:avLst/>
              <a:pathLst>
                <a:path w="1062606" h="637019">
                  <a:moveTo>
                    <a:pt x="171311" y="637019"/>
                  </a:moveTo>
                  <a:lnTo>
                    <a:pt x="114207" y="599720"/>
                  </a:lnTo>
                  <a:lnTo>
                    <a:pt x="57103" y="562421"/>
                  </a:lnTo>
                  <a:lnTo>
                    <a:pt x="0" y="525123"/>
                  </a:lnTo>
                  <a:lnTo>
                    <a:pt x="33601" y="476438"/>
                  </a:lnTo>
                  <a:lnTo>
                    <a:pt x="69643" y="429530"/>
                  </a:lnTo>
                  <a:lnTo>
                    <a:pt x="108029" y="384522"/>
                  </a:lnTo>
                  <a:lnTo>
                    <a:pt x="148661" y="341529"/>
                  </a:lnTo>
                  <a:lnTo>
                    <a:pt x="191433" y="300665"/>
                  </a:lnTo>
                  <a:lnTo>
                    <a:pt x="236233" y="262036"/>
                  </a:lnTo>
                  <a:lnTo>
                    <a:pt x="282945" y="225742"/>
                  </a:lnTo>
                  <a:lnTo>
                    <a:pt x="331448" y="191877"/>
                  </a:lnTo>
                  <a:lnTo>
                    <a:pt x="381614" y="160530"/>
                  </a:lnTo>
                  <a:lnTo>
                    <a:pt x="433314" y="131782"/>
                  </a:lnTo>
                  <a:lnTo>
                    <a:pt x="486413" y="105709"/>
                  </a:lnTo>
                  <a:lnTo>
                    <a:pt x="540772" y="82377"/>
                  </a:lnTo>
                  <a:lnTo>
                    <a:pt x="596251" y="61849"/>
                  </a:lnTo>
                  <a:lnTo>
                    <a:pt x="652704" y="44176"/>
                  </a:lnTo>
                  <a:lnTo>
                    <a:pt x="709985" y="29406"/>
                  </a:lnTo>
                  <a:lnTo>
                    <a:pt x="767945" y="17576"/>
                  </a:lnTo>
                  <a:lnTo>
                    <a:pt x="826433" y="8718"/>
                  </a:lnTo>
                  <a:lnTo>
                    <a:pt x="885296" y="2854"/>
                  </a:lnTo>
                  <a:lnTo>
                    <a:pt x="944382" y="0"/>
                  </a:lnTo>
                  <a:lnTo>
                    <a:pt x="1003537" y="162"/>
                  </a:lnTo>
                  <a:lnTo>
                    <a:pt x="1062606" y="3342"/>
                  </a:lnTo>
                  <a:lnTo>
                    <a:pt x="1057204" y="71334"/>
                  </a:lnTo>
                  <a:lnTo>
                    <a:pt x="1051802" y="139325"/>
                  </a:lnTo>
                  <a:lnTo>
                    <a:pt x="1046399" y="207317"/>
                  </a:lnTo>
                  <a:lnTo>
                    <a:pt x="986293" y="204443"/>
                  </a:lnTo>
                  <a:lnTo>
                    <a:pt x="926125" y="205361"/>
                  </a:lnTo>
                  <a:lnTo>
                    <a:pt x="866135" y="210067"/>
                  </a:lnTo>
                  <a:lnTo>
                    <a:pt x="806560" y="218542"/>
                  </a:lnTo>
                  <a:lnTo>
                    <a:pt x="747637" y="230753"/>
                  </a:lnTo>
                  <a:lnTo>
                    <a:pt x="689600" y="246650"/>
                  </a:lnTo>
                  <a:lnTo>
                    <a:pt x="632679" y="266172"/>
                  </a:lnTo>
                  <a:lnTo>
                    <a:pt x="577102" y="289240"/>
                  </a:lnTo>
                  <a:lnTo>
                    <a:pt x="523088" y="315763"/>
                  </a:lnTo>
                  <a:lnTo>
                    <a:pt x="470851" y="345636"/>
                  </a:lnTo>
                  <a:lnTo>
                    <a:pt x="420600" y="378739"/>
                  </a:lnTo>
                  <a:lnTo>
                    <a:pt x="372534" y="414942"/>
                  </a:lnTo>
                  <a:lnTo>
                    <a:pt x="326843" y="454101"/>
                  </a:lnTo>
                  <a:lnTo>
                    <a:pt x="283710" y="496060"/>
                  </a:lnTo>
                  <a:lnTo>
                    <a:pt x="243305" y="540652"/>
                  </a:lnTo>
                  <a:lnTo>
                    <a:pt x="205789" y="587700"/>
                  </a:lnTo>
                  <a:close/>
                </a:path>
              </a:pathLst>
            </a:custGeom>
            <a:solidFill>
              <a:srgbClr val="EFB91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175" name="pg2174"/>
            <p:cNvSpPr/>
            <p:nvPr/>
          </p:nvSpPr>
          <p:spPr>
            <a:xfrm>
              <a:off x="3209272" y="2688845"/>
              <a:ext cx="865972" cy="609896"/>
            </a:xfrm>
            <a:custGeom>
              <a:avLst/>
              <a:pathLst>
                <a:path w="865972" h="609896">
                  <a:moveTo>
                    <a:pt x="0" y="226638"/>
                  </a:moveTo>
                  <a:lnTo>
                    <a:pt x="6002" y="151092"/>
                  </a:lnTo>
                  <a:lnTo>
                    <a:pt x="12005" y="75546"/>
                  </a:lnTo>
                  <a:lnTo>
                    <a:pt x="18007" y="0"/>
                  </a:lnTo>
                  <a:lnTo>
                    <a:pt x="76727" y="6173"/>
                  </a:lnTo>
                  <a:lnTo>
                    <a:pt x="135057" y="15328"/>
                  </a:lnTo>
                  <a:lnTo>
                    <a:pt x="192845" y="27440"/>
                  </a:lnTo>
                  <a:lnTo>
                    <a:pt x="249941" y="42478"/>
                  </a:lnTo>
                  <a:lnTo>
                    <a:pt x="306198" y="60404"/>
                  </a:lnTo>
                  <a:lnTo>
                    <a:pt x="361469" y="81169"/>
                  </a:lnTo>
                  <a:lnTo>
                    <a:pt x="415612" y="104722"/>
                  </a:lnTo>
                  <a:lnTo>
                    <a:pt x="468485" y="131000"/>
                  </a:lnTo>
                  <a:lnTo>
                    <a:pt x="519953" y="159935"/>
                  </a:lnTo>
                  <a:lnTo>
                    <a:pt x="569880" y="191453"/>
                  </a:lnTo>
                  <a:lnTo>
                    <a:pt x="618139" y="225472"/>
                  </a:lnTo>
                  <a:lnTo>
                    <a:pt x="664603" y="261903"/>
                  </a:lnTo>
                  <a:lnTo>
                    <a:pt x="709152" y="300652"/>
                  </a:lnTo>
                  <a:lnTo>
                    <a:pt x="751671" y="341618"/>
                  </a:lnTo>
                  <a:lnTo>
                    <a:pt x="792050" y="384696"/>
                  </a:lnTo>
                  <a:lnTo>
                    <a:pt x="830183" y="429774"/>
                  </a:lnTo>
                  <a:lnTo>
                    <a:pt x="865972" y="476734"/>
                  </a:lnTo>
                  <a:lnTo>
                    <a:pt x="804547" y="521121"/>
                  </a:lnTo>
                  <a:lnTo>
                    <a:pt x="743122" y="565509"/>
                  </a:lnTo>
                  <a:lnTo>
                    <a:pt x="681697" y="609896"/>
                  </a:lnTo>
                  <a:lnTo>
                    <a:pt x="646512" y="564247"/>
                  </a:lnTo>
                  <a:lnTo>
                    <a:pt x="608573" y="520860"/>
                  </a:lnTo>
                  <a:lnTo>
                    <a:pt x="568026" y="479901"/>
                  </a:lnTo>
                  <a:lnTo>
                    <a:pt x="525024" y="441526"/>
                  </a:lnTo>
                  <a:lnTo>
                    <a:pt x="479733" y="405882"/>
                  </a:lnTo>
                  <a:lnTo>
                    <a:pt x="432326" y="373104"/>
                  </a:lnTo>
                  <a:lnTo>
                    <a:pt x="382984" y="343320"/>
                  </a:lnTo>
                  <a:lnTo>
                    <a:pt x="331896" y="316641"/>
                  </a:lnTo>
                  <a:lnTo>
                    <a:pt x="279256" y="293171"/>
                  </a:lnTo>
                  <a:lnTo>
                    <a:pt x="225267" y="272999"/>
                  </a:lnTo>
                  <a:lnTo>
                    <a:pt x="170134" y="256202"/>
                  </a:lnTo>
                  <a:lnTo>
                    <a:pt x="114068" y="242845"/>
                  </a:lnTo>
                  <a:lnTo>
                    <a:pt x="57285" y="232977"/>
                  </a:lnTo>
                  <a:close/>
                </a:path>
              </a:pathLst>
            </a:custGeom>
            <a:solidFill>
              <a:srgbClr val="572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176" name="pg2175"/>
            <p:cNvSpPr/>
            <p:nvPr/>
          </p:nvSpPr>
          <p:spPr>
            <a:xfrm>
              <a:off x="4129202" y="3569072"/>
              <a:ext cx="157399" cy="153147"/>
            </a:xfrm>
            <a:custGeom>
              <a:avLst/>
              <a:pathLst>
                <a:path w="157399" h="153147">
                  <a:moveTo>
                    <a:pt x="0" y="32427"/>
                  </a:moveTo>
                  <a:lnTo>
                    <a:pt x="66250" y="16213"/>
                  </a:lnTo>
                  <a:lnTo>
                    <a:pt x="132501" y="0"/>
                  </a:lnTo>
                  <a:lnTo>
                    <a:pt x="147003" y="68034"/>
                  </a:lnTo>
                  <a:lnTo>
                    <a:pt x="157399" y="136816"/>
                  </a:lnTo>
                  <a:lnTo>
                    <a:pt x="89684" y="144982"/>
                  </a:lnTo>
                  <a:lnTo>
                    <a:pt x="21968" y="153147"/>
                  </a:lnTo>
                  <a:lnTo>
                    <a:pt x="12795" y="92457"/>
                  </a:lnTo>
                  <a:close/>
                </a:path>
              </a:pathLst>
            </a:custGeom>
            <a:solidFill>
              <a:srgbClr val="68111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177" name="pg2176"/>
            <p:cNvSpPr/>
            <p:nvPr/>
          </p:nvSpPr>
          <p:spPr>
            <a:xfrm>
              <a:off x="1975958" y="3210626"/>
              <a:ext cx="360027" cy="748191"/>
            </a:xfrm>
            <a:custGeom>
              <a:avLst/>
              <a:pathLst>
                <a:path w="360027" h="748191">
                  <a:moveTo>
                    <a:pt x="209235" y="728053"/>
                  </a:moveTo>
                  <a:lnTo>
                    <a:pt x="141360" y="734766"/>
                  </a:lnTo>
                  <a:lnTo>
                    <a:pt x="73485" y="741479"/>
                  </a:lnTo>
                  <a:lnTo>
                    <a:pt x="5610" y="748191"/>
                  </a:lnTo>
                  <a:lnTo>
                    <a:pt x="1234" y="687958"/>
                  </a:lnTo>
                  <a:lnTo>
                    <a:pt x="0" y="627578"/>
                  </a:lnTo>
                  <a:lnTo>
                    <a:pt x="1911" y="567216"/>
                  </a:lnTo>
                  <a:lnTo>
                    <a:pt x="6962" y="507035"/>
                  </a:lnTo>
                  <a:lnTo>
                    <a:pt x="15140" y="447199"/>
                  </a:lnTo>
                  <a:lnTo>
                    <a:pt x="26422" y="387870"/>
                  </a:lnTo>
                  <a:lnTo>
                    <a:pt x="40778" y="329209"/>
                  </a:lnTo>
                  <a:lnTo>
                    <a:pt x="58169" y="271375"/>
                  </a:lnTo>
                  <a:lnTo>
                    <a:pt x="78548" y="214525"/>
                  </a:lnTo>
                  <a:lnTo>
                    <a:pt x="101859" y="158813"/>
                  </a:lnTo>
                  <a:lnTo>
                    <a:pt x="128039" y="104390"/>
                  </a:lnTo>
                  <a:lnTo>
                    <a:pt x="157018" y="51405"/>
                  </a:lnTo>
                  <a:lnTo>
                    <a:pt x="188715" y="0"/>
                  </a:lnTo>
                  <a:lnTo>
                    <a:pt x="245819" y="37298"/>
                  </a:lnTo>
                  <a:lnTo>
                    <a:pt x="302923" y="74597"/>
                  </a:lnTo>
                  <a:lnTo>
                    <a:pt x="360027" y="111895"/>
                  </a:lnTo>
                  <a:lnTo>
                    <a:pt x="329415" y="162069"/>
                  </a:lnTo>
                  <a:lnTo>
                    <a:pt x="301949" y="214031"/>
                  </a:lnTo>
                  <a:lnTo>
                    <a:pt x="277731" y="267585"/>
                  </a:lnTo>
                  <a:lnTo>
                    <a:pt x="256853" y="322527"/>
                  </a:lnTo>
                  <a:lnTo>
                    <a:pt x="239396" y="378649"/>
                  </a:lnTo>
                  <a:lnTo>
                    <a:pt x="225424" y="435740"/>
                  </a:lnTo>
                  <a:lnTo>
                    <a:pt x="214991" y="493581"/>
                  </a:lnTo>
                  <a:lnTo>
                    <a:pt x="208137" y="551955"/>
                  </a:lnTo>
                  <a:lnTo>
                    <a:pt x="204887" y="610640"/>
                  </a:lnTo>
                  <a:lnTo>
                    <a:pt x="205253" y="669414"/>
                  </a:lnTo>
                  <a:close/>
                </a:path>
              </a:pathLst>
            </a:custGeom>
            <a:solidFill>
              <a:srgbClr val="52560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178" name="pg2177"/>
            <p:cNvSpPr/>
            <p:nvPr/>
          </p:nvSpPr>
          <p:spPr>
            <a:xfrm>
              <a:off x="1981568" y="3844703"/>
              <a:ext cx="2313372" cy="1159156"/>
            </a:xfrm>
            <a:custGeom>
              <a:avLst/>
              <a:pathLst>
                <a:path w="2313372" h="1159156">
                  <a:moveTo>
                    <a:pt x="1835930" y="0"/>
                  </a:moveTo>
                  <a:lnTo>
                    <a:pt x="1895610" y="0"/>
                  </a:lnTo>
                  <a:lnTo>
                    <a:pt x="1955291" y="0"/>
                  </a:lnTo>
                  <a:lnTo>
                    <a:pt x="2014971" y="0"/>
                  </a:lnTo>
                  <a:lnTo>
                    <a:pt x="2074651" y="0"/>
                  </a:lnTo>
                  <a:lnTo>
                    <a:pt x="2134331" y="0"/>
                  </a:lnTo>
                  <a:lnTo>
                    <a:pt x="2194011" y="0"/>
                  </a:lnTo>
                  <a:lnTo>
                    <a:pt x="2253691" y="0"/>
                  </a:lnTo>
                  <a:lnTo>
                    <a:pt x="2313372" y="0"/>
                  </a:lnTo>
                  <a:lnTo>
                    <a:pt x="2311929" y="57818"/>
                  </a:lnTo>
                  <a:lnTo>
                    <a:pt x="2307605" y="115492"/>
                  </a:lnTo>
                  <a:lnTo>
                    <a:pt x="2300411" y="172879"/>
                  </a:lnTo>
                  <a:lnTo>
                    <a:pt x="2290364" y="229836"/>
                  </a:lnTo>
                  <a:lnTo>
                    <a:pt x="2277490" y="286221"/>
                  </a:lnTo>
                  <a:lnTo>
                    <a:pt x="2261819" y="341894"/>
                  </a:lnTo>
                  <a:lnTo>
                    <a:pt x="2243393" y="396717"/>
                  </a:lnTo>
                  <a:lnTo>
                    <a:pt x="2222255" y="450552"/>
                  </a:lnTo>
                  <a:lnTo>
                    <a:pt x="2198459" y="503266"/>
                  </a:lnTo>
                  <a:lnTo>
                    <a:pt x="2172064" y="554728"/>
                  </a:lnTo>
                  <a:lnTo>
                    <a:pt x="2143136" y="604810"/>
                  </a:lnTo>
                  <a:lnTo>
                    <a:pt x="2111747" y="653387"/>
                  </a:lnTo>
                  <a:lnTo>
                    <a:pt x="2077974" y="700339"/>
                  </a:lnTo>
                  <a:lnTo>
                    <a:pt x="2041902" y="745548"/>
                  </a:lnTo>
                  <a:lnTo>
                    <a:pt x="2003621" y="788902"/>
                  </a:lnTo>
                  <a:lnTo>
                    <a:pt x="1963225" y="830293"/>
                  </a:lnTo>
                  <a:lnTo>
                    <a:pt x="1920816" y="869618"/>
                  </a:lnTo>
                  <a:lnTo>
                    <a:pt x="1876498" y="906780"/>
                  </a:lnTo>
                  <a:lnTo>
                    <a:pt x="1830383" y="941686"/>
                  </a:lnTo>
                  <a:lnTo>
                    <a:pt x="1782584" y="974249"/>
                  </a:lnTo>
                  <a:lnTo>
                    <a:pt x="1733221" y="1004387"/>
                  </a:lnTo>
                  <a:lnTo>
                    <a:pt x="1682417" y="1032027"/>
                  </a:lnTo>
                  <a:lnTo>
                    <a:pt x="1630298" y="1057099"/>
                  </a:lnTo>
                  <a:lnTo>
                    <a:pt x="1576993" y="1079541"/>
                  </a:lnTo>
                  <a:lnTo>
                    <a:pt x="1522635" y="1099297"/>
                  </a:lnTo>
                  <a:lnTo>
                    <a:pt x="1467360" y="1116318"/>
                  </a:lnTo>
                  <a:lnTo>
                    <a:pt x="1411305" y="1130561"/>
                  </a:lnTo>
                  <a:lnTo>
                    <a:pt x="1354610" y="1141991"/>
                  </a:lnTo>
                  <a:lnTo>
                    <a:pt x="1297415" y="1150581"/>
                  </a:lnTo>
                  <a:lnTo>
                    <a:pt x="1239863" y="1156307"/>
                  </a:lnTo>
                  <a:lnTo>
                    <a:pt x="1182097" y="1159156"/>
                  </a:lnTo>
                  <a:lnTo>
                    <a:pt x="1124261" y="1159122"/>
                  </a:lnTo>
                  <a:lnTo>
                    <a:pt x="1066498" y="1156203"/>
                  </a:lnTo>
                  <a:lnTo>
                    <a:pt x="1008953" y="1150408"/>
                  </a:lnTo>
                  <a:lnTo>
                    <a:pt x="951768" y="1141751"/>
                  </a:lnTo>
                  <a:lnTo>
                    <a:pt x="895086" y="1130253"/>
                  </a:lnTo>
                  <a:lnTo>
                    <a:pt x="839048" y="1115942"/>
                  </a:lnTo>
                  <a:lnTo>
                    <a:pt x="783794" y="1098855"/>
                  </a:lnTo>
                  <a:lnTo>
                    <a:pt x="729460" y="1079035"/>
                  </a:lnTo>
                  <a:lnTo>
                    <a:pt x="676182" y="1056529"/>
                  </a:lnTo>
                  <a:lnTo>
                    <a:pt x="624093" y="1031395"/>
                  </a:lnTo>
                  <a:lnTo>
                    <a:pt x="573321" y="1003694"/>
                  </a:lnTo>
                  <a:lnTo>
                    <a:pt x="523994" y="973497"/>
                  </a:lnTo>
                  <a:lnTo>
                    <a:pt x="476235" y="940877"/>
                  </a:lnTo>
                  <a:lnTo>
                    <a:pt x="430161" y="905916"/>
                  </a:lnTo>
                  <a:lnTo>
                    <a:pt x="385888" y="868702"/>
                  </a:lnTo>
                  <a:lnTo>
                    <a:pt x="343526" y="829326"/>
                  </a:lnTo>
                  <a:lnTo>
                    <a:pt x="303180" y="787886"/>
                  </a:lnTo>
                  <a:lnTo>
                    <a:pt x="264950" y="744487"/>
                  </a:lnTo>
                  <a:lnTo>
                    <a:pt x="228932" y="699235"/>
                  </a:lnTo>
                  <a:lnTo>
                    <a:pt x="195216" y="652243"/>
                  </a:lnTo>
                  <a:lnTo>
                    <a:pt x="163884" y="603628"/>
                  </a:lnTo>
                  <a:lnTo>
                    <a:pt x="135016" y="553512"/>
                  </a:lnTo>
                  <a:lnTo>
                    <a:pt x="108683" y="502018"/>
                  </a:lnTo>
                  <a:lnTo>
                    <a:pt x="84950" y="449275"/>
                  </a:lnTo>
                  <a:lnTo>
                    <a:pt x="63876" y="395415"/>
                  </a:lnTo>
                  <a:lnTo>
                    <a:pt x="45515" y="340571"/>
                  </a:lnTo>
                  <a:lnTo>
                    <a:pt x="29911" y="284879"/>
                  </a:lnTo>
                  <a:lnTo>
                    <a:pt x="17104" y="228479"/>
                  </a:lnTo>
                  <a:lnTo>
                    <a:pt x="7125" y="171510"/>
                  </a:lnTo>
                  <a:lnTo>
                    <a:pt x="0" y="114114"/>
                  </a:lnTo>
                  <a:lnTo>
                    <a:pt x="59390" y="108241"/>
                  </a:lnTo>
                  <a:lnTo>
                    <a:pt x="118780" y="102367"/>
                  </a:lnTo>
                  <a:lnTo>
                    <a:pt x="178171" y="96493"/>
                  </a:lnTo>
                  <a:lnTo>
                    <a:pt x="237561" y="90620"/>
                  </a:lnTo>
                  <a:lnTo>
                    <a:pt x="296952" y="84746"/>
                  </a:lnTo>
                  <a:lnTo>
                    <a:pt x="356342" y="78873"/>
                  </a:lnTo>
                  <a:lnTo>
                    <a:pt x="415733" y="72999"/>
                  </a:lnTo>
                  <a:lnTo>
                    <a:pt x="475123" y="67126"/>
                  </a:lnTo>
                  <a:lnTo>
                    <a:pt x="483214" y="124191"/>
                  </a:lnTo>
                  <a:lnTo>
                    <a:pt x="496093" y="180370"/>
                  </a:lnTo>
                  <a:lnTo>
                    <a:pt x="513670" y="235260"/>
                  </a:lnTo>
                  <a:lnTo>
                    <a:pt x="535818" y="288471"/>
                  </a:lnTo>
                  <a:lnTo>
                    <a:pt x="562380" y="339622"/>
                  </a:lnTo>
                  <a:lnTo>
                    <a:pt x="593165" y="388347"/>
                  </a:lnTo>
                  <a:lnTo>
                    <a:pt x="627955" y="434300"/>
                  </a:lnTo>
                  <a:lnTo>
                    <a:pt x="666499" y="477151"/>
                  </a:lnTo>
                  <a:lnTo>
                    <a:pt x="708524" y="516595"/>
                  </a:lnTo>
                  <a:lnTo>
                    <a:pt x="753729" y="552350"/>
                  </a:lnTo>
                  <a:lnTo>
                    <a:pt x="801791" y="584161"/>
                  </a:lnTo>
                  <a:lnTo>
                    <a:pt x="852368" y="611801"/>
                  </a:lnTo>
                  <a:lnTo>
                    <a:pt x="905097" y="635071"/>
                  </a:lnTo>
                  <a:lnTo>
                    <a:pt x="959603" y="653807"/>
                  </a:lnTo>
                  <a:lnTo>
                    <a:pt x="1015496" y="667875"/>
                  </a:lnTo>
                  <a:lnTo>
                    <a:pt x="1072377" y="677173"/>
                  </a:lnTo>
                  <a:lnTo>
                    <a:pt x="1129840" y="681635"/>
                  </a:lnTo>
                  <a:lnTo>
                    <a:pt x="1187475" y="681230"/>
                  </a:lnTo>
                  <a:lnTo>
                    <a:pt x="1244870" y="675961"/>
                  </a:lnTo>
                  <a:lnTo>
                    <a:pt x="1301615" y="665865"/>
                  </a:lnTo>
                  <a:lnTo>
                    <a:pt x="1357304" y="651014"/>
                  </a:lnTo>
                  <a:lnTo>
                    <a:pt x="1411542" y="631514"/>
                  </a:lnTo>
                  <a:lnTo>
                    <a:pt x="1463939" y="607505"/>
                  </a:lnTo>
                  <a:lnTo>
                    <a:pt x="1514122" y="579157"/>
                  </a:lnTo>
                  <a:lnTo>
                    <a:pt x="1561733" y="546674"/>
                  </a:lnTo>
                  <a:lnTo>
                    <a:pt x="1606431" y="510288"/>
                  </a:lnTo>
                  <a:lnTo>
                    <a:pt x="1647898" y="470257"/>
                  </a:lnTo>
                  <a:lnTo>
                    <a:pt x="1685836" y="426869"/>
                  </a:lnTo>
                  <a:lnTo>
                    <a:pt x="1719977" y="380432"/>
                  </a:lnTo>
                  <a:lnTo>
                    <a:pt x="1750075" y="331279"/>
                  </a:lnTo>
                  <a:lnTo>
                    <a:pt x="1775915" y="279760"/>
                  </a:lnTo>
                  <a:lnTo>
                    <a:pt x="1797314" y="226244"/>
                  </a:lnTo>
                  <a:lnTo>
                    <a:pt x="1814117" y="171112"/>
                  </a:lnTo>
                  <a:lnTo>
                    <a:pt x="1826207" y="114758"/>
                  </a:lnTo>
                  <a:lnTo>
                    <a:pt x="1833495" y="57584"/>
                  </a:lnTo>
                  <a:close/>
                </a:path>
              </a:pathLst>
            </a:custGeom>
            <a:solidFill>
              <a:srgbClr val="678516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2179" name="pl2178"/>
            <p:cNvSpPr/>
            <p:nvPr/>
          </p:nvSpPr>
          <p:spPr>
            <a:xfrm>
              <a:off x="3509392" y="3316473"/>
              <a:ext cx="57531" cy="70430"/>
            </a:xfrm>
            <a:custGeom>
              <a:avLst/>
              <a:pathLst>
                <a:path w="57531" h="70430">
                  <a:moveTo>
                    <a:pt x="57531" y="0"/>
                  </a:moveTo>
                  <a:lnTo>
                    <a:pt x="0" y="7043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0" name="pg2179"/>
            <p:cNvSpPr/>
            <p:nvPr/>
          </p:nvSpPr>
          <p:spPr>
            <a:xfrm>
              <a:off x="4446764" y="3832807"/>
              <a:ext cx="76438" cy="11895"/>
            </a:xfrm>
            <a:custGeom>
              <a:avLst/>
              <a:pathLst>
                <a:path w="76438" h="11895">
                  <a:moveTo>
                    <a:pt x="0" y="654"/>
                  </a:moveTo>
                  <a:lnTo>
                    <a:pt x="76387" y="0"/>
                  </a:lnTo>
                  <a:lnTo>
                    <a:pt x="76438" y="11895"/>
                  </a:lnTo>
                  <a:lnTo>
                    <a:pt x="48" y="118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81" name="pg2180"/>
            <p:cNvSpPr/>
            <p:nvPr/>
          </p:nvSpPr>
          <p:spPr>
            <a:xfrm>
              <a:off x="4446620" y="3820912"/>
              <a:ext cx="76532" cy="12549"/>
            </a:xfrm>
            <a:custGeom>
              <a:avLst/>
              <a:pathLst>
                <a:path w="76532" h="12549">
                  <a:moveTo>
                    <a:pt x="0" y="1309"/>
                  </a:moveTo>
                  <a:lnTo>
                    <a:pt x="76379" y="0"/>
                  </a:lnTo>
                  <a:lnTo>
                    <a:pt x="76532" y="11894"/>
                  </a:lnTo>
                  <a:lnTo>
                    <a:pt x="144" y="1254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82" name="pg2181"/>
            <p:cNvSpPr/>
            <p:nvPr/>
          </p:nvSpPr>
          <p:spPr>
            <a:xfrm>
              <a:off x="4446379" y="3809019"/>
              <a:ext cx="76620" cy="13202"/>
            </a:xfrm>
            <a:custGeom>
              <a:avLst/>
              <a:pathLst>
                <a:path w="76620" h="13202">
                  <a:moveTo>
                    <a:pt x="0" y="1964"/>
                  </a:moveTo>
                  <a:lnTo>
                    <a:pt x="76365" y="0"/>
                  </a:lnTo>
                  <a:lnTo>
                    <a:pt x="76620" y="11892"/>
                  </a:lnTo>
                  <a:lnTo>
                    <a:pt x="240" y="13202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83" name="pg2182"/>
            <p:cNvSpPr/>
            <p:nvPr/>
          </p:nvSpPr>
          <p:spPr>
            <a:xfrm>
              <a:off x="4446042" y="3797129"/>
              <a:ext cx="76702" cy="13854"/>
            </a:xfrm>
            <a:custGeom>
              <a:avLst/>
              <a:pathLst>
                <a:path w="76702" h="13854">
                  <a:moveTo>
                    <a:pt x="0" y="2618"/>
                  </a:moveTo>
                  <a:lnTo>
                    <a:pt x="76345" y="0"/>
                  </a:lnTo>
                  <a:lnTo>
                    <a:pt x="76702" y="11890"/>
                  </a:lnTo>
                  <a:lnTo>
                    <a:pt x="337" y="13854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84" name="pg2183"/>
            <p:cNvSpPr/>
            <p:nvPr/>
          </p:nvSpPr>
          <p:spPr>
            <a:xfrm>
              <a:off x="4445608" y="3785242"/>
              <a:ext cx="76779" cy="14505"/>
            </a:xfrm>
            <a:custGeom>
              <a:avLst/>
              <a:pathLst>
                <a:path w="76779" h="14505">
                  <a:moveTo>
                    <a:pt x="0" y="3273"/>
                  </a:moveTo>
                  <a:lnTo>
                    <a:pt x="76320" y="0"/>
                  </a:lnTo>
                  <a:lnTo>
                    <a:pt x="76779" y="11886"/>
                  </a:lnTo>
                  <a:lnTo>
                    <a:pt x="433" y="1450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85" name="pg2184"/>
            <p:cNvSpPr/>
            <p:nvPr/>
          </p:nvSpPr>
          <p:spPr>
            <a:xfrm>
              <a:off x="4445078" y="3773360"/>
              <a:ext cx="76850" cy="15155"/>
            </a:xfrm>
            <a:custGeom>
              <a:avLst/>
              <a:pathLst>
                <a:path w="76850" h="15155">
                  <a:moveTo>
                    <a:pt x="0" y="3927"/>
                  </a:moveTo>
                  <a:lnTo>
                    <a:pt x="76289" y="0"/>
                  </a:lnTo>
                  <a:lnTo>
                    <a:pt x="76850" y="11882"/>
                  </a:lnTo>
                  <a:lnTo>
                    <a:pt x="529" y="1515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86" name="pg2185"/>
            <p:cNvSpPr/>
            <p:nvPr/>
          </p:nvSpPr>
          <p:spPr>
            <a:xfrm>
              <a:off x="4444452" y="3761483"/>
              <a:ext cx="76915" cy="15804"/>
            </a:xfrm>
            <a:custGeom>
              <a:avLst/>
              <a:pathLst>
                <a:path w="76915" h="15804">
                  <a:moveTo>
                    <a:pt x="0" y="4580"/>
                  </a:moveTo>
                  <a:lnTo>
                    <a:pt x="76253" y="0"/>
                  </a:lnTo>
                  <a:lnTo>
                    <a:pt x="76915" y="11877"/>
                  </a:lnTo>
                  <a:lnTo>
                    <a:pt x="625" y="1580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87" name="pg2186"/>
            <p:cNvSpPr/>
            <p:nvPr/>
          </p:nvSpPr>
          <p:spPr>
            <a:xfrm>
              <a:off x="4443730" y="3749611"/>
              <a:ext cx="76975" cy="16452"/>
            </a:xfrm>
            <a:custGeom>
              <a:avLst/>
              <a:pathLst>
                <a:path w="76975" h="16452">
                  <a:moveTo>
                    <a:pt x="0" y="5234"/>
                  </a:moveTo>
                  <a:lnTo>
                    <a:pt x="76211" y="0"/>
                  </a:lnTo>
                  <a:lnTo>
                    <a:pt x="76975" y="11871"/>
                  </a:lnTo>
                  <a:lnTo>
                    <a:pt x="722" y="1645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88" name="pg2187"/>
            <p:cNvSpPr/>
            <p:nvPr/>
          </p:nvSpPr>
          <p:spPr>
            <a:xfrm>
              <a:off x="4442912" y="3737747"/>
              <a:ext cx="77029" cy="17098"/>
            </a:xfrm>
            <a:custGeom>
              <a:avLst/>
              <a:pathLst>
                <a:path w="77029" h="17098">
                  <a:moveTo>
                    <a:pt x="0" y="5887"/>
                  </a:moveTo>
                  <a:lnTo>
                    <a:pt x="76163" y="0"/>
                  </a:lnTo>
                  <a:lnTo>
                    <a:pt x="77029" y="11864"/>
                  </a:lnTo>
                  <a:lnTo>
                    <a:pt x="818" y="1709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89" name="pg2188"/>
            <p:cNvSpPr/>
            <p:nvPr/>
          </p:nvSpPr>
          <p:spPr>
            <a:xfrm>
              <a:off x="4441998" y="3725891"/>
              <a:ext cx="77077" cy="17743"/>
            </a:xfrm>
            <a:custGeom>
              <a:avLst/>
              <a:pathLst>
                <a:path w="77077" h="17743">
                  <a:moveTo>
                    <a:pt x="0" y="6540"/>
                  </a:moveTo>
                  <a:lnTo>
                    <a:pt x="76110" y="0"/>
                  </a:lnTo>
                  <a:lnTo>
                    <a:pt x="77077" y="11856"/>
                  </a:lnTo>
                  <a:lnTo>
                    <a:pt x="914" y="1774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90" name="pg2189"/>
            <p:cNvSpPr/>
            <p:nvPr/>
          </p:nvSpPr>
          <p:spPr>
            <a:xfrm>
              <a:off x="4440987" y="3714043"/>
              <a:ext cx="77120" cy="18387"/>
            </a:xfrm>
            <a:custGeom>
              <a:avLst/>
              <a:pathLst>
                <a:path w="77120" h="18387">
                  <a:moveTo>
                    <a:pt x="0" y="7192"/>
                  </a:moveTo>
                  <a:lnTo>
                    <a:pt x="76051" y="0"/>
                  </a:lnTo>
                  <a:lnTo>
                    <a:pt x="77120" y="11847"/>
                  </a:lnTo>
                  <a:lnTo>
                    <a:pt x="1010" y="1838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91" name="pg2190"/>
            <p:cNvSpPr/>
            <p:nvPr/>
          </p:nvSpPr>
          <p:spPr>
            <a:xfrm>
              <a:off x="4439881" y="3702206"/>
              <a:ext cx="77157" cy="19030"/>
            </a:xfrm>
            <a:custGeom>
              <a:avLst/>
              <a:pathLst>
                <a:path w="77157" h="19030">
                  <a:moveTo>
                    <a:pt x="0" y="7843"/>
                  </a:moveTo>
                  <a:lnTo>
                    <a:pt x="75986" y="0"/>
                  </a:lnTo>
                  <a:lnTo>
                    <a:pt x="77157" y="11837"/>
                  </a:lnTo>
                  <a:lnTo>
                    <a:pt x="1106" y="1903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92" name="pg2191"/>
            <p:cNvSpPr/>
            <p:nvPr/>
          </p:nvSpPr>
          <p:spPr>
            <a:xfrm>
              <a:off x="4438679" y="3690378"/>
              <a:ext cx="77188" cy="19671"/>
            </a:xfrm>
            <a:custGeom>
              <a:avLst/>
              <a:pathLst>
                <a:path w="77188" h="19671">
                  <a:moveTo>
                    <a:pt x="0" y="8494"/>
                  </a:moveTo>
                  <a:lnTo>
                    <a:pt x="75916" y="0"/>
                  </a:lnTo>
                  <a:lnTo>
                    <a:pt x="77188" y="11827"/>
                  </a:lnTo>
                  <a:lnTo>
                    <a:pt x="1202" y="1967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93" name="pg2192"/>
            <p:cNvSpPr/>
            <p:nvPr/>
          </p:nvSpPr>
          <p:spPr>
            <a:xfrm>
              <a:off x="4437381" y="3678562"/>
              <a:ext cx="77214" cy="20311"/>
            </a:xfrm>
            <a:custGeom>
              <a:avLst/>
              <a:pathLst>
                <a:path w="77214" h="20311">
                  <a:moveTo>
                    <a:pt x="0" y="9145"/>
                  </a:moveTo>
                  <a:lnTo>
                    <a:pt x="75841" y="0"/>
                  </a:lnTo>
                  <a:lnTo>
                    <a:pt x="77214" y="11816"/>
                  </a:lnTo>
                  <a:lnTo>
                    <a:pt x="1297" y="2031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94" name="pg2193"/>
            <p:cNvSpPr/>
            <p:nvPr/>
          </p:nvSpPr>
          <p:spPr>
            <a:xfrm>
              <a:off x="4435987" y="3666758"/>
              <a:ext cx="77234" cy="20949"/>
            </a:xfrm>
            <a:custGeom>
              <a:avLst/>
              <a:pathLst>
                <a:path w="77234" h="20949">
                  <a:moveTo>
                    <a:pt x="0" y="9795"/>
                  </a:moveTo>
                  <a:lnTo>
                    <a:pt x="75760" y="0"/>
                  </a:lnTo>
                  <a:lnTo>
                    <a:pt x="77234" y="11803"/>
                  </a:lnTo>
                  <a:lnTo>
                    <a:pt x="1393" y="2094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95" name="pg2194"/>
            <p:cNvSpPr/>
            <p:nvPr/>
          </p:nvSpPr>
          <p:spPr>
            <a:xfrm>
              <a:off x="4434498" y="3654967"/>
              <a:ext cx="77249" cy="21585"/>
            </a:xfrm>
            <a:custGeom>
              <a:avLst/>
              <a:pathLst>
                <a:path w="77249" h="21585">
                  <a:moveTo>
                    <a:pt x="0" y="10444"/>
                  </a:moveTo>
                  <a:lnTo>
                    <a:pt x="75673" y="0"/>
                  </a:lnTo>
                  <a:lnTo>
                    <a:pt x="77249" y="11790"/>
                  </a:lnTo>
                  <a:lnTo>
                    <a:pt x="1489" y="2158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96" name="pg2195"/>
            <p:cNvSpPr/>
            <p:nvPr/>
          </p:nvSpPr>
          <p:spPr>
            <a:xfrm>
              <a:off x="4432914" y="3643190"/>
              <a:ext cx="77257" cy="22221"/>
            </a:xfrm>
            <a:custGeom>
              <a:avLst/>
              <a:pathLst>
                <a:path w="77257" h="22221">
                  <a:moveTo>
                    <a:pt x="0" y="11092"/>
                  </a:moveTo>
                  <a:lnTo>
                    <a:pt x="75580" y="0"/>
                  </a:lnTo>
                  <a:lnTo>
                    <a:pt x="77257" y="11776"/>
                  </a:lnTo>
                  <a:lnTo>
                    <a:pt x="1584" y="2222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97" name="pg2196"/>
            <p:cNvSpPr/>
            <p:nvPr/>
          </p:nvSpPr>
          <p:spPr>
            <a:xfrm>
              <a:off x="4431234" y="3631428"/>
              <a:ext cx="77260" cy="22854"/>
            </a:xfrm>
            <a:custGeom>
              <a:avLst/>
              <a:pathLst>
                <a:path w="77260" h="22854">
                  <a:moveTo>
                    <a:pt x="0" y="11739"/>
                  </a:moveTo>
                  <a:lnTo>
                    <a:pt x="75483" y="0"/>
                  </a:lnTo>
                  <a:lnTo>
                    <a:pt x="77260" y="11762"/>
                  </a:lnTo>
                  <a:lnTo>
                    <a:pt x="1679" y="2285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98" name="pg2197"/>
            <p:cNvSpPr/>
            <p:nvPr/>
          </p:nvSpPr>
          <p:spPr>
            <a:xfrm>
              <a:off x="4429459" y="3619682"/>
              <a:ext cx="77258" cy="23486"/>
            </a:xfrm>
            <a:custGeom>
              <a:avLst/>
              <a:pathLst>
                <a:path w="77258" h="23486">
                  <a:moveTo>
                    <a:pt x="0" y="12386"/>
                  </a:moveTo>
                  <a:lnTo>
                    <a:pt x="75379" y="0"/>
                  </a:lnTo>
                  <a:lnTo>
                    <a:pt x="77258" y="11746"/>
                  </a:lnTo>
                  <a:lnTo>
                    <a:pt x="1775" y="2348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99" name="pg2198"/>
            <p:cNvSpPr/>
            <p:nvPr/>
          </p:nvSpPr>
          <p:spPr>
            <a:xfrm>
              <a:off x="4427588" y="3607952"/>
              <a:ext cx="77249" cy="24116"/>
            </a:xfrm>
            <a:custGeom>
              <a:avLst/>
              <a:pathLst>
                <a:path w="77249" h="24116">
                  <a:moveTo>
                    <a:pt x="0" y="13032"/>
                  </a:moveTo>
                  <a:lnTo>
                    <a:pt x="75270" y="0"/>
                  </a:lnTo>
                  <a:lnTo>
                    <a:pt x="77249" y="11729"/>
                  </a:lnTo>
                  <a:lnTo>
                    <a:pt x="1870" y="2411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00" name="pg2199"/>
            <p:cNvSpPr/>
            <p:nvPr/>
          </p:nvSpPr>
          <p:spPr>
            <a:xfrm>
              <a:off x="4425623" y="3596239"/>
              <a:ext cx="77235" cy="24744"/>
            </a:xfrm>
            <a:custGeom>
              <a:avLst/>
              <a:pathLst>
                <a:path w="77235" h="24744">
                  <a:moveTo>
                    <a:pt x="0" y="13676"/>
                  </a:moveTo>
                  <a:lnTo>
                    <a:pt x="75156" y="0"/>
                  </a:lnTo>
                  <a:lnTo>
                    <a:pt x="77235" y="11712"/>
                  </a:lnTo>
                  <a:lnTo>
                    <a:pt x="1965" y="2474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01" name="pg2200"/>
            <p:cNvSpPr/>
            <p:nvPr/>
          </p:nvSpPr>
          <p:spPr>
            <a:xfrm>
              <a:off x="4423563" y="3584545"/>
              <a:ext cx="77216" cy="25371"/>
            </a:xfrm>
            <a:custGeom>
              <a:avLst/>
              <a:pathLst>
                <a:path w="77216" h="25371">
                  <a:moveTo>
                    <a:pt x="0" y="14320"/>
                  </a:moveTo>
                  <a:lnTo>
                    <a:pt x="75036" y="0"/>
                  </a:lnTo>
                  <a:lnTo>
                    <a:pt x="77216" y="11694"/>
                  </a:lnTo>
                  <a:lnTo>
                    <a:pt x="2059" y="2537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02" name="pg2201"/>
            <p:cNvSpPr/>
            <p:nvPr/>
          </p:nvSpPr>
          <p:spPr>
            <a:xfrm>
              <a:off x="4421409" y="3572870"/>
              <a:ext cx="77190" cy="25995"/>
            </a:xfrm>
            <a:custGeom>
              <a:avLst/>
              <a:pathLst>
                <a:path w="77190" h="25995">
                  <a:moveTo>
                    <a:pt x="0" y="14963"/>
                  </a:moveTo>
                  <a:lnTo>
                    <a:pt x="74910" y="0"/>
                  </a:lnTo>
                  <a:lnTo>
                    <a:pt x="77190" y="11675"/>
                  </a:lnTo>
                  <a:lnTo>
                    <a:pt x="2154" y="259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03" name="pg2202"/>
            <p:cNvSpPr/>
            <p:nvPr/>
          </p:nvSpPr>
          <p:spPr>
            <a:xfrm>
              <a:off x="4419160" y="3561215"/>
              <a:ext cx="77159" cy="26618"/>
            </a:xfrm>
            <a:custGeom>
              <a:avLst/>
              <a:pathLst>
                <a:path w="77159" h="26618">
                  <a:moveTo>
                    <a:pt x="0" y="15604"/>
                  </a:moveTo>
                  <a:lnTo>
                    <a:pt x="74779" y="0"/>
                  </a:lnTo>
                  <a:lnTo>
                    <a:pt x="77159" y="11655"/>
                  </a:lnTo>
                  <a:lnTo>
                    <a:pt x="2249" y="2661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04" name="pg2203"/>
            <p:cNvSpPr/>
            <p:nvPr/>
          </p:nvSpPr>
          <p:spPr>
            <a:xfrm>
              <a:off x="4416816" y="3549580"/>
              <a:ext cx="77123" cy="27239"/>
            </a:xfrm>
            <a:custGeom>
              <a:avLst/>
              <a:pathLst>
                <a:path w="77123" h="27239">
                  <a:moveTo>
                    <a:pt x="0" y="16245"/>
                  </a:moveTo>
                  <a:lnTo>
                    <a:pt x="74643" y="0"/>
                  </a:lnTo>
                  <a:lnTo>
                    <a:pt x="77123" y="11634"/>
                  </a:lnTo>
                  <a:lnTo>
                    <a:pt x="2343" y="2723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05" name="pg2204"/>
            <p:cNvSpPr/>
            <p:nvPr/>
          </p:nvSpPr>
          <p:spPr>
            <a:xfrm>
              <a:off x="4414379" y="3537968"/>
              <a:ext cx="77080" cy="27857"/>
            </a:xfrm>
            <a:custGeom>
              <a:avLst/>
              <a:pathLst>
                <a:path w="77080" h="27857">
                  <a:moveTo>
                    <a:pt x="0" y="16884"/>
                  </a:moveTo>
                  <a:lnTo>
                    <a:pt x="74501" y="0"/>
                  </a:lnTo>
                  <a:lnTo>
                    <a:pt x="77080" y="11612"/>
                  </a:lnTo>
                  <a:lnTo>
                    <a:pt x="2437" y="2785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06" name="pg2205"/>
            <p:cNvSpPr/>
            <p:nvPr/>
          </p:nvSpPr>
          <p:spPr>
            <a:xfrm>
              <a:off x="4411847" y="3526378"/>
              <a:ext cx="77032" cy="28474"/>
            </a:xfrm>
            <a:custGeom>
              <a:avLst/>
              <a:pathLst>
                <a:path w="77032" h="28474">
                  <a:moveTo>
                    <a:pt x="0" y="17522"/>
                  </a:moveTo>
                  <a:lnTo>
                    <a:pt x="74353" y="0"/>
                  </a:lnTo>
                  <a:lnTo>
                    <a:pt x="77032" y="11590"/>
                  </a:lnTo>
                  <a:lnTo>
                    <a:pt x="2531" y="2847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07" name="pg2206"/>
            <p:cNvSpPr/>
            <p:nvPr/>
          </p:nvSpPr>
          <p:spPr>
            <a:xfrm>
              <a:off x="4409222" y="3514811"/>
              <a:ext cx="76979" cy="29089"/>
            </a:xfrm>
            <a:custGeom>
              <a:avLst/>
              <a:pathLst>
                <a:path w="76979" h="29089">
                  <a:moveTo>
                    <a:pt x="0" y="18159"/>
                  </a:moveTo>
                  <a:lnTo>
                    <a:pt x="74200" y="0"/>
                  </a:lnTo>
                  <a:lnTo>
                    <a:pt x="76979" y="11566"/>
                  </a:lnTo>
                  <a:lnTo>
                    <a:pt x="2625" y="2908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08" name="pg2207"/>
            <p:cNvSpPr/>
            <p:nvPr/>
          </p:nvSpPr>
          <p:spPr>
            <a:xfrm>
              <a:off x="4406503" y="3503268"/>
              <a:ext cx="76919" cy="29701"/>
            </a:xfrm>
            <a:custGeom>
              <a:avLst/>
              <a:pathLst>
                <a:path w="76919" h="29701">
                  <a:moveTo>
                    <a:pt x="0" y="18794"/>
                  </a:moveTo>
                  <a:lnTo>
                    <a:pt x="74042" y="0"/>
                  </a:lnTo>
                  <a:lnTo>
                    <a:pt x="76919" y="11542"/>
                  </a:lnTo>
                  <a:lnTo>
                    <a:pt x="2718" y="2970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09" name="pg2208"/>
            <p:cNvSpPr/>
            <p:nvPr/>
          </p:nvSpPr>
          <p:spPr>
            <a:xfrm>
              <a:off x="4403691" y="3491751"/>
              <a:ext cx="76854" cy="30311"/>
            </a:xfrm>
            <a:custGeom>
              <a:avLst/>
              <a:pathLst>
                <a:path w="76854" h="30311">
                  <a:moveTo>
                    <a:pt x="0" y="19428"/>
                  </a:moveTo>
                  <a:lnTo>
                    <a:pt x="73878" y="0"/>
                  </a:lnTo>
                  <a:lnTo>
                    <a:pt x="76854" y="11517"/>
                  </a:lnTo>
                  <a:lnTo>
                    <a:pt x="2812" y="3031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10" name="pg2209"/>
            <p:cNvSpPr/>
            <p:nvPr/>
          </p:nvSpPr>
          <p:spPr>
            <a:xfrm>
              <a:off x="4400785" y="3480260"/>
              <a:ext cx="76784" cy="30919"/>
            </a:xfrm>
            <a:custGeom>
              <a:avLst/>
              <a:pathLst>
                <a:path w="76784" h="30919">
                  <a:moveTo>
                    <a:pt x="0" y="20061"/>
                  </a:moveTo>
                  <a:lnTo>
                    <a:pt x="73709" y="0"/>
                  </a:lnTo>
                  <a:lnTo>
                    <a:pt x="76784" y="11491"/>
                  </a:lnTo>
                  <a:lnTo>
                    <a:pt x="2905" y="3091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11" name="pg2210"/>
            <p:cNvSpPr/>
            <p:nvPr/>
          </p:nvSpPr>
          <p:spPr>
            <a:xfrm>
              <a:off x="4397787" y="3468795"/>
              <a:ext cx="76707" cy="31525"/>
            </a:xfrm>
            <a:custGeom>
              <a:avLst/>
              <a:pathLst>
                <a:path w="76707" h="31525">
                  <a:moveTo>
                    <a:pt x="0" y="20692"/>
                  </a:moveTo>
                  <a:lnTo>
                    <a:pt x="73534" y="0"/>
                  </a:lnTo>
                  <a:lnTo>
                    <a:pt x="76707" y="11464"/>
                  </a:lnTo>
                  <a:lnTo>
                    <a:pt x="2998" y="315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12" name="pg2211"/>
            <p:cNvSpPr/>
            <p:nvPr/>
          </p:nvSpPr>
          <p:spPr>
            <a:xfrm>
              <a:off x="4394696" y="3457358"/>
              <a:ext cx="76625" cy="32129"/>
            </a:xfrm>
            <a:custGeom>
              <a:avLst/>
              <a:pathLst>
                <a:path w="76625" h="32129">
                  <a:moveTo>
                    <a:pt x="0" y="21321"/>
                  </a:moveTo>
                  <a:lnTo>
                    <a:pt x="73354" y="0"/>
                  </a:lnTo>
                  <a:lnTo>
                    <a:pt x="76625" y="11437"/>
                  </a:lnTo>
                  <a:lnTo>
                    <a:pt x="3091" y="3212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13" name="pg2212"/>
            <p:cNvSpPr/>
            <p:nvPr/>
          </p:nvSpPr>
          <p:spPr>
            <a:xfrm>
              <a:off x="4391512" y="3445949"/>
              <a:ext cx="76538" cy="32730"/>
            </a:xfrm>
            <a:custGeom>
              <a:avLst/>
              <a:pathLst>
                <a:path w="76538" h="32730">
                  <a:moveTo>
                    <a:pt x="0" y="21949"/>
                  </a:moveTo>
                  <a:lnTo>
                    <a:pt x="73169" y="0"/>
                  </a:lnTo>
                  <a:lnTo>
                    <a:pt x="76538" y="11408"/>
                  </a:lnTo>
                  <a:lnTo>
                    <a:pt x="3183" y="3273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14" name="pg2213"/>
            <p:cNvSpPr/>
            <p:nvPr/>
          </p:nvSpPr>
          <p:spPr>
            <a:xfrm>
              <a:off x="4388236" y="3434570"/>
              <a:ext cx="76445" cy="33329"/>
            </a:xfrm>
            <a:custGeom>
              <a:avLst/>
              <a:pathLst>
                <a:path w="76445" h="33329">
                  <a:moveTo>
                    <a:pt x="0" y="22576"/>
                  </a:moveTo>
                  <a:lnTo>
                    <a:pt x="72978" y="0"/>
                  </a:lnTo>
                  <a:lnTo>
                    <a:pt x="76445" y="11379"/>
                  </a:lnTo>
                  <a:lnTo>
                    <a:pt x="3276" y="3332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15" name="pg2214"/>
            <p:cNvSpPr/>
            <p:nvPr/>
          </p:nvSpPr>
          <p:spPr>
            <a:xfrm>
              <a:off x="4384868" y="3423221"/>
              <a:ext cx="76346" cy="33925"/>
            </a:xfrm>
            <a:custGeom>
              <a:avLst/>
              <a:pathLst>
                <a:path w="76346" h="33925">
                  <a:moveTo>
                    <a:pt x="0" y="23200"/>
                  </a:moveTo>
                  <a:lnTo>
                    <a:pt x="72782" y="0"/>
                  </a:lnTo>
                  <a:lnTo>
                    <a:pt x="76346" y="11349"/>
                  </a:lnTo>
                  <a:lnTo>
                    <a:pt x="3368" y="339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16" name="pg2215"/>
            <p:cNvSpPr/>
            <p:nvPr/>
          </p:nvSpPr>
          <p:spPr>
            <a:xfrm>
              <a:off x="4381408" y="3411903"/>
              <a:ext cx="76242" cy="34519"/>
            </a:xfrm>
            <a:custGeom>
              <a:avLst/>
              <a:pathLst>
                <a:path w="76242" h="34519">
                  <a:moveTo>
                    <a:pt x="0" y="23823"/>
                  </a:moveTo>
                  <a:lnTo>
                    <a:pt x="72580" y="0"/>
                  </a:lnTo>
                  <a:lnTo>
                    <a:pt x="76242" y="11318"/>
                  </a:lnTo>
                  <a:lnTo>
                    <a:pt x="3459" y="3451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17" name="pg2216"/>
            <p:cNvSpPr/>
            <p:nvPr/>
          </p:nvSpPr>
          <p:spPr>
            <a:xfrm>
              <a:off x="4377856" y="3400616"/>
              <a:ext cx="76132" cy="35110"/>
            </a:xfrm>
            <a:custGeom>
              <a:avLst/>
              <a:pathLst>
                <a:path w="76132" h="35110">
                  <a:moveTo>
                    <a:pt x="0" y="24445"/>
                  </a:moveTo>
                  <a:lnTo>
                    <a:pt x="72373" y="0"/>
                  </a:lnTo>
                  <a:lnTo>
                    <a:pt x="76132" y="11286"/>
                  </a:lnTo>
                  <a:lnTo>
                    <a:pt x="3551" y="3511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18" name="pg2217"/>
            <p:cNvSpPr/>
            <p:nvPr/>
          </p:nvSpPr>
          <p:spPr>
            <a:xfrm>
              <a:off x="4374214" y="3389362"/>
              <a:ext cx="76016" cy="35698"/>
            </a:xfrm>
            <a:custGeom>
              <a:avLst/>
              <a:pathLst>
                <a:path w="76016" h="35698">
                  <a:moveTo>
                    <a:pt x="0" y="25064"/>
                  </a:moveTo>
                  <a:lnTo>
                    <a:pt x="72161" y="0"/>
                  </a:lnTo>
                  <a:lnTo>
                    <a:pt x="76016" y="11253"/>
                  </a:lnTo>
                  <a:lnTo>
                    <a:pt x="3642" y="3569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19" name="pg2218"/>
            <p:cNvSpPr/>
            <p:nvPr/>
          </p:nvSpPr>
          <p:spPr>
            <a:xfrm>
              <a:off x="4370480" y="3378142"/>
              <a:ext cx="75895" cy="36284"/>
            </a:xfrm>
            <a:custGeom>
              <a:avLst/>
              <a:pathLst>
                <a:path w="75895" h="36284">
                  <a:moveTo>
                    <a:pt x="0" y="25682"/>
                  </a:moveTo>
                  <a:lnTo>
                    <a:pt x="71944" y="0"/>
                  </a:lnTo>
                  <a:lnTo>
                    <a:pt x="75895" y="11220"/>
                  </a:lnTo>
                  <a:lnTo>
                    <a:pt x="3733" y="3628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20" name="pg2219"/>
            <p:cNvSpPr/>
            <p:nvPr/>
          </p:nvSpPr>
          <p:spPr>
            <a:xfrm>
              <a:off x="4366656" y="3366956"/>
              <a:ext cx="75768" cy="36868"/>
            </a:xfrm>
            <a:custGeom>
              <a:avLst/>
              <a:pathLst>
                <a:path w="75768" h="36868">
                  <a:moveTo>
                    <a:pt x="0" y="26297"/>
                  </a:moveTo>
                  <a:lnTo>
                    <a:pt x="71721" y="0"/>
                  </a:lnTo>
                  <a:lnTo>
                    <a:pt x="75768" y="11186"/>
                  </a:lnTo>
                  <a:lnTo>
                    <a:pt x="3824" y="3686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21" name="pg2220"/>
            <p:cNvSpPr/>
            <p:nvPr/>
          </p:nvSpPr>
          <p:spPr>
            <a:xfrm>
              <a:off x="4362741" y="3355805"/>
              <a:ext cx="75636" cy="37448"/>
            </a:xfrm>
            <a:custGeom>
              <a:avLst/>
              <a:pathLst>
                <a:path w="75636" h="37448">
                  <a:moveTo>
                    <a:pt x="0" y="26911"/>
                  </a:moveTo>
                  <a:lnTo>
                    <a:pt x="71493" y="0"/>
                  </a:lnTo>
                  <a:lnTo>
                    <a:pt x="75636" y="11150"/>
                  </a:lnTo>
                  <a:lnTo>
                    <a:pt x="3914" y="3744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22" name="pg2221"/>
            <p:cNvSpPr/>
            <p:nvPr/>
          </p:nvSpPr>
          <p:spPr>
            <a:xfrm>
              <a:off x="4358735" y="3344690"/>
              <a:ext cx="75498" cy="38026"/>
            </a:xfrm>
            <a:custGeom>
              <a:avLst/>
              <a:pathLst>
                <a:path w="75498" h="38026">
                  <a:moveTo>
                    <a:pt x="0" y="27523"/>
                  </a:moveTo>
                  <a:lnTo>
                    <a:pt x="71259" y="0"/>
                  </a:lnTo>
                  <a:lnTo>
                    <a:pt x="75498" y="11115"/>
                  </a:lnTo>
                  <a:lnTo>
                    <a:pt x="4005" y="3802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23" name="pg2222"/>
            <p:cNvSpPr/>
            <p:nvPr/>
          </p:nvSpPr>
          <p:spPr>
            <a:xfrm>
              <a:off x="4354640" y="3333612"/>
              <a:ext cx="75354" cy="38601"/>
            </a:xfrm>
            <a:custGeom>
              <a:avLst/>
              <a:pathLst>
                <a:path w="75354" h="38601">
                  <a:moveTo>
                    <a:pt x="0" y="28133"/>
                  </a:moveTo>
                  <a:lnTo>
                    <a:pt x="71021" y="0"/>
                  </a:lnTo>
                  <a:lnTo>
                    <a:pt x="75354" y="11078"/>
                  </a:lnTo>
                  <a:lnTo>
                    <a:pt x="4095" y="3860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24" name="pg2223"/>
            <p:cNvSpPr/>
            <p:nvPr/>
          </p:nvSpPr>
          <p:spPr>
            <a:xfrm>
              <a:off x="4350456" y="3322571"/>
              <a:ext cx="75205" cy="39174"/>
            </a:xfrm>
            <a:custGeom>
              <a:avLst/>
              <a:pathLst>
                <a:path w="75205" h="39174">
                  <a:moveTo>
                    <a:pt x="0" y="28741"/>
                  </a:moveTo>
                  <a:lnTo>
                    <a:pt x="70777" y="0"/>
                  </a:lnTo>
                  <a:lnTo>
                    <a:pt x="75205" y="11040"/>
                  </a:lnTo>
                  <a:lnTo>
                    <a:pt x="4184" y="3917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25" name="pg2224"/>
            <p:cNvSpPr/>
            <p:nvPr/>
          </p:nvSpPr>
          <p:spPr>
            <a:xfrm>
              <a:off x="4346182" y="3311569"/>
              <a:ext cx="75051" cy="39743"/>
            </a:xfrm>
            <a:custGeom>
              <a:avLst/>
              <a:pathLst>
                <a:path w="75051" h="39743">
                  <a:moveTo>
                    <a:pt x="0" y="29346"/>
                  </a:moveTo>
                  <a:lnTo>
                    <a:pt x="70528" y="0"/>
                  </a:lnTo>
                  <a:lnTo>
                    <a:pt x="75051" y="11002"/>
                  </a:lnTo>
                  <a:lnTo>
                    <a:pt x="4273" y="3974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26" name="pg2225"/>
            <p:cNvSpPr/>
            <p:nvPr/>
          </p:nvSpPr>
          <p:spPr>
            <a:xfrm>
              <a:off x="4341819" y="3300606"/>
              <a:ext cx="74891" cy="40309"/>
            </a:xfrm>
            <a:custGeom>
              <a:avLst/>
              <a:pathLst>
                <a:path w="74891" h="40309">
                  <a:moveTo>
                    <a:pt x="0" y="29950"/>
                  </a:moveTo>
                  <a:lnTo>
                    <a:pt x="70274" y="0"/>
                  </a:lnTo>
                  <a:lnTo>
                    <a:pt x="74891" y="10963"/>
                  </a:lnTo>
                  <a:lnTo>
                    <a:pt x="4362" y="4030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27" name="pg2226"/>
            <p:cNvSpPr/>
            <p:nvPr/>
          </p:nvSpPr>
          <p:spPr>
            <a:xfrm>
              <a:off x="4337368" y="3289682"/>
              <a:ext cx="74725" cy="40873"/>
            </a:xfrm>
            <a:custGeom>
              <a:avLst/>
              <a:pathLst>
                <a:path w="74725" h="40873">
                  <a:moveTo>
                    <a:pt x="0" y="30551"/>
                  </a:moveTo>
                  <a:lnTo>
                    <a:pt x="70015" y="0"/>
                  </a:lnTo>
                  <a:lnTo>
                    <a:pt x="74725" y="10923"/>
                  </a:lnTo>
                  <a:lnTo>
                    <a:pt x="4451" y="4087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28" name="pg2227"/>
            <p:cNvSpPr/>
            <p:nvPr/>
          </p:nvSpPr>
          <p:spPr>
            <a:xfrm>
              <a:off x="4332828" y="3278800"/>
              <a:ext cx="74554" cy="41433"/>
            </a:xfrm>
            <a:custGeom>
              <a:avLst/>
              <a:pathLst>
                <a:path w="74554" h="41433">
                  <a:moveTo>
                    <a:pt x="0" y="31150"/>
                  </a:moveTo>
                  <a:lnTo>
                    <a:pt x="69750" y="0"/>
                  </a:lnTo>
                  <a:lnTo>
                    <a:pt x="74554" y="10882"/>
                  </a:lnTo>
                  <a:lnTo>
                    <a:pt x="4539" y="4143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29" name="pg2228"/>
            <p:cNvSpPr/>
            <p:nvPr/>
          </p:nvSpPr>
          <p:spPr>
            <a:xfrm>
              <a:off x="4328200" y="3267959"/>
              <a:ext cx="74378" cy="41991"/>
            </a:xfrm>
            <a:custGeom>
              <a:avLst/>
              <a:pathLst>
                <a:path w="74378" h="41991">
                  <a:moveTo>
                    <a:pt x="0" y="31747"/>
                  </a:moveTo>
                  <a:lnTo>
                    <a:pt x="69481" y="0"/>
                  </a:lnTo>
                  <a:lnTo>
                    <a:pt x="74378" y="10840"/>
                  </a:lnTo>
                  <a:lnTo>
                    <a:pt x="4627" y="4199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30" name="pg2229"/>
            <p:cNvSpPr/>
            <p:nvPr/>
          </p:nvSpPr>
          <p:spPr>
            <a:xfrm>
              <a:off x="4323485" y="3257161"/>
              <a:ext cx="74196" cy="42545"/>
            </a:xfrm>
            <a:custGeom>
              <a:avLst/>
              <a:pathLst>
                <a:path w="74196" h="42545">
                  <a:moveTo>
                    <a:pt x="0" y="32341"/>
                  </a:moveTo>
                  <a:lnTo>
                    <a:pt x="69206" y="0"/>
                  </a:lnTo>
                  <a:lnTo>
                    <a:pt x="74196" y="10798"/>
                  </a:lnTo>
                  <a:lnTo>
                    <a:pt x="4715" y="4254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31" name="pg2230"/>
            <p:cNvSpPr/>
            <p:nvPr/>
          </p:nvSpPr>
          <p:spPr>
            <a:xfrm>
              <a:off x="4318682" y="3246405"/>
              <a:ext cx="74009" cy="43097"/>
            </a:xfrm>
            <a:custGeom>
              <a:avLst/>
              <a:pathLst>
                <a:path w="74009" h="43097">
                  <a:moveTo>
                    <a:pt x="0" y="32933"/>
                  </a:moveTo>
                  <a:lnTo>
                    <a:pt x="68926" y="0"/>
                  </a:lnTo>
                  <a:lnTo>
                    <a:pt x="74009" y="10755"/>
                  </a:lnTo>
                  <a:lnTo>
                    <a:pt x="4802" y="4309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32" name="pg2231"/>
            <p:cNvSpPr/>
            <p:nvPr/>
          </p:nvSpPr>
          <p:spPr>
            <a:xfrm>
              <a:off x="4313792" y="3235694"/>
              <a:ext cx="73816" cy="43645"/>
            </a:xfrm>
            <a:custGeom>
              <a:avLst/>
              <a:pathLst>
                <a:path w="73816" h="43645">
                  <a:moveTo>
                    <a:pt x="0" y="33523"/>
                  </a:moveTo>
                  <a:lnTo>
                    <a:pt x="68641" y="0"/>
                  </a:lnTo>
                  <a:lnTo>
                    <a:pt x="73816" y="10711"/>
                  </a:lnTo>
                  <a:lnTo>
                    <a:pt x="4889" y="4364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33" name="pg2232"/>
            <p:cNvSpPr/>
            <p:nvPr/>
          </p:nvSpPr>
          <p:spPr>
            <a:xfrm>
              <a:off x="4308816" y="3225028"/>
              <a:ext cx="73618" cy="44189"/>
            </a:xfrm>
            <a:custGeom>
              <a:avLst/>
              <a:pathLst>
                <a:path w="73618" h="44189">
                  <a:moveTo>
                    <a:pt x="0" y="34110"/>
                  </a:moveTo>
                  <a:lnTo>
                    <a:pt x="68352" y="0"/>
                  </a:lnTo>
                  <a:lnTo>
                    <a:pt x="73618" y="10666"/>
                  </a:lnTo>
                  <a:lnTo>
                    <a:pt x="4976" y="4418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34" name="pg2233"/>
            <p:cNvSpPr/>
            <p:nvPr/>
          </p:nvSpPr>
          <p:spPr>
            <a:xfrm>
              <a:off x="4303754" y="3214407"/>
              <a:ext cx="73414" cy="44731"/>
            </a:xfrm>
            <a:custGeom>
              <a:avLst/>
              <a:pathLst>
                <a:path w="73414" h="44731">
                  <a:moveTo>
                    <a:pt x="0" y="34695"/>
                  </a:moveTo>
                  <a:lnTo>
                    <a:pt x="68057" y="0"/>
                  </a:lnTo>
                  <a:lnTo>
                    <a:pt x="73414" y="10621"/>
                  </a:lnTo>
                  <a:lnTo>
                    <a:pt x="5062" y="4473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35" name="pg2234"/>
            <p:cNvSpPr/>
            <p:nvPr/>
          </p:nvSpPr>
          <p:spPr>
            <a:xfrm>
              <a:off x="4298606" y="3203832"/>
              <a:ext cx="73205" cy="45269"/>
            </a:xfrm>
            <a:custGeom>
              <a:avLst/>
              <a:pathLst>
                <a:path w="73205" h="45269">
                  <a:moveTo>
                    <a:pt x="0" y="35277"/>
                  </a:moveTo>
                  <a:lnTo>
                    <a:pt x="67757" y="0"/>
                  </a:lnTo>
                  <a:lnTo>
                    <a:pt x="73205" y="10574"/>
                  </a:lnTo>
                  <a:lnTo>
                    <a:pt x="5148" y="4526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36" name="pg2235"/>
            <p:cNvSpPr/>
            <p:nvPr/>
          </p:nvSpPr>
          <p:spPr>
            <a:xfrm>
              <a:off x="4293372" y="3193304"/>
              <a:ext cx="72990" cy="45804"/>
            </a:xfrm>
            <a:custGeom>
              <a:avLst/>
              <a:pathLst>
                <a:path w="72990" h="45804">
                  <a:moveTo>
                    <a:pt x="0" y="35856"/>
                  </a:moveTo>
                  <a:lnTo>
                    <a:pt x="67452" y="0"/>
                  </a:lnTo>
                  <a:lnTo>
                    <a:pt x="72990" y="10527"/>
                  </a:lnTo>
                  <a:lnTo>
                    <a:pt x="5233" y="4580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37" name="pg2236"/>
            <p:cNvSpPr/>
            <p:nvPr/>
          </p:nvSpPr>
          <p:spPr>
            <a:xfrm>
              <a:off x="4288053" y="3182824"/>
              <a:ext cx="72771" cy="46336"/>
            </a:xfrm>
            <a:custGeom>
              <a:avLst/>
              <a:pathLst>
                <a:path w="72771" h="46336">
                  <a:moveTo>
                    <a:pt x="0" y="36433"/>
                  </a:moveTo>
                  <a:lnTo>
                    <a:pt x="67142" y="0"/>
                  </a:lnTo>
                  <a:lnTo>
                    <a:pt x="72771" y="10479"/>
                  </a:lnTo>
                  <a:lnTo>
                    <a:pt x="5318" y="4633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38" name="pg2237"/>
            <p:cNvSpPr/>
            <p:nvPr/>
          </p:nvSpPr>
          <p:spPr>
            <a:xfrm>
              <a:off x="4282649" y="3172393"/>
              <a:ext cx="72546" cy="46864"/>
            </a:xfrm>
            <a:custGeom>
              <a:avLst/>
              <a:pathLst>
                <a:path w="72546" h="46864">
                  <a:moveTo>
                    <a:pt x="0" y="37007"/>
                  </a:moveTo>
                  <a:lnTo>
                    <a:pt x="66827" y="0"/>
                  </a:lnTo>
                  <a:lnTo>
                    <a:pt x="72546" y="10431"/>
                  </a:lnTo>
                  <a:lnTo>
                    <a:pt x="5403" y="4686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39" name="pg2238"/>
            <p:cNvSpPr/>
            <p:nvPr/>
          </p:nvSpPr>
          <p:spPr>
            <a:xfrm>
              <a:off x="4277162" y="3162011"/>
              <a:ext cx="72315" cy="47389"/>
            </a:xfrm>
            <a:custGeom>
              <a:avLst/>
              <a:pathLst>
                <a:path w="72315" h="47389">
                  <a:moveTo>
                    <a:pt x="0" y="37579"/>
                  </a:moveTo>
                  <a:lnTo>
                    <a:pt x="66508" y="0"/>
                  </a:lnTo>
                  <a:lnTo>
                    <a:pt x="72315" y="10381"/>
                  </a:lnTo>
                  <a:lnTo>
                    <a:pt x="5487" y="4738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40" name="pg2239"/>
            <p:cNvSpPr/>
            <p:nvPr/>
          </p:nvSpPr>
          <p:spPr>
            <a:xfrm>
              <a:off x="4271590" y="3151680"/>
              <a:ext cx="72079" cy="47910"/>
            </a:xfrm>
            <a:custGeom>
              <a:avLst/>
              <a:pathLst>
                <a:path w="72079" h="47910">
                  <a:moveTo>
                    <a:pt x="0" y="38148"/>
                  </a:moveTo>
                  <a:lnTo>
                    <a:pt x="66183" y="0"/>
                  </a:lnTo>
                  <a:lnTo>
                    <a:pt x="72079" y="10331"/>
                  </a:lnTo>
                  <a:lnTo>
                    <a:pt x="5571" y="4791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41" name="pg2240"/>
            <p:cNvSpPr/>
            <p:nvPr/>
          </p:nvSpPr>
          <p:spPr>
            <a:xfrm>
              <a:off x="4265935" y="3141399"/>
              <a:ext cx="71838" cy="48428"/>
            </a:xfrm>
            <a:custGeom>
              <a:avLst/>
              <a:pathLst>
                <a:path w="71838" h="48428">
                  <a:moveTo>
                    <a:pt x="0" y="38713"/>
                  </a:moveTo>
                  <a:lnTo>
                    <a:pt x="65854" y="0"/>
                  </a:lnTo>
                  <a:lnTo>
                    <a:pt x="71838" y="10280"/>
                  </a:lnTo>
                  <a:lnTo>
                    <a:pt x="5655" y="4842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42" name="pg2241"/>
            <p:cNvSpPr/>
            <p:nvPr/>
          </p:nvSpPr>
          <p:spPr>
            <a:xfrm>
              <a:off x="4260197" y="3131170"/>
              <a:ext cx="71592" cy="48942"/>
            </a:xfrm>
            <a:custGeom>
              <a:avLst/>
              <a:pathLst>
                <a:path w="71592" h="48942">
                  <a:moveTo>
                    <a:pt x="0" y="39277"/>
                  </a:moveTo>
                  <a:lnTo>
                    <a:pt x="65519" y="0"/>
                  </a:lnTo>
                  <a:lnTo>
                    <a:pt x="71592" y="10228"/>
                  </a:lnTo>
                  <a:lnTo>
                    <a:pt x="5738" y="4894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43" name="pg2242"/>
            <p:cNvSpPr/>
            <p:nvPr/>
          </p:nvSpPr>
          <p:spPr>
            <a:xfrm>
              <a:off x="4254376" y="3120994"/>
              <a:ext cx="71340" cy="49453"/>
            </a:xfrm>
            <a:custGeom>
              <a:avLst/>
              <a:pathLst>
                <a:path w="71340" h="49453">
                  <a:moveTo>
                    <a:pt x="0" y="39837"/>
                  </a:moveTo>
                  <a:lnTo>
                    <a:pt x="65180" y="0"/>
                  </a:lnTo>
                  <a:lnTo>
                    <a:pt x="71340" y="10176"/>
                  </a:lnTo>
                  <a:lnTo>
                    <a:pt x="5820" y="4945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44" name="pg2243"/>
            <p:cNvSpPr/>
            <p:nvPr/>
          </p:nvSpPr>
          <p:spPr>
            <a:xfrm>
              <a:off x="4248473" y="3110870"/>
              <a:ext cx="71083" cy="49960"/>
            </a:xfrm>
            <a:custGeom>
              <a:avLst/>
              <a:pathLst>
                <a:path w="71083" h="49960">
                  <a:moveTo>
                    <a:pt x="0" y="40394"/>
                  </a:moveTo>
                  <a:lnTo>
                    <a:pt x="64836" y="0"/>
                  </a:lnTo>
                  <a:lnTo>
                    <a:pt x="71083" y="10123"/>
                  </a:lnTo>
                  <a:lnTo>
                    <a:pt x="5903" y="4996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45" name="pg2244"/>
            <p:cNvSpPr/>
            <p:nvPr/>
          </p:nvSpPr>
          <p:spPr>
            <a:xfrm>
              <a:off x="4242488" y="3100801"/>
              <a:ext cx="70821" cy="50463"/>
            </a:xfrm>
            <a:custGeom>
              <a:avLst/>
              <a:pathLst>
                <a:path w="70821" h="50463">
                  <a:moveTo>
                    <a:pt x="0" y="40948"/>
                  </a:moveTo>
                  <a:lnTo>
                    <a:pt x="64488" y="0"/>
                  </a:lnTo>
                  <a:lnTo>
                    <a:pt x="70821" y="10069"/>
                  </a:lnTo>
                  <a:lnTo>
                    <a:pt x="5984" y="5046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46" name="pg2245"/>
            <p:cNvSpPr/>
            <p:nvPr/>
          </p:nvSpPr>
          <p:spPr>
            <a:xfrm>
              <a:off x="4236421" y="3090786"/>
              <a:ext cx="70554" cy="50963"/>
            </a:xfrm>
            <a:custGeom>
              <a:avLst/>
              <a:pathLst>
                <a:path w="70554" h="50963">
                  <a:moveTo>
                    <a:pt x="0" y="41500"/>
                  </a:moveTo>
                  <a:lnTo>
                    <a:pt x="64134" y="0"/>
                  </a:lnTo>
                  <a:lnTo>
                    <a:pt x="70554" y="10014"/>
                  </a:lnTo>
                  <a:lnTo>
                    <a:pt x="6066" y="5096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47" name="pg2246"/>
            <p:cNvSpPr/>
            <p:nvPr/>
          </p:nvSpPr>
          <p:spPr>
            <a:xfrm>
              <a:off x="4230274" y="3080827"/>
              <a:ext cx="70281" cy="51459"/>
            </a:xfrm>
            <a:custGeom>
              <a:avLst/>
              <a:pathLst>
                <a:path w="70281" h="51459">
                  <a:moveTo>
                    <a:pt x="0" y="42048"/>
                  </a:moveTo>
                  <a:lnTo>
                    <a:pt x="63776" y="0"/>
                  </a:lnTo>
                  <a:lnTo>
                    <a:pt x="70281" y="9959"/>
                  </a:lnTo>
                  <a:lnTo>
                    <a:pt x="6147" y="5145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48" name="pg2247"/>
            <p:cNvSpPr/>
            <p:nvPr/>
          </p:nvSpPr>
          <p:spPr>
            <a:xfrm>
              <a:off x="4224047" y="3070923"/>
              <a:ext cx="70004" cy="51951"/>
            </a:xfrm>
            <a:custGeom>
              <a:avLst/>
              <a:pathLst>
                <a:path w="70004" h="51951">
                  <a:moveTo>
                    <a:pt x="0" y="42593"/>
                  </a:moveTo>
                  <a:lnTo>
                    <a:pt x="63413" y="0"/>
                  </a:lnTo>
                  <a:lnTo>
                    <a:pt x="70004" y="9903"/>
                  </a:lnTo>
                  <a:lnTo>
                    <a:pt x="6227" y="5195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49" name="pg2248"/>
            <p:cNvSpPr/>
            <p:nvPr/>
          </p:nvSpPr>
          <p:spPr>
            <a:xfrm>
              <a:off x="4217739" y="3061077"/>
              <a:ext cx="69721" cy="52439"/>
            </a:xfrm>
            <a:custGeom>
              <a:avLst/>
              <a:pathLst>
                <a:path w="69721" h="52439">
                  <a:moveTo>
                    <a:pt x="0" y="43135"/>
                  </a:moveTo>
                  <a:lnTo>
                    <a:pt x="63046" y="0"/>
                  </a:lnTo>
                  <a:lnTo>
                    <a:pt x="69721" y="9846"/>
                  </a:lnTo>
                  <a:lnTo>
                    <a:pt x="6307" y="5243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50" name="pg2249"/>
            <p:cNvSpPr/>
            <p:nvPr/>
          </p:nvSpPr>
          <p:spPr>
            <a:xfrm>
              <a:off x="4211352" y="3051288"/>
              <a:ext cx="69433" cy="52924"/>
            </a:xfrm>
            <a:custGeom>
              <a:avLst/>
              <a:pathLst>
                <a:path w="69433" h="52924">
                  <a:moveTo>
                    <a:pt x="0" y="43674"/>
                  </a:moveTo>
                  <a:lnTo>
                    <a:pt x="62674" y="0"/>
                  </a:lnTo>
                  <a:lnTo>
                    <a:pt x="69433" y="9788"/>
                  </a:lnTo>
                  <a:lnTo>
                    <a:pt x="6387" y="52924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51" name="pg2250"/>
            <p:cNvSpPr/>
            <p:nvPr/>
          </p:nvSpPr>
          <p:spPr>
            <a:xfrm>
              <a:off x="4204886" y="3041557"/>
              <a:ext cx="69140" cy="53404"/>
            </a:xfrm>
            <a:custGeom>
              <a:avLst/>
              <a:pathLst>
                <a:path w="69140" h="53404">
                  <a:moveTo>
                    <a:pt x="0" y="44209"/>
                  </a:moveTo>
                  <a:lnTo>
                    <a:pt x="62297" y="0"/>
                  </a:lnTo>
                  <a:lnTo>
                    <a:pt x="69140" y="9730"/>
                  </a:lnTo>
                  <a:lnTo>
                    <a:pt x="6466" y="5340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52" name="pg2251"/>
            <p:cNvSpPr/>
            <p:nvPr/>
          </p:nvSpPr>
          <p:spPr>
            <a:xfrm>
              <a:off x="4198341" y="3031886"/>
              <a:ext cx="68842" cy="53881"/>
            </a:xfrm>
            <a:custGeom>
              <a:avLst/>
              <a:pathLst>
                <a:path w="68842" h="53881">
                  <a:moveTo>
                    <a:pt x="0" y="44742"/>
                  </a:moveTo>
                  <a:lnTo>
                    <a:pt x="61916" y="0"/>
                  </a:lnTo>
                  <a:lnTo>
                    <a:pt x="68842" y="9671"/>
                  </a:lnTo>
                  <a:lnTo>
                    <a:pt x="6544" y="5388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53" name="pg2252"/>
            <p:cNvSpPr/>
            <p:nvPr/>
          </p:nvSpPr>
          <p:spPr>
            <a:xfrm>
              <a:off x="4191718" y="3022274"/>
              <a:ext cx="68539" cy="54354"/>
            </a:xfrm>
            <a:custGeom>
              <a:avLst/>
              <a:pathLst>
                <a:path w="68539" h="54354">
                  <a:moveTo>
                    <a:pt x="0" y="45271"/>
                  </a:moveTo>
                  <a:lnTo>
                    <a:pt x="61530" y="0"/>
                  </a:lnTo>
                  <a:lnTo>
                    <a:pt x="68539" y="9611"/>
                  </a:lnTo>
                  <a:lnTo>
                    <a:pt x="6622" y="54354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54" name="pg2253"/>
            <p:cNvSpPr/>
            <p:nvPr/>
          </p:nvSpPr>
          <p:spPr>
            <a:xfrm>
              <a:off x="4185018" y="3012723"/>
              <a:ext cx="68231" cy="54822"/>
            </a:xfrm>
            <a:custGeom>
              <a:avLst/>
              <a:pathLst>
                <a:path w="68231" h="54822">
                  <a:moveTo>
                    <a:pt x="0" y="45797"/>
                  </a:moveTo>
                  <a:lnTo>
                    <a:pt x="61140" y="0"/>
                  </a:lnTo>
                  <a:lnTo>
                    <a:pt x="68231" y="9551"/>
                  </a:lnTo>
                  <a:lnTo>
                    <a:pt x="6700" y="5482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55" name="pg2254"/>
            <p:cNvSpPr/>
            <p:nvPr/>
          </p:nvSpPr>
          <p:spPr>
            <a:xfrm>
              <a:off x="4178240" y="3003232"/>
              <a:ext cx="67918" cy="55287"/>
            </a:xfrm>
            <a:custGeom>
              <a:avLst/>
              <a:pathLst>
                <a:path w="67918" h="55287">
                  <a:moveTo>
                    <a:pt x="0" y="46319"/>
                  </a:moveTo>
                  <a:lnTo>
                    <a:pt x="60745" y="0"/>
                  </a:lnTo>
                  <a:lnTo>
                    <a:pt x="67918" y="9490"/>
                  </a:lnTo>
                  <a:lnTo>
                    <a:pt x="6777" y="5528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56" name="pg2255"/>
            <p:cNvSpPr/>
            <p:nvPr/>
          </p:nvSpPr>
          <p:spPr>
            <a:xfrm>
              <a:off x="4171386" y="2993804"/>
              <a:ext cx="67599" cy="55747"/>
            </a:xfrm>
            <a:custGeom>
              <a:avLst/>
              <a:pathLst>
                <a:path w="67599" h="55747">
                  <a:moveTo>
                    <a:pt x="0" y="46838"/>
                  </a:moveTo>
                  <a:lnTo>
                    <a:pt x="60346" y="0"/>
                  </a:lnTo>
                  <a:lnTo>
                    <a:pt x="67599" y="9428"/>
                  </a:lnTo>
                  <a:lnTo>
                    <a:pt x="6854" y="5574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57" name="pg2256"/>
            <p:cNvSpPr/>
            <p:nvPr/>
          </p:nvSpPr>
          <p:spPr>
            <a:xfrm>
              <a:off x="4164456" y="2984438"/>
              <a:ext cx="67276" cy="56204"/>
            </a:xfrm>
            <a:custGeom>
              <a:avLst/>
              <a:pathLst>
                <a:path w="67276" h="56204">
                  <a:moveTo>
                    <a:pt x="0" y="47354"/>
                  </a:moveTo>
                  <a:lnTo>
                    <a:pt x="59942" y="0"/>
                  </a:lnTo>
                  <a:lnTo>
                    <a:pt x="67276" y="9365"/>
                  </a:lnTo>
                  <a:lnTo>
                    <a:pt x="6930" y="5620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58" name="pg2257"/>
            <p:cNvSpPr/>
            <p:nvPr/>
          </p:nvSpPr>
          <p:spPr>
            <a:xfrm>
              <a:off x="4157450" y="2975135"/>
              <a:ext cx="66948" cy="56656"/>
            </a:xfrm>
            <a:custGeom>
              <a:avLst/>
              <a:pathLst>
                <a:path w="66948" h="56656">
                  <a:moveTo>
                    <a:pt x="0" y="47866"/>
                  </a:moveTo>
                  <a:lnTo>
                    <a:pt x="59534" y="0"/>
                  </a:lnTo>
                  <a:lnTo>
                    <a:pt x="66948" y="9302"/>
                  </a:lnTo>
                  <a:lnTo>
                    <a:pt x="7005" y="5665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59" name="pg2258"/>
            <p:cNvSpPr/>
            <p:nvPr/>
          </p:nvSpPr>
          <p:spPr>
            <a:xfrm>
              <a:off x="4150369" y="2965897"/>
              <a:ext cx="66615" cy="57104"/>
            </a:xfrm>
            <a:custGeom>
              <a:avLst/>
              <a:pathLst>
                <a:path w="66615" h="57104">
                  <a:moveTo>
                    <a:pt x="0" y="48374"/>
                  </a:moveTo>
                  <a:lnTo>
                    <a:pt x="59122" y="0"/>
                  </a:lnTo>
                  <a:lnTo>
                    <a:pt x="66615" y="9238"/>
                  </a:lnTo>
                  <a:lnTo>
                    <a:pt x="7080" y="5710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60" name="pg2259"/>
            <p:cNvSpPr/>
            <p:nvPr/>
          </p:nvSpPr>
          <p:spPr>
            <a:xfrm>
              <a:off x="4143214" y="2956722"/>
              <a:ext cx="66277" cy="57548"/>
            </a:xfrm>
            <a:custGeom>
              <a:avLst/>
              <a:pathLst>
                <a:path w="66277" h="57548">
                  <a:moveTo>
                    <a:pt x="0" y="48879"/>
                  </a:moveTo>
                  <a:lnTo>
                    <a:pt x="58705" y="0"/>
                  </a:lnTo>
                  <a:lnTo>
                    <a:pt x="66277" y="9174"/>
                  </a:lnTo>
                  <a:lnTo>
                    <a:pt x="7155" y="5754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61" name="pg2260"/>
            <p:cNvSpPr/>
            <p:nvPr/>
          </p:nvSpPr>
          <p:spPr>
            <a:xfrm>
              <a:off x="4135984" y="2947613"/>
              <a:ext cx="65934" cy="57988"/>
            </a:xfrm>
            <a:custGeom>
              <a:avLst/>
              <a:pathLst>
                <a:path w="65934" h="57988">
                  <a:moveTo>
                    <a:pt x="0" y="49381"/>
                  </a:moveTo>
                  <a:lnTo>
                    <a:pt x="58284" y="0"/>
                  </a:lnTo>
                  <a:lnTo>
                    <a:pt x="65934" y="9108"/>
                  </a:lnTo>
                  <a:lnTo>
                    <a:pt x="7229" y="5798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62" name="pg2261"/>
            <p:cNvSpPr/>
            <p:nvPr/>
          </p:nvSpPr>
          <p:spPr>
            <a:xfrm>
              <a:off x="4128681" y="2938570"/>
              <a:ext cx="65587" cy="58424"/>
            </a:xfrm>
            <a:custGeom>
              <a:avLst/>
              <a:pathLst>
                <a:path w="65587" h="58424">
                  <a:moveTo>
                    <a:pt x="0" y="49878"/>
                  </a:moveTo>
                  <a:lnTo>
                    <a:pt x="57858" y="0"/>
                  </a:lnTo>
                  <a:lnTo>
                    <a:pt x="65587" y="9043"/>
                  </a:lnTo>
                  <a:lnTo>
                    <a:pt x="7303" y="5842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63" name="pg2262"/>
            <p:cNvSpPr/>
            <p:nvPr/>
          </p:nvSpPr>
          <p:spPr>
            <a:xfrm>
              <a:off x="4121305" y="2929594"/>
              <a:ext cx="65234" cy="58855"/>
            </a:xfrm>
            <a:custGeom>
              <a:avLst/>
              <a:pathLst>
                <a:path w="65234" h="58855">
                  <a:moveTo>
                    <a:pt x="0" y="50372"/>
                  </a:moveTo>
                  <a:lnTo>
                    <a:pt x="57429" y="0"/>
                  </a:lnTo>
                  <a:lnTo>
                    <a:pt x="65234" y="8976"/>
                  </a:lnTo>
                  <a:lnTo>
                    <a:pt x="7376" y="5885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64" name="pg2263"/>
            <p:cNvSpPr/>
            <p:nvPr/>
          </p:nvSpPr>
          <p:spPr>
            <a:xfrm>
              <a:off x="4113856" y="2920685"/>
              <a:ext cx="64877" cy="59282"/>
            </a:xfrm>
            <a:custGeom>
              <a:avLst/>
              <a:pathLst>
                <a:path w="64877" h="59282">
                  <a:moveTo>
                    <a:pt x="0" y="50863"/>
                  </a:moveTo>
                  <a:lnTo>
                    <a:pt x="56995" y="0"/>
                  </a:lnTo>
                  <a:lnTo>
                    <a:pt x="64877" y="8909"/>
                  </a:lnTo>
                  <a:lnTo>
                    <a:pt x="7448" y="5928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65" name="pg2264"/>
            <p:cNvSpPr/>
            <p:nvPr/>
          </p:nvSpPr>
          <p:spPr>
            <a:xfrm>
              <a:off x="4106336" y="2911843"/>
              <a:ext cx="64515" cy="59704"/>
            </a:xfrm>
            <a:custGeom>
              <a:avLst/>
              <a:pathLst>
                <a:path w="64515" h="59704">
                  <a:moveTo>
                    <a:pt x="0" y="51350"/>
                  </a:moveTo>
                  <a:lnTo>
                    <a:pt x="56557" y="0"/>
                  </a:lnTo>
                  <a:lnTo>
                    <a:pt x="64515" y="8841"/>
                  </a:lnTo>
                  <a:lnTo>
                    <a:pt x="7520" y="59704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66" name="pg2265"/>
            <p:cNvSpPr/>
            <p:nvPr/>
          </p:nvSpPr>
          <p:spPr>
            <a:xfrm>
              <a:off x="4098744" y="2903070"/>
              <a:ext cx="64148" cy="60122"/>
            </a:xfrm>
            <a:custGeom>
              <a:avLst/>
              <a:pathLst>
                <a:path w="64148" h="60122">
                  <a:moveTo>
                    <a:pt x="0" y="51832"/>
                  </a:moveTo>
                  <a:lnTo>
                    <a:pt x="56114" y="0"/>
                  </a:lnTo>
                  <a:lnTo>
                    <a:pt x="64148" y="8772"/>
                  </a:lnTo>
                  <a:lnTo>
                    <a:pt x="7591" y="60122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67" name="pg2266"/>
            <p:cNvSpPr/>
            <p:nvPr/>
          </p:nvSpPr>
          <p:spPr>
            <a:xfrm>
              <a:off x="4091082" y="2894367"/>
              <a:ext cx="63777" cy="60536"/>
            </a:xfrm>
            <a:custGeom>
              <a:avLst/>
              <a:pathLst>
                <a:path w="63777" h="60536">
                  <a:moveTo>
                    <a:pt x="0" y="52312"/>
                  </a:moveTo>
                  <a:lnTo>
                    <a:pt x="55668" y="0"/>
                  </a:lnTo>
                  <a:lnTo>
                    <a:pt x="63777" y="8703"/>
                  </a:lnTo>
                  <a:lnTo>
                    <a:pt x="7662" y="60536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68" name="pg2267"/>
            <p:cNvSpPr/>
            <p:nvPr/>
          </p:nvSpPr>
          <p:spPr>
            <a:xfrm>
              <a:off x="4083349" y="2885733"/>
              <a:ext cx="63401" cy="60945"/>
            </a:xfrm>
            <a:custGeom>
              <a:avLst/>
              <a:pathLst>
                <a:path w="63401" h="60945">
                  <a:moveTo>
                    <a:pt x="0" y="52787"/>
                  </a:moveTo>
                  <a:lnTo>
                    <a:pt x="55217" y="0"/>
                  </a:lnTo>
                  <a:lnTo>
                    <a:pt x="63401" y="8633"/>
                  </a:lnTo>
                  <a:lnTo>
                    <a:pt x="7732" y="6094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69" name="pg2268"/>
            <p:cNvSpPr/>
            <p:nvPr/>
          </p:nvSpPr>
          <p:spPr>
            <a:xfrm>
              <a:off x="4075546" y="2877170"/>
              <a:ext cx="63020" cy="61350"/>
            </a:xfrm>
            <a:custGeom>
              <a:avLst/>
              <a:pathLst>
                <a:path w="63020" h="61350">
                  <a:moveTo>
                    <a:pt x="0" y="53258"/>
                  </a:moveTo>
                  <a:lnTo>
                    <a:pt x="54763" y="0"/>
                  </a:lnTo>
                  <a:lnTo>
                    <a:pt x="63020" y="8563"/>
                  </a:lnTo>
                  <a:lnTo>
                    <a:pt x="7802" y="6135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70" name="pg2269"/>
            <p:cNvSpPr/>
            <p:nvPr/>
          </p:nvSpPr>
          <p:spPr>
            <a:xfrm>
              <a:off x="4067675" y="2868677"/>
              <a:ext cx="62634" cy="61750"/>
            </a:xfrm>
            <a:custGeom>
              <a:avLst/>
              <a:pathLst>
                <a:path w="62634" h="61750">
                  <a:moveTo>
                    <a:pt x="0" y="53726"/>
                  </a:moveTo>
                  <a:lnTo>
                    <a:pt x="54304" y="0"/>
                  </a:lnTo>
                  <a:lnTo>
                    <a:pt x="62634" y="8492"/>
                  </a:lnTo>
                  <a:lnTo>
                    <a:pt x="7871" y="6175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71" name="pg2270"/>
            <p:cNvSpPr/>
            <p:nvPr/>
          </p:nvSpPr>
          <p:spPr>
            <a:xfrm>
              <a:off x="4059735" y="2860257"/>
              <a:ext cx="62244" cy="62146"/>
            </a:xfrm>
            <a:custGeom>
              <a:avLst/>
              <a:pathLst>
                <a:path w="62244" h="62146">
                  <a:moveTo>
                    <a:pt x="0" y="54189"/>
                  </a:moveTo>
                  <a:lnTo>
                    <a:pt x="53842" y="0"/>
                  </a:lnTo>
                  <a:lnTo>
                    <a:pt x="62244" y="8420"/>
                  </a:lnTo>
                  <a:lnTo>
                    <a:pt x="7939" y="62146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72" name="pg2271"/>
            <p:cNvSpPr/>
            <p:nvPr/>
          </p:nvSpPr>
          <p:spPr>
            <a:xfrm>
              <a:off x="4051727" y="2851909"/>
              <a:ext cx="61850" cy="62537"/>
            </a:xfrm>
            <a:custGeom>
              <a:avLst/>
              <a:pathLst>
                <a:path w="61850" h="62537">
                  <a:moveTo>
                    <a:pt x="0" y="54649"/>
                  </a:moveTo>
                  <a:lnTo>
                    <a:pt x="53375" y="0"/>
                  </a:lnTo>
                  <a:lnTo>
                    <a:pt x="61850" y="8348"/>
                  </a:lnTo>
                  <a:lnTo>
                    <a:pt x="8007" y="6253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73" name="pg2272"/>
            <p:cNvSpPr/>
            <p:nvPr/>
          </p:nvSpPr>
          <p:spPr>
            <a:xfrm>
              <a:off x="4043652" y="2843633"/>
              <a:ext cx="61451" cy="62924"/>
            </a:xfrm>
            <a:custGeom>
              <a:avLst/>
              <a:pathLst>
                <a:path w="61451" h="62924">
                  <a:moveTo>
                    <a:pt x="0" y="55104"/>
                  </a:moveTo>
                  <a:lnTo>
                    <a:pt x="52905" y="0"/>
                  </a:lnTo>
                  <a:lnTo>
                    <a:pt x="61451" y="8275"/>
                  </a:lnTo>
                  <a:lnTo>
                    <a:pt x="8075" y="62924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74" name="pg2273"/>
            <p:cNvSpPr/>
            <p:nvPr/>
          </p:nvSpPr>
          <p:spPr>
            <a:xfrm>
              <a:off x="4035510" y="2835432"/>
              <a:ext cx="61047" cy="63306"/>
            </a:xfrm>
            <a:custGeom>
              <a:avLst/>
              <a:pathLst>
                <a:path w="61047" h="63306">
                  <a:moveTo>
                    <a:pt x="0" y="55556"/>
                  </a:moveTo>
                  <a:lnTo>
                    <a:pt x="52431" y="0"/>
                  </a:lnTo>
                  <a:lnTo>
                    <a:pt x="61047" y="8201"/>
                  </a:lnTo>
                  <a:lnTo>
                    <a:pt x="8141" y="63306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75" name="pg2274"/>
            <p:cNvSpPr/>
            <p:nvPr/>
          </p:nvSpPr>
          <p:spPr>
            <a:xfrm>
              <a:off x="4027302" y="2827304"/>
              <a:ext cx="60639" cy="63683"/>
            </a:xfrm>
            <a:custGeom>
              <a:avLst/>
              <a:pathLst>
                <a:path w="60639" h="63683">
                  <a:moveTo>
                    <a:pt x="0" y="56003"/>
                  </a:moveTo>
                  <a:lnTo>
                    <a:pt x="51953" y="0"/>
                  </a:lnTo>
                  <a:lnTo>
                    <a:pt x="60639" y="8127"/>
                  </a:lnTo>
                  <a:lnTo>
                    <a:pt x="8208" y="63683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76" name="pg2275"/>
            <p:cNvSpPr/>
            <p:nvPr/>
          </p:nvSpPr>
          <p:spPr>
            <a:xfrm>
              <a:off x="4019028" y="2819251"/>
              <a:ext cx="60226" cy="64056"/>
            </a:xfrm>
            <a:custGeom>
              <a:avLst/>
              <a:pathLst>
                <a:path w="60226" h="64056">
                  <a:moveTo>
                    <a:pt x="0" y="56446"/>
                  </a:moveTo>
                  <a:lnTo>
                    <a:pt x="51471" y="0"/>
                  </a:lnTo>
                  <a:lnTo>
                    <a:pt x="60226" y="8052"/>
                  </a:lnTo>
                  <a:lnTo>
                    <a:pt x="8273" y="64056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77" name="pg2276"/>
            <p:cNvSpPr/>
            <p:nvPr/>
          </p:nvSpPr>
          <p:spPr>
            <a:xfrm>
              <a:off x="4010690" y="2811274"/>
              <a:ext cx="59809" cy="64424"/>
            </a:xfrm>
            <a:custGeom>
              <a:avLst/>
              <a:pathLst>
                <a:path w="59809" h="64424">
                  <a:moveTo>
                    <a:pt x="0" y="56885"/>
                  </a:moveTo>
                  <a:lnTo>
                    <a:pt x="50985" y="0"/>
                  </a:lnTo>
                  <a:lnTo>
                    <a:pt x="59809" y="7977"/>
                  </a:lnTo>
                  <a:lnTo>
                    <a:pt x="8338" y="64424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78" name="pg2277"/>
            <p:cNvSpPr/>
            <p:nvPr/>
          </p:nvSpPr>
          <p:spPr>
            <a:xfrm>
              <a:off x="4002287" y="2803372"/>
              <a:ext cx="59388" cy="64787"/>
            </a:xfrm>
            <a:custGeom>
              <a:avLst/>
              <a:pathLst>
                <a:path w="59388" h="64787">
                  <a:moveTo>
                    <a:pt x="0" y="57320"/>
                  </a:moveTo>
                  <a:lnTo>
                    <a:pt x="50495" y="0"/>
                  </a:lnTo>
                  <a:lnTo>
                    <a:pt x="59388" y="7901"/>
                  </a:lnTo>
                  <a:lnTo>
                    <a:pt x="8402" y="6478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79" name="pg2278"/>
            <p:cNvSpPr/>
            <p:nvPr/>
          </p:nvSpPr>
          <p:spPr>
            <a:xfrm>
              <a:off x="3993820" y="2795547"/>
              <a:ext cx="58962" cy="65145"/>
            </a:xfrm>
            <a:custGeom>
              <a:avLst/>
              <a:pathLst>
                <a:path w="58962" h="65145">
                  <a:moveTo>
                    <a:pt x="0" y="57751"/>
                  </a:moveTo>
                  <a:lnTo>
                    <a:pt x="50002" y="0"/>
                  </a:lnTo>
                  <a:lnTo>
                    <a:pt x="58962" y="7824"/>
                  </a:lnTo>
                  <a:lnTo>
                    <a:pt x="8466" y="6514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0" name="pg2279"/>
            <p:cNvSpPr/>
            <p:nvPr/>
          </p:nvSpPr>
          <p:spPr>
            <a:xfrm>
              <a:off x="3985290" y="2787799"/>
              <a:ext cx="58532" cy="65499"/>
            </a:xfrm>
            <a:custGeom>
              <a:avLst/>
              <a:pathLst>
                <a:path w="58532" h="65499">
                  <a:moveTo>
                    <a:pt x="0" y="58178"/>
                  </a:moveTo>
                  <a:lnTo>
                    <a:pt x="49505" y="0"/>
                  </a:lnTo>
                  <a:lnTo>
                    <a:pt x="58532" y="7747"/>
                  </a:lnTo>
                  <a:lnTo>
                    <a:pt x="8529" y="65499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1" name="pg2280"/>
            <p:cNvSpPr/>
            <p:nvPr/>
          </p:nvSpPr>
          <p:spPr>
            <a:xfrm>
              <a:off x="3976698" y="2780129"/>
              <a:ext cx="58097" cy="65848"/>
            </a:xfrm>
            <a:custGeom>
              <a:avLst/>
              <a:pathLst>
                <a:path w="58097" h="65848">
                  <a:moveTo>
                    <a:pt x="0" y="58600"/>
                  </a:moveTo>
                  <a:lnTo>
                    <a:pt x="49005" y="0"/>
                  </a:lnTo>
                  <a:lnTo>
                    <a:pt x="58097" y="7670"/>
                  </a:lnTo>
                  <a:lnTo>
                    <a:pt x="8592" y="6584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2" name="pg2281"/>
            <p:cNvSpPr/>
            <p:nvPr/>
          </p:nvSpPr>
          <p:spPr>
            <a:xfrm>
              <a:off x="3968045" y="2772537"/>
              <a:ext cx="57659" cy="66192"/>
            </a:xfrm>
            <a:custGeom>
              <a:avLst/>
              <a:pathLst>
                <a:path w="57659" h="66192">
                  <a:moveTo>
                    <a:pt x="0" y="59018"/>
                  </a:moveTo>
                  <a:lnTo>
                    <a:pt x="48501" y="0"/>
                  </a:lnTo>
                  <a:lnTo>
                    <a:pt x="57659" y="7592"/>
                  </a:lnTo>
                  <a:lnTo>
                    <a:pt x="8653" y="66192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3" name="pg2282"/>
            <p:cNvSpPr/>
            <p:nvPr/>
          </p:nvSpPr>
          <p:spPr>
            <a:xfrm>
              <a:off x="3959329" y="2765024"/>
              <a:ext cx="57216" cy="66531"/>
            </a:xfrm>
            <a:custGeom>
              <a:avLst/>
              <a:pathLst>
                <a:path w="57216" h="66531">
                  <a:moveTo>
                    <a:pt x="0" y="59431"/>
                  </a:moveTo>
                  <a:lnTo>
                    <a:pt x="47993" y="0"/>
                  </a:lnTo>
                  <a:lnTo>
                    <a:pt x="57216" y="7513"/>
                  </a:lnTo>
                  <a:lnTo>
                    <a:pt x="8715" y="66531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4" name="pg2283"/>
            <p:cNvSpPr/>
            <p:nvPr/>
          </p:nvSpPr>
          <p:spPr>
            <a:xfrm>
              <a:off x="3950554" y="2757590"/>
              <a:ext cx="56769" cy="66865"/>
            </a:xfrm>
            <a:custGeom>
              <a:avLst/>
              <a:pathLst>
                <a:path w="56769" h="66865">
                  <a:moveTo>
                    <a:pt x="0" y="59841"/>
                  </a:moveTo>
                  <a:lnTo>
                    <a:pt x="47482" y="0"/>
                  </a:lnTo>
                  <a:lnTo>
                    <a:pt x="56769" y="7433"/>
                  </a:lnTo>
                  <a:lnTo>
                    <a:pt x="8775" y="6686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5" name="pg2284"/>
            <p:cNvSpPr/>
            <p:nvPr/>
          </p:nvSpPr>
          <p:spPr>
            <a:xfrm>
              <a:off x="3941718" y="2750236"/>
              <a:ext cx="56317" cy="67195"/>
            </a:xfrm>
            <a:custGeom>
              <a:avLst/>
              <a:pathLst>
                <a:path w="56317" h="67195">
                  <a:moveTo>
                    <a:pt x="0" y="60245"/>
                  </a:moveTo>
                  <a:lnTo>
                    <a:pt x="46967" y="0"/>
                  </a:lnTo>
                  <a:lnTo>
                    <a:pt x="56317" y="7354"/>
                  </a:lnTo>
                  <a:lnTo>
                    <a:pt x="8835" y="6719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6" name="pg2285"/>
            <p:cNvSpPr/>
            <p:nvPr/>
          </p:nvSpPr>
          <p:spPr>
            <a:xfrm>
              <a:off x="3932824" y="2742962"/>
              <a:ext cx="55862" cy="67519"/>
            </a:xfrm>
            <a:custGeom>
              <a:avLst/>
              <a:pathLst>
                <a:path w="55862" h="67519">
                  <a:moveTo>
                    <a:pt x="0" y="60646"/>
                  </a:moveTo>
                  <a:lnTo>
                    <a:pt x="46449" y="0"/>
                  </a:lnTo>
                  <a:lnTo>
                    <a:pt x="55862" y="7273"/>
                  </a:lnTo>
                  <a:lnTo>
                    <a:pt x="8894" y="67519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7" name="pg2286"/>
            <p:cNvSpPr/>
            <p:nvPr/>
          </p:nvSpPr>
          <p:spPr>
            <a:xfrm>
              <a:off x="3923870" y="2735770"/>
              <a:ext cx="55402" cy="67838"/>
            </a:xfrm>
            <a:custGeom>
              <a:avLst/>
              <a:pathLst>
                <a:path w="55402" h="67838">
                  <a:moveTo>
                    <a:pt x="0" y="61042"/>
                  </a:moveTo>
                  <a:lnTo>
                    <a:pt x="45927" y="0"/>
                  </a:lnTo>
                  <a:lnTo>
                    <a:pt x="55402" y="7192"/>
                  </a:lnTo>
                  <a:lnTo>
                    <a:pt x="8953" y="6783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8" name="pg2287"/>
            <p:cNvSpPr/>
            <p:nvPr/>
          </p:nvSpPr>
          <p:spPr>
            <a:xfrm>
              <a:off x="3914859" y="2728659"/>
              <a:ext cx="54939" cy="68153"/>
            </a:xfrm>
            <a:custGeom>
              <a:avLst/>
              <a:pathLst>
                <a:path w="54939" h="68153">
                  <a:moveTo>
                    <a:pt x="0" y="61433"/>
                  </a:moveTo>
                  <a:lnTo>
                    <a:pt x="45403" y="0"/>
                  </a:lnTo>
                  <a:lnTo>
                    <a:pt x="54939" y="7111"/>
                  </a:lnTo>
                  <a:lnTo>
                    <a:pt x="9011" y="68153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9" name="pg2288"/>
            <p:cNvSpPr/>
            <p:nvPr/>
          </p:nvSpPr>
          <p:spPr>
            <a:xfrm>
              <a:off x="3905791" y="2721629"/>
              <a:ext cx="54471" cy="68462"/>
            </a:xfrm>
            <a:custGeom>
              <a:avLst/>
              <a:pathLst>
                <a:path w="54471" h="68462">
                  <a:moveTo>
                    <a:pt x="0" y="61820"/>
                  </a:moveTo>
                  <a:lnTo>
                    <a:pt x="44874" y="0"/>
                  </a:lnTo>
                  <a:lnTo>
                    <a:pt x="54471" y="7029"/>
                  </a:lnTo>
                  <a:lnTo>
                    <a:pt x="9068" y="68462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0" name="pg2289"/>
            <p:cNvSpPr/>
            <p:nvPr/>
          </p:nvSpPr>
          <p:spPr>
            <a:xfrm>
              <a:off x="3896665" y="2714683"/>
              <a:ext cx="53999" cy="68767"/>
            </a:xfrm>
            <a:custGeom>
              <a:avLst/>
              <a:pathLst>
                <a:path w="53999" h="68767">
                  <a:moveTo>
                    <a:pt x="0" y="62202"/>
                  </a:moveTo>
                  <a:lnTo>
                    <a:pt x="44343" y="0"/>
                  </a:lnTo>
                  <a:lnTo>
                    <a:pt x="53999" y="6946"/>
                  </a:lnTo>
                  <a:lnTo>
                    <a:pt x="9125" y="6876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1" name="pg2290"/>
            <p:cNvSpPr/>
            <p:nvPr/>
          </p:nvSpPr>
          <p:spPr>
            <a:xfrm>
              <a:off x="3887484" y="2707819"/>
              <a:ext cx="53524" cy="69066"/>
            </a:xfrm>
            <a:custGeom>
              <a:avLst/>
              <a:pathLst>
                <a:path w="53524" h="69066">
                  <a:moveTo>
                    <a:pt x="0" y="62580"/>
                  </a:moveTo>
                  <a:lnTo>
                    <a:pt x="43808" y="0"/>
                  </a:lnTo>
                  <a:lnTo>
                    <a:pt x="53524" y="6863"/>
                  </a:lnTo>
                  <a:lnTo>
                    <a:pt x="9181" y="69066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2" name="pg2291"/>
            <p:cNvSpPr/>
            <p:nvPr/>
          </p:nvSpPr>
          <p:spPr>
            <a:xfrm>
              <a:off x="3878248" y="2701039"/>
              <a:ext cx="53044" cy="69360"/>
            </a:xfrm>
            <a:custGeom>
              <a:avLst/>
              <a:pathLst>
                <a:path w="53044" h="69360">
                  <a:moveTo>
                    <a:pt x="0" y="62953"/>
                  </a:moveTo>
                  <a:lnTo>
                    <a:pt x="43270" y="0"/>
                  </a:lnTo>
                  <a:lnTo>
                    <a:pt x="53044" y="6780"/>
                  </a:lnTo>
                  <a:lnTo>
                    <a:pt x="9236" y="6936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3" name="pg2292"/>
            <p:cNvSpPr/>
            <p:nvPr/>
          </p:nvSpPr>
          <p:spPr>
            <a:xfrm>
              <a:off x="3868957" y="2694343"/>
              <a:ext cx="52561" cy="69650"/>
            </a:xfrm>
            <a:custGeom>
              <a:avLst/>
              <a:pathLst>
                <a:path w="52561" h="69650">
                  <a:moveTo>
                    <a:pt x="0" y="63322"/>
                  </a:moveTo>
                  <a:lnTo>
                    <a:pt x="42729" y="0"/>
                  </a:lnTo>
                  <a:lnTo>
                    <a:pt x="52561" y="6696"/>
                  </a:lnTo>
                  <a:lnTo>
                    <a:pt x="9290" y="6965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4" name="pg2293"/>
            <p:cNvSpPr/>
            <p:nvPr/>
          </p:nvSpPr>
          <p:spPr>
            <a:xfrm>
              <a:off x="3859612" y="2687731"/>
              <a:ext cx="52073" cy="69934"/>
            </a:xfrm>
            <a:custGeom>
              <a:avLst/>
              <a:pathLst>
                <a:path w="52073" h="69934">
                  <a:moveTo>
                    <a:pt x="0" y="63686"/>
                  </a:moveTo>
                  <a:lnTo>
                    <a:pt x="42184" y="0"/>
                  </a:lnTo>
                  <a:lnTo>
                    <a:pt x="52073" y="6611"/>
                  </a:lnTo>
                  <a:lnTo>
                    <a:pt x="9344" y="69934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5" name="pg2294"/>
            <p:cNvSpPr/>
            <p:nvPr/>
          </p:nvSpPr>
          <p:spPr>
            <a:xfrm>
              <a:off x="3850214" y="2681205"/>
              <a:ext cx="51582" cy="70213"/>
            </a:xfrm>
            <a:custGeom>
              <a:avLst/>
              <a:pathLst>
                <a:path w="51582" h="70213">
                  <a:moveTo>
                    <a:pt x="0" y="64045"/>
                  </a:moveTo>
                  <a:lnTo>
                    <a:pt x="41637" y="0"/>
                  </a:lnTo>
                  <a:lnTo>
                    <a:pt x="51582" y="6526"/>
                  </a:lnTo>
                  <a:lnTo>
                    <a:pt x="9397" y="70213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6" name="pg2295"/>
            <p:cNvSpPr/>
            <p:nvPr/>
          </p:nvSpPr>
          <p:spPr>
            <a:xfrm>
              <a:off x="3840764" y="2674764"/>
              <a:ext cx="51087" cy="70486"/>
            </a:xfrm>
            <a:custGeom>
              <a:avLst/>
              <a:pathLst>
                <a:path w="51087" h="70486">
                  <a:moveTo>
                    <a:pt x="0" y="64400"/>
                  </a:moveTo>
                  <a:lnTo>
                    <a:pt x="41086" y="0"/>
                  </a:lnTo>
                  <a:lnTo>
                    <a:pt x="51087" y="6441"/>
                  </a:lnTo>
                  <a:lnTo>
                    <a:pt x="9450" y="70486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7" name="pg2296"/>
            <p:cNvSpPr/>
            <p:nvPr/>
          </p:nvSpPr>
          <p:spPr>
            <a:xfrm>
              <a:off x="3831262" y="2668409"/>
              <a:ext cx="50589" cy="70755"/>
            </a:xfrm>
            <a:custGeom>
              <a:avLst/>
              <a:pathLst>
                <a:path w="50589" h="70755">
                  <a:moveTo>
                    <a:pt x="0" y="64750"/>
                  </a:moveTo>
                  <a:lnTo>
                    <a:pt x="40533" y="0"/>
                  </a:lnTo>
                  <a:lnTo>
                    <a:pt x="50589" y="6355"/>
                  </a:lnTo>
                  <a:lnTo>
                    <a:pt x="9502" y="70755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8" name="pg2297"/>
            <p:cNvSpPr/>
            <p:nvPr/>
          </p:nvSpPr>
          <p:spPr>
            <a:xfrm>
              <a:off x="3821708" y="2662140"/>
              <a:ext cx="50086" cy="71018"/>
            </a:xfrm>
            <a:custGeom>
              <a:avLst/>
              <a:pathLst>
                <a:path w="50086" h="71018">
                  <a:moveTo>
                    <a:pt x="0" y="65095"/>
                  </a:moveTo>
                  <a:lnTo>
                    <a:pt x="39976" y="0"/>
                  </a:lnTo>
                  <a:lnTo>
                    <a:pt x="50086" y="6268"/>
                  </a:lnTo>
                  <a:lnTo>
                    <a:pt x="9553" y="7101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9" name="pg2298"/>
            <p:cNvSpPr/>
            <p:nvPr/>
          </p:nvSpPr>
          <p:spPr>
            <a:xfrm>
              <a:off x="3812104" y="2655958"/>
              <a:ext cx="49580" cy="71276"/>
            </a:xfrm>
            <a:custGeom>
              <a:avLst/>
              <a:pathLst>
                <a:path w="49580" h="71276">
                  <a:moveTo>
                    <a:pt x="0" y="65435"/>
                  </a:moveTo>
                  <a:lnTo>
                    <a:pt x="39417" y="0"/>
                  </a:lnTo>
                  <a:lnTo>
                    <a:pt x="49580" y="6181"/>
                  </a:lnTo>
                  <a:lnTo>
                    <a:pt x="9603" y="71276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0" name="pg2299"/>
            <p:cNvSpPr/>
            <p:nvPr/>
          </p:nvSpPr>
          <p:spPr>
            <a:xfrm>
              <a:off x="3802451" y="2649864"/>
              <a:ext cx="49070" cy="71529"/>
            </a:xfrm>
            <a:custGeom>
              <a:avLst/>
              <a:pathLst>
                <a:path w="49070" h="71529">
                  <a:moveTo>
                    <a:pt x="0" y="65770"/>
                  </a:moveTo>
                  <a:lnTo>
                    <a:pt x="38854" y="0"/>
                  </a:lnTo>
                  <a:lnTo>
                    <a:pt x="49070" y="6094"/>
                  </a:lnTo>
                  <a:lnTo>
                    <a:pt x="9653" y="71529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1" name="pg2300"/>
            <p:cNvSpPr/>
            <p:nvPr/>
          </p:nvSpPr>
          <p:spPr>
            <a:xfrm>
              <a:off x="3792748" y="2643857"/>
              <a:ext cx="48557" cy="71777"/>
            </a:xfrm>
            <a:custGeom>
              <a:avLst/>
              <a:pathLst>
                <a:path w="48557" h="71777">
                  <a:moveTo>
                    <a:pt x="0" y="66101"/>
                  </a:moveTo>
                  <a:lnTo>
                    <a:pt x="38289" y="0"/>
                  </a:lnTo>
                  <a:lnTo>
                    <a:pt x="48557" y="6006"/>
                  </a:lnTo>
                  <a:lnTo>
                    <a:pt x="9702" y="7177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2" name="pg2301"/>
            <p:cNvSpPr/>
            <p:nvPr/>
          </p:nvSpPr>
          <p:spPr>
            <a:xfrm>
              <a:off x="3782997" y="2637939"/>
              <a:ext cx="48040" cy="72019"/>
            </a:xfrm>
            <a:custGeom>
              <a:avLst/>
              <a:pathLst>
                <a:path w="48040" h="72019">
                  <a:moveTo>
                    <a:pt x="0" y="66427"/>
                  </a:moveTo>
                  <a:lnTo>
                    <a:pt x="37721" y="0"/>
                  </a:lnTo>
                  <a:lnTo>
                    <a:pt x="48040" y="5918"/>
                  </a:lnTo>
                  <a:lnTo>
                    <a:pt x="9750" y="72019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3" name="pg2302"/>
            <p:cNvSpPr/>
            <p:nvPr/>
          </p:nvSpPr>
          <p:spPr>
            <a:xfrm>
              <a:off x="3773199" y="2632109"/>
              <a:ext cx="47520" cy="72257"/>
            </a:xfrm>
            <a:custGeom>
              <a:avLst/>
              <a:pathLst>
                <a:path w="47520" h="72257">
                  <a:moveTo>
                    <a:pt x="0" y="66748"/>
                  </a:moveTo>
                  <a:lnTo>
                    <a:pt x="37150" y="0"/>
                  </a:lnTo>
                  <a:lnTo>
                    <a:pt x="47520" y="5829"/>
                  </a:lnTo>
                  <a:lnTo>
                    <a:pt x="9798" y="7225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4" name="pg2303"/>
            <p:cNvSpPr/>
            <p:nvPr/>
          </p:nvSpPr>
          <p:spPr>
            <a:xfrm>
              <a:off x="3763353" y="2626368"/>
              <a:ext cx="46996" cy="72488"/>
            </a:xfrm>
            <a:custGeom>
              <a:avLst/>
              <a:pathLst>
                <a:path w="46996" h="72488">
                  <a:moveTo>
                    <a:pt x="0" y="67064"/>
                  </a:moveTo>
                  <a:lnTo>
                    <a:pt x="36577" y="0"/>
                  </a:lnTo>
                  <a:lnTo>
                    <a:pt x="46996" y="5740"/>
                  </a:lnTo>
                  <a:lnTo>
                    <a:pt x="9845" y="7248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5" name="pg2304"/>
            <p:cNvSpPr/>
            <p:nvPr/>
          </p:nvSpPr>
          <p:spPr>
            <a:xfrm>
              <a:off x="3753462" y="2620717"/>
              <a:ext cx="46468" cy="72715"/>
            </a:xfrm>
            <a:custGeom>
              <a:avLst/>
              <a:pathLst>
                <a:path w="46468" h="72715">
                  <a:moveTo>
                    <a:pt x="0" y="67375"/>
                  </a:moveTo>
                  <a:lnTo>
                    <a:pt x="36001" y="0"/>
                  </a:lnTo>
                  <a:lnTo>
                    <a:pt x="46468" y="5651"/>
                  </a:lnTo>
                  <a:lnTo>
                    <a:pt x="9891" y="7271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6" name="pg2305"/>
            <p:cNvSpPr/>
            <p:nvPr/>
          </p:nvSpPr>
          <p:spPr>
            <a:xfrm>
              <a:off x="3743525" y="2615156"/>
              <a:ext cx="45938" cy="72936"/>
            </a:xfrm>
            <a:custGeom>
              <a:avLst/>
              <a:pathLst>
                <a:path w="45938" h="72936">
                  <a:moveTo>
                    <a:pt x="0" y="67681"/>
                  </a:moveTo>
                  <a:lnTo>
                    <a:pt x="35422" y="0"/>
                  </a:lnTo>
                  <a:lnTo>
                    <a:pt x="45938" y="5561"/>
                  </a:lnTo>
                  <a:lnTo>
                    <a:pt x="9936" y="72936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7" name="pg2306"/>
            <p:cNvSpPr/>
            <p:nvPr/>
          </p:nvSpPr>
          <p:spPr>
            <a:xfrm>
              <a:off x="3733543" y="2609685"/>
              <a:ext cx="45404" cy="73152"/>
            </a:xfrm>
            <a:custGeom>
              <a:avLst/>
              <a:pathLst>
                <a:path w="45404" h="73152">
                  <a:moveTo>
                    <a:pt x="0" y="67982"/>
                  </a:moveTo>
                  <a:lnTo>
                    <a:pt x="34840" y="0"/>
                  </a:lnTo>
                  <a:lnTo>
                    <a:pt x="45404" y="5470"/>
                  </a:lnTo>
                  <a:lnTo>
                    <a:pt x="9981" y="73152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8" name="pg2307"/>
            <p:cNvSpPr/>
            <p:nvPr/>
          </p:nvSpPr>
          <p:spPr>
            <a:xfrm>
              <a:off x="3723518" y="2604305"/>
              <a:ext cx="44866" cy="73362"/>
            </a:xfrm>
            <a:custGeom>
              <a:avLst/>
              <a:pathLst>
                <a:path w="44866" h="73362">
                  <a:moveTo>
                    <a:pt x="0" y="68278"/>
                  </a:moveTo>
                  <a:lnTo>
                    <a:pt x="34256" y="0"/>
                  </a:lnTo>
                  <a:lnTo>
                    <a:pt x="44866" y="5380"/>
                  </a:lnTo>
                  <a:lnTo>
                    <a:pt x="10025" y="7336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9" name="pg2308"/>
            <p:cNvSpPr/>
            <p:nvPr/>
          </p:nvSpPr>
          <p:spPr>
            <a:xfrm>
              <a:off x="3713449" y="2599016"/>
              <a:ext cx="44325" cy="73567"/>
            </a:xfrm>
            <a:custGeom>
              <a:avLst/>
              <a:pathLst>
                <a:path w="44325" h="73567">
                  <a:moveTo>
                    <a:pt x="0" y="68569"/>
                  </a:moveTo>
                  <a:lnTo>
                    <a:pt x="33670" y="0"/>
                  </a:lnTo>
                  <a:lnTo>
                    <a:pt x="44325" y="5288"/>
                  </a:lnTo>
                  <a:lnTo>
                    <a:pt x="10068" y="7356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0" name="pg2309"/>
            <p:cNvSpPr/>
            <p:nvPr/>
          </p:nvSpPr>
          <p:spPr>
            <a:xfrm>
              <a:off x="3703338" y="2593819"/>
              <a:ext cx="43781" cy="73767"/>
            </a:xfrm>
            <a:custGeom>
              <a:avLst/>
              <a:pathLst>
                <a:path w="43781" h="73767">
                  <a:moveTo>
                    <a:pt x="0" y="68855"/>
                  </a:moveTo>
                  <a:lnTo>
                    <a:pt x="33081" y="0"/>
                  </a:lnTo>
                  <a:lnTo>
                    <a:pt x="43781" y="5197"/>
                  </a:lnTo>
                  <a:lnTo>
                    <a:pt x="10111" y="7376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1" name="pg2310"/>
            <p:cNvSpPr/>
            <p:nvPr/>
          </p:nvSpPr>
          <p:spPr>
            <a:xfrm>
              <a:off x="3693185" y="2588713"/>
              <a:ext cx="43234" cy="73961"/>
            </a:xfrm>
            <a:custGeom>
              <a:avLst/>
              <a:pathLst>
                <a:path w="43234" h="73961">
                  <a:moveTo>
                    <a:pt x="0" y="69137"/>
                  </a:moveTo>
                  <a:lnTo>
                    <a:pt x="32489" y="0"/>
                  </a:lnTo>
                  <a:lnTo>
                    <a:pt x="43234" y="5105"/>
                  </a:lnTo>
                  <a:lnTo>
                    <a:pt x="10152" y="7396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2" name="pg2311"/>
            <p:cNvSpPr/>
            <p:nvPr/>
          </p:nvSpPr>
          <p:spPr>
            <a:xfrm>
              <a:off x="3682991" y="2583700"/>
              <a:ext cx="42683" cy="74150"/>
            </a:xfrm>
            <a:custGeom>
              <a:avLst/>
              <a:pathLst>
                <a:path w="42683" h="74150">
                  <a:moveTo>
                    <a:pt x="0" y="69412"/>
                  </a:moveTo>
                  <a:lnTo>
                    <a:pt x="31896" y="0"/>
                  </a:lnTo>
                  <a:lnTo>
                    <a:pt x="42683" y="5013"/>
                  </a:lnTo>
                  <a:lnTo>
                    <a:pt x="10193" y="74150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3" name="pg2312"/>
            <p:cNvSpPr/>
            <p:nvPr/>
          </p:nvSpPr>
          <p:spPr>
            <a:xfrm>
              <a:off x="3672757" y="2578780"/>
              <a:ext cx="42130" cy="74333"/>
            </a:xfrm>
            <a:custGeom>
              <a:avLst/>
              <a:pathLst>
                <a:path w="42130" h="74333">
                  <a:moveTo>
                    <a:pt x="0" y="69683"/>
                  </a:moveTo>
                  <a:lnTo>
                    <a:pt x="31300" y="0"/>
                  </a:lnTo>
                  <a:lnTo>
                    <a:pt x="42130" y="4920"/>
                  </a:lnTo>
                  <a:lnTo>
                    <a:pt x="10234" y="74333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4" name="pg2313"/>
            <p:cNvSpPr/>
            <p:nvPr/>
          </p:nvSpPr>
          <p:spPr>
            <a:xfrm>
              <a:off x="3662483" y="2573952"/>
              <a:ext cx="41573" cy="74511"/>
            </a:xfrm>
            <a:custGeom>
              <a:avLst/>
              <a:pathLst>
                <a:path w="41573" h="74511">
                  <a:moveTo>
                    <a:pt x="0" y="69949"/>
                  </a:moveTo>
                  <a:lnTo>
                    <a:pt x="30701" y="0"/>
                  </a:lnTo>
                  <a:lnTo>
                    <a:pt x="41573" y="4827"/>
                  </a:lnTo>
                  <a:lnTo>
                    <a:pt x="10273" y="7451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5" name="pg2314"/>
            <p:cNvSpPr/>
            <p:nvPr/>
          </p:nvSpPr>
          <p:spPr>
            <a:xfrm>
              <a:off x="3652171" y="2569218"/>
              <a:ext cx="41013" cy="74683"/>
            </a:xfrm>
            <a:custGeom>
              <a:avLst/>
              <a:pathLst>
                <a:path w="41013" h="74683">
                  <a:moveTo>
                    <a:pt x="0" y="70210"/>
                  </a:moveTo>
                  <a:lnTo>
                    <a:pt x="30100" y="0"/>
                  </a:lnTo>
                  <a:lnTo>
                    <a:pt x="41013" y="4734"/>
                  </a:lnTo>
                  <a:lnTo>
                    <a:pt x="10312" y="7468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6" name="pg2315"/>
            <p:cNvSpPr/>
            <p:nvPr/>
          </p:nvSpPr>
          <p:spPr>
            <a:xfrm>
              <a:off x="3641821" y="2564577"/>
              <a:ext cx="40451" cy="74850"/>
            </a:xfrm>
            <a:custGeom>
              <a:avLst/>
              <a:pathLst>
                <a:path w="40451" h="74850">
                  <a:moveTo>
                    <a:pt x="0" y="70465"/>
                  </a:moveTo>
                  <a:lnTo>
                    <a:pt x="29497" y="0"/>
                  </a:lnTo>
                  <a:lnTo>
                    <a:pt x="40451" y="4640"/>
                  </a:lnTo>
                  <a:lnTo>
                    <a:pt x="10350" y="7485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7" name="pg2316"/>
            <p:cNvSpPr/>
            <p:nvPr/>
          </p:nvSpPr>
          <p:spPr>
            <a:xfrm>
              <a:off x="3631433" y="2560031"/>
              <a:ext cx="39885" cy="75012"/>
            </a:xfrm>
            <a:custGeom>
              <a:avLst/>
              <a:pathLst>
                <a:path w="39885" h="75012">
                  <a:moveTo>
                    <a:pt x="0" y="70715"/>
                  </a:moveTo>
                  <a:lnTo>
                    <a:pt x="28892" y="0"/>
                  </a:lnTo>
                  <a:lnTo>
                    <a:pt x="39885" y="4546"/>
                  </a:lnTo>
                  <a:lnTo>
                    <a:pt x="10387" y="7501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8" name="pg2317"/>
            <p:cNvSpPr/>
            <p:nvPr/>
          </p:nvSpPr>
          <p:spPr>
            <a:xfrm>
              <a:off x="3621009" y="2555579"/>
              <a:ext cx="39316" cy="75167"/>
            </a:xfrm>
            <a:custGeom>
              <a:avLst/>
              <a:pathLst>
                <a:path w="39316" h="75167">
                  <a:moveTo>
                    <a:pt x="0" y="70960"/>
                  </a:moveTo>
                  <a:lnTo>
                    <a:pt x="28285" y="0"/>
                  </a:lnTo>
                  <a:lnTo>
                    <a:pt x="39316" y="4452"/>
                  </a:lnTo>
                  <a:lnTo>
                    <a:pt x="10423" y="7516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9" name="pg2318"/>
            <p:cNvSpPr/>
            <p:nvPr/>
          </p:nvSpPr>
          <p:spPr>
            <a:xfrm>
              <a:off x="3610549" y="2551222"/>
              <a:ext cx="38745" cy="75318"/>
            </a:xfrm>
            <a:custGeom>
              <a:avLst/>
              <a:pathLst>
                <a:path w="38745" h="75318">
                  <a:moveTo>
                    <a:pt x="0" y="71200"/>
                  </a:moveTo>
                  <a:lnTo>
                    <a:pt x="27676" y="0"/>
                  </a:lnTo>
                  <a:lnTo>
                    <a:pt x="38745" y="4357"/>
                  </a:lnTo>
                  <a:lnTo>
                    <a:pt x="10459" y="7531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0" name="pg2319"/>
            <p:cNvSpPr/>
            <p:nvPr/>
          </p:nvSpPr>
          <p:spPr>
            <a:xfrm>
              <a:off x="3600055" y="2546960"/>
              <a:ext cx="38170" cy="75463"/>
            </a:xfrm>
            <a:custGeom>
              <a:avLst/>
              <a:pathLst>
                <a:path w="38170" h="75463">
                  <a:moveTo>
                    <a:pt x="0" y="71435"/>
                  </a:moveTo>
                  <a:lnTo>
                    <a:pt x="27064" y="0"/>
                  </a:lnTo>
                  <a:lnTo>
                    <a:pt x="38170" y="4262"/>
                  </a:lnTo>
                  <a:lnTo>
                    <a:pt x="10494" y="7546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1" name="pg2320"/>
            <p:cNvSpPr/>
            <p:nvPr/>
          </p:nvSpPr>
          <p:spPr>
            <a:xfrm>
              <a:off x="3589526" y="2542793"/>
              <a:ext cx="37593" cy="75602"/>
            </a:xfrm>
            <a:custGeom>
              <a:avLst/>
              <a:pathLst>
                <a:path w="37593" h="75602">
                  <a:moveTo>
                    <a:pt x="0" y="71664"/>
                  </a:moveTo>
                  <a:lnTo>
                    <a:pt x="26451" y="0"/>
                  </a:lnTo>
                  <a:lnTo>
                    <a:pt x="37593" y="4166"/>
                  </a:lnTo>
                  <a:lnTo>
                    <a:pt x="10528" y="7560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2" name="pg2321"/>
            <p:cNvSpPr/>
            <p:nvPr/>
          </p:nvSpPr>
          <p:spPr>
            <a:xfrm>
              <a:off x="3578964" y="2538721"/>
              <a:ext cx="37013" cy="75736"/>
            </a:xfrm>
            <a:custGeom>
              <a:avLst/>
              <a:pathLst>
                <a:path w="37013" h="75736">
                  <a:moveTo>
                    <a:pt x="0" y="71888"/>
                  </a:moveTo>
                  <a:lnTo>
                    <a:pt x="25836" y="0"/>
                  </a:lnTo>
                  <a:lnTo>
                    <a:pt x="37013" y="4071"/>
                  </a:lnTo>
                  <a:lnTo>
                    <a:pt x="10562" y="7573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3" name="pg2322"/>
            <p:cNvSpPr/>
            <p:nvPr/>
          </p:nvSpPr>
          <p:spPr>
            <a:xfrm>
              <a:off x="3568369" y="2534746"/>
              <a:ext cx="36431" cy="75864"/>
            </a:xfrm>
            <a:custGeom>
              <a:avLst/>
              <a:pathLst>
                <a:path w="36431" h="75864">
                  <a:moveTo>
                    <a:pt x="0" y="72107"/>
                  </a:moveTo>
                  <a:lnTo>
                    <a:pt x="25219" y="0"/>
                  </a:lnTo>
                  <a:lnTo>
                    <a:pt x="36431" y="3975"/>
                  </a:lnTo>
                  <a:lnTo>
                    <a:pt x="10594" y="7586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4" name="pg2323"/>
            <p:cNvSpPr/>
            <p:nvPr/>
          </p:nvSpPr>
          <p:spPr>
            <a:xfrm>
              <a:off x="3557743" y="2530867"/>
              <a:ext cx="35845" cy="75986"/>
            </a:xfrm>
            <a:custGeom>
              <a:avLst/>
              <a:pathLst>
                <a:path w="35845" h="75986">
                  <a:moveTo>
                    <a:pt x="0" y="72321"/>
                  </a:moveTo>
                  <a:lnTo>
                    <a:pt x="24600" y="0"/>
                  </a:lnTo>
                  <a:lnTo>
                    <a:pt x="35845" y="3879"/>
                  </a:lnTo>
                  <a:lnTo>
                    <a:pt x="10626" y="7598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5" name="pg2324"/>
            <p:cNvSpPr/>
            <p:nvPr/>
          </p:nvSpPr>
          <p:spPr>
            <a:xfrm>
              <a:off x="3547085" y="2527085"/>
              <a:ext cx="35257" cy="76103"/>
            </a:xfrm>
            <a:custGeom>
              <a:avLst/>
              <a:pathLst>
                <a:path w="35257" h="76103">
                  <a:moveTo>
                    <a:pt x="0" y="72529"/>
                  </a:moveTo>
                  <a:lnTo>
                    <a:pt x="23979" y="0"/>
                  </a:lnTo>
                  <a:lnTo>
                    <a:pt x="35257" y="3782"/>
                  </a:lnTo>
                  <a:lnTo>
                    <a:pt x="10657" y="761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6" name="pg2325"/>
            <p:cNvSpPr/>
            <p:nvPr/>
          </p:nvSpPr>
          <p:spPr>
            <a:xfrm>
              <a:off x="3536398" y="2523399"/>
              <a:ext cx="34667" cy="76215"/>
            </a:xfrm>
            <a:custGeom>
              <a:avLst/>
              <a:pathLst>
                <a:path w="34667" h="76215">
                  <a:moveTo>
                    <a:pt x="0" y="72732"/>
                  </a:moveTo>
                  <a:lnTo>
                    <a:pt x="23356" y="0"/>
                  </a:lnTo>
                  <a:lnTo>
                    <a:pt x="34667" y="3685"/>
                  </a:lnTo>
                  <a:lnTo>
                    <a:pt x="10687" y="7621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7" name="pg2326"/>
            <p:cNvSpPr/>
            <p:nvPr/>
          </p:nvSpPr>
          <p:spPr>
            <a:xfrm>
              <a:off x="3525681" y="2519810"/>
              <a:ext cx="34073" cy="76320"/>
            </a:xfrm>
            <a:custGeom>
              <a:avLst/>
              <a:pathLst>
                <a:path w="34073" h="76320">
                  <a:moveTo>
                    <a:pt x="0" y="72929"/>
                  </a:moveTo>
                  <a:lnTo>
                    <a:pt x="22732" y="0"/>
                  </a:lnTo>
                  <a:lnTo>
                    <a:pt x="34073" y="3588"/>
                  </a:lnTo>
                  <a:lnTo>
                    <a:pt x="10717" y="7632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8" name="pg2327"/>
            <p:cNvSpPr/>
            <p:nvPr/>
          </p:nvSpPr>
          <p:spPr>
            <a:xfrm>
              <a:off x="3514935" y="2516319"/>
              <a:ext cx="33478" cy="76421"/>
            </a:xfrm>
            <a:custGeom>
              <a:avLst/>
              <a:pathLst>
                <a:path w="33478" h="76421">
                  <a:moveTo>
                    <a:pt x="0" y="73122"/>
                  </a:moveTo>
                  <a:lnTo>
                    <a:pt x="22106" y="0"/>
                  </a:lnTo>
                  <a:lnTo>
                    <a:pt x="33478" y="3491"/>
                  </a:lnTo>
                  <a:lnTo>
                    <a:pt x="10745" y="7642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9" name="pg2328"/>
            <p:cNvSpPr/>
            <p:nvPr/>
          </p:nvSpPr>
          <p:spPr>
            <a:xfrm>
              <a:off x="3504161" y="2512926"/>
              <a:ext cx="32880" cy="76515"/>
            </a:xfrm>
            <a:custGeom>
              <a:avLst/>
              <a:pathLst>
                <a:path w="32880" h="76515">
                  <a:moveTo>
                    <a:pt x="0" y="73308"/>
                  </a:moveTo>
                  <a:lnTo>
                    <a:pt x="21478" y="0"/>
                  </a:lnTo>
                  <a:lnTo>
                    <a:pt x="32880" y="3393"/>
                  </a:lnTo>
                  <a:lnTo>
                    <a:pt x="10773" y="7651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0" name="pg2329"/>
            <p:cNvSpPr/>
            <p:nvPr/>
          </p:nvSpPr>
          <p:spPr>
            <a:xfrm>
              <a:off x="3493360" y="2509630"/>
              <a:ext cx="32279" cy="76604"/>
            </a:xfrm>
            <a:custGeom>
              <a:avLst/>
              <a:pathLst>
                <a:path w="32279" h="76604">
                  <a:moveTo>
                    <a:pt x="0" y="73490"/>
                  </a:moveTo>
                  <a:lnTo>
                    <a:pt x="20849" y="0"/>
                  </a:lnTo>
                  <a:lnTo>
                    <a:pt x="32279" y="3295"/>
                  </a:lnTo>
                  <a:lnTo>
                    <a:pt x="10800" y="7660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1" name="pg2330"/>
            <p:cNvSpPr/>
            <p:nvPr/>
          </p:nvSpPr>
          <p:spPr>
            <a:xfrm>
              <a:off x="3482533" y="2506432"/>
              <a:ext cx="31676" cy="76687"/>
            </a:xfrm>
            <a:custGeom>
              <a:avLst/>
              <a:pathLst>
                <a:path w="31676" h="76687">
                  <a:moveTo>
                    <a:pt x="0" y="73666"/>
                  </a:moveTo>
                  <a:lnTo>
                    <a:pt x="20219" y="0"/>
                  </a:lnTo>
                  <a:lnTo>
                    <a:pt x="31676" y="3197"/>
                  </a:lnTo>
                  <a:lnTo>
                    <a:pt x="10827" y="7668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2" name="pg2331"/>
            <p:cNvSpPr/>
            <p:nvPr/>
          </p:nvSpPr>
          <p:spPr>
            <a:xfrm>
              <a:off x="3471680" y="2503333"/>
              <a:ext cx="31071" cy="76765"/>
            </a:xfrm>
            <a:custGeom>
              <a:avLst/>
              <a:pathLst>
                <a:path w="31071" h="76765">
                  <a:moveTo>
                    <a:pt x="0" y="73836"/>
                  </a:moveTo>
                  <a:lnTo>
                    <a:pt x="19586" y="0"/>
                  </a:lnTo>
                  <a:lnTo>
                    <a:pt x="31071" y="3099"/>
                  </a:lnTo>
                  <a:lnTo>
                    <a:pt x="10852" y="7676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3" name="pg2332"/>
            <p:cNvSpPr/>
            <p:nvPr/>
          </p:nvSpPr>
          <p:spPr>
            <a:xfrm>
              <a:off x="3460803" y="2500332"/>
              <a:ext cx="30464" cy="76837"/>
            </a:xfrm>
            <a:custGeom>
              <a:avLst/>
              <a:pathLst>
                <a:path w="30464" h="76837">
                  <a:moveTo>
                    <a:pt x="0" y="74002"/>
                  </a:moveTo>
                  <a:lnTo>
                    <a:pt x="18953" y="0"/>
                  </a:lnTo>
                  <a:lnTo>
                    <a:pt x="30464" y="3000"/>
                  </a:lnTo>
                  <a:lnTo>
                    <a:pt x="10877" y="7683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4" name="pg2333"/>
            <p:cNvSpPr/>
            <p:nvPr/>
          </p:nvSpPr>
          <p:spPr>
            <a:xfrm>
              <a:off x="3449902" y="2497430"/>
              <a:ext cx="29854" cy="76904"/>
            </a:xfrm>
            <a:custGeom>
              <a:avLst/>
              <a:pathLst>
                <a:path w="29854" h="76904">
                  <a:moveTo>
                    <a:pt x="0" y="74161"/>
                  </a:moveTo>
                  <a:lnTo>
                    <a:pt x="18318" y="0"/>
                  </a:lnTo>
                  <a:lnTo>
                    <a:pt x="29854" y="2902"/>
                  </a:lnTo>
                  <a:lnTo>
                    <a:pt x="10901" y="7690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5" name="pg2334"/>
            <p:cNvSpPr/>
            <p:nvPr/>
          </p:nvSpPr>
          <p:spPr>
            <a:xfrm>
              <a:off x="3438977" y="2494627"/>
              <a:ext cx="29242" cy="76964"/>
            </a:xfrm>
            <a:custGeom>
              <a:avLst/>
              <a:pathLst>
                <a:path w="29242" h="76964">
                  <a:moveTo>
                    <a:pt x="0" y="74316"/>
                  </a:moveTo>
                  <a:lnTo>
                    <a:pt x="17681" y="0"/>
                  </a:lnTo>
                  <a:lnTo>
                    <a:pt x="29242" y="2803"/>
                  </a:lnTo>
                  <a:lnTo>
                    <a:pt x="10924" y="7696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6" name="pg2335"/>
            <p:cNvSpPr/>
            <p:nvPr/>
          </p:nvSpPr>
          <p:spPr>
            <a:xfrm>
              <a:off x="3428031" y="2491923"/>
              <a:ext cx="28628" cy="77019"/>
            </a:xfrm>
            <a:custGeom>
              <a:avLst/>
              <a:pathLst>
                <a:path w="28628" h="77019">
                  <a:moveTo>
                    <a:pt x="0" y="74464"/>
                  </a:moveTo>
                  <a:lnTo>
                    <a:pt x="17044" y="0"/>
                  </a:lnTo>
                  <a:lnTo>
                    <a:pt x="28628" y="2703"/>
                  </a:lnTo>
                  <a:lnTo>
                    <a:pt x="10946" y="7701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7" name="pg2336"/>
            <p:cNvSpPr/>
            <p:nvPr/>
          </p:nvSpPr>
          <p:spPr>
            <a:xfrm>
              <a:off x="3417062" y="2489319"/>
              <a:ext cx="28012" cy="77069"/>
            </a:xfrm>
            <a:custGeom>
              <a:avLst/>
              <a:pathLst>
                <a:path w="28012" h="77069">
                  <a:moveTo>
                    <a:pt x="0" y="74608"/>
                  </a:moveTo>
                  <a:lnTo>
                    <a:pt x="16405" y="0"/>
                  </a:lnTo>
                  <a:lnTo>
                    <a:pt x="28012" y="2604"/>
                  </a:lnTo>
                  <a:lnTo>
                    <a:pt x="10968" y="7706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8" name="pg2337"/>
            <p:cNvSpPr/>
            <p:nvPr/>
          </p:nvSpPr>
          <p:spPr>
            <a:xfrm>
              <a:off x="3406074" y="2486814"/>
              <a:ext cx="27394" cy="77113"/>
            </a:xfrm>
            <a:custGeom>
              <a:avLst/>
              <a:pathLst>
                <a:path w="27394" h="77113">
                  <a:moveTo>
                    <a:pt x="0" y="74746"/>
                  </a:moveTo>
                  <a:lnTo>
                    <a:pt x="15765" y="0"/>
                  </a:lnTo>
                  <a:lnTo>
                    <a:pt x="27394" y="2504"/>
                  </a:lnTo>
                  <a:lnTo>
                    <a:pt x="10988" y="7711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9" name="pg2338"/>
            <p:cNvSpPr/>
            <p:nvPr/>
          </p:nvSpPr>
          <p:spPr>
            <a:xfrm>
              <a:off x="3395065" y="2484409"/>
              <a:ext cx="26773" cy="77151"/>
            </a:xfrm>
            <a:custGeom>
              <a:avLst/>
              <a:pathLst>
                <a:path w="26773" h="77151">
                  <a:moveTo>
                    <a:pt x="0" y="74878"/>
                  </a:moveTo>
                  <a:lnTo>
                    <a:pt x="15123" y="0"/>
                  </a:lnTo>
                  <a:lnTo>
                    <a:pt x="26773" y="2405"/>
                  </a:lnTo>
                  <a:lnTo>
                    <a:pt x="11008" y="7715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0" name="pg2339"/>
            <p:cNvSpPr/>
            <p:nvPr/>
          </p:nvSpPr>
          <p:spPr>
            <a:xfrm>
              <a:off x="3384037" y="2482104"/>
              <a:ext cx="26151" cy="77183"/>
            </a:xfrm>
            <a:custGeom>
              <a:avLst/>
              <a:pathLst>
                <a:path w="26151" h="77183">
                  <a:moveTo>
                    <a:pt x="0" y="75005"/>
                  </a:moveTo>
                  <a:lnTo>
                    <a:pt x="14481" y="0"/>
                  </a:lnTo>
                  <a:lnTo>
                    <a:pt x="26151" y="2305"/>
                  </a:lnTo>
                  <a:lnTo>
                    <a:pt x="11027" y="7718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1" name="pg2340"/>
            <p:cNvSpPr/>
            <p:nvPr/>
          </p:nvSpPr>
          <p:spPr>
            <a:xfrm>
              <a:off x="3372991" y="2479899"/>
              <a:ext cx="25527" cy="77210"/>
            </a:xfrm>
            <a:custGeom>
              <a:avLst/>
              <a:pathLst>
                <a:path w="25527" h="77210">
                  <a:moveTo>
                    <a:pt x="0" y="75126"/>
                  </a:moveTo>
                  <a:lnTo>
                    <a:pt x="13837" y="0"/>
                  </a:lnTo>
                  <a:lnTo>
                    <a:pt x="25527" y="2204"/>
                  </a:lnTo>
                  <a:lnTo>
                    <a:pt x="11046" y="7721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2" name="pg2341"/>
            <p:cNvSpPr/>
            <p:nvPr/>
          </p:nvSpPr>
          <p:spPr>
            <a:xfrm>
              <a:off x="3361927" y="2477794"/>
              <a:ext cx="24901" cy="77231"/>
            </a:xfrm>
            <a:custGeom>
              <a:avLst/>
              <a:pathLst>
                <a:path w="24901" h="77231">
                  <a:moveTo>
                    <a:pt x="0" y="75242"/>
                  </a:moveTo>
                  <a:lnTo>
                    <a:pt x="13193" y="0"/>
                  </a:lnTo>
                  <a:lnTo>
                    <a:pt x="24901" y="2104"/>
                  </a:lnTo>
                  <a:lnTo>
                    <a:pt x="11063" y="7723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3" name="pg2342"/>
            <p:cNvSpPr/>
            <p:nvPr/>
          </p:nvSpPr>
          <p:spPr>
            <a:xfrm>
              <a:off x="3350847" y="2475790"/>
              <a:ext cx="24273" cy="77246"/>
            </a:xfrm>
            <a:custGeom>
              <a:avLst/>
              <a:pathLst>
                <a:path w="24273" h="77246">
                  <a:moveTo>
                    <a:pt x="0" y="75353"/>
                  </a:moveTo>
                  <a:lnTo>
                    <a:pt x="12547" y="0"/>
                  </a:lnTo>
                  <a:lnTo>
                    <a:pt x="24273" y="2004"/>
                  </a:lnTo>
                  <a:lnTo>
                    <a:pt x="11080" y="7724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4" name="pg2343"/>
            <p:cNvSpPr/>
            <p:nvPr/>
          </p:nvSpPr>
          <p:spPr>
            <a:xfrm>
              <a:off x="3339751" y="2473886"/>
              <a:ext cx="23644" cy="77256"/>
            </a:xfrm>
            <a:custGeom>
              <a:avLst/>
              <a:pathLst>
                <a:path w="23644" h="77256">
                  <a:moveTo>
                    <a:pt x="0" y="75457"/>
                  </a:moveTo>
                  <a:lnTo>
                    <a:pt x="11901" y="0"/>
                  </a:lnTo>
                  <a:lnTo>
                    <a:pt x="23644" y="1903"/>
                  </a:lnTo>
                  <a:lnTo>
                    <a:pt x="11096" y="7725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5" name="pg2344"/>
            <p:cNvSpPr/>
            <p:nvPr/>
          </p:nvSpPr>
          <p:spPr>
            <a:xfrm>
              <a:off x="3328640" y="2472083"/>
              <a:ext cx="23012" cy="77260"/>
            </a:xfrm>
            <a:custGeom>
              <a:avLst/>
              <a:pathLst>
                <a:path w="23012" h="77260">
                  <a:moveTo>
                    <a:pt x="0" y="75557"/>
                  </a:moveTo>
                  <a:lnTo>
                    <a:pt x="11254" y="0"/>
                  </a:lnTo>
                  <a:lnTo>
                    <a:pt x="23012" y="1802"/>
                  </a:lnTo>
                  <a:lnTo>
                    <a:pt x="11111" y="7726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6" name="pg2345"/>
            <p:cNvSpPr/>
            <p:nvPr/>
          </p:nvSpPr>
          <p:spPr>
            <a:xfrm>
              <a:off x="3317515" y="2470381"/>
              <a:ext cx="22379" cy="77259"/>
            </a:xfrm>
            <a:custGeom>
              <a:avLst/>
              <a:pathLst>
                <a:path w="22379" h="77259">
                  <a:moveTo>
                    <a:pt x="0" y="75650"/>
                  </a:moveTo>
                  <a:lnTo>
                    <a:pt x="10606" y="0"/>
                  </a:lnTo>
                  <a:lnTo>
                    <a:pt x="22379" y="1702"/>
                  </a:lnTo>
                  <a:lnTo>
                    <a:pt x="11125" y="7725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7" name="pg2346"/>
            <p:cNvSpPr/>
            <p:nvPr/>
          </p:nvSpPr>
          <p:spPr>
            <a:xfrm>
              <a:off x="3306376" y="2468780"/>
              <a:ext cx="21744" cy="77251"/>
            </a:xfrm>
            <a:custGeom>
              <a:avLst/>
              <a:pathLst>
                <a:path w="21744" h="77251">
                  <a:moveTo>
                    <a:pt x="0" y="75738"/>
                  </a:moveTo>
                  <a:lnTo>
                    <a:pt x="9957" y="0"/>
                  </a:lnTo>
                  <a:lnTo>
                    <a:pt x="21744" y="1601"/>
                  </a:lnTo>
                  <a:lnTo>
                    <a:pt x="11138" y="7725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8" name="pg2347"/>
            <p:cNvSpPr/>
            <p:nvPr/>
          </p:nvSpPr>
          <p:spPr>
            <a:xfrm>
              <a:off x="3295225" y="2467280"/>
              <a:ext cx="21108" cy="77238"/>
            </a:xfrm>
            <a:custGeom>
              <a:avLst/>
              <a:pathLst>
                <a:path w="21108" h="77238">
                  <a:moveTo>
                    <a:pt x="0" y="75821"/>
                  </a:moveTo>
                  <a:lnTo>
                    <a:pt x="9307" y="0"/>
                  </a:lnTo>
                  <a:lnTo>
                    <a:pt x="21108" y="1500"/>
                  </a:lnTo>
                  <a:lnTo>
                    <a:pt x="11151" y="7723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9" name="pg2348"/>
            <p:cNvSpPr/>
            <p:nvPr/>
          </p:nvSpPr>
          <p:spPr>
            <a:xfrm>
              <a:off x="3284062" y="2465881"/>
              <a:ext cx="20470" cy="77220"/>
            </a:xfrm>
            <a:custGeom>
              <a:avLst/>
              <a:pathLst>
                <a:path w="20470" h="77220">
                  <a:moveTo>
                    <a:pt x="0" y="75898"/>
                  </a:moveTo>
                  <a:lnTo>
                    <a:pt x="8657" y="0"/>
                  </a:lnTo>
                  <a:lnTo>
                    <a:pt x="20470" y="1398"/>
                  </a:lnTo>
                  <a:lnTo>
                    <a:pt x="11162" y="7722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0" name="pg2349"/>
            <p:cNvSpPr/>
            <p:nvPr/>
          </p:nvSpPr>
          <p:spPr>
            <a:xfrm>
              <a:off x="3272888" y="2464583"/>
              <a:ext cx="19831" cy="77195"/>
            </a:xfrm>
            <a:custGeom>
              <a:avLst/>
              <a:pathLst>
                <a:path w="19831" h="77195">
                  <a:moveTo>
                    <a:pt x="0" y="75969"/>
                  </a:moveTo>
                  <a:lnTo>
                    <a:pt x="8006" y="0"/>
                  </a:lnTo>
                  <a:lnTo>
                    <a:pt x="19831" y="1297"/>
                  </a:lnTo>
                  <a:lnTo>
                    <a:pt x="11173" y="771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1" name="pg2350"/>
            <p:cNvSpPr/>
            <p:nvPr/>
          </p:nvSpPr>
          <p:spPr>
            <a:xfrm>
              <a:off x="3261704" y="2463387"/>
              <a:ext cx="19190" cy="77165"/>
            </a:xfrm>
            <a:custGeom>
              <a:avLst/>
              <a:pathLst>
                <a:path w="19190" h="77165">
                  <a:moveTo>
                    <a:pt x="0" y="76035"/>
                  </a:moveTo>
                  <a:lnTo>
                    <a:pt x="7355" y="0"/>
                  </a:lnTo>
                  <a:lnTo>
                    <a:pt x="19190" y="1196"/>
                  </a:lnTo>
                  <a:lnTo>
                    <a:pt x="11183" y="7716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2" name="pg2351"/>
            <p:cNvSpPr/>
            <p:nvPr/>
          </p:nvSpPr>
          <p:spPr>
            <a:xfrm>
              <a:off x="3250511" y="2462293"/>
              <a:ext cx="18548" cy="77130"/>
            </a:xfrm>
            <a:custGeom>
              <a:avLst/>
              <a:pathLst>
                <a:path w="18548" h="77130">
                  <a:moveTo>
                    <a:pt x="0" y="76095"/>
                  </a:moveTo>
                  <a:lnTo>
                    <a:pt x="6703" y="0"/>
                  </a:lnTo>
                  <a:lnTo>
                    <a:pt x="18548" y="1094"/>
                  </a:lnTo>
                  <a:lnTo>
                    <a:pt x="11193" y="7713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3" name="pg2352"/>
            <p:cNvSpPr/>
            <p:nvPr/>
          </p:nvSpPr>
          <p:spPr>
            <a:xfrm>
              <a:off x="3239310" y="2461300"/>
              <a:ext cx="17904" cy="77088"/>
            </a:xfrm>
            <a:custGeom>
              <a:avLst/>
              <a:pathLst>
                <a:path w="17904" h="77088">
                  <a:moveTo>
                    <a:pt x="0" y="76150"/>
                  </a:moveTo>
                  <a:lnTo>
                    <a:pt x="6050" y="0"/>
                  </a:lnTo>
                  <a:lnTo>
                    <a:pt x="17904" y="993"/>
                  </a:lnTo>
                  <a:lnTo>
                    <a:pt x="11201" y="7708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4" name="pg2353"/>
            <p:cNvSpPr/>
            <p:nvPr/>
          </p:nvSpPr>
          <p:spPr>
            <a:xfrm>
              <a:off x="3228100" y="2460408"/>
              <a:ext cx="17259" cy="77042"/>
            </a:xfrm>
            <a:custGeom>
              <a:avLst/>
              <a:pathLst>
                <a:path w="17259" h="77042">
                  <a:moveTo>
                    <a:pt x="0" y="76199"/>
                  </a:moveTo>
                  <a:lnTo>
                    <a:pt x="5397" y="0"/>
                  </a:lnTo>
                  <a:lnTo>
                    <a:pt x="17259" y="891"/>
                  </a:lnTo>
                  <a:lnTo>
                    <a:pt x="11209" y="7704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5" name="pg2354"/>
            <p:cNvSpPr/>
            <p:nvPr/>
          </p:nvSpPr>
          <p:spPr>
            <a:xfrm>
              <a:off x="3216884" y="2459619"/>
              <a:ext cx="16613" cy="76989"/>
            </a:xfrm>
            <a:custGeom>
              <a:avLst/>
              <a:pathLst>
                <a:path w="16613" h="76989">
                  <a:moveTo>
                    <a:pt x="0" y="76243"/>
                  </a:moveTo>
                  <a:lnTo>
                    <a:pt x="4744" y="0"/>
                  </a:lnTo>
                  <a:lnTo>
                    <a:pt x="16613" y="789"/>
                  </a:lnTo>
                  <a:lnTo>
                    <a:pt x="11216" y="7698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6" name="pg2355"/>
            <p:cNvSpPr/>
            <p:nvPr/>
          </p:nvSpPr>
          <p:spPr>
            <a:xfrm>
              <a:off x="3205662" y="2458931"/>
              <a:ext cx="15966" cy="76931"/>
            </a:xfrm>
            <a:custGeom>
              <a:avLst/>
              <a:pathLst>
                <a:path w="15966" h="76931">
                  <a:moveTo>
                    <a:pt x="0" y="76281"/>
                  </a:moveTo>
                  <a:lnTo>
                    <a:pt x="4090" y="0"/>
                  </a:lnTo>
                  <a:lnTo>
                    <a:pt x="15966" y="687"/>
                  </a:lnTo>
                  <a:lnTo>
                    <a:pt x="11222" y="7693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7" name="pg2356"/>
            <p:cNvSpPr/>
            <p:nvPr/>
          </p:nvSpPr>
          <p:spPr>
            <a:xfrm>
              <a:off x="3194435" y="2458345"/>
              <a:ext cx="15317" cy="76867"/>
            </a:xfrm>
            <a:custGeom>
              <a:avLst/>
              <a:pathLst>
                <a:path w="15317" h="76867">
                  <a:moveTo>
                    <a:pt x="0" y="76313"/>
                  </a:moveTo>
                  <a:lnTo>
                    <a:pt x="3436" y="0"/>
                  </a:lnTo>
                  <a:lnTo>
                    <a:pt x="15317" y="586"/>
                  </a:lnTo>
                  <a:lnTo>
                    <a:pt x="11227" y="7686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8" name="pg2357"/>
            <p:cNvSpPr/>
            <p:nvPr/>
          </p:nvSpPr>
          <p:spPr>
            <a:xfrm>
              <a:off x="3183203" y="2457860"/>
              <a:ext cx="14668" cy="76797"/>
            </a:xfrm>
            <a:custGeom>
              <a:avLst/>
              <a:pathLst>
                <a:path w="14668" h="76797">
                  <a:moveTo>
                    <a:pt x="0" y="76339"/>
                  </a:moveTo>
                  <a:lnTo>
                    <a:pt x="2782" y="0"/>
                  </a:lnTo>
                  <a:lnTo>
                    <a:pt x="14668" y="484"/>
                  </a:lnTo>
                  <a:lnTo>
                    <a:pt x="11231" y="7679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9" name="pg2358"/>
            <p:cNvSpPr/>
            <p:nvPr/>
          </p:nvSpPr>
          <p:spPr>
            <a:xfrm>
              <a:off x="3171968" y="2457478"/>
              <a:ext cx="14017" cy="76722"/>
            </a:xfrm>
            <a:custGeom>
              <a:avLst/>
              <a:pathLst>
                <a:path w="14017" h="76722">
                  <a:moveTo>
                    <a:pt x="0" y="76360"/>
                  </a:moveTo>
                  <a:lnTo>
                    <a:pt x="2127" y="0"/>
                  </a:lnTo>
                  <a:lnTo>
                    <a:pt x="14017" y="382"/>
                  </a:lnTo>
                  <a:lnTo>
                    <a:pt x="11235" y="7672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0" name="pg2359"/>
            <p:cNvSpPr/>
            <p:nvPr/>
          </p:nvSpPr>
          <p:spPr>
            <a:xfrm>
              <a:off x="3160731" y="2457198"/>
              <a:ext cx="13365" cy="76641"/>
            </a:xfrm>
            <a:custGeom>
              <a:avLst/>
              <a:pathLst>
                <a:path w="13365" h="76641">
                  <a:moveTo>
                    <a:pt x="0" y="76376"/>
                  </a:moveTo>
                  <a:lnTo>
                    <a:pt x="1473" y="0"/>
                  </a:lnTo>
                  <a:lnTo>
                    <a:pt x="13365" y="280"/>
                  </a:lnTo>
                  <a:lnTo>
                    <a:pt x="11237" y="7664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1" name="pg2360"/>
            <p:cNvSpPr/>
            <p:nvPr/>
          </p:nvSpPr>
          <p:spPr>
            <a:xfrm>
              <a:off x="3149491" y="2457019"/>
              <a:ext cx="12712" cy="76554"/>
            </a:xfrm>
            <a:custGeom>
              <a:avLst/>
              <a:pathLst>
                <a:path w="12712" h="76554">
                  <a:moveTo>
                    <a:pt x="0" y="76386"/>
                  </a:moveTo>
                  <a:lnTo>
                    <a:pt x="818" y="0"/>
                  </a:lnTo>
                  <a:lnTo>
                    <a:pt x="12712" y="178"/>
                  </a:lnTo>
                  <a:lnTo>
                    <a:pt x="11239" y="7655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2" name="pg2361"/>
            <p:cNvSpPr/>
            <p:nvPr/>
          </p:nvSpPr>
          <p:spPr>
            <a:xfrm>
              <a:off x="3138250" y="2456943"/>
              <a:ext cx="12059" cy="76462"/>
            </a:xfrm>
            <a:custGeom>
              <a:avLst/>
              <a:pathLst>
                <a:path w="12059" h="76462">
                  <a:moveTo>
                    <a:pt x="0" y="76390"/>
                  </a:moveTo>
                  <a:lnTo>
                    <a:pt x="163" y="0"/>
                  </a:lnTo>
                  <a:lnTo>
                    <a:pt x="12059" y="76"/>
                  </a:lnTo>
                  <a:lnTo>
                    <a:pt x="11240" y="7646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3" name="pg2362"/>
            <p:cNvSpPr/>
            <p:nvPr/>
          </p:nvSpPr>
          <p:spPr>
            <a:xfrm>
              <a:off x="3126518" y="2456943"/>
              <a:ext cx="11895" cy="76414"/>
            </a:xfrm>
            <a:custGeom>
              <a:avLst/>
              <a:pathLst>
                <a:path w="11895" h="76414">
                  <a:moveTo>
                    <a:pt x="491" y="76414"/>
                  </a:moveTo>
                  <a:lnTo>
                    <a:pt x="0" y="25"/>
                  </a:lnTo>
                  <a:lnTo>
                    <a:pt x="11895" y="0"/>
                  </a:lnTo>
                  <a:lnTo>
                    <a:pt x="11731" y="7639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4" name="pg2363"/>
            <p:cNvSpPr/>
            <p:nvPr/>
          </p:nvSpPr>
          <p:spPr>
            <a:xfrm>
              <a:off x="3114623" y="2456968"/>
              <a:ext cx="12386" cy="76509"/>
            </a:xfrm>
            <a:custGeom>
              <a:avLst/>
              <a:pathLst>
                <a:path w="12386" h="76509">
                  <a:moveTo>
                    <a:pt x="1145" y="76509"/>
                  </a:moveTo>
                  <a:lnTo>
                    <a:pt x="0" y="127"/>
                  </a:lnTo>
                  <a:lnTo>
                    <a:pt x="11895" y="0"/>
                  </a:lnTo>
                  <a:lnTo>
                    <a:pt x="12386" y="7638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5" name="pg2364"/>
            <p:cNvSpPr/>
            <p:nvPr/>
          </p:nvSpPr>
          <p:spPr>
            <a:xfrm>
              <a:off x="3102730" y="2457096"/>
              <a:ext cx="13039" cy="76598"/>
            </a:xfrm>
            <a:custGeom>
              <a:avLst/>
              <a:pathLst>
                <a:path w="13039" h="76598">
                  <a:moveTo>
                    <a:pt x="1800" y="76598"/>
                  </a:moveTo>
                  <a:lnTo>
                    <a:pt x="0" y="229"/>
                  </a:lnTo>
                  <a:lnTo>
                    <a:pt x="11893" y="0"/>
                  </a:lnTo>
                  <a:lnTo>
                    <a:pt x="13039" y="76382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6" name="pg2365"/>
            <p:cNvSpPr/>
            <p:nvPr/>
          </p:nvSpPr>
          <p:spPr>
            <a:xfrm>
              <a:off x="3090839" y="2457325"/>
              <a:ext cx="13691" cy="76682"/>
            </a:xfrm>
            <a:custGeom>
              <a:avLst/>
              <a:pathLst>
                <a:path w="13691" h="76682">
                  <a:moveTo>
                    <a:pt x="2455" y="76682"/>
                  </a:moveTo>
                  <a:lnTo>
                    <a:pt x="0" y="331"/>
                  </a:lnTo>
                  <a:lnTo>
                    <a:pt x="11891" y="0"/>
                  </a:lnTo>
                  <a:lnTo>
                    <a:pt x="13691" y="76369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7" name="pg2366"/>
            <p:cNvSpPr/>
            <p:nvPr/>
          </p:nvSpPr>
          <p:spPr>
            <a:xfrm>
              <a:off x="3078951" y="2457657"/>
              <a:ext cx="14342" cy="76760"/>
            </a:xfrm>
            <a:custGeom>
              <a:avLst/>
              <a:pathLst>
                <a:path w="14342" h="76760">
                  <a:moveTo>
                    <a:pt x="3109" y="76760"/>
                  </a:moveTo>
                  <a:lnTo>
                    <a:pt x="0" y="433"/>
                  </a:lnTo>
                  <a:lnTo>
                    <a:pt x="11887" y="0"/>
                  </a:lnTo>
                  <a:lnTo>
                    <a:pt x="14342" y="76351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8" name="pg2367"/>
            <p:cNvSpPr/>
            <p:nvPr/>
          </p:nvSpPr>
          <p:spPr>
            <a:xfrm>
              <a:off x="3067067" y="2458090"/>
              <a:ext cx="14993" cy="76833"/>
            </a:xfrm>
            <a:custGeom>
              <a:avLst/>
              <a:pathLst>
                <a:path w="14993" h="76833">
                  <a:moveTo>
                    <a:pt x="3763" y="76833"/>
                  </a:moveTo>
                  <a:lnTo>
                    <a:pt x="0" y="535"/>
                  </a:lnTo>
                  <a:lnTo>
                    <a:pt x="11883" y="0"/>
                  </a:lnTo>
                  <a:lnTo>
                    <a:pt x="14993" y="7632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9" name="pg2368"/>
            <p:cNvSpPr/>
            <p:nvPr/>
          </p:nvSpPr>
          <p:spPr>
            <a:xfrm>
              <a:off x="3055189" y="2458625"/>
              <a:ext cx="15642" cy="76899"/>
            </a:xfrm>
            <a:custGeom>
              <a:avLst/>
              <a:pathLst>
                <a:path w="15642" h="76899">
                  <a:moveTo>
                    <a:pt x="4417" y="76899"/>
                  </a:moveTo>
                  <a:lnTo>
                    <a:pt x="0" y="636"/>
                  </a:lnTo>
                  <a:lnTo>
                    <a:pt x="11878" y="0"/>
                  </a:lnTo>
                  <a:lnTo>
                    <a:pt x="15642" y="7629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0" name="pg2369"/>
            <p:cNvSpPr/>
            <p:nvPr/>
          </p:nvSpPr>
          <p:spPr>
            <a:xfrm>
              <a:off x="3043316" y="2459262"/>
              <a:ext cx="16290" cy="76960"/>
            </a:xfrm>
            <a:custGeom>
              <a:avLst/>
              <a:pathLst>
                <a:path w="16290" h="76960">
                  <a:moveTo>
                    <a:pt x="5071" y="76960"/>
                  </a:moveTo>
                  <a:lnTo>
                    <a:pt x="0" y="738"/>
                  </a:lnTo>
                  <a:lnTo>
                    <a:pt x="11872" y="0"/>
                  </a:lnTo>
                  <a:lnTo>
                    <a:pt x="16290" y="7626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1" name="pg2370"/>
            <p:cNvSpPr/>
            <p:nvPr/>
          </p:nvSpPr>
          <p:spPr>
            <a:xfrm>
              <a:off x="3031450" y="2460001"/>
              <a:ext cx="16937" cy="77016"/>
            </a:xfrm>
            <a:custGeom>
              <a:avLst/>
              <a:pathLst>
                <a:path w="16937" h="77016">
                  <a:moveTo>
                    <a:pt x="5724" y="77016"/>
                  </a:moveTo>
                  <a:lnTo>
                    <a:pt x="0" y="840"/>
                  </a:lnTo>
                  <a:lnTo>
                    <a:pt x="11865" y="0"/>
                  </a:lnTo>
                  <a:lnTo>
                    <a:pt x="16937" y="7622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2" name="pg2371"/>
            <p:cNvSpPr/>
            <p:nvPr/>
          </p:nvSpPr>
          <p:spPr>
            <a:xfrm>
              <a:off x="3019592" y="2460841"/>
              <a:ext cx="17582" cy="77066"/>
            </a:xfrm>
            <a:custGeom>
              <a:avLst/>
              <a:pathLst>
                <a:path w="17582" h="77066">
                  <a:moveTo>
                    <a:pt x="6376" y="77066"/>
                  </a:moveTo>
                  <a:lnTo>
                    <a:pt x="0" y="942"/>
                  </a:lnTo>
                  <a:lnTo>
                    <a:pt x="11858" y="0"/>
                  </a:lnTo>
                  <a:lnTo>
                    <a:pt x="17582" y="7617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3" name="pg2372"/>
            <p:cNvSpPr/>
            <p:nvPr/>
          </p:nvSpPr>
          <p:spPr>
            <a:xfrm>
              <a:off x="3007742" y="2461784"/>
              <a:ext cx="18226" cy="77110"/>
            </a:xfrm>
            <a:custGeom>
              <a:avLst/>
              <a:pathLst>
                <a:path w="18226" h="77110">
                  <a:moveTo>
                    <a:pt x="7029" y="77110"/>
                  </a:moveTo>
                  <a:lnTo>
                    <a:pt x="0" y="1043"/>
                  </a:lnTo>
                  <a:lnTo>
                    <a:pt x="11849" y="0"/>
                  </a:lnTo>
                  <a:lnTo>
                    <a:pt x="18226" y="7612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4" name="pg2373"/>
            <p:cNvSpPr/>
            <p:nvPr/>
          </p:nvSpPr>
          <p:spPr>
            <a:xfrm>
              <a:off x="2995901" y="2462827"/>
              <a:ext cx="18869" cy="77148"/>
            </a:xfrm>
            <a:custGeom>
              <a:avLst/>
              <a:pathLst>
                <a:path w="18869" h="77148">
                  <a:moveTo>
                    <a:pt x="7681" y="77148"/>
                  </a:moveTo>
                  <a:lnTo>
                    <a:pt x="0" y="1145"/>
                  </a:lnTo>
                  <a:lnTo>
                    <a:pt x="11840" y="0"/>
                  </a:lnTo>
                  <a:lnTo>
                    <a:pt x="18869" y="7606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5" name="pg2374"/>
            <p:cNvSpPr/>
            <p:nvPr/>
          </p:nvSpPr>
          <p:spPr>
            <a:xfrm>
              <a:off x="2984071" y="2463973"/>
              <a:ext cx="19511" cy="77181"/>
            </a:xfrm>
            <a:custGeom>
              <a:avLst/>
              <a:pathLst>
                <a:path w="19511" h="77181">
                  <a:moveTo>
                    <a:pt x="8332" y="77181"/>
                  </a:moveTo>
                  <a:lnTo>
                    <a:pt x="0" y="1246"/>
                  </a:lnTo>
                  <a:lnTo>
                    <a:pt x="11830" y="0"/>
                  </a:lnTo>
                  <a:lnTo>
                    <a:pt x="19511" y="760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6" name="pg2375"/>
            <p:cNvSpPr/>
            <p:nvPr/>
          </p:nvSpPr>
          <p:spPr>
            <a:xfrm>
              <a:off x="2972252" y="2465220"/>
              <a:ext cx="20151" cy="77208"/>
            </a:xfrm>
            <a:custGeom>
              <a:avLst/>
              <a:pathLst>
                <a:path w="20151" h="77208">
                  <a:moveTo>
                    <a:pt x="8982" y="77208"/>
                  </a:moveTo>
                  <a:lnTo>
                    <a:pt x="0" y="1348"/>
                  </a:lnTo>
                  <a:lnTo>
                    <a:pt x="11819" y="0"/>
                  </a:lnTo>
                  <a:lnTo>
                    <a:pt x="20151" y="7593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7" name="pg2376"/>
            <p:cNvSpPr/>
            <p:nvPr/>
          </p:nvSpPr>
          <p:spPr>
            <a:xfrm>
              <a:off x="2960445" y="2466568"/>
              <a:ext cx="20789" cy="77230"/>
            </a:xfrm>
            <a:custGeom>
              <a:avLst/>
              <a:pathLst>
                <a:path w="20789" h="77230">
                  <a:moveTo>
                    <a:pt x="9632" y="77230"/>
                  </a:moveTo>
                  <a:lnTo>
                    <a:pt x="0" y="1449"/>
                  </a:lnTo>
                  <a:lnTo>
                    <a:pt x="11807" y="0"/>
                  </a:lnTo>
                  <a:lnTo>
                    <a:pt x="20789" y="7586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8" name="pg2377"/>
            <p:cNvSpPr/>
            <p:nvPr/>
          </p:nvSpPr>
          <p:spPr>
            <a:xfrm>
              <a:off x="2948651" y="2468017"/>
              <a:ext cx="21426" cy="77246"/>
            </a:xfrm>
            <a:custGeom>
              <a:avLst/>
              <a:pathLst>
                <a:path w="21426" h="77246">
                  <a:moveTo>
                    <a:pt x="10281" y="77246"/>
                  </a:moveTo>
                  <a:lnTo>
                    <a:pt x="0" y="1550"/>
                  </a:lnTo>
                  <a:lnTo>
                    <a:pt x="11794" y="0"/>
                  </a:lnTo>
                  <a:lnTo>
                    <a:pt x="21426" y="7578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9" name="pg2378"/>
            <p:cNvSpPr/>
            <p:nvPr/>
          </p:nvSpPr>
          <p:spPr>
            <a:xfrm>
              <a:off x="2936870" y="2469568"/>
              <a:ext cx="22062" cy="77256"/>
            </a:xfrm>
            <a:custGeom>
              <a:avLst/>
              <a:pathLst>
                <a:path w="22062" h="77256">
                  <a:moveTo>
                    <a:pt x="10930" y="77256"/>
                  </a:moveTo>
                  <a:lnTo>
                    <a:pt x="0" y="1651"/>
                  </a:lnTo>
                  <a:lnTo>
                    <a:pt x="11780" y="0"/>
                  </a:lnTo>
                  <a:lnTo>
                    <a:pt x="22062" y="756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0" name="pg2379"/>
            <p:cNvSpPr/>
            <p:nvPr/>
          </p:nvSpPr>
          <p:spPr>
            <a:xfrm>
              <a:off x="2925104" y="2471219"/>
              <a:ext cx="22696" cy="77260"/>
            </a:xfrm>
            <a:custGeom>
              <a:avLst/>
              <a:pathLst>
                <a:path w="22696" h="77260">
                  <a:moveTo>
                    <a:pt x="11578" y="77260"/>
                  </a:moveTo>
                  <a:lnTo>
                    <a:pt x="0" y="1752"/>
                  </a:lnTo>
                  <a:lnTo>
                    <a:pt x="11765" y="0"/>
                  </a:lnTo>
                  <a:lnTo>
                    <a:pt x="22696" y="7560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1" name="pg2380"/>
            <p:cNvSpPr/>
            <p:nvPr/>
          </p:nvSpPr>
          <p:spPr>
            <a:xfrm>
              <a:off x="2913354" y="2472972"/>
              <a:ext cx="23328" cy="77259"/>
            </a:xfrm>
            <a:custGeom>
              <a:avLst/>
              <a:pathLst>
                <a:path w="23328" h="77259">
                  <a:moveTo>
                    <a:pt x="12224" y="77259"/>
                  </a:moveTo>
                  <a:lnTo>
                    <a:pt x="0" y="1853"/>
                  </a:lnTo>
                  <a:lnTo>
                    <a:pt x="11750" y="0"/>
                  </a:lnTo>
                  <a:lnTo>
                    <a:pt x="23328" y="7550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2" name="pg2381"/>
            <p:cNvSpPr/>
            <p:nvPr/>
          </p:nvSpPr>
          <p:spPr>
            <a:xfrm>
              <a:off x="2901620" y="2474825"/>
              <a:ext cx="23959" cy="77252"/>
            </a:xfrm>
            <a:custGeom>
              <a:avLst/>
              <a:pathLst>
                <a:path w="23959" h="77252">
                  <a:moveTo>
                    <a:pt x="12870" y="77252"/>
                  </a:moveTo>
                  <a:lnTo>
                    <a:pt x="0" y="1953"/>
                  </a:lnTo>
                  <a:lnTo>
                    <a:pt x="11734" y="0"/>
                  </a:lnTo>
                  <a:lnTo>
                    <a:pt x="23959" y="7540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3" name="pg2382"/>
            <p:cNvSpPr/>
            <p:nvPr/>
          </p:nvSpPr>
          <p:spPr>
            <a:xfrm>
              <a:off x="2889903" y="2476779"/>
              <a:ext cx="24587" cy="77239"/>
            </a:xfrm>
            <a:custGeom>
              <a:avLst/>
              <a:pathLst>
                <a:path w="24587" h="77239">
                  <a:moveTo>
                    <a:pt x="13515" y="77239"/>
                  </a:moveTo>
                  <a:lnTo>
                    <a:pt x="0" y="2054"/>
                  </a:lnTo>
                  <a:lnTo>
                    <a:pt x="11716" y="0"/>
                  </a:lnTo>
                  <a:lnTo>
                    <a:pt x="24587" y="7529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4" name="pg2383"/>
            <p:cNvSpPr/>
            <p:nvPr/>
          </p:nvSpPr>
          <p:spPr>
            <a:xfrm>
              <a:off x="2878204" y="2478834"/>
              <a:ext cx="25214" cy="77221"/>
            </a:xfrm>
            <a:custGeom>
              <a:avLst/>
              <a:pathLst>
                <a:path w="25214" h="77221">
                  <a:moveTo>
                    <a:pt x="14159" y="77221"/>
                  </a:moveTo>
                  <a:lnTo>
                    <a:pt x="0" y="2154"/>
                  </a:lnTo>
                  <a:lnTo>
                    <a:pt x="11698" y="0"/>
                  </a:lnTo>
                  <a:lnTo>
                    <a:pt x="25214" y="7518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5" name="pg2384"/>
            <p:cNvSpPr/>
            <p:nvPr/>
          </p:nvSpPr>
          <p:spPr>
            <a:xfrm>
              <a:off x="2866524" y="2480989"/>
              <a:ext cx="25839" cy="77197"/>
            </a:xfrm>
            <a:custGeom>
              <a:avLst/>
              <a:pathLst>
                <a:path w="25839" h="77197">
                  <a:moveTo>
                    <a:pt x="14802" y="77197"/>
                  </a:moveTo>
                  <a:lnTo>
                    <a:pt x="0" y="2255"/>
                  </a:lnTo>
                  <a:lnTo>
                    <a:pt x="11679" y="0"/>
                  </a:lnTo>
                  <a:lnTo>
                    <a:pt x="25839" y="7506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6" name="pg2385"/>
            <p:cNvSpPr/>
            <p:nvPr/>
          </p:nvSpPr>
          <p:spPr>
            <a:xfrm>
              <a:off x="2854864" y="2483244"/>
              <a:ext cx="26462" cy="77168"/>
            </a:xfrm>
            <a:custGeom>
              <a:avLst/>
              <a:pathLst>
                <a:path w="26462" h="77168">
                  <a:moveTo>
                    <a:pt x="15444" y="77168"/>
                  </a:moveTo>
                  <a:lnTo>
                    <a:pt x="0" y="2355"/>
                  </a:lnTo>
                  <a:lnTo>
                    <a:pt x="11660" y="0"/>
                  </a:lnTo>
                  <a:lnTo>
                    <a:pt x="26462" y="7494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7" name="pg2386"/>
            <p:cNvSpPr/>
            <p:nvPr/>
          </p:nvSpPr>
          <p:spPr>
            <a:xfrm>
              <a:off x="2843224" y="2485599"/>
              <a:ext cx="27084" cy="77132"/>
            </a:xfrm>
            <a:custGeom>
              <a:avLst/>
              <a:pathLst>
                <a:path w="27084" h="77132">
                  <a:moveTo>
                    <a:pt x="16085" y="77132"/>
                  </a:moveTo>
                  <a:lnTo>
                    <a:pt x="0" y="2454"/>
                  </a:lnTo>
                  <a:lnTo>
                    <a:pt x="11639" y="0"/>
                  </a:lnTo>
                  <a:lnTo>
                    <a:pt x="27084" y="7481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8" name="pg2387"/>
            <p:cNvSpPr/>
            <p:nvPr/>
          </p:nvSpPr>
          <p:spPr>
            <a:xfrm>
              <a:off x="2831606" y="2488054"/>
              <a:ext cx="27703" cy="77091"/>
            </a:xfrm>
            <a:custGeom>
              <a:avLst/>
              <a:pathLst>
                <a:path w="27703" h="77091">
                  <a:moveTo>
                    <a:pt x="16724" y="77091"/>
                  </a:moveTo>
                  <a:lnTo>
                    <a:pt x="0" y="2554"/>
                  </a:lnTo>
                  <a:lnTo>
                    <a:pt x="11618" y="0"/>
                  </a:lnTo>
                  <a:lnTo>
                    <a:pt x="27703" y="7467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9" name="pg2388"/>
            <p:cNvSpPr/>
            <p:nvPr/>
          </p:nvSpPr>
          <p:spPr>
            <a:xfrm>
              <a:off x="2820010" y="2490608"/>
              <a:ext cx="28320" cy="77045"/>
            </a:xfrm>
            <a:custGeom>
              <a:avLst/>
              <a:pathLst>
                <a:path w="28320" h="77045">
                  <a:moveTo>
                    <a:pt x="17363" y="77045"/>
                  </a:moveTo>
                  <a:lnTo>
                    <a:pt x="0" y="2654"/>
                  </a:lnTo>
                  <a:lnTo>
                    <a:pt x="11595" y="0"/>
                  </a:lnTo>
                  <a:lnTo>
                    <a:pt x="28320" y="7453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0" name="pg2389"/>
            <p:cNvSpPr/>
            <p:nvPr/>
          </p:nvSpPr>
          <p:spPr>
            <a:xfrm>
              <a:off x="2808438" y="2493263"/>
              <a:ext cx="28935" cy="76993"/>
            </a:xfrm>
            <a:custGeom>
              <a:avLst/>
              <a:pathLst>
                <a:path w="28935" h="76993">
                  <a:moveTo>
                    <a:pt x="18000" y="76993"/>
                  </a:moveTo>
                  <a:lnTo>
                    <a:pt x="0" y="2753"/>
                  </a:lnTo>
                  <a:lnTo>
                    <a:pt x="11572" y="0"/>
                  </a:lnTo>
                  <a:lnTo>
                    <a:pt x="28935" y="7439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1" name="pg2390"/>
            <p:cNvSpPr/>
            <p:nvPr/>
          </p:nvSpPr>
          <p:spPr>
            <a:xfrm>
              <a:off x="2796889" y="2496016"/>
              <a:ext cx="29548" cy="76935"/>
            </a:xfrm>
            <a:custGeom>
              <a:avLst/>
              <a:pathLst>
                <a:path w="29548" h="76935">
                  <a:moveTo>
                    <a:pt x="18635" y="76935"/>
                  </a:moveTo>
                  <a:lnTo>
                    <a:pt x="0" y="2852"/>
                  </a:lnTo>
                  <a:lnTo>
                    <a:pt x="11548" y="0"/>
                  </a:lnTo>
                  <a:lnTo>
                    <a:pt x="29548" y="7423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2" name="pg2391"/>
            <p:cNvSpPr/>
            <p:nvPr/>
          </p:nvSpPr>
          <p:spPr>
            <a:xfrm>
              <a:off x="2785365" y="2498869"/>
              <a:ext cx="30159" cy="76871"/>
            </a:xfrm>
            <a:custGeom>
              <a:avLst/>
              <a:pathLst>
                <a:path w="30159" h="76871">
                  <a:moveTo>
                    <a:pt x="19270" y="76871"/>
                  </a:moveTo>
                  <a:lnTo>
                    <a:pt x="0" y="2951"/>
                  </a:lnTo>
                  <a:lnTo>
                    <a:pt x="11523" y="0"/>
                  </a:lnTo>
                  <a:lnTo>
                    <a:pt x="30159" y="7408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3" name="pg2392"/>
            <p:cNvSpPr/>
            <p:nvPr/>
          </p:nvSpPr>
          <p:spPr>
            <a:xfrm>
              <a:off x="2773867" y="2501820"/>
              <a:ext cx="30768" cy="76802"/>
            </a:xfrm>
            <a:custGeom>
              <a:avLst/>
              <a:pathLst>
                <a:path w="30768" h="76802">
                  <a:moveTo>
                    <a:pt x="19903" y="76802"/>
                  </a:moveTo>
                  <a:lnTo>
                    <a:pt x="0" y="3050"/>
                  </a:lnTo>
                  <a:lnTo>
                    <a:pt x="11498" y="0"/>
                  </a:lnTo>
                  <a:lnTo>
                    <a:pt x="30768" y="7392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4" name="pg2393"/>
            <p:cNvSpPr/>
            <p:nvPr/>
          </p:nvSpPr>
          <p:spPr>
            <a:xfrm>
              <a:off x="2762396" y="2504870"/>
              <a:ext cx="31374" cy="76727"/>
            </a:xfrm>
            <a:custGeom>
              <a:avLst/>
              <a:pathLst>
                <a:path w="31374" h="76727">
                  <a:moveTo>
                    <a:pt x="20534" y="76727"/>
                  </a:moveTo>
                  <a:lnTo>
                    <a:pt x="0" y="3148"/>
                  </a:lnTo>
                  <a:lnTo>
                    <a:pt x="11471" y="0"/>
                  </a:lnTo>
                  <a:lnTo>
                    <a:pt x="31374" y="7375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5" name="pg2394"/>
            <p:cNvSpPr/>
            <p:nvPr/>
          </p:nvSpPr>
          <p:spPr>
            <a:xfrm>
              <a:off x="2750952" y="2508019"/>
              <a:ext cx="31978" cy="76646"/>
            </a:xfrm>
            <a:custGeom>
              <a:avLst/>
              <a:pathLst>
                <a:path w="31978" h="76646">
                  <a:moveTo>
                    <a:pt x="21164" y="76646"/>
                  </a:moveTo>
                  <a:lnTo>
                    <a:pt x="0" y="3246"/>
                  </a:lnTo>
                  <a:lnTo>
                    <a:pt x="11444" y="0"/>
                  </a:lnTo>
                  <a:lnTo>
                    <a:pt x="31978" y="7357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6" name="pg2395"/>
            <p:cNvSpPr/>
            <p:nvPr/>
          </p:nvSpPr>
          <p:spPr>
            <a:xfrm>
              <a:off x="2739536" y="2511265"/>
              <a:ext cx="32580" cy="76560"/>
            </a:xfrm>
            <a:custGeom>
              <a:avLst/>
              <a:pathLst>
                <a:path w="32580" h="76560">
                  <a:moveTo>
                    <a:pt x="21792" y="76560"/>
                  </a:moveTo>
                  <a:lnTo>
                    <a:pt x="0" y="3344"/>
                  </a:lnTo>
                  <a:lnTo>
                    <a:pt x="11415" y="0"/>
                  </a:lnTo>
                  <a:lnTo>
                    <a:pt x="32580" y="7340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7" name="pg2396"/>
            <p:cNvSpPr/>
            <p:nvPr/>
          </p:nvSpPr>
          <p:spPr>
            <a:xfrm>
              <a:off x="2728149" y="2514610"/>
              <a:ext cx="33179" cy="76469"/>
            </a:xfrm>
            <a:custGeom>
              <a:avLst/>
              <a:pathLst>
                <a:path w="33179" h="76469">
                  <a:moveTo>
                    <a:pt x="22419" y="76469"/>
                  </a:moveTo>
                  <a:lnTo>
                    <a:pt x="0" y="3442"/>
                  </a:lnTo>
                  <a:lnTo>
                    <a:pt x="11386" y="0"/>
                  </a:lnTo>
                  <a:lnTo>
                    <a:pt x="33179" y="7321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8" name="pg2397"/>
            <p:cNvSpPr/>
            <p:nvPr/>
          </p:nvSpPr>
          <p:spPr>
            <a:xfrm>
              <a:off x="2716792" y="2518053"/>
              <a:ext cx="33776" cy="76371"/>
            </a:xfrm>
            <a:custGeom>
              <a:avLst/>
              <a:pathLst>
                <a:path w="33776" h="76371">
                  <a:moveTo>
                    <a:pt x="23044" y="76371"/>
                  </a:moveTo>
                  <a:lnTo>
                    <a:pt x="0" y="3539"/>
                  </a:lnTo>
                  <a:lnTo>
                    <a:pt x="11356" y="0"/>
                  </a:lnTo>
                  <a:lnTo>
                    <a:pt x="33776" y="7302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9" name="pg2398"/>
            <p:cNvSpPr/>
            <p:nvPr/>
          </p:nvSpPr>
          <p:spPr>
            <a:xfrm>
              <a:off x="2705466" y="2521593"/>
              <a:ext cx="34370" cy="76268"/>
            </a:xfrm>
            <a:custGeom>
              <a:avLst/>
              <a:pathLst>
                <a:path w="34370" h="76268">
                  <a:moveTo>
                    <a:pt x="23668" y="76268"/>
                  </a:moveTo>
                  <a:lnTo>
                    <a:pt x="0" y="3637"/>
                  </a:lnTo>
                  <a:lnTo>
                    <a:pt x="11326" y="0"/>
                  </a:lnTo>
                  <a:lnTo>
                    <a:pt x="34370" y="7283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0" name="pg2399"/>
            <p:cNvSpPr/>
            <p:nvPr/>
          </p:nvSpPr>
          <p:spPr>
            <a:xfrm>
              <a:off x="2694172" y="2525230"/>
              <a:ext cx="34962" cy="76160"/>
            </a:xfrm>
            <a:custGeom>
              <a:avLst/>
              <a:pathLst>
                <a:path w="34962" h="76160">
                  <a:moveTo>
                    <a:pt x="24289" y="76160"/>
                  </a:moveTo>
                  <a:lnTo>
                    <a:pt x="0" y="3734"/>
                  </a:lnTo>
                  <a:lnTo>
                    <a:pt x="11294" y="0"/>
                  </a:lnTo>
                  <a:lnTo>
                    <a:pt x="34962" y="7263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1" name="pg2400"/>
            <p:cNvSpPr/>
            <p:nvPr/>
          </p:nvSpPr>
          <p:spPr>
            <a:xfrm>
              <a:off x="2682910" y="2528964"/>
              <a:ext cx="35551" cy="76045"/>
            </a:xfrm>
            <a:custGeom>
              <a:avLst/>
              <a:pathLst>
                <a:path w="35551" h="76045">
                  <a:moveTo>
                    <a:pt x="24909" y="76045"/>
                  </a:moveTo>
                  <a:lnTo>
                    <a:pt x="0" y="3830"/>
                  </a:lnTo>
                  <a:lnTo>
                    <a:pt x="11262" y="0"/>
                  </a:lnTo>
                  <a:lnTo>
                    <a:pt x="35551" y="724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2" name="pg2401"/>
            <p:cNvSpPr/>
            <p:nvPr/>
          </p:nvSpPr>
          <p:spPr>
            <a:xfrm>
              <a:off x="2671681" y="2532795"/>
              <a:ext cx="36138" cy="75926"/>
            </a:xfrm>
            <a:custGeom>
              <a:avLst/>
              <a:pathLst>
                <a:path w="36138" h="75926">
                  <a:moveTo>
                    <a:pt x="25528" y="75926"/>
                  </a:moveTo>
                  <a:lnTo>
                    <a:pt x="0" y="3927"/>
                  </a:lnTo>
                  <a:lnTo>
                    <a:pt x="11228" y="0"/>
                  </a:lnTo>
                  <a:lnTo>
                    <a:pt x="36138" y="7221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3" name="pg2402"/>
            <p:cNvSpPr/>
            <p:nvPr/>
          </p:nvSpPr>
          <p:spPr>
            <a:xfrm>
              <a:off x="2660487" y="2536722"/>
              <a:ext cx="36722" cy="75800"/>
            </a:xfrm>
            <a:custGeom>
              <a:avLst/>
              <a:pathLst>
                <a:path w="36722" h="75800">
                  <a:moveTo>
                    <a:pt x="26144" y="75800"/>
                  </a:moveTo>
                  <a:lnTo>
                    <a:pt x="0" y="4023"/>
                  </a:lnTo>
                  <a:lnTo>
                    <a:pt x="11194" y="0"/>
                  </a:lnTo>
                  <a:lnTo>
                    <a:pt x="36722" y="7199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4" name="pg2403"/>
            <p:cNvSpPr/>
            <p:nvPr/>
          </p:nvSpPr>
          <p:spPr>
            <a:xfrm>
              <a:off x="2649327" y="2540745"/>
              <a:ext cx="37304" cy="75669"/>
            </a:xfrm>
            <a:custGeom>
              <a:avLst/>
              <a:pathLst>
                <a:path w="37304" h="75669">
                  <a:moveTo>
                    <a:pt x="26758" y="75669"/>
                  </a:moveTo>
                  <a:lnTo>
                    <a:pt x="0" y="4119"/>
                  </a:lnTo>
                  <a:lnTo>
                    <a:pt x="11159" y="0"/>
                  </a:lnTo>
                  <a:lnTo>
                    <a:pt x="37304" y="7177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5" name="pg2404"/>
            <p:cNvSpPr/>
            <p:nvPr/>
          </p:nvSpPr>
          <p:spPr>
            <a:xfrm>
              <a:off x="2638203" y="2544864"/>
              <a:ext cx="37882" cy="75533"/>
            </a:xfrm>
            <a:custGeom>
              <a:avLst/>
              <a:pathLst>
                <a:path w="37882" h="75533">
                  <a:moveTo>
                    <a:pt x="27370" y="75533"/>
                  </a:moveTo>
                  <a:lnTo>
                    <a:pt x="0" y="4214"/>
                  </a:lnTo>
                  <a:lnTo>
                    <a:pt x="11124" y="0"/>
                  </a:lnTo>
                  <a:lnTo>
                    <a:pt x="37882" y="7155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6" name="pg2405"/>
            <p:cNvSpPr/>
            <p:nvPr/>
          </p:nvSpPr>
          <p:spPr>
            <a:xfrm>
              <a:off x="2627115" y="2549079"/>
              <a:ext cx="38458" cy="75391"/>
            </a:xfrm>
            <a:custGeom>
              <a:avLst/>
              <a:pathLst>
                <a:path w="38458" h="75391">
                  <a:moveTo>
                    <a:pt x="27981" y="75391"/>
                  </a:moveTo>
                  <a:lnTo>
                    <a:pt x="0" y="4309"/>
                  </a:lnTo>
                  <a:lnTo>
                    <a:pt x="11087" y="0"/>
                  </a:lnTo>
                  <a:lnTo>
                    <a:pt x="38458" y="7131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7" name="pg2406"/>
            <p:cNvSpPr/>
            <p:nvPr/>
          </p:nvSpPr>
          <p:spPr>
            <a:xfrm>
              <a:off x="2616065" y="2553389"/>
              <a:ext cx="39031" cy="75243"/>
            </a:xfrm>
            <a:custGeom>
              <a:avLst/>
              <a:pathLst>
                <a:path w="39031" h="75243">
                  <a:moveTo>
                    <a:pt x="28589" y="75243"/>
                  </a:moveTo>
                  <a:lnTo>
                    <a:pt x="0" y="4404"/>
                  </a:lnTo>
                  <a:lnTo>
                    <a:pt x="11050" y="0"/>
                  </a:lnTo>
                  <a:lnTo>
                    <a:pt x="39031" y="7108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8" name="pg2407"/>
            <p:cNvSpPr/>
            <p:nvPr/>
          </p:nvSpPr>
          <p:spPr>
            <a:xfrm>
              <a:off x="2605053" y="2557793"/>
              <a:ext cx="39601" cy="75090"/>
            </a:xfrm>
            <a:custGeom>
              <a:avLst/>
              <a:pathLst>
                <a:path w="39601" h="75090">
                  <a:moveTo>
                    <a:pt x="29195" y="75090"/>
                  </a:moveTo>
                  <a:lnTo>
                    <a:pt x="0" y="4499"/>
                  </a:lnTo>
                  <a:lnTo>
                    <a:pt x="11012" y="0"/>
                  </a:lnTo>
                  <a:lnTo>
                    <a:pt x="39601" y="7083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9" name="pg2408"/>
            <p:cNvSpPr/>
            <p:nvPr/>
          </p:nvSpPr>
          <p:spPr>
            <a:xfrm>
              <a:off x="2594080" y="2562293"/>
              <a:ext cx="40168" cy="74932"/>
            </a:xfrm>
            <a:custGeom>
              <a:avLst/>
              <a:pathLst>
                <a:path w="40168" h="74932">
                  <a:moveTo>
                    <a:pt x="29799" y="74932"/>
                  </a:moveTo>
                  <a:lnTo>
                    <a:pt x="0" y="4593"/>
                  </a:lnTo>
                  <a:lnTo>
                    <a:pt x="10973" y="0"/>
                  </a:lnTo>
                  <a:lnTo>
                    <a:pt x="40168" y="7059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0" name="pg2409"/>
            <p:cNvSpPr/>
            <p:nvPr/>
          </p:nvSpPr>
          <p:spPr>
            <a:xfrm>
              <a:off x="2583147" y="2566886"/>
              <a:ext cx="40732" cy="74767"/>
            </a:xfrm>
            <a:custGeom>
              <a:avLst/>
              <a:pathLst>
                <a:path w="40732" h="74767">
                  <a:moveTo>
                    <a:pt x="30401" y="74767"/>
                  </a:moveTo>
                  <a:lnTo>
                    <a:pt x="0" y="4687"/>
                  </a:lnTo>
                  <a:lnTo>
                    <a:pt x="10933" y="0"/>
                  </a:lnTo>
                  <a:lnTo>
                    <a:pt x="40732" y="7033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1" name="pg2410"/>
            <p:cNvSpPr/>
            <p:nvPr/>
          </p:nvSpPr>
          <p:spPr>
            <a:xfrm>
              <a:off x="2572254" y="2571573"/>
              <a:ext cx="41294" cy="74598"/>
            </a:xfrm>
            <a:custGeom>
              <a:avLst/>
              <a:pathLst>
                <a:path w="41294" h="74598">
                  <a:moveTo>
                    <a:pt x="31001" y="74598"/>
                  </a:moveTo>
                  <a:lnTo>
                    <a:pt x="0" y="4780"/>
                  </a:lnTo>
                  <a:lnTo>
                    <a:pt x="10892" y="0"/>
                  </a:lnTo>
                  <a:lnTo>
                    <a:pt x="41294" y="7008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2" name="pg2411"/>
            <p:cNvSpPr/>
            <p:nvPr/>
          </p:nvSpPr>
          <p:spPr>
            <a:xfrm>
              <a:off x="2561403" y="2576354"/>
              <a:ext cx="41852" cy="74423"/>
            </a:xfrm>
            <a:custGeom>
              <a:avLst/>
              <a:pathLst>
                <a:path w="41852" h="74423">
                  <a:moveTo>
                    <a:pt x="31598" y="74423"/>
                  </a:moveTo>
                  <a:lnTo>
                    <a:pt x="0" y="4874"/>
                  </a:lnTo>
                  <a:lnTo>
                    <a:pt x="10851" y="0"/>
                  </a:lnTo>
                  <a:lnTo>
                    <a:pt x="41852" y="6981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3" name="pg2412"/>
            <p:cNvSpPr/>
            <p:nvPr/>
          </p:nvSpPr>
          <p:spPr>
            <a:xfrm>
              <a:off x="2550594" y="2581228"/>
              <a:ext cx="42407" cy="74242"/>
            </a:xfrm>
            <a:custGeom>
              <a:avLst/>
              <a:pathLst>
                <a:path w="42407" h="74242">
                  <a:moveTo>
                    <a:pt x="32193" y="74242"/>
                  </a:moveTo>
                  <a:lnTo>
                    <a:pt x="0" y="4966"/>
                  </a:lnTo>
                  <a:lnTo>
                    <a:pt x="10809" y="0"/>
                  </a:lnTo>
                  <a:lnTo>
                    <a:pt x="42407" y="6954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4" name="pg2413"/>
            <p:cNvSpPr/>
            <p:nvPr/>
          </p:nvSpPr>
          <p:spPr>
            <a:xfrm>
              <a:off x="2539827" y="2586195"/>
              <a:ext cx="42959" cy="74056"/>
            </a:xfrm>
            <a:custGeom>
              <a:avLst/>
              <a:pathLst>
                <a:path w="42959" h="74056">
                  <a:moveTo>
                    <a:pt x="32786" y="74056"/>
                  </a:moveTo>
                  <a:lnTo>
                    <a:pt x="0" y="5059"/>
                  </a:lnTo>
                  <a:lnTo>
                    <a:pt x="10766" y="0"/>
                  </a:lnTo>
                  <a:lnTo>
                    <a:pt x="42959" y="6927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5" name="pg2414"/>
            <p:cNvSpPr/>
            <p:nvPr/>
          </p:nvSpPr>
          <p:spPr>
            <a:xfrm>
              <a:off x="2529105" y="2591255"/>
              <a:ext cx="43508" cy="73865"/>
            </a:xfrm>
            <a:custGeom>
              <a:avLst/>
              <a:pathLst>
                <a:path w="43508" h="73865">
                  <a:moveTo>
                    <a:pt x="33376" y="73865"/>
                  </a:moveTo>
                  <a:lnTo>
                    <a:pt x="0" y="5151"/>
                  </a:lnTo>
                  <a:lnTo>
                    <a:pt x="10722" y="0"/>
                  </a:lnTo>
                  <a:lnTo>
                    <a:pt x="43508" y="6899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6" name="pg2415"/>
            <p:cNvSpPr/>
            <p:nvPr/>
          </p:nvSpPr>
          <p:spPr>
            <a:xfrm>
              <a:off x="2518427" y="2596406"/>
              <a:ext cx="44054" cy="73668"/>
            </a:xfrm>
            <a:custGeom>
              <a:avLst/>
              <a:pathLst>
                <a:path w="44054" h="73668">
                  <a:moveTo>
                    <a:pt x="33964" y="73668"/>
                  </a:moveTo>
                  <a:lnTo>
                    <a:pt x="0" y="5243"/>
                  </a:lnTo>
                  <a:lnTo>
                    <a:pt x="10677" y="0"/>
                  </a:lnTo>
                  <a:lnTo>
                    <a:pt x="44054" y="6871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7" name="pg2416"/>
            <p:cNvSpPr/>
            <p:nvPr/>
          </p:nvSpPr>
          <p:spPr>
            <a:xfrm>
              <a:off x="2507795" y="2601649"/>
              <a:ext cx="44596" cy="73465"/>
            </a:xfrm>
            <a:custGeom>
              <a:avLst/>
              <a:pathLst>
                <a:path w="44596" h="73465">
                  <a:moveTo>
                    <a:pt x="34549" y="73465"/>
                  </a:moveTo>
                  <a:lnTo>
                    <a:pt x="0" y="5334"/>
                  </a:lnTo>
                  <a:lnTo>
                    <a:pt x="10632" y="0"/>
                  </a:lnTo>
                  <a:lnTo>
                    <a:pt x="44596" y="6842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8" name="pg2417"/>
            <p:cNvSpPr/>
            <p:nvPr/>
          </p:nvSpPr>
          <p:spPr>
            <a:xfrm>
              <a:off x="2497208" y="2606984"/>
              <a:ext cx="45135" cy="73258"/>
            </a:xfrm>
            <a:custGeom>
              <a:avLst/>
              <a:pathLst>
                <a:path w="45135" h="73258">
                  <a:moveTo>
                    <a:pt x="35132" y="73258"/>
                  </a:moveTo>
                  <a:lnTo>
                    <a:pt x="0" y="5425"/>
                  </a:lnTo>
                  <a:lnTo>
                    <a:pt x="10586" y="0"/>
                  </a:lnTo>
                  <a:lnTo>
                    <a:pt x="45135" y="6813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9" name="pg2418"/>
            <p:cNvSpPr/>
            <p:nvPr/>
          </p:nvSpPr>
          <p:spPr>
            <a:xfrm>
              <a:off x="2486669" y="2612409"/>
              <a:ext cx="45671" cy="73045"/>
            </a:xfrm>
            <a:custGeom>
              <a:avLst/>
              <a:pathLst>
                <a:path w="45671" h="73045">
                  <a:moveTo>
                    <a:pt x="35712" y="73045"/>
                  </a:moveTo>
                  <a:lnTo>
                    <a:pt x="0" y="5516"/>
                  </a:lnTo>
                  <a:lnTo>
                    <a:pt x="10539" y="0"/>
                  </a:lnTo>
                  <a:lnTo>
                    <a:pt x="45671" y="6783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0" name="pg2419"/>
            <p:cNvSpPr/>
            <p:nvPr/>
          </p:nvSpPr>
          <p:spPr>
            <a:xfrm>
              <a:off x="2476177" y="2617926"/>
              <a:ext cx="46203" cy="72826"/>
            </a:xfrm>
            <a:custGeom>
              <a:avLst/>
              <a:pathLst>
                <a:path w="46203" h="72826">
                  <a:moveTo>
                    <a:pt x="36289" y="72826"/>
                  </a:moveTo>
                  <a:lnTo>
                    <a:pt x="0" y="5606"/>
                  </a:lnTo>
                  <a:lnTo>
                    <a:pt x="10491" y="0"/>
                  </a:lnTo>
                  <a:lnTo>
                    <a:pt x="46203" y="6752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1" name="pg2420"/>
            <p:cNvSpPr/>
            <p:nvPr/>
          </p:nvSpPr>
          <p:spPr>
            <a:xfrm>
              <a:off x="2465734" y="2623532"/>
              <a:ext cx="46733" cy="72602"/>
            </a:xfrm>
            <a:custGeom>
              <a:avLst/>
              <a:pathLst>
                <a:path w="46733" h="72602">
                  <a:moveTo>
                    <a:pt x="36864" y="72602"/>
                  </a:moveTo>
                  <a:lnTo>
                    <a:pt x="0" y="5695"/>
                  </a:lnTo>
                  <a:lnTo>
                    <a:pt x="10443" y="0"/>
                  </a:lnTo>
                  <a:lnTo>
                    <a:pt x="46733" y="6722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2" name="pg2421"/>
            <p:cNvSpPr/>
            <p:nvPr/>
          </p:nvSpPr>
          <p:spPr>
            <a:xfrm>
              <a:off x="2455340" y="2629228"/>
              <a:ext cx="47258" cy="72373"/>
            </a:xfrm>
            <a:custGeom>
              <a:avLst/>
              <a:pathLst>
                <a:path w="47258" h="72373">
                  <a:moveTo>
                    <a:pt x="37436" y="72373"/>
                  </a:moveTo>
                  <a:lnTo>
                    <a:pt x="0" y="5785"/>
                  </a:lnTo>
                  <a:lnTo>
                    <a:pt x="10394" y="0"/>
                  </a:lnTo>
                  <a:lnTo>
                    <a:pt x="47258" y="6690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3" name="pg2422"/>
            <p:cNvSpPr/>
            <p:nvPr/>
          </p:nvSpPr>
          <p:spPr>
            <a:xfrm>
              <a:off x="2444995" y="2635013"/>
              <a:ext cx="47780" cy="72139"/>
            </a:xfrm>
            <a:custGeom>
              <a:avLst/>
              <a:pathLst>
                <a:path w="47780" h="72139">
                  <a:moveTo>
                    <a:pt x="38006" y="72139"/>
                  </a:moveTo>
                  <a:lnTo>
                    <a:pt x="0" y="5874"/>
                  </a:lnTo>
                  <a:lnTo>
                    <a:pt x="10344" y="0"/>
                  </a:lnTo>
                  <a:lnTo>
                    <a:pt x="47780" y="6658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4" name="pg2423"/>
            <p:cNvSpPr/>
            <p:nvPr/>
          </p:nvSpPr>
          <p:spPr>
            <a:xfrm>
              <a:off x="2434702" y="2640887"/>
              <a:ext cx="48299" cy="71899"/>
            </a:xfrm>
            <a:custGeom>
              <a:avLst/>
              <a:pathLst>
                <a:path w="48299" h="71899">
                  <a:moveTo>
                    <a:pt x="38572" y="71899"/>
                  </a:moveTo>
                  <a:lnTo>
                    <a:pt x="0" y="5962"/>
                  </a:lnTo>
                  <a:lnTo>
                    <a:pt x="10293" y="0"/>
                  </a:lnTo>
                  <a:lnTo>
                    <a:pt x="48299" y="6626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5" name="pg2424"/>
            <p:cNvSpPr/>
            <p:nvPr/>
          </p:nvSpPr>
          <p:spPr>
            <a:xfrm>
              <a:off x="2424460" y="2646850"/>
              <a:ext cx="48814" cy="71654"/>
            </a:xfrm>
            <a:custGeom>
              <a:avLst/>
              <a:pathLst>
                <a:path w="48814" h="71654">
                  <a:moveTo>
                    <a:pt x="39136" y="71654"/>
                  </a:moveTo>
                  <a:lnTo>
                    <a:pt x="0" y="6050"/>
                  </a:lnTo>
                  <a:lnTo>
                    <a:pt x="10241" y="0"/>
                  </a:lnTo>
                  <a:lnTo>
                    <a:pt x="48814" y="6593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6" name="pg2425"/>
            <p:cNvSpPr/>
            <p:nvPr/>
          </p:nvSpPr>
          <p:spPr>
            <a:xfrm>
              <a:off x="2414270" y="2652900"/>
              <a:ext cx="49326" cy="71404"/>
            </a:xfrm>
            <a:custGeom>
              <a:avLst/>
              <a:pathLst>
                <a:path w="49326" h="71404">
                  <a:moveTo>
                    <a:pt x="39697" y="71404"/>
                  </a:moveTo>
                  <a:lnTo>
                    <a:pt x="0" y="6138"/>
                  </a:lnTo>
                  <a:lnTo>
                    <a:pt x="10189" y="0"/>
                  </a:lnTo>
                  <a:lnTo>
                    <a:pt x="49326" y="656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7" name="pg2426"/>
            <p:cNvSpPr/>
            <p:nvPr/>
          </p:nvSpPr>
          <p:spPr>
            <a:xfrm>
              <a:off x="2404133" y="2659038"/>
              <a:ext cx="49834" cy="71148"/>
            </a:xfrm>
            <a:custGeom>
              <a:avLst/>
              <a:pathLst>
                <a:path w="49834" h="71148">
                  <a:moveTo>
                    <a:pt x="40255" y="71148"/>
                  </a:moveTo>
                  <a:lnTo>
                    <a:pt x="0" y="6225"/>
                  </a:lnTo>
                  <a:lnTo>
                    <a:pt x="10136" y="0"/>
                  </a:lnTo>
                  <a:lnTo>
                    <a:pt x="49834" y="6526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8" name="pg2427"/>
            <p:cNvSpPr/>
            <p:nvPr/>
          </p:nvSpPr>
          <p:spPr>
            <a:xfrm>
              <a:off x="2394050" y="2665264"/>
              <a:ext cx="50338" cy="70887"/>
            </a:xfrm>
            <a:custGeom>
              <a:avLst/>
              <a:pathLst>
                <a:path w="50338" h="70887">
                  <a:moveTo>
                    <a:pt x="40810" y="70887"/>
                  </a:moveTo>
                  <a:lnTo>
                    <a:pt x="0" y="6311"/>
                  </a:lnTo>
                  <a:lnTo>
                    <a:pt x="10083" y="0"/>
                  </a:lnTo>
                  <a:lnTo>
                    <a:pt x="50338" y="6492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9" name="pg2428"/>
            <p:cNvSpPr/>
            <p:nvPr/>
          </p:nvSpPr>
          <p:spPr>
            <a:xfrm>
              <a:off x="2384022" y="2671575"/>
              <a:ext cx="50838" cy="70621"/>
            </a:xfrm>
            <a:custGeom>
              <a:avLst/>
              <a:pathLst>
                <a:path w="50838" h="70621">
                  <a:moveTo>
                    <a:pt x="41362" y="70621"/>
                  </a:moveTo>
                  <a:lnTo>
                    <a:pt x="0" y="6398"/>
                  </a:lnTo>
                  <a:lnTo>
                    <a:pt x="10028" y="0"/>
                  </a:lnTo>
                  <a:lnTo>
                    <a:pt x="50838" y="6457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0" name="pg2429"/>
            <p:cNvSpPr/>
            <p:nvPr/>
          </p:nvSpPr>
          <p:spPr>
            <a:xfrm>
              <a:off x="2374048" y="2677974"/>
              <a:ext cx="51335" cy="70350"/>
            </a:xfrm>
            <a:custGeom>
              <a:avLst/>
              <a:pathLst>
                <a:path w="51335" h="70350">
                  <a:moveTo>
                    <a:pt x="41911" y="70350"/>
                  </a:moveTo>
                  <a:lnTo>
                    <a:pt x="0" y="6483"/>
                  </a:lnTo>
                  <a:lnTo>
                    <a:pt x="9973" y="0"/>
                  </a:lnTo>
                  <a:lnTo>
                    <a:pt x="51335" y="6422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1" name="pg2430"/>
            <p:cNvSpPr/>
            <p:nvPr/>
          </p:nvSpPr>
          <p:spPr>
            <a:xfrm>
              <a:off x="2364131" y="2684457"/>
              <a:ext cx="51828" cy="70074"/>
            </a:xfrm>
            <a:custGeom>
              <a:avLst/>
              <a:pathLst>
                <a:path w="51828" h="70074">
                  <a:moveTo>
                    <a:pt x="42457" y="70074"/>
                  </a:moveTo>
                  <a:lnTo>
                    <a:pt x="0" y="6569"/>
                  </a:lnTo>
                  <a:lnTo>
                    <a:pt x="9917" y="0"/>
                  </a:lnTo>
                  <a:lnTo>
                    <a:pt x="51828" y="6386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2" name="pg2431"/>
            <p:cNvSpPr/>
            <p:nvPr/>
          </p:nvSpPr>
          <p:spPr>
            <a:xfrm>
              <a:off x="2354270" y="2691026"/>
              <a:ext cx="52318" cy="69792"/>
            </a:xfrm>
            <a:custGeom>
              <a:avLst/>
              <a:pathLst>
                <a:path w="52318" h="69792">
                  <a:moveTo>
                    <a:pt x="43000" y="69792"/>
                  </a:moveTo>
                  <a:lnTo>
                    <a:pt x="0" y="6653"/>
                  </a:lnTo>
                  <a:lnTo>
                    <a:pt x="9860" y="0"/>
                  </a:lnTo>
                  <a:lnTo>
                    <a:pt x="52318" y="6350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3" name="pg2432"/>
            <p:cNvSpPr/>
            <p:nvPr/>
          </p:nvSpPr>
          <p:spPr>
            <a:xfrm>
              <a:off x="2344467" y="2697680"/>
              <a:ext cx="52803" cy="69506"/>
            </a:xfrm>
            <a:custGeom>
              <a:avLst/>
              <a:pathLst>
                <a:path w="52803" h="69506">
                  <a:moveTo>
                    <a:pt x="43539" y="69506"/>
                  </a:moveTo>
                  <a:lnTo>
                    <a:pt x="0" y="6738"/>
                  </a:lnTo>
                  <a:lnTo>
                    <a:pt x="9803" y="0"/>
                  </a:lnTo>
                  <a:lnTo>
                    <a:pt x="52803" y="6313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4" name="pg2433"/>
            <p:cNvSpPr/>
            <p:nvPr/>
          </p:nvSpPr>
          <p:spPr>
            <a:xfrm>
              <a:off x="2334722" y="2704419"/>
              <a:ext cx="53284" cy="69214"/>
            </a:xfrm>
            <a:custGeom>
              <a:avLst/>
              <a:pathLst>
                <a:path w="53284" h="69214">
                  <a:moveTo>
                    <a:pt x="44076" y="69214"/>
                  </a:moveTo>
                  <a:lnTo>
                    <a:pt x="0" y="6821"/>
                  </a:lnTo>
                  <a:lnTo>
                    <a:pt x="9745" y="0"/>
                  </a:lnTo>
                  <a:lnTo>
                    <a:pt x="53284" y="6276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5" name="pg2434"/>
            <p:cNvSpPr/>
            <p:nvPr/>
          </p:nvSpPr>
          <p:spPr>
            <a:xfrm>
              <a:off x="2325036" y="2711240"/>
              <a:ext cx="53762" cy="68917"/>
            </a:xfrm>
            <a:custGeom>
              <a:avLst/>
              <a:pathLst>
                <a:path w="53762" h="68917">
                  <a:moveTo>
                    <a:pt x="44609" y="68917"/>
                  </a:moveTo>
                  <a:lnTo>
                    <a:pt x="0" y="6905"/>
                  </a:lnTo>
                  <a:lnTo>
                    <a:pt x="9686" y="0"/>
                  </a:lnTo>
                  <a:lnTo>
                    <a:pt x="53762" y="6239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6" name="pg2435"/>
            <p:cNvSpPr/>
            <p:nvPr/>
          </p:nvSpPr>
          <p:spPr>
            <a:xfrm>
              <a:off x="2315409" y="2718146"/>
              <a:ext cx="54236" cy="68615"/>
            </a:xfrm>
            <a:custGeom>
              <a:avLst/>
              <a:pathLst>
                <a:path w="54236" h="68615">
                  <a:moveTo>
                    <a:pt x="45139" y="68615"/>
                  </a:moveTo>
                  <a:lnTo>
                    <a:pt x="0" y="6987"/>
                  </a:lnTo>
                  <a:lnTo>
                    <a:pt x="9626" y="0"/>
                  </a:lnTo>
                  <a:lnTo>
                    <a:pt x="54236" y="6201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7" name="pg2436"/>
            <p:cNvSpPr/>
            <p:nvPr/>
          </p:nvSpPr>
          <p:spPr>
            <a:xfrm>
              <a:off x="2305842" y="2725134"/>
              <a:ext cx="54705" cy="68308"/>
            </a:xfrm>
            <a:custGeom>
              <a:avLst/>
              <a:pathLst>
                <a:path w="54705" h="68308">
                  <a:moveTo>
                    <a:pt x="45665" y="68308"/>
                  </a:moveTo>
                  <a:lnTo>
                    <a:pt x="0" y="7070"/>
                  </a:lnTo>
                  <a:lnTo>
                    <a:pt x="9566" y="0"/>
                  </a:lnTo>
                  <a:lnTo>
                    <a:pt x="54705" y="6162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8" name="pg2437"/>
            <p:cNvSpPr/>
            <p:nvPr/>
          </p:nvSpPr>
          <p:spPr>
            <a:xfrm>
              <a:off x="2296337" y="2732204"/>
              <a:ext cx="55171" cy="67996"/>
            </a:xfrm>
            <a:custGeom>
              <a:avLst/>
              <a:pathLst>
                <a:path w="55171" h="67996">
                  <a:moveTo>
                    <a:pt x="46189" y="67996"/>
                  </a:moveTo>
                  <a:lnTo>
                    <a:pt x="0" y="7151"/>
                  </a:lnTo>
                  <a:lnTo>
                    <a:pt x="9505" y="0"/>
                  </a:lnTo>
                  <a:lnTo>
                    <a:pt x="55171" y="6123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9" name="pg2438"/>
            <p:cNvSpPr/>
            <p:nvPr/>
          </p:nvSpPr>
          <p:spPr>
            <a:xfrm>
              <a:off x="2286893" y="2739356"/>
              <a:ext cx="55633" cy="67679"/>
            </a:xfrm>
            <a:custGeom>
              <a:avLst/>
              <a:pathLst>
                <a:path w="55633" h="67679">
                  <a:moveTo>
                    <a:pt x="46709" y="67679"/>
                  </a:moveTo>
                  <a:lnTo>
                    <a:pt x="0" y="7233"/>
                  </a:lnTo>
                  <a:lnTo>
                    <a:pt x="9443" y="0"/>
                  </a:lnTo>
                  <a:lnTo>
                    <a:pt x="55633" y="6084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0" name="pg2439"/>
            <p:cNvSpPr/>
            <p:nvPr/>
          </p:nvSpPr>
          <p:spPr>
            <a:xfrm>
              <a:off x="2277511" y="2746589"/>
              <a:ext cx="56090" cy="67357"/>
            </a:xfrm>
            <a:custGeom>
              <a:avLst/>
              <a:pathLst>
                <a:path w="56090" h="67357">
                  <a:moveTo>
                    <a:pt x="47225" y="67357"/>
                  </a:moveTo>
                  <a:lnTo>
                    <a:pt x="0" y="7313"/>
                  </a:lnTo>
                  <a:lnTo>
                    <a:pt x="9381" y="0"/>
                  </a:lnTo>
                  <a:lnTo>
                    <a:pt x="56090" y="6044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1" name="pg2440"/>
            <p:cNvSpPr/>
            <p:nvPr/>
          </p:nvSpPr>
          <p:spPr>
            <a:xfrm>
              <a:off x="2268192" y="2753903"/>
              <a:ext cx="56544" cy="67031"/>
            </a:xfrm>
            <a:custGeom>
              <a:avLst/>
              <a:pathLst>
                <a:path w="56544" h="67031">
                  <a:moveTo>
                    <a:pt x="47738" y="67031"/>
                  </a:moveTo>
                  <a:lnTo>
                    <a:pt x="0" y="7394"/>
                  </a:lnTo>
                  <a:lnTo>
                    <a:pt x="9318" y="0"/>
                  </a:lnTo>
                  <a:lnTo>
                    <a:pt x="56544" y="6004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2" name="pg2441"/>
            <p:cNvSpPr/>
            <p:nvPr/>
          </p:nvSpPr>
          <p:spPr>
            <a:xfrm>
              <a:off x="2258938" y="2761297"/>
              <a:ext cx="56993" cy="66699"/>
            </a:xfrm>
            <a:custGeom>
              <a:avLst/>
              <a:pathLst>
                <a:path w="56993" h="66699">
                  <a:moveTo>
                    <a:pt x="48247" y="66699"/>
                  </a:moveTo>
                  <a:lnTo>
                    <a:pt x="0" y="7473"/>
                  </a:lnTo>
                  <a:lnTo>
                    <a:pt x="9254" y="0"/>
                  </a:lnTo>
                  <a:lnTo>
                    <a:pt x="56993" y="5963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3" name="pg2442"/>
            <p:cNvSpPr/>
            <p:nvPr/>
          </p:nvSpPr>
          <p:spPr>
            <a:xfrm>
              <a:off x="2249747" y="2768771"/>
              <a:ext cx="57438" cy="66362"/>
            </a:xfrm>
            <a:custGeom>
              <a:avLst/>
              <a:pathLst>
                <a:path w="57438" h="66362">
                  <a:moveTo>
                    <a:pt x="48753" y="66362"/>
                  </a:moveTo>
                  <a:lnTo>
                    <a:pt x="0" y="7552"/>
                  </a:lnTo>
                  <a:lnTo>
                    <a:pt x="9190" y="0"/>
                  </a:lnTo>
                  <a:lnTo>
                    <a:pt x="57438" y="592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4" name="pg2443"/>
            <p:cNvSpPr/>
            <p:nvPr/>
          </p:nvSpPr>
          <p:spPr>
            <a:xfrm>
              <a:off x="2240622" y="2776323"/>
              <a:ext cx="57879" cy="66021"/>
            </a:xfrm>
            <a:custGeom>
              <a:avLst/>
              <a:pathLst>
                <a:path w="57879" h="66021">
                  <a:moveTo>
                    <a:pt x="49256" y="66021"/>
                  </a:moveTo>
                  <a:lnTo>
                    <a:pt x="0" y="7631"/>
                  </a:lnTo>
                  <a:lnTo>
                    <a:pt x="9125" y="0"/>
                  </a:lnTo>
                  <a:lnTo>
                    <a:pt x="57879" y="5880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5" name="pg2444"/>
            <p:cNvSpPr/>
            <p:nvPr/>
          </p:nvSpPr>
          <p:spPr>
            <a:xfrm>
              <a:off x="2231562" y="2783955"/>
              <a:ext cx="58315" cy="65674"/>
            </a:xfrm>
            <a:custGeom>
              <a:avLst/>
              <a:pathLst>
                <a:path w="58315" h="65674">
                  <a:moveTo>
                    <a:pt x="49754" y="65674"/>
                  </a:moveTo>
                  <a:lnTo>
                    <a:pt x="0" y="7709"/>
                  </a:lnTo>
                  <a:lnTo>
                    <a:pt x="9059" y="0"/>
                  </a:lnTo>
                  <a:lnTo>
                    <a:pt x="58315" y="5838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6" name="pg2445"/>
            <p:cNvSpPr/>
            <p:nvPr/>
          </p:nvSpPr>
          <p:spPr>
            <a:xfrm>
              <a:off x="2222569" y="2791664"/>
              <a:ext cx="58747" cy="65323"/>
            </a:xfrm>
            <a:custGeom>
              <a:avLst/>
              <a:pathLst>
                <a:path w="58747" h="65323">
                  <a:moveTo>
                    <a:pt x="50249" y="65323"/>
                  </a:moveTo>
                  <a:lnTo>
                    <a:pt x="0" y="7786"/>
                  </a:lnTo>
                  <a:lnTo>
                    <a:pt x="8993" y="0"/>
                  </a:lnTo>
                  <a:lnTo>
                    <a:pt x="58747" y="5796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7" name="pg2446"/>
            <p:cNvSpPr/>
            <p:nvPr/>
          </p:nvSpPr>
          <p:spPr>
            <a:xfrm>
              <a:off x="2213643" y="2799450"/>
              <a:ext cx="59175" cy="64967"/>
            </a:xfrm>
            <a:custGeom>
              <a:avLst/>
              <a:pathLst>
                <a:path w="59175" h="64967">
                  <a:moveTo>
                    <a:pt x="50741" y="64967"/>
                  </a:moveTo>
                  <a:lnTo>
                    <a:pt x="0" y="7863"/>
                  </a:lnTo>
                  <a:lnTo>
                    <a:pt x="8926" y="0"/>
                  </a:lnTo>
                  <a:lnTo>
                    <a:pt x="59175" y="5753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8" name="pg2447"/>
            <p:cNvSpPr/>
            <p:nvPr/>
          </p:nvSpPr>
          <p:spPr>
            <a:xfrm>
              <a:off x="2204784" y="2807314"/>
              <a:ext cx="59599" cy="64606"/>
            </a:xfrm>
            <a:custGeom>
              <a:avLst/>
              <a:pathLst>
                <a:path w="59599" h="64606">
                  <a:moveTo>
                    <a:pt x="51228" y="64606"/>
                  </a:moveTo>
                  <a:lnTo>
                    <a:pt x="0" y="7939"/>
                  </a:lnTo>
                  <a:lnTo>
                    <a:pt x="8858" y="0"/>
                  </a:lnTo>
                  <a:lnTo>
                    <a:pt x="59599" y="571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9" name="pg2448"/>
            <p:cNvSpPr/>
            <p:nvPr/>
          </p:nvSpPr>
          <p:spPr>
            <a:xfrm>
              <a:off x="2195994" y="2815253"/>
              <a:ext cx="60018" cy="64240"/>
            </a:xfrm>
            <a:custGeom>
              <a:avLst/>
              <a:pathLst>
                <a:path w="60018" h="64240">
                  <a:moveTo>
                    <a:pt x="51712" y="64240"/>
                  </a:moveTo>
                  <a:lnTo>
                    <a:pt x="0" y="8015"/>
                  </a:lnTo>
                  <a:lnTo>
                    <a:pt x="8790" y="0"/>
                  </a:lnTo>
                  <a:lnTo>
                    <a:pt x="60018" y="5666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0" name="pg2449"/>
            <p:cNvSpPr/>
            <p:nvPr/>
          </p:nvSpPr>
          <p:spPr>
            <a:xfrm>
              <a:off x="2187273" y="2823268"/>
              <a:ext cx="60433" cy="63870"/>
            </a:xfrm>
            <a:custGeom>
              <a:avLst/>
              <a:pathLst>
                <a:path w="60433" h="63870">
                  <a:moveTo>
                    <a:pt x="52192" y="63870"/>
                  </a:moveTo>
                  <a:lnTo>
                    <a:pt x="0" y="8090"/>
                  </a:lnTo>
                  <a:lnTo>
                    <a:pt x="8720" y="0"/>
                  </a:lnTo>
                  <a:lnTo>
                    <a:pt x="60433" y="562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1" name="pg2450"/>
            <p:cNvSpPr/>
            <p:nvPr/>
          </p:nvSpPr>
          <p:spPr>
            <a:xfrm>
              <a:off x="2178622" y="2831359"/>
              <a:ext cx="60843" cy="63495"/>
            </a:xfrm>
            <a:custGeom>
              <a:avLst/>
              <a:pathLst>
                <a:path w="60843" h="63495">
                  <a:moveTo>
                    <a:pt x="52668" y="63495"/>
                  </a:moveTo>
                  <a:lnTo>
                    <a:pt x="0" y="8164"/>
                  </a:lnTo>
                  <a:lnTo>
                    <a:pt x="8651" y="0"/>
                  </a:lnTo>
                  <a:lnTo>
                    <a:pt x="60843" y="5578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2" name="pg2451"/>
            <p:cNvSpPr/>
            <p:nvPr/>
          </p:nvSpPr>
          <p:spPr>
            <a:xfrm>
              <a:off x="2170041" y="2839523"/>
              <a:ext cx="61249" cy="63116"/>
            </a:xfrm>
            <a:custGeom>
              <a:avLst/>
              <a:pathLst>
                <a:path w="61249" h="63116">
                  <a:moveTo>
                    <a:pt x="53141" y="63116"/>
                  </a:moveTo>
                  <a:lnTo>
                    <a:pt x="0" y="8238"/>
                  </a:lnTo>
                  <a:lnTo>
                    <a:pt x="8581" y="0"/>
                  </a:lnTo>
                  <a:lnTo>
                    <a:pt x="61249" y="5533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3" name="pg2452"/>
            <p:cNvSpPr/>
            <p:nvPr/>
          </p:nvSpPr>
          <p:spPr>
            <a:xfrm>
              <a:off x="2161531" y="2847762"/>
              <a:ext cx="61651" cy="62731"/>
            </a:xfrm>
            <a:custGeom>
              <a:avLst/>
              <a:pathLst>
                <a:path w="61651" h="62731">
                  <a:moveTo>
                    <a:pt x="53609" y="62731"/>
                  </a:moveTo>
                  <a:lnTo>
                    <a:pt x="0" y="8311"/>
                  </a:lnTo>
                  <a:lnTo>
                    <a:pt x="8510" y="0"/>
                  </a:lnTo>
                  <a:lnTo>
                    <a:pt x="61651" y="5487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4" name="pg2453"/>
            <p:cNvSpPr/>
            <p:nvPr/>
          </p:nvSpPr>
          <p:spPr>
            <a:xfrm>
              <a:off x="2153092" y="2856074"/>
              <a:ext cx="62048" cy="62342"/>
            </a:xfrm>
            <a:custGeom>
              <a:avLst/>
              <a:pathLst>
                <a:path w="62048" h="62342">
                  <a:moveTo>
                    <a:pt x="54074" y="62342"/>
                  </a:moveTo>
                  <a:lnTo>
                    <a:pt x="0" y="8384"/>
                  </a:lnTo>
                  <a:lnTo>
                    <a:pt x="8438" y="0"/>
                  </a:lnTo>
                  <a:lnTo>
                    <a:pt x="62048" y="5441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5" name="pg2454"/>
            <p:cNvSpPr/>
            <p:nvPr/>
          </p:nvSpPr>
          <p:spPr>
            <a:xfrm>
              <a:off x="2144726" y="2864458"/>
              <a:ext cx="62440" cy="61949"/>
            </a:xfrm>
            <a:custGeom>
              <a:avLst/>
              <a:pathLst>
                <a:path w="62440" h="61949">
                  <a:moveTo>
                    <a:pt x="54534" y="61949"/>
                  </a:moveTo>
                  <a:lnTo>
                    <a:pt x="0" y="8456"/>
                  </a:lnTo>
                  <a:lnTo>
                    <a:pt x="8366" y="0"/>
                  </a:lnTo>
                  <a:lnTo>
                    <a:pt x="62440" y="5395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6" name="pg2455"/>
            <p:cNvSpPr/>
            <p:nvPr/>
          </p:nvSpPr>
          <p:spPr>
            <a:xfrm>
              <a:off x="2136433" y="2872915"/>
              <a:ext cx="62828" cy="61551"/>
            </a:xfrm>
            <a:custGeom>
              <a:avLst/>
              <a:pathLst>
                <a:path w="62828" h="61551">
                  <a:moveTo>
                    <a:pt x="54991" y="61551"/>
                  </a:moveTo>
                  <a:lnTo>
                    <a:pt x="0" y="8527"/>
                  </a:lnTo>
                  <a:lnTo>
                    <a:pt x="8293" y="0"/>
                  </a:lnTo>
                  <a:lnTo>
                    <a:pt x="62828" y="5349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7" name="pg2456"/>
            <p:cNvSpPr/>
            <p:nvPr/>
          </p:nvSpPr>
          <p:spPr>
            <a:xfrm>
              <a:off x="2128212" y="2881442"/>
              <a:ext cx="63211" cy="61148"/>
            </a:xfrm>
            <a:custGeom>
              <a:avLst/>
              <a:pathLst>
                <a:path w="63211" h="61148">
                  <a:moveTo>
                    <a:pt x="55443" y="61148"/>
                  </a:moveTo>
                  <a:lnTo>
                    <a:pt x="0" y="8598"/>
                  </a:lnTo>
                  <a:lnTo>
                    <a:pt x="8220" y="0"/>
                  </a:lnTo>
                  <a:lnTo>
                    <a:pt x="63211" y="5302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8" name="pg2457"/>
            <p:cNvSpPr/>
            <p:nvPr/>
          </p:nvSpPr>
          <p:spPr>
            <a:xfrm>
              <a:off x="2120066" y="2890041"/>
              <a:ext cx="63589" cy="60741"/>
            </a:xfrm>
            <a:custGeom>
              <a:avLst/>
              <a:pathLst>
                <a:path w="63589" h="60741">
                  <a:moveTo>
                    <a:pt x="55892" y="60741"/>
                  </a:moveTo>
                  <a:lnTo>
                    <a:pt x="0" y="8668"/>
                  </a:lnTo>
                  <a:lnTo>
                    <a:pt x="8146" y="0"/>
                  </a:lnTo>
                  <a:lnTo>
                    <a:pt x="63589" y="5255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9" name="pg2458"/>
            <p:cNvSpPr/>
            <p:nvPr/>
          </p:nvSpPr>
          <p:spPr>
            <a:xfrm>
              <a:off x="2111995" y="2898710"/>
              <a:ext cx="63963" cy="60330"/>
            </a:xfrm>
            <a:custGeom>
              <a:avLst/>
              <a:pathLst>
                <a:path w="63963" h="60330">
                  <a:moveTo>
                    <a:pt x="56336" y="60330"/>
                  </a:moveTo>
                  <a:lnTo>
                    <a:pt x="0" y="8738"/>
                  </a:lnTo>
                  <a:lnTo>
                    <a:pt x="8071" y="0"/>
                  </a:lnTo>
                  <a:lnTo>
                    <a:pt x="63963" y="5207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0" name="pg2459"/>
            <p:cNvSpPr/>
            <p:nvPr/>
          </p:nvSpPr>
          <p:spPr>
            <a:xfrm>
              <a:off x="2103998" y="2907448"/>
              <a:ext cx="64332" cy="59914"/>
            </a:xfrm>
            <a:custGeom>
              <a:avLst/>
              <a:pathLst>
                <a:path w="64332" h="59914">
                  <a:moveTo>
                    <a:pt x="56776" y="59914"/>
                  </a:moveTo>
                  <a:lnTo>
                    <a:pt x="0" y="8807"/>
                  </a:lnTo>
                  <a:lnTo>
                    <a:pt x="7996" y="0"/>
                  </a:lnTo>
                  <a:lnTo>
                    <a:pt x="64332" y="5159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1" name="pg2460"/>
            <p:cNvSpPr/>
            <p:nvPr/>
          </p:nvSpPr>
          <p:spPr>
            <a:xfrm>
              <a:off x="2096078" y="2916255"/>
              <a:ext cx="64697" cy="59494"/>
            </a:xfrm>
            <a:custGeom>
              <a:avLst/>
              <a:pathLst>
                <a:path w="64697" h="59494">
                  <a:moveTo>
                    <a:pt x="57212" y="59494"/>
                  </a:moveTo>
                  <a:lnTo>
                    <a:pt x="0" y="8875"/>
                  </a:lnTo>
                  <a:lnTo>
                    <a:pt x="7920" y="0"/>
                  </a:lnTo>
                  <a:lnTo>
                    <a:pt x="64697" y="5110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2" name="pg2461"/>
            <p:cNvSpPr/>
            <p:nvPr/>
          </p:nvSpPr>
          <p:spPr>
            <a:xfrm>
              <a:off x="2088234" y="2925131"/>
              <a:ext cx="65056" cy="59069"/>
            </a:xfrm>
            <a:custGeom>
              <a:avLst/>
              <a:pathLst>
                <a:path w="65056" h="59069">
                  <a:moveTo>
                    <a:pt x="57644" y="59069"/>
                  </a:moveTo>
                  <a:lnTo>
                    <a:pt x="0" y="8942"/>
                  </a:lnTo>
                  <a:lnTo>
                    <a:pt x="7844" y="0"/>
                  </a:lnTo>
                  <a:lnTo>
                    <a:pt x="65056" y="5061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3" name="pg2462"/>
            <p:cNvSpPr/>
            <p:nvPr/>
          </p:nvSpPr>
          <p:spPr>
            <a:xfrm>
              <a:off x="2080466" y="2934074"/>
              <a:ext cx="65411" cy="58640"/>
            </a:xfrm>
            <a:custGeom>
              <a:avLst/>
              <a:pathLst>
                <a:path w="65411" h="58640">
                  <a:moveTo>
                    <a:pt x="58071" y="58640"/>
                  </a:moveTo>
                  <a:lnTo>
                    <a:pt x="0" y="9009"/>
                  </a:lnTo>
                  <a:lnTo>
                    <a:pt x="7767" y="0"/>
                  </a:lnTo>
                  <a:lnTo>
                    <a:pt x="65411" y="5012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4" name="pg2463"/>
            <p:cNvSpPr/>
            <p:nvPr/>
          </p:nvSpPr>
          <p:spPr>
            <a:xfrm>
              <a:off x="2072777" y="2943084"/>
              <a:ext cx="65761" cy="58206"/>
            </a:xfrm>
            <a:custGeom>
              <a:avLst/>
              <a:pathLst>
                <a:path w="65761" h="58206">
                  <a:moveTo>
                    <a:pt x="58495" y="58206"/>
                  </a:moveTo>
                  <a:lnTo>
                    <a:pt x="0" y="9076"/>
                  </a:lnTo>
                  <a:lnTo>
                    <a:pt x="7689" y="0"/>
                  </a:lnTo>
                  <a:lnTo>
                    <a:pt x="65761" y="4963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5" name="pg2464"/>
            <p:cNvSpPr/>
            <p:nvPr/>
          </p:nvSpPr>
          <p:spPr>
            <a:xfrm>
              <a:off x="2065165" y="2952160"/>
              <a:ext cx="66106" cy="57769"/>
            </a:xfrm>
            <a:custGeom>
              <a:avLst/>
              <a:pathLst>
                <a:path w="66106" h="57769">
                  <a:moveTo>
                    <a:pt x="58914" y="57769"/>
                  </a:moveTo>
                  <a:lnTo>
                    <a:pt x="0" y="9141"/>
                  </a:lnTo>
                  <a:lnTo>
                    <a:pt x="7611" y="0"/>
                  </a:lnTo>
                  <a:lnTo>
                    <a:pt x="66106" y="4913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6" name="pg2465"/>
            <p:cNvSpPr/>
            <p:nvPr/>
          </p:nvSpPr>
          <p:spPr>
            <a:xfrm>
              <a:off x="2057632" y="2961301"/>
              <a:ext cx="66447" cy="57327"/>
            </a:xfrm>
            <a:custGeom>
              <a:avLst/>
              <a:pathLst>
                <a:path w="66447" h="57327">
                  <a:moveTo>
                    <a:pt x="59328" y="57327"/>
                  </a:moveTo>
                  <a:lnTo>
                    <a:pt x="0" y="9206"/>
                  </a:lnTo>
                  <a:lnTo>
                    <a:pt x="7532" y="0"/>
                  </a:lnTo>
                  <a:lnTo>
                    <a:pt x="66447" y="4862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7" name="pg2466"/>
            <p:cNvSpPr/>
            <p:nvPr/>
          </p:nvSpPr>
          <p:spPr>
            <a:xfrm>
              <a:off x="2050178" y="2970508"/>
              <a:ext cx="66782" cy="56881"/>
            </a:xfrm>
            <a:custGeom>
              <a:avLst/>
              <a:pathLst>
                <a:path w="66782" h="56881">
                  <a:moveTo>
                    <a:pt x="59739" y="56881"/>
                  </a:moveTo>
                  <a:lnTo>
                    <a:pt x="0" y="9270"/>
                  </a:lnTo>
                  <a:lnTo>
                    <a:pt x="7453" y="0"/>
                  </a:lnTo>
                  <a:lnTo>
                    <a:pt x="66782" y="4812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8" name="pg2467"/>
            <p:cNvSpPr/>
            <p:nvPr/>
          </p:nvSpPr>
          <p:spPr>
            <a:xfrm>
              <a:off x="2042804" y="2979779"/>
              <a:ext cx="67113" cy="56431"/>
            </a:xfrm>
            <a:custGeom>
              <a:avLst/>
              <a:pathLst>
                <a:path w="67113" h="56431">
                  <a:moveTo>
                    <a:pt x="60145" y="56431"/>
                  </a:moveTo>
                  <a:lnTo>
                    <a:pt x="0" y="9334"/>
                  </a:lnTo>
                  <a:lnTo>
                    <a:pt x="7374" y="0"/>
                  </a:lnTo>
                  <a:lnTo>
                    <a:pt x="67113" y="4761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9" name="pg2468"/>
            <p:cNvSpPr/>
            <p:nvPr/>
          </p:nvSpPr>
          <p:spPr>
            <a:xfrm>
              <a:off x="2035510" y="2989113"/>
              <a:ext cx="67438" cy="55976"/>
            </a:xfrm>
            <a:custGeom>
              <a:avLst/>
              <a:pathLst>
                <a:path w="67438" h="55976">
                  <a:moveTo>
                    <a:pt x="60546" y="55976"/>
                  </a:moveTo>
                  <a:lnTo>
                    <a:pt x="0" y="9397"/>
                  </a:lnTo>
                  <a:lnTo>
                    <a:pt x="7293" y="0"/>
                  </a:lnTo>
                  <a:lnTo>
                    <a:pt x="67438" y="4709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0" name="pg2469"/>
            <p:cNvSpPr/>
            <p:nvPr/>
          </p:nvSpPr>
          <p:spPr>
            <a:xfrm>
              <a:off x="2028298" y="2998510"/>
              <a:ext cx="67759" cy="55518"/>
            </a:xfrm>
            <a:custGeom>
              <a:avLst/>
              <a:pathLst>
                <a:path w="67759" h="55518">
                  <a:moveTo>
                    <a:pt x="60943" y="55518"/>
                  </a:moveTo>
                  <a:lnTo>
                    <a:pt x="0" y="9459"/>
                  </a:lnTo>
                  <a:lnTo>
                    <a:pt x="7212" y="0"/>
                  </a:lnTo>
                  <a:lnTo>
                    <a:pt x="67759" y="4657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1" name="pg2470"/>
            <p:cNvSpPr/>
            <p:nvPr/>
          </p:nvSpPr>
          <p:spPr>
            <a:xfrm>
              <a:off x="2021166" y="3007970"/>
              <a:ext cx="68075" cy="55055"/>
            </a:xfrm>
            <a:custGeom>
              <a:avLst/>
              <a:pathLst>
                <a:path w="68075" h="55055">
                  <a:moveTo>
                    <a:pt x="61336" y="55055"/>
                  </a:moveTo>
                  <a:lnTo>
                    <a:pt x="0" y="9520"/>
                  </a:lnTo>
                  <a:lnTo>
                    <a:pt x="7131" y="0"/>
                  </a:lnTo>
                  <a:lnTo>
                    <a:pt x="68075" y="4605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2" name="pg2471"/>
            <p:cNvSpPr/>
            <p:nvPr/>
          </p:nvSpPr>
          <p:spPr>
            <a:xfrm>
              <a:off x="2014116" y="3017491"/>
              <a:ext cx="68385" cy="54588"/>
            </a:xfrm>
            <a:custGeom>
              <a:avLst/>
              <a:pathLst>
                <a:path w="68385" h="54588">
                  <a:moveTo>
                    <a:pt x="61724" y="54588"/>
                  </a:moveTo>
                  <a:lnTo>
                    <a:pt x="0" y="9581"/>
                  </a:lnTo>
                  <a:lnTo>
                    <a:pt x="7049" y="0"/>
                  </a:lnTo>
                  <a:lnTo>
                    <a:pt x="68385" y="4553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3" name="pg2472"/>
            <p:cNvSpPr/>
            <p:nvPr/>
          </p:nvSpPr>
          <p:spPr>
            <a:xfrm>
              <a:off x="2007149" y="3027073"/>
              <a:ext cx="68691" cy="54118"/>
            </a:xfrm>
            <a:custGeom>
              <a:avLst/>
              <a:pathLst>
                <a:path w="68691" h="54118">
                  <a:moveTo>
                    <a:pt x="62107" y="54118"/>
                  </a:moveTo>
                  <a:lnTo>
                    <a:pt x="0" y="9641"/>
                  </a:lnTo>
                  <a:lnTo>
                    <a:pt x="6967" y="0"/>
                  </a:lnTo>
                  <a:lnTo>
                    <a:pt x="68691" y="4500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4" name="pg2473"/>
            <p:cNvSpPr/>
            <p:nvPr/>
          </p:nvSpPr>
          <p:spPr>
            <a:xfrm>
              <a:off x="2000264" y="3036714"/>
              <a:ext cx="68992" cy="53643"/>
            </a:xfrm>
            <a:custGeom>
              <a:avLst/>
              <a:pathLst>
                <a:path w="68992" h="53643">
                  <a:moveTo>
                    <a:pt x="62486" y="53643"/>
                  </a:moveTo>
                  <a:lnTo>
                    <a:pt x="0" y="9701"/>
                  </a:lnTo>
                  <a:lnTo>
                    <a:pt x="6884" y="0"/>
                  </a:lnTo>
                  <a:lnTo>
                    <a:pt x="68992" y="4447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5" name="pg2474"/>
            <p:cNvSpPr/>
            <p:nvPr/>
          </p:nvSpPr>
          <p:spPr>
            <a:xfrm>
              <a:off x="1993463" y="3046415"/>
              <a:ext cx="69287" cy="53164"/>
            </a:xfrm>
            <a:custGeom>
              <a:avLst/>
              <a:pathLst>
                <a:path w="69287" h="53164">
                  <a:moveTo>
                    <a:pt x="62861" y="53164"/>
                  </a:moveTo>
                  <a:lnTo>
                    <a:pt x="0" y="9759"/>
                  </a:lnTo>
                  <a:lnTo>
                    <a:pt x="6801" y="0"/>
                  </a:lnTo>
                  <a:lnTo>
                    <a:pt x="69287" y="4394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6" name="pg2475"/>
            <p:cNvSpPr/>
            <p:nvPr/>
          </p:nvSpPr>
          <p:spPr>
            <a:xfrm>
              <a:off x="1986746" y="3056175"/>
              <a:ext cx="69578" cy="52682"/>
            </a:xfrm>
            <a:custGeom>
              <a:avLst/>
              <a:pathLst>
                <a:path w="69578" h="52682">
                  <a:moveTo>
                    <a:pt x="63230" y="52682"/>
                  </a:moveTo>
                  <a:lnTo>
                    <a:pt x="0" y="9817"/>
                  </a:lnTo>
                  <a:lnTo>
                    <a:pt x="6717" y="0"/>
                  </a:lnTo>
                  <a:lnTo>
                    <a:pt x="69578" y="4340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7" name="pg2476"/>
            <p:cNvSpPr/>
            <p:nvPr/>
          </p:nvSpPr>
          <p:spPr>
            <a:xfrm>
              <a:off x="1980114" y="3065993"/>
              <a:ext cx="69863" cy="52196"/>
            </a:xfrm>
            <a:custGeom>
              <a:avLst/>
              <a:pathLst>
                <a:path w="69863" h="52196">
                  <a:moveTo>
                    <a:pt x="63595" y="52196"/>
                  </a:moveTo>
                  <a:lnTo>
                    <a:pt x="0" y="9874"/>
                  </a:lnTo>
                  <a:lnTo>
                    <a:pt x="6632" y="0"/>
                  </a:lnTo>
                  <a:lnTo>
                    <a:pt x="69863" y="4286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8" name="pg2477"/>
            <p:cNvSpPr/>
            <p:nvPr/>
          </p:nvSpPr>
          <p:spPr>
            <a:xfrm>
              <a:off x="1973566" y="3075868"/>
              <a:ext cx="70143" cy="51705"/>
            </a:xfrm>
            <a:custGeom>
              <a:avLst/>
              <a:pathLst>
                <a:path w="70143" h="51705">
                  <a:moveTo>
                    <a:pt x="63956" y="51705"/>
                  </a:moveTo>
                  <a:lnTo>
                    <a:pt x="0" y="9931"/>
                  </a:lnTo>
                  <a:lnTo>
                    <a:pt x="6547" y="0"/>
                  </a:lnTo>
                  <a:lnTo>
                    <a:pt x="70143" y="4232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9" name="pg2478"/>
            <p:cNvSpPr/>
            <p:nvPr/>
          </p:nvSpPr>
          <p:spPr>
            <a:xfrm>
              <a:off x="1967103" y="3085799"/>
              <a:ext cx="70418" cy="51211"/>
            </a:xfrm>
            <a:custGeom>
              <a:avLst/>
              <a:pathLst>
                <a:path w="70418" h="51211">
                  <a:moveTo>
                    <a:pt x="64312" y="51211"/>
                  </a:moveTo>
                  <a:lnTo>
                    <a:pt x="0" y="9987"/>
                  </a:lnTo>
                  <a:lnTo>
                    <a:pt x="6462" y="0"/>
                  </a:lnTo>
                  <a:lnTo>
                    <a:pt x="70418" y="4177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80" name="pg2479"/>
            <p:cNvSpPr/>
            <p:nvPr/>
          </p:nvSpPr>
          <p:spPr>
            <a:xfrm>
              <a:off x="1960727" y="3095787"/>
              <a:ext cx="70688" cy="50714"/>
            </a:xfrm>
            <a:custGeom>
              <a:avLst/>
              <a:pathLst>
                <a:path w="70688" h="50714">
                  <a:moveTo>
                    <a:pt x="64663" y="50714"/>
                  </a:moveTo>
                  <a:lnTo>
                    <a:pt x="0" y="10042"/>
                  </a:lnTo>
                  <a:lnTo>
                    <a:pt x="6376" y="0"/>
                  </a:lnTo>
                  <a:lnTo>
                    <a:pt x="70688" y="4122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81" name="pg2480"/>
            <p:cNvSpPr/>
            <p:nvPr/>
          </p:nvSpPr>
          <p:spPr>
            <a:xfrm>
              <a:off x="1954436" y="3105829"/>
              <a:ext cx="70953" cy="50212"/>
            </a:xfrm>
            <a:custGeom>
              <a:avLst/>
              <a:pathLst>
                <a:path w="70953" h="50212">
                  <a:moveTo>
                    <a:pt x="65009" y="50212"/>
                  </a:moveTo>
                  <a:lnTo>
                    <a:pt x="0" y="10096"/>
                  </a:lnTo>
                  <a:lnTo>
                    <a:pt x="6290" y="0"/>
                  </a:lnTo>
                  <a:lnTo>
                    <a:pt x="70953" y="4067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82" name="pg2481"/>
            <p:cNvSpPr/>
            <p:nvPr/>
          </p:nvSpPr>
          <p:spPr>
            <a:xfrm>
              <a:off x="1948233" y="3115925"/>
              <a:ext cx="71212" cy="49707"/>
            </a:xfrm>
            <a:custGeom>
              <a:avLst/>
              <a:pathLst>
                <a:path w="71212" h="49707">
                  <a:moveTo>
                    <a:pt x="65350" y="49707"/>
                  </a:moveTo>
                  <a:lnTo>
                    <a:pt x="0" y="10150"/>
                  </a:lnTo>
                  <a:lnTo>
                    <a:pt x="6203" y="0"/>
                  </a:lnTo>
                  <a:lnTo>
                    <a:pt x="71212" y="4011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83" name="pg2482"/>
            <p:cNvSpPr/>
            <p:nvPr/>
          </p:nvSpPr>
          <p:spPr>
            <a:xfrm>
              <a:off x="1942117" y="3126075"/>
              <a:ext cx="71467" cy="49198"/>
            </a:xfrm>
            <a:custGeom>
              <a:avLst/>
              <a:pathLst>
                <a:path w="71467" h="49198">
                  <a:moveTo>
                    <a:pt x="65687" y="49198"/>
                  </a:moveTo>
                  <a:lnTo>
                    <a:pt x="0" y="10202"/>
                  </a:lnTo>
                  <a:lnTo>
                    <a:pt x="6116" y="0"/>
                  </a:lnTo>
                  <a:lnTo>
                    <a:pt x="71467" y="3955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84" name="pg2483"/>
            <p:cNvSpPr/>
            <p:nvPr/>
          </p:nvSpPr>
          <p:spPr>
            <a:xfrm>
              <a:off x="1936088" y="3136278"/>
              <a:ext cx="71716" cy="48686"/>
            </a:xfrm>
            <a:custGeom>
              <a:avLst/>
              <a:pathLst>
                <a:path w="71716" h="48686">
                  <a:moveTo>
                    <a:pt x="66019" y="48686"/>
                  </a:moveTo>
                  <a:lnTo>
                    <a:pt x="0" y="10254"/>
                  </a:lnTo>
                  <a:lnTo>
                    <a:pt x="6028" y="0"/>
                  </a:lnTo>
                  <a:lnTo>
                    <a:pt x="71716" y="389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85" name="pg2484"/>
            <p:cNvSpPr/>
            <p:nvPr/>
          </p:nvSpPr>
          <p:spPr>
            <a:xfrm>
              <a:off x="1930147" y="3146533"/>
              <a:ext cx="71959" cy="48170"/>
            </a:xfrm>
            <a:custGeom>
              <a:avLst/>
              <a:pathLst>
                <a:path w="71959" h="48170">
                  <a:moveTo>
                    <a:pt x="66346" y="48170"/>
                  </a:moveTo>
                  <a:lnTo>
                    <a:pt x="0" y="10306"/>
                  </a:lnTo>
                  <a:lnTo>
                    <a:pt x="5940" y="0"/>
                  </a:lnTo>
                  <a:lnTo>
                    <a:pt x="71959" y="3843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86" name="pg2485"/>
            <p:cNvSpPr/>
            <p:nvPr/>
          </p:nvSpPr>
          <p:spPr>
            <a:xfrm>
              <a:off x="1924295" y="3156839"/>
              <a:ext cx="72198" cy="47650"/>
            </a:xfrm>
            <a:custGeom>
              <a:avLst/>
              <a:pathLst>
                <a:path w="72198" h="47650">
                  <a:moveTo>
                    <a:pt x="66668" y="47650"/>
                  </a:moveTo>
                  <a:lnTo>
                    <a:pt x="0" y="10356"/>
                  </a:lnTo>
                  <a:lnTo>
                    <a:pt x="5851" y="0"/>
                  </a:lnTo>
                  <a:lnTo>
                    <a:pt x="72198" y="3786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87" name="pg2486"/>
            <p:cNvSpPr/>
            <p:nvPr/>
          </p:nvSpPr>
          <p:spPr>
            <a:xfrm>
              <a:off x="1918533" y="3167196"/>
              <a:ext cx="72431" cy="47127"/>
            </a:xfrm>
            <a:custGeom>
              <a:avLst/>
              <a:pathLst>
                <a:path w="72431" h="47127">
                  <a:moveTo>
                    <a:pt x="66985" y="47127"/>
                  </a:moveTo>
                  <a:lnTo>
                    <a:pt x="0" y="10406"/>
                  </a:lnTo>
                  <a:lnTo>
                    <a:pt x="5762" y="0"/>
                  </a:lnTo>
                  <a:lnTo>
                    <a:pt x="72431" y="3729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88" name="pg2487"/>
            <p:cNvSpPr/>
            <p:nvPr/>
          </p:nvSpPr>
          <p:spPr>
            <a:xfrm>
              <a:off x="1912859" y="3177603"/>
              <a:ext cx="72659" cy="46601"/>
            </a:xfrm>
            <a:custGeom>
              <a:avLst/>
              <a:pathLst>
                <a:path w="72659" h="46601">
                  <a:moveTo>
                    <a:pt x="67298" y="46601"/>
                  </a:moveTo>
                  <a:lnTo>
                    <a:pt x="0" y="10455"/>
                  </a:lnTo>
                  <a:lnTo>
                    <a:pt x="5673" y="0"/>
                  </a:lnTo>
                  <a:lnTo>
                    <a:pt x="72659" y="3672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89" name="pg2488"/>
            <p:cNvSpPr/>
            <p:nvPr/>
          </p:nvSpPr>
          <p:spPr>
            <a:xfrm>
              <a:off x="1907275" y="3188058"/>
              <a:ext cx="72881" cy="46071"/>
            </a:xfrm>
            <a:custGeom>
              <a:avLst/>
              <a:pathLst>
                <a:path w="72881" h="46071">
                  <a:moveTo>
                    <a:pt x="67605" y="46071"/>
                  </a:moveTo>
                  <a:lnTo>
                    <a:pt x="0" y="10503"/>
                  </a:lnTo>
                  <a:lnTo>
                    <a:pt x="5583" y="0"/>
                  </a:lnTo>
                  <a:lnTo>
                    <a:pt x="72881" y="3614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90" name="pg2489"/>
            <p:cNvSpPr/>
            <p:nvPr/>
          </p:nvSpPr>
          <p:spPr>
            <a:xfrm>
              <a:off x="1901782" y="3198562"/>
              <a:ext cx="73098" cy="45537"/>
            </a:xfrm>
            <a:custGeom>
              <a:avLst/>
              <a:pathLst>
                <a:path w="73098" h="45537">
                  <a:moveTo>
                    <a:pt x="67907" y="45537"/>
                  </a:moveTo>
                  <a:lnTo>
                    <a:pt x="0" y="10551"/>
                  </a:lnTo>
                  <a:lnTo>
                    <a:pt x="5493" y="0"/>
                  </a:lnTo>
                  <a:lnTo>
                    <a:pt x="73098" y="3556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91" name="pg2490"/>
            <p:cNvSpPr/>
            <p:nvPr/>
          </p:nvSpPr>
          <p:spPr>
            <a:xfrm>
              <a:off x="1896379" y="3209113"/>
              <a:ext cx="73310" cy="45001"/>
            </a:xfrm>
            <a:custGeom>
              <a:avLst/>
              <a:pathLst>
                <a:path w="73310" h="45001">
                  <a:moveTo>
                    <a:pt x="68205" y="45001"/>
                  </a:moveTo>
                  <a:lnTo>
                    <a:pt x="0" y="10597"/>
                  </a:lnTo>
                  <a:lnTo>
                    <a:pt x="5402" y="0"/>
                  </a:lnTo>
                  <a:lnTo>
                    <a:pt x="73310" y="3498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92" name="pg2491"/>
            <p:cNvSpPr/>
            <p:nvPr/>
          </p:nvSpPr>
          <p:spPr>
            <a:xfrm>
              <a:off x="1891067" y="3219711"/>
              <a:ext cx="73516" cy="44461"/>
            </a:xfrm>
            <a:custGeom>
              <a:avLst/>
              <a:pathLst>
                <a:path w="73516" h="44461">
                  <a:moveTo>
                    <a:pt x="68497" y="44461"/>
                  </a:moveTo>
                  <a:lnTo>
                    <a:pt x="0" y="10643"/>
                  </a:lnTo>
                  <a:lnTo>
                    <a:pt x="5311" y="0"/>
                  </a:lnTo>
                  <a:lnTo>
                    <a:pt x="73516" y="344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93" name="pg2492"/>
            <p:cNvSpPr/>
            <p:nvPr/>
          </p:nvSpPr>
          <p:spPr>
            <a:xfrm>
              <a:off x="1885847" y="3230355"/>
              <a:ext cx="73717" cy="43917"/>
            </a:xfrm>
            <a:custGeom>
              <a:avLst/>
              <a:pathLst>
                <a:path w="73717" h="43917">
                  <a:moveTo>
                    <a:pt x="68784" y="43917"/>
                  </a:moveTo>
                  <a:lnTo>
                    <a:pt x="0" y="10689"/>
                  </a:lnTo>
                  <a:lnTo>
                    <a:pt x="5220" y="0"/>
                  </a:lnTo>
                  <a:lnTo>
                    <a:pt x="73717" y="3381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94" name="pg2493"/>
            <p:cNvSpPr/>
            <p:nvPr/>
          </p:nvSpPr>
          <p:spPr>
            <a:xfrm>
              <a:off x="1880718" y="3241044"/>
              <a:ext cx="73913" cy="43371"/>
            </a:xfrm>
            <a:custGeom>
              <a:avLst/>
              <a:pathLst>
                <a:path w="73913" h="43371">
                  <a:moveTo>
                    <a:pt x="69067" y="43371"/>
                  </a:moveTo>
                  <a:lnTo>
                    <a:pt x="0" y="10733"/>
                  </a:lnTo>
                  <a:lnTo>
                    <a:pt x="5128" y="0"/>
                  </a:lnTo>
                  <a:lnTo>
                    <a:pt x="73913" y="3322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95" name="pg2494"/>
            <p:cNvSpPr/>
            <p:nvPr/>
          </p:nvSpPr>
          <p:spPr>
            <a:xfrm>
              <a:off x="1875682" y="3251778"/>
              <a:ext cx="74103" cy="42821"/>
            </a:xfrm>
            <a:custGeom>
              <a:avLst/>
              <a:pathLst>
                <a:path w="74103" h="42821">
                  <a:moveTo>
                    <a:pt x="69344" y="42821"/>
                  </a:moveTo>
                  <a:lnTo>
                    <a:pt x="0" y="10776"/>
                  </a:lnTo>
                  <a:lnTo>
                    <a:pt x="5036" y="0"/>
                  </a:lnTo>
                  <a:lnTo>
                    <a:pt x="74103" y="3263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96" name="pg2495"/>
            <p:cNvSpPr/>
            <p:nvPr/>
          </p:nvSpPr>
          <p:spPr>
            <a:xfrm>
              <a:off x="1870738" y="3262555"/>
              <a:ext cx="74288" cy="42269"/>
            </a:xfrm>
            <a:custGeom>
              <a:avLst/>
              <a:pathLst>
                <a:path w="74288" h="42269">
                  <a:moveTo>
                    <a:pt x="69616" y="42269"/>
                  </a:moveTo>
                  <a:lnTo>
                    <a:pt x="0" y="10819"/>
                  </a:lnTo>
                  <a:lnTo>
                    <a:pt x="4943" y="0"/>
                  </a:lnTo>
                  <a:lnTo>
                    <a:pt x="74288" y="3204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97" name="pg2496"/>
            <p:cNvSpPr/>
            <p:nvPr/>
          </p:nvSpPr>
          <p:spPr>
            <a:xfrm>
              <a:off x="1865888" y="3273374"/>
              <a:ext cx="74467" cy="41713"/>
            </a:xfrm>
            <a:custGeom>
              <a:avLst/>
              <a:pathLst>
                <a:path w="74467" h="41713">
                  <a:moveTo>
                    <a:pt x="69883" y="41713"/>
                  </a:moveTo>
                  <a:lnTo>
                    <a:pt x="0" y="10861"/>
                  </a:lnTo>
                  <a:lnTo>
                    <a:pt x="4850" y="0"/>
                  </a:lnTo>
                  <a:lnTo>
                    <a:pt x="74467" y="3144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98" name="pg2497"/>
            <p:cNvSpPr/>
            <p:nvPr/>
          </p:nvSpPr>
          <p:spPr>
            <a:xfrm>
              <a:off x="1861130" y="3284236"/>
              <a:ext cx="74641" cy="41154"/>
            </a:xfrm>
            <a:custGeom>
              <a:avLst/>
              <a:pathLst>
                <a:path w="74641" h="41154">
                  <a:moveTo>
                    <a:pt x="70145" y="41154"/>
                  </a:moveTo>
                  <a:lnTo>
                    <a:pt x="0" y="10902"/>
                  </a:lnTo>
                  <a:lnTo>
                    <a:pt x="4757" y="0"/>
                  </a:lnTo>
                  <a:lnTo>
                    <a:pt x="74641" y="3085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99" name="pg2498"/>
            <p:cNvSpPr/>
            <p:nvPr/>
          </p:nvSpPr>
          <p:spPr>
            <a:xfrm>
              <a:off x="1856466" y="3295139"/>
              <a:ext cx="74809" cy="40592"/>
            </a:xfrm>
            <a:custGeom>
              <a:avLst/>
              <a:pathLst>
                <a:path w="74809" h="40592">
                  <a:moveTo>
                    <a:pt x="70402" y="40592"/>
                  </a:moveTo>
                  <a:lnTo>
                    <a:pt x="0" y="10943"/>
                  </a:lnTo>
                  <a:lnTo>
                    <a:pt x="4663" y="0"/>
                  </a:lnTo>
                  <a:lnTo>
                    <a:pt x="74809" y="3025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00" name="pg2499"/>
            <p:cNvSpPr/>
            <p:nvPr/>
          </p:nvSpPr>
          <p:spPr>
            <a:xfrm>
              <a:off x="1851896" y="3306082"/>
              <a:ext cx="74972" cy="40027"/>
            </a:xfrm>
            <a:custGeom>
              <a:avLst/>
              <a:pathLst>
                <a:path w="74972" h="40027">
                  <a:moveTo>
                    <a:pt x="70653" y="40027"/>
                  </a:moveTo>
                  <a:lnTo>
                    <a:pt x="0" y="10982"/>
                  </a:lnTo>
                  <a:lnTo>
                    <a:pt x="4569" y="0"/>
                  </a:lnTo>
                  <a:lnTo>
                    <a:pt x="74972" y="2964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01" name="pg2500"/>
            <p:cNvSpPr/>
            <p:nvPr/>
          </p:nvSpPr>
          <p:spPr>
            <a:xfrm>
              <a:off x="1847421" y="3317065"/>
              <a:ext cx="75129" cy="39459"/>
            </a:xfrm>
            <a:custGeom>
              <a:avLst/>
              <a:pathLst>
                <a:path w="75129" h="39459">
                  <a:moveTo>
                    <a:pt x="70900" y="39459"/>
                  </a:moveTo>
                  <a:lnTo>
                    <a:pt x="0" y="11021"/>
                  </a:lnTo>
                  <a:lnTo>
                    <a:pt x="4475" y="0"/>
                  </a:lnTo>
                  <a:lnTo>
                    <a:pt x="75129" y="2904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02" name="pg2501"/>
            <p:cNvSpPr/>
            <p:nvPr/>
          </p:nvSpPr>
          <p:spPr>
            <a:xfrm>
              <a:off x="1843040" y="3328087"/>
              <a:ext cx="75281" cy="38888"/>
            </a:xfrm>
            <a:custGeom>
              <a:avLst/>
              <a:pathLst>
                <a:path w="75281" h="38888">
                  <a:moveTo>
                    <a:pt x="71141" y="38888"/>
                  </a:moveTo>
                  <a:lnTo>
                    <a:pt x="0" y="11059"/>
                  </a:lnTo>
                  <a:lnTo>
                    <a:pt x="4380" y="0"/>
                  </a:lnTo>
                  <a:lnTo>
                    <a:pt x="75281" y="2843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03" name="pg2502"/>
            <p:cNvSpPr/>
            <p:nvPr/>
          </p:nvSpPr>
          <p:spPr>
            <a:xfrm>
              <a:off x="1838753" y="3339146"/>
              <a:ext cx="75427" cy="38314"/>
            </a:xfrm>
            <a:custGeom>
              <a:avLst/>
              <a:pathLst>
                <a:path w="75427" h="38314">
                  <a:moveTo>
                    <a:pt x="71377" y="38314"/>
                  </a:moveTo>
                  <a:lnTo>
                    <a:pt x="0" y="11096"/>
                  </a:lnTo>
                  <a:lnTo>
                    <a:pt x="4286" y="0"/>
                  </a:lnTo>
                  <a:lnTo>
                    <a:pt x="75427" y="2782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04" name="pg2503"/>
            <p:cNvSpPr/>
            <p:nvPr/>
          </p:nvSpPr>
          <p:spPr>
            <a:xfrm>
              <a:off x="1834563" y="3350243"/>
              <a:ext cx="75567" cy="37738"/>
            </a:xfrm>
            <a:custGeom>
              <a:avLst/>
              <a:pathLst>
                <a:path w="75567" h="37738">
                  <a:moveTo>
                    <a:pt x="71607" y="37738"/>
                  </a:moveTo>
                  <a:lnTo>
                    <a:pt x="0" y="11133"/>
                  </a:lnTo>
                  <a:lnTo>
                    <a:pt x="4190" y="0"/>
                  </a:lnTo>
                  <a:lnTo>
                    <a:pt x="75567" y="2721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05" name="pg2504"/>
            <p:cNvSpPr/>
            <p:nvPr/>
          </p:nvSpPr>
          <p:spPr>
            <a:xfrm>
              <a:off x="1830468" y="3361376"/>
              <a:ext cx="75703" cy="37158"/>
            </a:xfrm>
            <a:custGeom>
              <a:avLst/>
              <a:pathLst>
                <a:path w="75703" h="37158">
                  <a:moveTo>
                    <a:pt x="71833" y="37158"/>
                  </a:moveTo>
                  <a:lnTo>
                    <a:pt x="0" y="11168"/>
                  </a:lnTo>
                  <a:lnTo>
                    <a:pt x="4095" y="0"/>
                  </a:lnTo>
                  <a:lnTo>
                    <a:pt x="75703" y="2660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06" name="pg2505"/>
            <p:cNvSpPr/>
            <p:nvPr/>
          </p:nvSpPr>
          <p:spPr>
            <a:xfrm>
              <a:off x="1826468" y="3372545"/>
              <a:ext cx="75832" cy="36576"/>
            </a:xfrm>
            <a:custGeom>
              <a:avLst/>
              <a:pathLst>
                <a:path w="75832" h="36576">
                  <a:moveTo>
                    <a:pt x="72053" y="36576"/>
                  </a:moveTo>
                  <a:lnTo>
                    <a:pt x="0" y="11203"/>
                  </a:lnTo>
                  <a:lnTo>
                    <a:pt x="3999" y="0"/>
                  </a:lnTo>
                  <a:lnTo>
                    <a:pt x="75832" y="2599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07" name="pg2506"/>
            <p:cNvSpPr/>
            <p:nvPr/>
          </p:nvSpPr>
          <p:spPr>
            <a:xfrm>
              <a:off x="1822565" y="3383748"/>
              <a:ext cx="75956" cy="35992"/>
            </a:xfrm>
            <a:custGeom>
              <a:avLst/>
              <a:pathLst>
                <a:path w="75956" h="35992">
                  <a:moveTo>
                    <a:pt x="72268" y="35992"/>
                  </a:moveTo>
                  <a:lnTo>
                    <a:pt x="0" y="11237"/>
                  </a:lnTo>
                  <a:lnTo>
                    <a:pt x="3903" y="0"/>
                  </a:lnTo>
                  <a:lnTo>
                    <a:pt x="75956" y="2537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08" name="pg2507"/>
            <p:cNvSpPr/>
            <p:nvPr/>
          </p:nvSpPr>
          <p:spPr>
            <a:xfrm>
              <a:off x="1818759" y="3394985"/>
              <a:ext cx="76074" cy="35404"/>
            </a:xfrm>
            <a:custGeom>
              <a:avLst/>
              <a:pathLst>
                <a:path w="76074" h="35404">
                  <a:moveTo>
                    <a:pt x="72477" y="35404"/>
                  </a:moveTo>
                  <a:lnTo>
                    <a:pt x="0" y="11270"/>
                  </a:lnTo>
                  <a:lnTo>
                    <a:pt x="3806" y="0"/>
                  </a:lnTo>
                  <a:lnTo>
                    <a:pt x="76074" y="2475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09" name="pg2508"/>
            <p:cNvSpPr/>
            <p:nvPr/>
          </p:nvSpPr>
          <p:spPr>
            <a:xfrm>
              <a:off x="1815049" y="3406255"/>
              <a:ext cx="76187" cy="34814"/>
            </a:xfrm>
            <a:custGeom>
              <a:avLst/>
              <a:pathLst>
                <a:path w="76187" h="34814">
                  <a:moveTo>
                    <a:pt x="72682" y="34814"/>
                  </a:moveTo>
                  <a:lnTo>
                    <a:pt x="0" y="11302"/>
                  </a:lnTo>
                  <a:lnTo>
                    <a:pt x="3709" y="0"/>
                  </a:lnTo>
                  <a:lnTo>
                    <a:pt x="76187" y="2413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10" name="pg2509"/>
            <p:cNvSpPr/>
            <p:nvPr/>
          </p:nvSpPr>
          <p:spPr>
            <a:xfrm>
              <a:off x="1811436" y="3417558"/>
              <a:ext cx="76294" cy="34222"/>
            </a:xfrm>
            <a:custGeom>
              <a:avLst/>
              <a:pathLst>
                <a:path w="76294" h="34222">
                  <a:moveTo>
                    <a:pt x="72880" y="34222"/>
                  </a:moveTo>
                  <a:lnTo>
                    <a:pt x="0" y="11333"/>
                  </a:lnTo>
                  <a:lnTo>
                    <a:pt x="3612" y="0"/>
                  </a:lnTo>
                  <a:lnTo>
                    <a:pt x="76294" y="2351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11" name="pg2510"/>
            <p:cNvSpPr/>
            <p:nvPr/>
          </p:nvSpPr>
          <p:spPr>
            <a:xfrm>
              <a:off x="1807920" y="3428892"/>
              <a:ext cx="76396" cy="33627"/>
            </a:xfrm>
            <a:custGeom>
              <a:avLst/>
              <a:pathLst>
                <a:path w="76396" h="33627">
                  <a:moveTo>
                    <a:pt x="73074" y="33627"/>
                  </a:moveTo>
                  <a:lnTo>
                    <a:pt x="0" y="11364"/>
                  </a:lnTo>
                  <a:lnTo>
                    <a:pt x="3515" y="0"/>
                  </a:lnTo>
                  <a:lnTo>
                    <a:pt x="76396" y="2288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12" name="pg2511"/>
            <p:cNvSpPr/>
            <p:nvPr/>
          </p:nvSpPr>
          <p:spPr>
            <a:xfrm>
              <a:off x="1804502" y="3440256"/>
              <a:ext cx="76492" cy="33029"/>
            </a:xfrm>
            <a:custGeom>
              <a:avLst/>
              <a:pathLst>
                <a:path w="76492" h="33029">
                  <a:moveTo>
                    <a:pt x="73262" y="33029"/>
                  </a:moveTo>
                  <a:lnTo>
                    <a:pt x="0" y="11394"/>
                  </a:lnTo>
                  <a:lnTo>
                    <a:pt x="3418" y="0"/>
                  </a:lnTo>
                  <a:lnTo>
                    <a:pt x="76492" y="2226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13" name="pg2512"/>
            <p:cNvSpPr/>
            <p:nvPr/>
          </p:nvSpPr>
          <p:spPr>
            <a:xfrm>
              <a:off x="1801182" y="3451650"/>
              <a:ext cx="76582" cy="32430"/>
            </a:xfrm>
            <a:custGeom>
              <a:avLst/>
              <a:pathLst>
                <a:path w="76582" h="32430">
                  <a:moveTo>
                    <a:pt x="73445" y="32430"/>
                  </a:moveTo>
                  <a:lnTo>
                    <a:pt x="0" y="11422"/>
                  </a:lnTo>
                  <a:lnTo>
                    <a:pt x="3320" y="0"/>
                  </a:lnTo>
                  <a:lnTo>
                    <a:pt x="76582" y="2163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14" name="pg2513"/>
            <p:cNvSpPr/>
            <p:nvPr/>
          </p:nvSpPr>
          <p:spPr>
            <a:xfrm>
              <a:off x="1797960" y="3463073"/>
              <a:ext cx="76667" cy="31827"/>
            </a:xfrm>
            <a:custGeom>
              <a:avLst/>
              <a:pathLst>
                <a:path w="76667" h="31827">
                  <a:moveTo>
                    <a:pt x="73622" y="31827"/>
                  </a:moveTo>
                  <a:lnTo>
                    <a:pt x="0" y="11450"/>
                  </a:lnTo>
                  <a:lnTo>
                    <a:pt x="3222" y="0"/>
                  </a:lnTo>
                  <a:lnTo>
                    <a:pt x="76667" y="2100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15" name="pg2514"/>
            <p:cNvSpPr/>
            <p:nvPr/>
          </p:nvSpPr>
          <p:spPr>
            <a:xfrm>
              <a:off x="1794836" y="3474524"/>
              <a:ext cx="76746" cy="31223"/>
            </a:xfrm>
            <a:custGeom>
              <a:avLst/>
              <a:pathLst>
                <a:path w="76746" h="31223">
                  <a:moveTo>
                    <a:pt x="73794" y="31223"/>
                  </a:moveTo>
                  <a:lnTo>
                    <a:pt x="0" y="11478"/>
                  </a:lnTo>
                  <a:lnTo>
                    <a:pt x="3123" y="0"/>
                  </a:lnTo>
                  <a:lnTo>
                    <a:pt x="76746" y="2037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16" name="pg2515"/>
            <p:cNvSpPr/>
            <p:nvPr/>
          </p:nvSpPr>
          <p:spPr>
            <a:xfrm>
              <a:off x="1791810" y="3486002"/>
              <a:ext cx="76820" cy="30616"/>
            </a:xfrm>
            <a:custGeom>
              <a:avLst/>
              <a:pathLst>
                <a:path w="76820" h="30616">
                  <a:moveTo>
                    <a:pt x="73961" y="30616"/>
                  </a:moveTo>
                  <a:lnTo>
                    <a:pt x="0" y="11504"/>
                  </a:lnTo>
                  <a:lnTo>
                    <a:pt x="3025" y="0"/>
                  </a:lnTo>
                  <a:lnTo>
                    <a:pt x="76820" y="1974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17" name="pg2516"/>
            <p:cNvSpPr/>
            <p:nvPr/>
          </p:nvSpPr>
          <p:spPr>
            <a:xfrm>
              <a:off x="1788883" y="3497507"/>
              <a:ext cx="76887" cy="30007"/>
            </a:xfrm>
            <a:custGeom>
              <a:avLst/>
              <a:pathLst>
                <a:path w="76887" h="30007">
                  <a:moveTo>
                    <a:pt x="74122" y="30007"/>
                  </a:moveTo>
                  <a:lnTo>
                    <a:pt x="0" y="11530"/>
                  </a:lnTo>
                  <a:lnTo>
                    <a:pt x="2926" y="0"/>
                  </a:lnTo>
                  <a:lnTo>
                    <a:pt x="76887" y="1911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18" name="pg2517"/>
            <p:cNvSpPr/>
            <p:nvPr/>
          </p:nvSpPr>
          <p:spPr>
            <a:xfrm>
              <a:off x="1786056" y="3509037"/>
              <a:ext cx="76950" cy="29395"/>
            </a:xfrm>
            <a:custGeom>
              <a:avLst/>
              <a:pathLst>
                <a:path w="76950" h="29395">
                  <a:moveTo>
                    <a:pt x="74278" y="29395"/>
                  </a:moveTo>
                  <a:lnTo>
                    <a:pt x="0" y="11554"/>
                  </a:lnTo>
                  <a:lnTo>
                    <a:pt x="2827" y="0"/>
                  </a:lnTo>
                  <a:lnTo>
                    <a:pt x="76950" y="1847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19" name="pg2518"/>
            <p:cNvSpPr/>
            <p:nvPr/>
          </p:nvSpPr>
          <p:spPr>
            <a:xfrm>
              <a:off x="1783327" y="3520591"/>
              <a:ext cx="77006" cy="28782"/>
            </a:xfrm>
            <a:custGeom>
              <a:avLst/>
              <a:pathLst>
                <a:path w="77006" h="28782">
                  <a:moveTo>
                    <a:pt x="74428" y="28782"/>
                  </a:moveTo>
                  <a:lnTo>
                    <a:pt x="0" y="11578"/>
                  </a:lnTo>
                  <a:lnTo>
                    <a:pt x="2728" y="0"/>
                  </a:lnTo>
                  <a:lnTo>
                    <a:pt x="77006" y="1784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20" name="pg2519"/>
            <p:cNvSpPr/>
            <p:nvPr/>
          </p:nvSpPr>
          <p:spPr>
            <a:xfrm>
              <a:off x="1780698" y="3532170"/>
              <a:ext cx="77057" cy="28166"/>
            </a:xfrm>
            <a:custGeom>
              <a:avLst/>
              <a:pathLst>
                <a:path w="77057" h="28166">
                  <a:moveTo>
                    <a:pt x="74572" y="28166"/>
                  </a:moveTo>
                  <a:lnTo>
                    <a:pt x="0" y="11601"/>
                  </a:lnTo>
                  <a:lnTo>
                    <a:pt x="2629" y="0"/>
                  </a:lnTo>
                  <a:lnTo>
                    <a:pt x="77057" y="172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21" name="pg2520"/>
            <p:cNvSpPr/>
            <p:nvPr/>
          </p:nvSpPr>
          <p:spPr>
            <a:xfrm>
              <a:off x="1778168" y="3543771"/>
              <a:ext cx="77102" cy="27548"/>
            </a:xfrm>
            <a:custGeom>
              <a:avLst/>
              <a:pathLst>
                <a:path w="77102" h="27548">
                  <a:moveTo>
                    <a:pt x="74712" y="27548"/>
                  </a:moveTo>
                  <a:lnTo>
                    <a:pt x="0" y="11623"/>
                  </a:lnTo>
                  <a:lnTo>
                    <a:pt x="2529" y="0"/>
                  </a:lnTo>
                  <a:lnTo>
                    <a:pt x="77102" y="1656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22" name="pg2521"/>
            <p:cNvSpPr/>
            <p:nvPr/>
          </p:nvSpPr>
          <p:spPr>
            <a:xfrm>
              <a:off x="1775738" y="3555395"/>
              <a:ext cx="77142" cy="26929"/>
            </a:xfrm>
            <a:custGeom>
              <a:avLst/>
              <a:pathLst>
                <a:path w="77142" h="26929">
                  <a:moveTo>
                    <a:pt x="74845" y="26929"/>
                  </a:moveTo>
                  <a:lnTo>
                    <a:pt x="0" y="11644"/>
                  </a:lnTo>
                  <a:lnTo>
                    <a:pt x="2430" y="0"/>
                  </a:lnTo>
                  <a:lnTo>
                    <a:pt x="77142" y="159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23" name="pg2522"/>
            <p:cNvSpPr/>
            <p:nvPr/>
          </p:nvSpPr>
          <p:spPr>
            <a:xfrm>
              <a:off x="1773408" y="3567040"/>
              <a:ext cx="77176" cy="26307"/>
            </a:xfrm>
            <a:custGeom>
              <a:avLst/>
              <a:pathLst>
                <a:path w="77176" h="26307">
                  <a:moveTo>
                    <a:pt x="74974" y="26307"/>
                  </a:moveTo>
                  <a:lnTo>
                    <a:pt x="0" y="11665"/>
                  </a:lnTo>
                  <a:lnTo>
                    <a:pt x="2330" y="0"/>
                  </a:lnTo>
                  <a:lnTo>
                    <a:pt x="77176" y="1528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24" name="pg2523"/>
            <p:cNvSpPr/>
            <p:nvPr/>
          </p:nvSpPr>
          <p:spPr>
            <a:xfrm>
              <a:off x="1771178" y="3578705"/>
              <a:ext cx="77204" cy="25683"/>
            </a:xfrm>
            <a:custGeom>
              <a:avLst/>
              <a:pathLst>
                <a:path w="77204" h="25683">
                  <a:moveTo>
                    <a:pt x="75096" y="25683"/>
                  </a:moveTo>
                  <a:lnTo>
                    <a:pt x="0" y="11684"/>
                  </a:lnTo>
                  <a:lnTo>
                    <a:pt x="2230" y="0"/>
                  </a:lnTo>
                  <a:lnTo>
                    <a:pt x="77204" y="1464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25" name="pg2524"/>
            <p:cNvSpPr/>
            <p:nvPr/>
          </p:nvSpPr>
          <p:spPr>
            <a:xfrm>
              <a:off x="1769048" y="3590390"/>
              <a:ext cx="77226" cy="25058"/>
            </a:xfrm>
            <a:custGeom>
              <a:avLst/>
              <a:pathLst>
                <a:path w="77226" h="25058">
                  <a:moveTo>
                    <a:pt x="75214" y="25058"/>
                  </a:moveTo>
                  <a:lnTo>
                    <a:pt x="0" y="11703"/>
                  </a:lnTo>
                  <a:lnTo>
                    <a:pt x="2129" y="0"/>
                  </a:lnTo>
                  <a:lnTo>
                    <a:pt x="77226" y="1399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26" name="pg2525"/>
            <p:cNvSpPr/>
            <p:nvPr/>
          </p:nvSpPr>
          <p:spPr>
            <a:xfrm>
              <a:off x="1767019" y="3602093"/>
              <a:ext cx="77243" cy="24430"/>
            </a:xfrm>
            <a:custGeom>
              <a:avLst/>
              <a:pathLst>
                <a:path w="77243" h="24430">
                  <a:moveTo>
                    <a:pt x="75325" y="24430"/>
                  </a:moveTo>
                  <a:lnTo>
                    <a:pt x="0" y="11721"/>
                  </a:lnTo>
                  <a:lnTo>
                    <a:pt x="2029" y="0"/>
                  </a:lnTo>
                  <a:lnTo>
                    <a:pt x="77243" y="1335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27" name="pg2526"/>
            <p:cNvSpPr/>
            <p:nvPr/>
          </p:nvSpPr>
          <p:spPr>
            <a:xfrm>
              <a:off x="1765090" y="3613815"/>
              <a:ext cx="77254" cy="23801"/>
            </a:xfrm>
            <a:custGeom>
              <a:avLst/>
              <a:pathLst>
                <a:path w="77254" h="23801">
                  <a:moveTo>
                    <a:pt x="75432" y="23801"/>
                  </a:moveTo>
                  <a:lnTo>
                    <a:pt x="0" y="11738"/>
                  </a:lnTo>
                  <a:lnTo>
                    <a:pt x="1928" y="0"/>
                  </a:lnTo>
                  <a:lnTo>
                    <a:pt x="77254" y="1270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28" name="pg2527"/>
            <p:cNvSpPr/>
            <p:nvPr/>
          </p:nvSpPr>
          <p:spPr>
            <a:xfrm>
              <a:off x="1763262" y="3625553"/>
              <a:ext cx="77260" cy="23170"/>
            </a:xfrm>
            <a:custGeom>
              <a:avLst/>
              <a:pathLst>
                <a:path w="77260" h="23170">
                  <a:moveTo>
                    <a:pt x="75532" y="23170"/>
                  </a:moveTo>
                  <a:lnTo>
                    <a:pt x="0" y="11754"/>
                  </a:lnTo>
                  <a:lnTo>
                    <a:pt x="1828" y="0"/>
                  </a:lnTo>
                  <a:lnTo>
                    <a:pt x="77260" y="1206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29" name="pg2528"/>
            <p:cNvSpPr/>
            <p:nvPr/>
          </p:nvSpPr>
          <p:spPr>
            <a:xfrm>
              <a:off x="1761534" y="3637307"/>
              <a:ext cx="77260" cy="22538"/>
            </a:xfrm>
            <a:custGeom>
              <a:avLst/>
              <a:pathLst>
                <a:path w="77260" h="22538">
                  <a:moveTo>
                    <a:pt x="75627" y="22538"/>
                  </a:moveTo>
                  <a:lnTo>
                    <a:pt x="0" y="11769"/>
                  </a:lnTo>
                  <a:lnTo>
                    <a:pt x="1727" y="0"/>
                  </a:lnTo>
                  <a:lnTo>
                    <a:pt x="77260" y="1141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30" name="pg2529"/>
            <p:cNvSpPr/>
            <p:nvPr/>
          </p:nvSpPr>
          <p:spPr>
            <a:xfrm>
              <a:off x="1759908" y="3649077"/>
              <a:ext cx="77254" cy="21903"/>
            </a:xfrm>
            <a:custGeom>
              <a:avLst/>
              <a:pathLst>
                <a:path w="77254" h="21903">
                  <a:moveTo>
                    <a:pt x="75717" y="21903"/>
                  </a:moveTo>
                  <a:lnTo>
                    <a:pt x="0" y="11783"/>
                  </a:lnTo>
                  <a:lnTo>
                    <a:pt x="1626" y="0"/>
                  </a:lnTo>
                  <a:lnTo>
                    <a:pt x="77254" y="1076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31" name="pg2530"/>
            <p:cNvSpPr/>
            <p:nvPr/>
          </p:nvSpPr>
          <p:spPr>
            <a:xfrm>
              <a:off x="1758383" y="3660861"/>
              <a:ext cx="77242" cy="21267"/>
            </a:xfrm>
            <a:custGeom>
              <a:avLst/>
              <a:pathLst>
                <a:path w="77242" h="21267">
                  <a:moveTo>
                    <a:pt x="75801" y="21267"/>
                  </a:moveTo>
                  <a:lnTo>
                    <a:pt x="0" y="11797"/>
                  </a:lnTo>
                  <a:lnTo>
                    <a:pt x="1525" y="0"/>
                  </a:lnTo>
                  <a:lnTo>
                    <a:pt x="77242" y="1011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32" name="pg2531"/>
            <p:cNvSpPr/>
            <p:nvPr/>
          </p:nvSpPr>
          <p:spPr>
            <a:xfrm>
              <a:off x="1756958" y="3672658"/>
              <a:ext cx="77225" cy="20630"/>
            </a:xfrm>
            <a:custGeom>
              <a:avLst/>
              <a:pathLst>
                <a:path w="77225" h="20630">
                  <a:moveTo>
                    <a:pt x="75879" y="20630"/>
                  </a:moveTo>
                  <a:lnTo>
                    <a:pt x="0" y="11810"/>
                  </a:lnTo>
                  <a:lnTo>
                    <a:pt x="1424" y="0"/>
                  </a:lnTo>
                  <a:lnTo>
                    <a:pt x="77225" y="947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33" name="pg2532"/>
            <p:cNvSpPr/>
            <p:nvPr/>
          </p:nvSpPr>
          <p:spPr>
            <a:xfrm>
              <a:off x="1755636" y="3684469"/>
              <a:ext cx="77202" cy="19991"/>
            </a:xfrm>
            <a:custGeom>
              <a:avLst/>
              <a:pathLst>
                <a:path w="77202" h="19991">
                  <a:moveTo>
                    <a:pt x="75952" y="19991"/>
                  </a:moveTo>
                  <a:lnTo>
                    <a:pt x="0" y="11821"/>
                  </a:lnTo>
                  <a:lnTo>
                    <a:pt x="1322" y="0"/>
                  </a:lnTo>
                  <a:lnTo>
                    <a:pt x="77202" y="882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34" name="pg2533"/>
            <p:cNvSpPr/>
            <p:nvPr/>
          </p:nvSpPr>
          <p:spPr>
            <a:xfrm>
              <a:off x="1754414" y="3696290"/>
              <a:ext cx="77173" cy="19350"/>
            </a:xfrm>
            <a:custGeom>
              <a:avLst/>
              <a:pathLst>
                <a:path w="77173" h="19350">
                  <a:moveTo>
                    <a:pt x="76019" y="19350"/>
                  </a:moveTo>
                  <a:lnTo>
                    <a:pt x="0" y="11832"/>
                  </a:lnTo>
                  <a:lnTo>
                    <a:pt x="1221" y="0"/>
                  </a:lnTo>
                  <a:lnTo>
                    <a:pt x="77173" y="816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35" name="pg2534"/>
            <p:cNvSpPr/>
            <p:nvPr/>
          </p:nvSpPr>
          <p:spPr>
            <a:xfrm>
              <a:off x="1753294" y="3708123"/>
              <a:ext cx="77139" cy="18709"/>
            </a:xfrm>
            <a:custGeom>
              <a:avLst/>
              <a:pathLst>
                <a:path w="77139" h="18709">
                  <a:moveTo>
                    <a:pt x="76081" y="18709"/>
                  </a:moveTo>
                  <a:lnTo>
                    <a:pt x="0" y="11842"/>
                  </a:lnTo>
                  <a:lnTo>
                    <a:pt x="1119" y="0"/>
                  </a:lnTo>
                  <a:lnTo>
                    <a:pt x="77139" y="751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36" name="pg2535"/>
            <p:cNvSpPr/>
            <p:nvPr/>
          </p:nvSpPr>
          <p:spPr>
            <a:xfrm>
              <a:off x="1752276" y="3719966"/>
              <a:ext cx="77099" cy="18065"/>
            </a:xfrm>
            <a:custGeom>
              <a:avLst/>
              <a:pathLst>
                <a:path w="77099" h="18065">
                  <a:moveTo>
                    <a:pt x="76137" y="18065"/>
                  </a:moveTo>
                  <a:lnTo>
                    <a:pt x="0" y="11852"/>
                  </a:lnTo>
                  <a:lnTo>
                    <a:pt x="1018" y="0"/>
                  </a:lnTo>
                  <a:lnTo>
                    <a:pt x="77099" y="686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37" name="pg2536"/>
            <p:cNvSpPr/>
            <p:nvPr/>
          </p:nvSpPr>
          <p:spPr>
            <a:xfrm>
              <a:off x="1751359" y="3731818"/>
              <a:ext cx="77054" cy="17421"/>
            </a:xfrm>
            <a:custGeom>
              <a:avLst/>
              <a:pathLst>
                <a:path w="77054" h="17421">
                  <a:moveTo>
                    <a:pt x="76187" y="17421"/>
                  </a:moveTo>
                  <a:lnTo>
                    <a:pt x="0" y="11860"/>
                  </a:lnTo>
                  <a:lnTo>
                    <a:pt x="916" y="0"/>
                  </a:lnTo>
                  <a:lnTo>
                    <a:pt x="77054" y="621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38" name="pg2537"/>
            <p:cNvSpPr/>
            <p:nvPr/>
          </p:nvSpPr>
          <p:spPr>
            <a:xfrm>
              <a:off x="1750544" y="3743678"/>
              <a:ext cx="77003" cy="16775"/>
            </a:xfrm>
            <a:custGeom>
              <a:avLst/>
              <a:pathLst>
                <a:path w="77003" h="16775">
                  <a:moveTo>
                    <a:pt x="76232" y="16775"/>
                  </a:moveTo>
                  <a:lnTo>
                    <a:pt x="0" y="11867"/>
                  </a:lnTo>
                  <a:lnTo>
                    <a:pt x="815" y="0"/>
                  </a:lnTo>
                  <a:lnTo>
                    <a:pt x="77003" y="556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39" name="pg2538"/>
            <p:cNvSpPr/>
            <p:nvPr/>
          </p:nvSpPr>
          <p:spPr>
            <a:xfrm>
              <a:off x="1749830" y="3755546"/>
              <a:ext cx="76946" cy="16128"/>
            </a:xfrm>
            <a:custGeom>
              <a:avLst/>
              <a:pathLst>
                <a:path w="76946" h="16128">
                  <a:moveTo>
                    <a:pt x="76272" y="16128"/>
                  </a:moveTo>
                  <a:lnTo>
                    <a:pt x="0" y="11874"/>
                  </a:lnTo>
                  <a:lnTo>
                    <a:pt x="713" y="0"/>
                  </a:lnTo>
                  <a:lnTo>
                    <a:pt x="76946" y="490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40" name="pg2539"/>
            <p:cNvSpPr/>
            <p:nvPr/>
          </p:nvSpPr>
          <p:spPr>
            <a:xfrm>
              <a:off x="1749219" y="3767420"/>
              <a:ext cx="76883" cy="15480"/>
            </a:xfrm>
            <a:custGeom>
              <a:avLst/>
              <a:pathLst>
                <a:path w="76883" h="15480">
                  <a:moveTo>
                    <a:pt x="76305" y="15480"/>
                  </a:moveTo>
                  <a:lnTo>
                    <a:pt x="0" y="11879"/>
                  </a:lnTo>
                  <a:lnTo>
                    <a:pt x="611" y="0"/>
                  </a:lnTo>
                  <a:lnTo>
                    <a:pt x="76883" y="425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41" name="pg2540"/>
            <p:cNvSpPr/>
            <p:nvPr/>
          </p:nvSpPr>
          <p:spPr>
            <a:xfrm>
              <a:off x="1748709" y="3779300"/>
              <a:ext cx="76815" cy="14830"/>
            </a:xfrm>
            <a:custGeom>
              <a:avLst/>
              <a:pathLst>
                <a:path w="76815" h="14830">
                  <a:moveTo>
                    <a:pt x="76333" y="14830"/>
                  </a:moveTo>
                  <a:lnTo>
                    <a:pt x="0" y="11884"/>
                  </a:lnTo>
                  <a:lnTo>
                    <a:pt x="509" y="0"/>
                  </a:lnTo>
                  <a:lnTo>
                    <a:pt x="76815" y="360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42" name="pg2541"/>
            <p:cNvSpPr/>
            <p:nvPr/>
          </p:nvSpPr>
          <p:spPr>
            <a:xfrm>
              <a:off x="1748301" y="3791185"/>
              <a:ext cx="76741" cy="14180"/>
            </a:xfrm>
            <a:custGeom>
              <a:avLst/>
              <a:pathLst>
                <a:path w="76741" h="14180">
                  <a:moveTo>
                    <a:pt x="76356" y="14180"/>
                  </a:moveTo>
                  <a:lnTo>
                    <a:pt x="0" y="11888"/>
                  </a:lnTo>
                  <a:lnTo>
                    <a:pt x="407" y="0"/>
                  </a:lnTo>
                  <a:lnTo>
                    <a:pt x="76741" y="294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43" name="pg2542"/>
            <p:cNvSpPr/>
            <p:nvPr/>
          </p:nvSpPr>
          <p:spPr>
            <a:xfrm>
              <a:off x="1747996" y="3803074"/>
              <a:ext cx="76662" cy="13528"/>
            </a:xfrm>
            <a:custGeom>
              <a:avLst/>
              <a:pathLst>
                <a:path w="76662" h="13528">
                  <a:moveTo>
                    <a:pt x="76373" y="13528"/>
                  </a:moveTo>
                  <a:lnTo>
                    <a:pt x="0" y="11891"/>
                  </a:lnTo>
                  <a:lnTo>
                    <a:pt x="305" y="0"/>
                  </a:lnTo>
                  <a:lnTo>
                    <a:pt x="76662" y="229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44" name="pg2543"/>
            <p:cNvSpPr/>
            <p:nvPr/>
          </p:nvSpPr>
          <p:spPr>
            <a:xfrm>
              <a:off x="1747792" y="3814966"/>
              <a:ext cx="76577" cy="12876"/>
            </a:xfrm>
            <a:custGeom>
              <a:avLst/>
              <a:pathLst>
                <a:path w="76577" h="12876">
                  <a:moveTo>
                    <a:pt x="76384" y="12876"/>
                  </a:moveTo>
                  <a:lnTo>
                    <a:pt x="0" y="11893"/>
                  </a:lnTo>
                  <a:lnTo>
                    <a:pt x="203" y="0"/>
                  </a:lnTo>
                  <a:lnTo>
                    <a:pt x="76577" y="163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45" name="pg2544"/>
            <p:cNvSpPr/>
            <p:nvPr/>
          </p:nvSpPr>
          <p:spPr>
            <a:xfrm>
              <a:off x="1747690" y="3826860"/>
              <a:ext cx="76486" cy="12222"/>
            </a:xfrm>
            <a:custGeom>
              <a:avLst/>
              <a:pathLst>
                <a:path w="76486" h="12222">
                  <a:moveTo>
                    <a:pt x="76389" y="12222"/>
                  </a:moveTo>
                  <a:lnTo>
                    <a:pt x="0" y="11895"/>
                  </a:lnTo>
                  <a:lnTo>
                    <a:pt x="101" y="0"/>
                  </a:lnTo>
                  <a:lnTo>
                    <a:pt x="76486" y="98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46" name="pg2545"/>
            <p:cNvSpPr/>
            <p:nvPr/>
          </p:nvSpPr>
          <p:spPr>
            <a:xfrm>
              <a:off x="1747690" y="3838755"/>
              <a:ext cx="76389" cy="11895"/>
            </a:xfrm>
            <a:custGeom>
              <a:avLst/>
              <a:pathLst>
                <a:path w="76389" h="11895">
                  <a:moveTo>
                    <a:pt x="76389" y="11568"/>
                  </a:moveTo>
                  <a:lnTo>
                    <a:pt x="0" y="11895"/>
                  </a:lnTo>
                  <a:lnTo>
                    <a:pt x="0" y="0"/>
                  </a:lnTo>
                  <a:lnTo>
                    <a:pt x="76389" y="32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47" name="pg2546"/>
            <p:cNvSpPr/>
            <p:nvPr/>
          </p:nvSpPr>
          <p:spPr>
            <a:xfrm>
              <a:off x="1747690" y="3850323"/>
              <a:ext cx="76486" cy="12222"/>
            </a:xfrm>
            <a:custGeom>
              <a:avLst/>
              <a:pathLst>
                <a:path w="76486" h="12222">
                  <a:moveTo>
                    <a:pt x="76486" y="11240"/>
                  </a:moveTo>
                  <a:lnTo>
                    <a:pt x="101" y="12222"/>
                  </a:lnTo>
                  <a:lnTo>
                    <a:pt x="0" y="327"/>
                  </a:lnTo>
                  <a:lnTo>
                    <a:pt x="7638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48" name="pg2547"/>
            <p:cNvSpPr/>
            <p:nvPr/>
          </p:nvSpPr>
          <p:spPr>
            <a:xfrm>
              <a:off x="1747792" y="3861564"/>
              <a:ext cx="76577" cy="12876"/>
            </a:xfrm>
            <a:custGeom>
              <a:avLst/>
              <a:pathLst>
                <a:path w="76577" h="12876">
                  <a:moveTo>
                    <a:pt x="76577" y="11239"/>
                  </a:moveTo>
                  <a:lnTo>
                    <a:pt x="203" y="12876"/>
                  </a:lnTo>
                  <a:lnTo>
                    <a:pt x="0" y="982"/>
                  </a:lnTo>
                  <a:lnTo>
                    <a:pt x="7638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49" name="pg2548"/>
            <p:cNvSpPr/>
            <p:nvPr/>
          </p:nvSpPr>
          <p:spPr>
            <a:xfrm>
              <a:off x="1747996" y="3872803"/>
              <a:ext cx="76662" cy="13528"/>
            </a:xfrm>
            <a:custGeom>
              <a:avLst/>
              <a:pathLst>
                <a:path w="76662" h="13528">
                  <a:moveTo>
                    <a:pt x="76662" y="11237"/>
                  </a:moveTo>
                  <a:lnTo>
                    <a:pt x="305" y="13528"/>
                  </a:lnTo>
                  <a:lnTo>
                    <a:pt x="0" y="1636"/>
                  </a:lnTo>
                  <a:lnTo>
                    <a:pt x="7637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50" name="pg2549"/>
            <p:cNvSpPr/>
            <p:nvPr/>
          </p:nvSpPr>
          <p:spPr>
            <a:xfrm>
              <a:off x="1748301" y="3884040"/>
              <a:ext cx="76741" cy="14180"/>
            </a:xfrm>
            <a:custGeom>
              <a:avLst/>
              <a:pathLst>
                <a:path w="76741" h="14180">
                  <a:moveTo>
                    <a:pt x="76741" y="11234"/>
                  </a:moveTo>
                  <a:lnTo>
                    <a:pt x="407" y="14180"/>
                  </a:lnTo>
                  <a:lnTo>
                    <a:pt x="0" y="2291"/>
                  </a:lnTo>
                  <a:lnTo>
                    <a:pt x="7635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51" name="pg2550"/>
            <p:cNvSpPr/>
            <p:nvPr/>
          </p:nvSpPr>
          <p:spPr>
            <a:xfrm>
              <a:off x="1748709" y="3895274"/>
              <a:ext cx="76815" cy="14830"/>
            </a:xfrm>
            <a:custGeom>
              <a:avLst/>
              <a:pathLst>
                <a:path w="76815" h="14830">
                  <a:moveTo>
                    <a:pt x="76815" y="11230"/>
                  </a:moveTo>
                  <a:lnTo>
                    <a:pt x="509" y="14830"/>
                  </a:lnTo>
                  <a:lnTo>
                    <a:pt x="0" y="2945"/>
                  </a:lnTo>
                  <a:lnTo>
                    <a:pt x="7633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52" name="pg2551"/>
            <p:cNvSpPr/>
            <p:nvPr/>
          </p:nvSpPr>
          <p:spPr>
            <a:xfrm>
              <a:off x="1749219" y="3906505"/>
              <a:ext cx="76883" cy="15480"/>
            </a:xfrm>
            <a:custGeom>
              <a:avLst/>
              <a:pathLst>
                <a:path w="76883" h="15480">
                  <a:moveTo>
                    <a:pt x="76883" y="11226"/>
                  </a:moveTo>
                  <a:lnTo>
                    <a:pt x="611" y="15480"/>
                  </a:lnTo>
                  <a:lnTo>
                    <a:pt x="0" y="3600"/>
                  </a:lnTo>
                  <a:lnTo>
                    <a:pt x="7630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53" name="pg2552"/>
            <p:cNvSpPr/>
            <p:nvPr/>
          </p:nvSpPr>
          <p:spPr>
            <a:xfrm>
              <a:off x="1749830" y="3917731"/>
              <a:ext cx="76946" cy="16128"/>
            </a:xfrm>
            <a:custGeom>
              <a:avLst/>
              <a:pathLst>
                <a:path w="76946" h="16128">
                  <a:moveTo>
                    <a:pt x="76946" y="11220"/>
                  </a:moveTo>
                  <a:lnTo>
                    <a:pt x="713" y="16128"/>
                  </a:lnTo>
                  <a:lnTo>
                    <a:pt x="0" y="4254"/>
                  </a:lnTo>
                  <a:lnTo>
                    <a:pt x="7627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54" name="pg2553"/>
            <p:cNvSpPr/>
            <p:nvPr/>
          </p:nvSpPr>
          <p:spPr>
            <a:xfrm>
              <a:off x="1750544" y="3928952"/>
              <a:ext cx="77003" cy="16775"/>
            </a:xfrm>
            <a:custGeom>
              <a:avLst/>
              <a:pathLst>
                <a:path w="77003" h="16775">
                  <a:moveTo>
                    <a:pt x="77003" y="11214"/>
                  </a:moveTo>
                  <a:lnTo>
                    <a:pt x="815" y="16775"/>
                  </a:lnTo>
                  <a:lnTo>
                    <a:pt x="0" y="4907"/>
                  </a:lnTo>
                  <a:lnTo>
                    <a:pt x="7623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55" name="pg2554"/>
            <p:cNvSpPr/>
            <p:nvPr/>
          </p:nvSpPr>
          <p:spPr>
            <a:xfrm>
              <a:off x="1751359" y="3940166"/>
              <a:ext cx="77054" cy="17421"/>
            </a:xfrm>
            <a:custGeom>
              <a:avLst/>
              <a:pathLst>
                <a:path w="77054" h="17421">
                  <a:moveTo>
                    <a:pt x="77054" y="11207"/>
                  </a:moveTo>
                  <a:lnTo>
                    <a:pt x="916" y="17421"/>
                  </a:lnTo>
                  <a:lnTo>
                    <a:pt x="0" y="5560"/>
                  </a:lnTo>
                  <a:lnTo>
                    <a:pt x="7618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56" name="pg2555"/>
            <p:cNvSpPr/>
            <p:nvPr/>
          </p:nvSpPr>
          <p:spPr>
            <a:xfrm>
              <a:off x="1752276" y="3951374"/>
              <a:ext cx="77099" cy="18065"/>
            </a:xfrm>
            <a:custGeom>
              <a:avLst/>
              <a:pathLst>
                <a:path w="77099" h="18065">
                  <a:moveTo>
                    <a:pt x="77099" y="11199"/>
                  </a:moveTo>
                  <a:lnTo>
                    <a:pt x="1018" y="18065"/>
                  </a:lnTo>
                  <a:lnTo>
                    <a:pt x="0" y="6213"/>
                  </a:lnTo>
                  <a:lnTo>
                    <a:pt x="7613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57" name="pg2556"/>
            <p:cNvSpPr/>
            <p:nvPr/>
          </p:nvSpPr>
          <p:spPr>
            <a:xfrm>
              <a:off x="1753294" y="3962573"/>
              <a:ext cx="77139" cy="18709"/>
            </a:xfrm>
            <a:custGeom>
              <a:avLst/>
              <a:pathLst>
                <a:path w="77139" h="18709">
                  <a:moveTo>
                    <a:pt x="77139" y="11190"/>
                  </a:moveTo>
                  <a:lnTo>
                    <a:pt x="1119" y="18709"/>
                  </a:lnTo>
                  <a:lnTo>
                    <a:pt x="0" y="6866"/>
                  </a:lnTo>
                  <a:lnTo>
                    <a:pt x="7608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58" name="pg2557"/>
            <p:cNvSpPr/>
            <p:nvPr/>
          </p:nvSpPr>
          <p:spPr>
            <a:xfrm>
              <a:off x="1754414" y="3973764"/>
              <a:ext cx="77173" cy="19350"/>
            </a:xfrm>
            <a:custGeom>
              <a:avLst/>
              <a:pathLst>
                <a:path w="77173" h="19350">
                  <a:moveTo>
                    <a:pt x="77173" y="11181"/>
                  </a:moveTo>
                  <a:lnTo>
                    <a:pt x="1221" y="19350"/>
                  </a:lnTo>
                  <a:lnTo>
                    <a:pt x="0" y="7518"/>
                  </a:lnTo>
                  <a:lnTo>
                    <a:pt x="7601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59" name="pg2558"/>
            <p:cNvSpPr/>
            <p:nvPr/>
          </p:nvSpPr>
          <p:spPr>
            <a:xfrm>
              <a:off x="1755636" y="3984946"/>
              <a:ext cx="77202" cy="19991"/>
            </a:xfrm>
            <a:custGeom>
              <a:avLst/>
              <a:pathLst>
                <a:path w="77202" h="19991">
                  <a:moveTo>
                    <a:pt x="77202" y="11171"/>
                  </a:moveTo>
                  <a:lnTo>
                    <a:pt x="1322" y="19991"/>
                  </a:lnTo>
                  <a:lnTo>
                    <a:pt x="0" y="8169"/>
                  </a:lnTo>
                  <a:lnTo>
                    <a:pt x="7595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60" name="pg2559"/>
            <p:cNvSpPr/>
            <p:nvPr/>
          </p:nvSpPr>
          <p:spPr>
            <a:xfrm>
              <a:off x="1756958" y="3996117"/>
              <a:ext cx="77225" cy="20630"/>
            </a:xfrm>
            <a:custGeom>
              <a:avLst/>
              <a:pathLst>
                <a:path w="77225" h="20630">
                  <a:moveTo>
                    <a:pt x="77225" y="11160"/>
                  </a:moveTo>
                  <a:lnTo>
                    <a:pt x="1424" y="20630"/>
                  </a:lnTo>
                  <a:lnTo>
                    <a:pt x="0" y="8820"/>
                  </a:lnTo>
                  <a:lnTo>
                    <a:pt x="7587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61" name="pg2560"/>
            <p:cNvSpPr/>
            <p:nvPr/>
          </p:nvSpPr>
          <p:spPr>
            <a:xfrm>
              <a:off x="1758383" y="4007277"/>
              <a:ext cx="77242" cy="21267"/>
            </a:xfrm>
            <a:custGeom>
              <a:avLst/>
              <a:pathLst>
                <a:path w="77242" h="21267">
                  <a:moveTo>
                    <a:pt x="77242" y="11148"/>
                  </a:moveTo>
                  <a:lnTo>
                    <a:pt x="1525" y="21267"/>
                  </a:lnTo>
                  <a:lnTo>
                    <a:pt x="0" y="9470"/>
                  </a:lnTo>
                  <a:lnTo>
                    <a:pt x="7580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62" name="pg2561"/>
            <p:cNvSpPr/>
            <p:nvPr/>
          </p:nvSpPr>
          <p:spPr>
            <a:xfrm>
              <a:off x="1759908" y="4018425"/>
              <a:ext cx="77254" cy="21903"/>
            </a:xfrm>
            <a:custGeom>
              <a:avLst/>
              <a:pathLst>
                <a:path w="77254" h="21903">
                  <a:moveTo>
                    <a:pt x="77254" y="11135"/>
                  </a:moveTo>
                  <a:lnTo>
                    <a:pt x="1626" y="21903"/>
                  </a:lnTo>
                  <a:lnTo>
                    <a:pt x="0" y="10119"/>
                  </a:lnTo>
                  <a:lnTo>
                    <a:pt x="7571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63" name="pg2562"/>
            <p:cNvSpPr/>
            <p:nvPr/>
          </p:nvSpPr>
          <p:spPr>
            <a:xfrm>
              <a:off x="1761534" y="4029560"/>
              <a:ext cx="77260" cy="22538"/>
            </a:xfrm>
            <a:custGeom>
              <a:avLst/>
              <a:pathLst>
                <a:path w="77260" h="22538">
                  <a:moveTo>
                    <a:pt x="77260" y="11121"/>
                  </a:moveTo>
                  <a:lnTo>
                    <a:pt x="1727" y="22538"/>
                  </a:lnTo>
                  <a:lnTo>
                    <a:pt x="0" y="10768"/>
                  </a:lnTo>
                  <a:lnTo>
                    <a:pt x="7562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64" name="pg2563"/>
            <p:cNvSpPr/>
            <p:nvPr/>
          </p:nvSpPr>
          <p:spPr>
            <a:xfrm>
              <a:off x="1763262" y="4040682"/>
              <a:ext cx="77260" cy="23170"/>
            </a:xfrm>
            <a:custGeom>
              <a:avLst/>
              <a:pathLst>
                <a:path w="77260" h="23170">
                  <a:moveTo>
                    <a:pt x="77260" y="11107"/>
                  </a:moveTo>
                  <a:lnTo>
                    <a:pt x="1828" y="23170"/>
                  </a:lnTo>
                  <a:lnTo>
                    <a:pt x="0" y="11416"/>
                  </a:lnTo>
                  <a:lnTo>
                    <a:pt x="7553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65" name="pg2564"/>
            <p:cNvSpPr/>
            <p:nvPr/>
          </p:nvSpPr>
          <p:spPr>
            <a:xfrm>
              <a:off x="1765090" y="4051789"/>
              <a:ext cx="77254" cy="23801"/>
            </a:xfrm>
            <a:custGeom>
              <a:avLst/>
              <a:pathLst>
                <a:path w="77254" h="23801">
                  <a:moveTo>
                    <a:pt x="77254" y="11092"/>
                  </a:moveTo>
                  <a:lnTo>
                    <a:pt x="1928" y="23801"/>
                  </a:lnTo>
                  <a:lnTo>
                    <a:pt x="0" y="12063"/>
                  </a:lnTo>
                  <a:lnTo>
                    <a:pt x="7543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66" name="pg2565"/>
            <p:cNvSpPr/>
            <p:nvPr/>
          </p:nvSpPr>
          <p:spPr>
            <a:xfrm>
              <a:off x="1767019" y="4062881"/>
              <a:ext cx="77243" cy="24430"/>
            </a:xfrm>
            <a:custGeom>
              <a:avLst/>
              <a:pathLst>
                <a:path w="77243" h="24430">
                  <a:moveTo>
                    <a:pt x="77243" y="11076"/>
                  </a:moveTo>
                  <a:lnTo>
                    <a:pt x="2029" y="24430"/>
                  </a:lnTo>
                  <a:lnTo>
                    <a:pt x="0" y="12709"/>
                  </a:lnTo>
                  <a:lnTo>
                    <a:pt x="7532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67" name="pg2566"/>
            <p:cNvSpPr/>
            <p:nvPr/>
          </p:nvSpPr>
          <p:spPr>
            <a:xfrm>
              <a:off x="1769048" y="4073958"/>
              <a:ext cx="77226" cy="25058"/>
            </a:xfrm>
            <a:custGeom>
              <a:avLst/>
              <a:pathLst>
                <a:path w="77226" h="25058">
                  <a:moveTo>
                    <a:pt x="77226" y="11059"/>
                  </a:moveTo>
                  <a:lnTo>
                    <a:pt x="2129" y="25058"/>
                  </a:lnTo>
                  <a:lnTo>
                    <a:pt x="0" y="13354"/>
                  </a:lnTo>
                  <a:lnTo>
                    <a:pt x="7521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68" name="pg2567"/>
            <p:cNvSpPr/>
            <p:nvPr/>
          </p:nvSpPr>
          <p:spPr>
            <a:xfrm>
              <a:off x="1771178" y="4085017"/>
              <a:ext cx="77204" cy="25683"/>
            </a:xfrm>
            <a:custGeom>
              <a:avLst/>
              <a:pathLst>
                <a:path w="77204" h="25683">
                  <a:moveTo>
                    <a:pt x="77204" y="11041"/>
                  </a:moveTo>
                  <a:lnTo>
                    <a:pt x="2230" y="25683"/>
                  </a:lnTo>
                  <a:lnTo>
                    <a:pt x="0" y="13998"/>
                  </a:lnTo>
                  <a:lnTo>
                    <a:pt x="7509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69" name="pg2568"/>
            <p:cNvSpPr/>
            <p:nvPr/>
          </p:nvSpPr>
          <p:spPr>
            <a:xfrm>
              <a:off x="1773408" y="4096058"/>
              <a:ext cx="77176" cy="26307"/>
            </a:xfrm>
            <a:custGeom>
              <a:avLst/>
              <a:pathLst>
                <a:path w="77176" h="26307">
                  <a:moveTo>
                    <a:pt x="77176" y="11023"/>
                  </a:moveTo>
                  <a:lnTo>
                    <a:pt x="2330" y="26307"/>
                  </a:lnTo>
                  <a:lnTo>
                    <a:pt x="0" y="14642"/>
                  </a:lnTo>
                  <a:lnTo>
                    <a:pt x="7497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70" name="pg2569"/>
            <p:cNvSpPr/>
            <p:nvPr/>
          </p:nvSpPr>
          <p:spPr>
            <a:xfrm>
              <a:off x="1775738" y="4107082"/>
              <a:ext cx="77142" cy="26929"/>
            </a:xfrm>
            <a:custGeom>
              <a:avLst/>
              <a:pathLst>
                <a:path w="77142" h="26929">
                  <a:moveTo>
                    <a:pt x="77142" y="11003"/>
                  </a:moveTo>
                  <a:lnTo>
                    <a:pt x="2430" y="26929"/>
                  </a:lnTo>
                  <a:lnTo>
                    <a:pt x="0" y="15284"/>
                  </a:lnTo>
                  <a:lnTo>
                    <a:pt x="7484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71" name="pg2570"/>
            <p:cNvSpPr/>
            <p:nvPr/>
          </p:nvSpPr>
          <p:spPr>
            <a:xfrm>
              <a:off x="1778168" y="4118085"/>
              <a:ext cx="77102" cy="27548"/>
            </a:xfrm>
            <a:custGeom>
              <a:avLst/>
              <a:pathLst>
                <a:path w="77102" h="27548">
                  <a:moveTo>
                    <a:pt x="77102" y="10983"/>
                  </a:moveTo>
                  <a:lnTo>
                    <a:pt x="2529" y="27548"/>
                  </a:lnTo>
                  <a:lnTo>
                    <a:pt x="0" y="15925"/>
                  </a:lnTo>
                  <a:lnTo>
                    <a:pt x="7471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72" name="pg2571"/>
            <p:cNvSpPr/>
            <p:nvPr/>
          </p:nvSpPr>
          <p:spPr>
            <a:xfrm>
              <a:off x="1780698" y="4129069"/>
              <a:ext cx="77057" cy="28166"/>
            </a:xfrm>
            <a:custGeom>
              <a:avLst/>
              <a:pathLst>
                <a:path w="77057" h="28166">
                  <a:moveTo>
                    <a:pt x="77057" y="10962"/>
                  </a:moveTo>
                  <a:lnTo>
                    <a:pt x="2629" y="28166"/>
                  </a:lnTo>
                  <a:lnTo>
                    <a:pt x="0" y="16565"/>
                  </a:lnTo>
                  <a:lnTo>
                    <a:pt x="7457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73" name="pg2572"/>
            <p:cNvSpPr/>
            <p:nvPr/>
          </p:nvSpPr>
          <p:spPr>
            <a:xfrm>
              <a:off x="1783327" y="4140032"/>
              <a:ext cx="77006" cy="28782"/>
            </a:xfrm>
            <a:custGeom>
              <a:avLst/>
              <a:pathLst>
                <a:path w="77006" h="28782">
                  <a:moveTo>
                    <a:pt x="77006" y="10941"/>
                  </a:moveTo>
                  <a:lnTo>
                    <a:pt x="2728" y="28782"/>
                  </a:lnTo>
                  <a:lnTo>
                    <a:pt x="0" y="17203"/>
                  </a:lnTo>
                  <a:lnTo>
                    <a:pt x="7442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74" name="pg2573"/>
            <p:cNvSpPr/>
            <p:nvPr/>
          </p:nvSpPr>
          <p:spPr>
            <a:xfrm>
              <a:off x="1786056" y="4150973"/>
              <a:ext cx="76950" cy="29395"/>
            </a:xfrm>
            <a:custGeom>
              <a:avLst/>
              <a:pathLst>
                <a:path w="76950" h="29395">
                  <a:moveTo>
                    <a:pt x="76950" y="10918"/>
                  </a:moveTo>
                  <a:lnTo>
                    <a:pt x="2827" y="29395"/>
                  </a:lnTo>
                  <a:lnTo>
                    <a:pt x="0" y="17840"/>
                  </a:lnTo>
                  <a:lnTo>
                    <a:pt x="7427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75" name="pg2574"/>
            <p:cNvSpPr/>
            <p:nvPr/>
          </p:nvSpPr>
          <p:spPr>
            <a:xfrm>
              <a:off x="1788883" y="4161892"/>
              <a:ext cx="76887" cy="30007"/>
            </a:xfrm>
            <a:custGeom>
              <a:avLst/>
              <a:pathLst>
                <a:path w="76887" h="30007">
                  <a:moveTo>
                    <a:pt x="76887" y="10895"/>
                  </a:moveTo>
                  <a:lnTo>
                    <a:pt x="2926" y="30007"/>
                  </a:lnTo>
                  <a:lnTo>
                    <a:pt x="0" y="18477"/>
                  </a:lnTo>
                  <a:lnTo>
                    <a:pt x="7412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76" name="pg2575"/>
            <p:cNvSpPr/>
            <p:nvPr/>
          </p:nvSpPr>
          <p:spPr>
            <a:xfrm>
              <a:off x="1791810" y="4172787"/>
              <a:ext cx="76820" cy="30616"/>
            </a:xfrm>
            <a:custGeom>
              <a:avLst/>
              <a:pathLst>
                <a:path w="76820" h="30616">
                  <a:moveTo>
                    <a:pt x="76820" y="10871"/>
                  </a:moveTo>
                  <a:lnTo>
                    <a:pt x="3025" y="30616"/>
                  </a:lnTo>
                  <a:lnTo>
                    <a:pt x="0" y="19111"/>
                  </a:lnTo>
                  <a:lnTo>
                    <a:pt x="7396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77" name="pg2576"/>
            <p:cNvSpPr/>
            <p:nvPr/>
          </p:nvSpPr>
          <p:spPr>
            <a:xfrm>
              <a:off x="1794836" y="4183658"/>
              <a:ext cx="76746" cy="31223"/>
            </a:xfrm>
            <a:custGeom>
              <a:avLst/>
              <a:pathLst>
                <a:path w="76746" h="31223">
                  <a:moveTo>
                    <a:pt x="76746" y="10846"/>
                  </a:moveTo>
                  <a:lnTo>
                    <a:pt x="3123" y="31223"/>
                  </a:lnTo>
                  <a:lnTo>
                    <a:pt x="0" y="19744"/>
                  </a:lnTo>
                  <a:lnTo>
                    <a:pt x="7379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78" name="pg2577"/>
            <p:cNvSpPr/>
            <p:nvPr/>
          </p:nvSpPr>
          <p:spPr>
            <a:xfrm>
              <a:off x="1797960" y="4194505"/>
              <a:ext cx="76667" cy="31827"/>
            </a:xfrm>
            <a:custGeom>
              <a:avLst/>
              <a:pathLst>
                <a:path w="76667" h="31827">
                  <a:moveTo>
                    <a:pt x="76667" y="10820"/>
                  </a:moveTo>
                  <a:lnTo>
                    <a:pt x="3222" y="31827"/>
                  </a:lnTo>
                  <a:lnTo>
                    <a:pt x="0" y="20376"/>
                  </a:lnTo>
                  <a:lnTo>
                    <a:pt x="7362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79" name="pg2578"/>
            <p:cNvSpPr/>
            <p:nvPr/>
          </p:nvSpPr>
          <p:spPr>
            <a:xfrm>
              <a:off x="1801182" y="4205325"/>
              <a:ext cx="76582" cy="32430"/>
            </a:xfrm>
            <a:custGeom>
              <a:avLst/>
              <a:pathLst>
                <a:path w="76582" h="32430">
                  <a:moveTo>
                    <a:pt x="76582" y="10794"/>
                  </a:moveTo>
                  <a:lnTo>
                    <a:pt x="3320" y="32430"/>
                  </a:lnTo>
                  <a:lnTo>
                    <a:pt x="0" y="21007"/>
                  </a:lnTo>
                  <a:lnTo>
                    <a:pt x="7344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80" name="pg2579"/>
            <p:cNvSpPr/>
            <p:nvPr/>
          </p:nvSpPr>
          <p:spPr>
            <a:xfrm>
              <a:off x="1804502" y="4216120"/>
              <a:ext cx="76492" cy="33029"/>
            </a:xfrm>
            <a:custGeom>
              <a:avLst/>
              <a:pathLst>
                <a:path w="76492" h="33029">
                  <a:moveTo>
                    <a:pt x="76492" y="10766"/>
                  </a:moveTo>
                  <a:lnTo>
                    <a:pt x="3418" y="33029"/>
                  </a:lnTo>
                  <a:lnTo>
                    <a:pt x="0" y="21635"/>
                  </a:lnTo>
                  <a:lnTo>
                    <a:pt x="7326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81" name="pg2580"/>
            <p:cNvSpPr/>
            <p:nvPr/>
          </p:nvSpPr>
          <p:spPr>
            <a:xfrm>
              <a:off x="1807920" y="4226886"/>
              <a:ext cx="76396" cy="33627"/>
            </a:xfrm>
            <a:custGeom>
              <a:avLst/>
              <a:pathLst>
                <a:path w="76396" h="33627">
                  <a:moveTo>
                    <a:pt x="76396" y="10738"/>
                  </a:moveTo>
                  <a:lnTo>
                    <a:pt x="3515" y="33627"/>
                  </a:lnTo>
                  <a:lnTo>
                    <a:pt x="0" y="22263"/>
                  </a:lnTo>
                  <a:lnTo>
                    <a:pt x="7307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82" name="pg2581"/>
            <p:cNvSpPr/>
            <p:nvPr/>
          </p:nvSpPr>
          <p:spPr>
            <a:xfrm>
              <a:off x="1811436" y="4237625"/>
              <a:ext cx="76294" cy="34222"/>
            </a:xfrm>
            <a:custGeom>
              <a:avLst/>
              <a:pathLst>
                <a:path w="76294" h="34222">
                  <a:moveTo>
                    <a:pt x="76294" y="10709"/>
                  </a:moveTo>
                  <a:lnTo>
                    <a:pt x="3612" y="34222"/>
                  </a:lnTo>
                  <a:lnTo>
                    <a:pt x="0" y="22888"/>
                  </a:lnTo>
                  <a:lnTo>
                    <a:pt x="7288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83" name="pg2582"/>
            <p:cNvSpPr/>
            <p:nvPr/>
          </p:nvSpPr>
          <p:spPr>
            <a:xfrm>
              <a:off x="1815049" y="4248335"/>
              <a:ext cx="76187" cy="34814"/>
            </a:xfrm>
            <a:custGeom>
              <a:avLst/>
              <a:pathLst>
                <a:path w="76187" h="34814">
                  <a:moveTo>
                    <a:pt x="76187" y="10680"/>
                  </a:moveTo>
                  <a:lnTo>
                    <a:pt x="3709" y="34814"/>
                  </a:lnTo>
                  <a:lnTo>
                    <a:pt x="0" y="23512"/>
                  </a:lnTo>
                  <a:lnTo>
                    <a:pt x="7268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84" name="pg2583"/>
            <p:cNvSpPr/>
            <p:nvPr/>
          </p:nvSpPr>
          <p:spPr>
            <a:xfrm>
              <a:off x="1818759" y="4259015"/>
              <a:ext cx="76074" cy="35404"/>
            </a:xfrm>
            <a:custGeom>
              <a:avLst/>
              <a:pathLst>
                <a:path w="76074" h="35404">
                  <a:moveTo>
                    <a:pt x="76074" y="10649"/>
                  </a:moveTo>
                  <a:lnTo>
                    <a:pt x="3806" y="35404"/>
                  </a:lnTo>
                  <a:lnTo>
                    <a:pt x="0" y="24134"/>
                  </a:lnTo>
                  <a:lnTo>
                    <a:pt x="7247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85" name="pg2584"/>
            <p:cNvSpPr/>
            <p:nvPr/>
          </p:nvSpPr>
          <p:spPr>
            <a:xfrm>
              <a:off x="1822565" y="4269665"/>
              <a:ext cx="75956" cy="35992"/>
            </a:xfrm>
            <a:custGeom>
              <a:avLst/>
              <a:pathLst>
                <a:path w="75956" h="35992">
                  <a:moveTo>
                    <a:pt x="75956" y="10618"/>
                  </a:moveTo>
                  <a:lnTo>
                    <a:pt x="3903" y="35992"/>
                  </a:lnTo>
                  <a:lnTo>
                    <a:pt x="0" y="24755"/>
                  </a:lnTo>
                  <a:lnTo>
                    <a:pt x="7226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86" name="pg2585"/>
            <p:cNvSpPr/>
            <p:nvPr/>
          </p:nvSpPr>
          <p:spPr>
            <a:xfrm>
              <a:off x="1826468" y="4280284"/>
              <a:ext cx="75832" cy="36576"/>
            </a:xfrm>
            <a:custGeom>
              <a:avLst/>
              <a:pathLst>
                <a:path w="75832" h="36576">
                  <a:moveTo>
                    <a:pt x="75832" y="10586"/>
                  </a:moveTo>
                  <a:lnTo>
                    <a:pt x="3999" y="36576"/>
                  </a:lnTo>
                  <a:lnTo>
                    <a:pt x="0" y="25373"/>
                  </a:lnTo>
                  <a:lnTo>
                    <a:pt x="7205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87" name="pg2586"/>
            <p:cNvSpPr/>
            <p:nvPr/>
          </p:nvSpPr>
          <p:spPr>
            <a:xfrm>
              <a:off x="1830468" y="4290870"/>
              <a:ext cx="75703" cy="37158"/>
            </a:xfrm>
            <a:custGeom>
              <a:avLst/>
              <a:pathLst>
                <a:path w="75703" h="37158">
                  <a:moveTo>
                    <a:pt x="75703" y="10553"/>
                  </a:moveTo>
                  <a:lnTo>
                    <a:pt x="4095" y="37158"/>
                  </a:lnTo>
                  <a:lnTo>
                    <a:pt x="0" y="25990"/>
                  </a:lnTo>
                  <a:lnTo>
                    <a:pt x="7183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88" name="pg2587"/>
            <p:cNvSpPr/>
            <p:nvPr/>
          </p:nvSpPr>
          <p:spPr>
            <a:xfrm>
              <a:off x="1834563" y="4301424"/>
              <a:ext cx="75567" cy="37738"/>
            </a:xfrm>
            <a:custGeom>
              <a:avLst/>
              <a:pathLst>
                <a:path w="75567" h="37738">
                  <a:moveTo>
                    <a:pt x="75567" y="10520"/>
                  </a:moveTo>
                  <a:lnTo>
                    <a:pt x="4190" y="37738"/>
                  </a:lnTo>
                  <a:lnTo>
                    <a:pt x="0" y="26605"/>
                  </a:lnTo>
                  <a:lnTo>
                    <a:pt x="7160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89" name="pg2588"/>
            <p:cNvSpPr/>
            <p:nvPr/>
          </p:nvSpPr>
          <p:spPr>
            <a:xfrm>
              <a:off x="1838753" y="4311944"/>
              <a:ext cx="75427" cy="38314"/>
            </a:xfrm>
            <a:custGeom>
              <a:avLst/>
              <a:pathLst>
                <a:path w="75427" h="38314">
                  <a:moveTo>
                    <a:pt x="75427" y="10485"/>
                  </a:moveTo>
                  <a:lnTo>
                    <a:pt x="4286" y="38314"/>
                  </a:lnTo>
                  <a:lnTo>
                    <a:pt x="0" y="27217"/>
                  </a:lnTo>
                  <a:lnTo>
                    <a:pt x="7137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90" name="pg2589"/>
            <p:cNvSpPr/>
            <p:nvPr/>
          </p:nvSpPr>
          <p:spPr>
            <a:xfrm>
              <a:off x="1843040" y="4322430"/>
              <a:ext cx="75281" cy="38888"/>
            </a:xfrm>
            <a:custGeom>
              <a:avLst/>
              <a:pathLst>
                <a:path w="75281" h="38888">
                  <a:moveTo>
                    <a:pt x="75281" y="10450"/>
                  </a:moveTo>
                  <a:lnTo>
                    <a:pt x="4380" y="38888"/>
                  </a:lnTo>
                  <a:lnTo>
                    <a:pt x="0" y="27828"/>
                  </a:lnTo>
                  <a:lnTo>
                    <a:pt x="7114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91" name="pg2590"/>
            <p:cNvSpPr/>
            <p:nvPr/>
          </p:nvSpPr>
          <p:spPr>
            <a:xfrm>
              <a:off x="1847421" y="4332881"/>
              <a:ext cx="75129" cy="39459"/>
            </a:xfrm>
            <a:custGeom>
              <a:avLst/>
              <a:pathLst>
                <a:path w="75129" h="39459">
                  <a:moveTo>
                    <a:pt x="75129" y="10414"/>
                  </a:moveTo>
                  <a:lnTo>
                    <a:pt x="4475" y="39459"/>
                  </a:lnTo>
                  <a:lnTo>
                    <a:pt x="0" y="28437"/>
                  </a:lnTo>
                  <a:lnTo>
                    <a:pt x="7090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92" name="pg2591"/>
            <p:cNvSpPr/>
            <p:nvPr/>
          </p:nvSpPr>
          <p:spPr>
            <a:xfrm>
              <a:off x="1851896" y="4343296"/>
              <a:ext cx="74972" cy="40027"/>
            </a:xfrm>
            <a:custGeom>
              <a:avLst/>
              <a:pathLst>
                <a:path w="74972" h="40027">
                  <a:moveTo>
                    <a:pt x="74972" y="10378"/>
                  </a:moveTo>
                  <a:lnTo>
                    <a:pt x="4569" y="40027"/>
                  </a:lnTo>
                  <a:lnTo>
                    <a:pt x="0" y="29044"/>
                  </a:lnTo>
                  <a:lnTo>
                    <a:pt x="7065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93" name="pg2592"/>
            <p:cNvSpPr/>
            <p:nvPr/>
          </p:nvSpPr>
          <p:spPr>
            <a:xfrm>
              <a:off x="1856466" y="4353674"/>
              <a:ext cx="74809" cy="40592"/>
            </a:xfrm>
            <a:custGeom>
              <a:avLst/>
              <a:pathLst>
                <a:path w="74809" h="40592">
                  <a:moveTo>
                    <a:pt x="74809" y="10340"/>
                  </a:moveTo>
                  <a:lnTo>
                    <a:pt x="4663" y="40592"/>
                  </a:lnTo>
                  <a:lnTo>
                    <a:pt x="0" y="29648"/>
                  </a:lnTo>
                  <a:lnTo>
                    <a:pt x="7040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94" name="pg2593"/>
            <p:cNvSpPr/>
            <p:nvPr/>
          </p:nvSpPr>
          <p:spPr>
            <a:xfrm>
              <a:off x="1861130" y="4364015"/>
              <a:ext cx="74641" cy="41154"/>
            </a:xfrm>
            <a:custGeom>
              <a:avLst/>
              <a:pathLst>
                <a:path w="74641" h="41154">
                  <a:moveTo>
                    <a:pt x="74641" y="10302"/>
                  </a:moveTo>
                  <a:lnTo>
                    <a:pt x="4757" y="41154"/>
                  </a:lnTo>
                  <a:lnTo>
                    <a:pt x="0" y="30251"/>
                  </a:lnTo>
                  <a:lnTo>
                    <a:pt x="7014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95" name="pg2594"/>
            <p:cNvSpPr/>
            <p:nvPr/>
          </p:nvSpPr>
          <p:spPr>
            <a:xfrm>
              <a:off x="1865888" y="4374318"/>
              <a:ext cx="74467" cy="41713"/>
            </a:xfrm>
            <a:custGeom>
              <a:avLst/>
              <a:pathLst>
                <a:path w="74467" h="41713">
                  <a:moveTo>
                    <a:pt x="74467" y="10263"/>
                  </a:moveTo>
                  <a:lnTo>
                    <a:pt x="4850" y="41713"/>
                  </a:lnTo>
                  <a:lnTo>
                    <a:pt x="0" y="30851"/>
                  </a:lnTo>
                  <a:lnTo>
                    <a:pt x="6988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96" name="pg2595"/>
            <p:cNvSpPr/>
            <p:nvPr/>
          </p:nvSpPr>
          <p:spPr>
            <a:xfrm>
              <a:off x="1870738" y="4384582"/>
              <a:ext cx="74288" cy="42269"/>
            </a:xfrm>
            <a:custGeom>
              <a:avLst/>
              <a:pathLst>
                <a:path w="74288" h="42269">
                  <a:moveTo>
                    <a:pt x="74288" y="10224"/>
                  </a:moveTo>
                  <a:lnTo>
                    <a:pt x="4943" y="42269"/>
                  </a:lnTo>
                  <a:lnTo>
                    <a:pt x="0" y="31449"/>
                  </a:lnTo>
                  <a:lnTo>
                    <a:pt x="6961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97" name="pg2596"/>
            <p:cNvSpPr/>
            <p:nvPr/>
          </p:nvSpPr>
          <p:spPr>
            <a:xfrm>
              <a:off x="1875682" y="4394806"/>
              <a:ext cx="74103" cy="42821"/>
            </a:xfrm>
            <a:custGeom>
              <a:avLst/>
              <a:pathLst>
                <a:path w="74103" h="42821">
                  <a:moveTo>
                    <a:pt x="74103" y="10183"/>
                  </a:moveTo>
                  <a:lnTo>
                    <a:pt x="5036" y="42821"/>
                  </a:lnTo>
                  <a:lnTo>
                    <a:pt x="0" y="32044"/>
                  </a:lnTo>
                  <a:lnTo>
                    <a:pt x="6934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98" name="pg2597"/>
            <p:cNvSpPr/>
            <p:nvPr/>
          </p:nvSpPr>
          <p:spPr>
            <a:xfrm>
              <a:off x="1880718" y="4404990"/>
              <a:ext cx="73913" cy="43371"/>
            </a:xfrm>
            <a:custGeom>
              <a:avLst/>
              <a:pathLst>
                <a:path w="73913" h="43371">
                  <a:moveTo>
                    <a:pt x="73913" y="10142"/>
                  </a:moveTo>
                  <a:lnTo>
                    <a:pt x="5128" y="43371"/>
                  </a:lnTo>
                  <a:lnTo>
                    <a:pt x="0" y="32638"/>
                  </a:lnTo>
                  <a:lnTo>
                    <a:pt x="6906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99" name="pg2598"/>
            <p:cNvSpPr/>
            <p:nvPr/>
          </p:nvSpPr>
          <p:spPr>
            <a:xfrm>
              <a:off x="1885847" y="4415132"/>
              <a:ext cx="73717" cy="43917"/>
            </a:xfrm>
            <a:custGeom>
              <a:avLst/>
              <a:pathLst>
                <a:path w="73717" h="43917">
                  <a:moveTo>
                    <a:pt x="73717" y="10100"/>
                  </a:moveTo>
                  <a:lnTo>
                    <a:pt x="5220" y="43917"/>
                  </a:lnTo>
                  <a:lnTo>
                    <a:pt x="0" y="33228"/>
                  </a:lnTo>
                  <a:lnTo>
                    <a:pt x="6878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00" name="pg2599"/>
            <p:cNvSpPr/>
            <p:nvPr/>
          </p:nvSpPr>
          <p:spPr>
            <a:xfrm>
              <a:off x="1891067" y="4425233"/>
              <a:ext cx="73516" cy="44461"/>
            </a:xfrm>
            <a:custGeom>
              <a:avLst/>
              <a:pathLst>
                <a:path w="73516" h="44461">
                  <a:moveTo>
                    <a:pt x="73516" y="10058"/>
                  </a:moveTo>
                  <a:lnTo>
                    <a:pt x="5311" y="44461"/>
                  </a:lnTo>
                  <a:lnTo>
                    <a:pt x="0" y="33817"/>
                  </a:lnTo>
                  <a:lnTo>
                    <a:pt x="6849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01" name="pg2600"/>
            <p:cNvSpPr/>
            <p:nvPr/>
          </p:nvSpPr>
          <p:spPr>
            <a:xfrm>
              <a:off x="1896379" y="4435291"/>
              <a:ext cx="73310" cy="45001"/>
            </a:xfrm>
            <a:custGeom>
              <a:avLst/>
              <a:pathLst>
                <a:path w="73310" h="45001">
                  <a:moveTo>
                    <a:pt x="73310" y="10014"/>
                  </a:moveTo>
                  <a:lnTo>
                    <a:pt x="5402" y="45001"/>
                  </a:lnTo>
                  <a:lnTo>
                    <a:pt x="0" y="34403"/>
                  </a:lnTo>
                  <a:lnTo>
                    <a:pt x="6820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02" name="pg2601"/>
            <p:cNvSpPr/>
            <p:nvPr/>
          </p:nvSpPr>
          <p:spPr>
            <a:xfrm>
              <a:off x="1901782" y="4445306"/>
              <a:ext cx="73098" cy="45537"/>
            </a:xfrm>
            <a:custGeom>
              <a:avLst/>
              <a:pathLst>
                <a:path w="73098" h="45537">
                  <a:moveTo>
                    <a:pt x="73098" y="9970"/>
                  </a:moveTo>
                  <a:lnTo>
                    <a:pt x="5493" y="45537"/>
                  </a:lnTo>
                  <a:lnTo>
                    <a:pt x="0" y="34986"/>
                  </a:lnTo>
                  <a:lnTo>
                    <a:pt x="6790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03" name="pg2602"/>
            <p:cNvSpPr/>
            <p:nvPr/>
          </p:nvSpPr>
          <p:spPr>
            <a:xfrm>
              <a:off x="1907275" y="4455276"/>
              <a:ext cx="72881" cy="46071"/>
            </a:xfrm>
            <a:custGeom>
              <a:avLst/>
              <a:pathLst>
                <a:path w="72881" h="46071">
                  <a:moveTo>
                    <a:pt x="72881" y="9925"/>
                  </a:moveTo>
                  <a:lnTo>
                    <a:pt x="5583" y="46071"/>
                  </a:lnTo>
                  <a:lnTo>
                    <a:pt x="0" y="35567"/>
                  </a:lnTo>
                  <a:lnTo>
                    <a:pt x="6760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04" name="pg2603"/>
            <p:cNvSpPr/>
            <p:nvPr/>
          </p:nvSpPr>
          <p:spPr>
            <a:xfrm>
              <a:off x="1912859" y="4465202"/>
              <a:ext cx="72659" cy="46601"/>
            </a:xfrm>
            <a:custGeom>
              <a:avLst/>
              <a:pathLst>
                <a:path w="72659" h="46601">
                  <a:moveTo>
                    <a:pt x="72659" y="9880"/>
                  </a:moveTo>
                  <a:lnTo>
                    <a:pt x="5673" y="46601"/>
                  </a:lnTo>
                  <a:lnTo>
                    <a:pt x="0" y="36145"/>
                  </a:lnTo>
                  <a:lnTo>
                    <a:pt x="6729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05" name="pg2604"/>
            <p:cNvSpPr/>
            <p:nvPr/>
          </p:nvSpPr>
          <p:spPr>
            <a:xfrm>
              <a:off x="1918533" y="4475082"/>
              <a:ext cx="72431" cy="47127"/>
            </a:xfrm>
            <a:custGeom>
              <a:avLst/>
              <a:pathLst>
                <a:path w="72431" h="47127">
                  <a:moveTo>
                    <a:pt x="72431" y="9833"/>
                  </a:moveTo>
                  <a:lnTo>
                    <a:pt x="5762" y="47127"/>
                  </a:lnTo>
                  <a:lnTo>
                    <a:pt x="0" y="36721"/>
                  </a:lnTo>
                  <a:lnTo>
                    <a:pt x="6698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06" name="pg2605"/>
            <p:cNvSpPr/>
            <p:nvPr/>
          </p:nvSpPr>
          <p:spPr>
            <a:xfrm>
              <a:off x="1924295" y="4484915"/>
              <a:ext cx="72198" cy="47650"/>
            </a:xfrm>
            <a:custGeom>
              <a:avLst/>
              <a:pathLst>
                <a:path w="72198" h="47650">
                  <a:moveTo>
                    <a:pt x="72198" y="9786"/>
                  </a:moveTo>
                  <a:lnTo>
                    <a:pt x="5851" y="47650"/>
                  </a:lnTo>
                  <a:lnTo>
                    <a:pt x="0" y="37293"/>
                  </a:lnTo>
                  <a:lnTo>
                    <a:pt x="6666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07" name="pg2606"/>
            <p:cNvSpPr/>
            <p:nvPr/>
          </p:nvSpPr>
          <p:spPr>
            <a:xfrm>
              <a:off x="1930147" y="4494702"/>
              <a:ext cx="71959" cy="48170"/>
            </a:xfrm>
            <a:custGeom>
              <a:avLst/>
              <a:pathLst>
                <a:path w="71959" h="48170">
                  <a:moveTo>
                    <a:pt x="71959" y="9738"/>
                  </a:moveTo>
                  <a:lnTo>
                    <a:pt x="5940" y="48170"/>
                  </a:lnTo>
                  <a:lnTo>
                    <a:pt x="0" y="37864"/>
                  </a:lnTo>
                  <a:lnTo>
                    <a:pt x="6634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08" name="pg2607"/>
            <p:cNvSpPr/>
            <p:nvPr/>
          </p:nvSpPr>
          <p:spPr>
            <a:xfrm>
              <a:off x="1936088" y="4504441"/>
              <a:ext cx="71716" cy="48686"/>
            </a:xfrm>
            <a:custGeom>
              <a:avLst/>
              <a:pathLst>
                <a:path w="71716" h="48686">
                  <a:moveTo>
                    <a:pt x="71716" y="9690"/>
                  </a:moveTo>
                  <a:lnTo>
                    <a:pt x="6028" y="48686"/>
                  </a:lnTo>
                  <a:lnTo>
                    <a:pt x="0" y="38431"/>
                  </a:lnTo>
                  <a:lnTo>
                    <a:pt x="6601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09" name="pg2608"/>
            <p:cNvSpPr/>
            <p:nvPr/>
          </p:nvSpPr>
          <p:spPr>
            <a:xfrm>
              <a:off x="1942117" y="4514131"/>
              <a:ext cx="71467" cy="49198"/>
            </a:xfrm>
            <a:custGeom>
              <a:avLst/>
              <a:pathLst>
                <a:path w="71467" h="49198">
                  <a:moveTo>
                    <a:pt x="71467" y="9641"/>
                  </a:moveTo>
                  <a:lnTo>
                    <a:pt x="6116" y="49198"/>
                  </a:lnTo>
                  <a:lnTo>
                    <a:pt x="0" y="38995"/>
                  </a:lnTo>
                  <a:lnTo>
                    <a:pt x="6568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10" name="pg2609"/>
            <p:cNvSpPr/>
            <p:nvPr/>
          </p:nvSpPr>
          <p:spPr>
            <a:xfrm>
              <a:off x="1948233" y="4523773"/>
              <a:ext cx="71212" cy="49707"/>
            </a:xfrm>
            <a:custGeom>
              <a:avLst/>
              <a:pathLst>
                <a:path w="71212" h="49707">
                  <a:moveTo>
                    <a:pt x="71212" y="9591"/>
                  </a:moveTo>
                  <a:lnTo>
                    <a:pt x="6203" y="49707"/>
                  </a:lnTo>
                  <a:lnTo>
                    <a:pt x="0" y="39557"/>
                  </a:lnTo>
                  <a:lnTo>
                    <a:pt x="6535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11" name="pg2610"/>
            <p:cNvSpPr/>
            <p:nvPr/>
          </p:nvSpPr>
          <p:spPr>
            <a:xfrm>
              <a:off x="1954436" y="4533364"/>
              <a:ext cx="70953" cy="50212"/>
            </a:xfrm>
            <a:custGeom>
              <a:avLst/>
              <a:pathLst>
                <a:path w="70953" h="50212">
                  <a:moveTo>
                    <a:pt x="70953" y="9540"/>
                  </a:moveTo>
                  <a:lnTo>
                    <a:pt x="6290" y="50212"/>
                  </a:lnTo>
                  <a:lnTo>
                    <a:pt x="0" y="40116"/>
                  </a:lnTo>
                  <a:lnTo>
                    <a:pt x="6500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12" name="pg2611"/>
            <p:cNvSpPr/>
            <p:nvPr/>
          </p:nvSpPr>
          <p:spPr>
            <a:xfrm>
              <a:off x="1960727" y="4542905"/>
              <a:ext cx="70688" cy="50714"/>
            </a:xfrm>
            <a:custGeom>
              <a:avLst/>
              <a:pathLst>
                <a:path w="70688" h="50714">
                  <a:moveTo>
                    <a:pt x="70688" y="9489"/>
                  </a:moveTo>
                  <a:lnTo>
                    <a:pt x="6376" y="50714"/>
                  </a:lnTo>
                  <a:lnTo>
                    <a:pt x="0" y="40671"/>
                  </a:lnTo>
                  <a:lnTo>
                    <a:pt x="6466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13" name="pg2612"/>
            <p:cNvSpPr/>
            <p:nvPr/>
          </p:nvSpPr>
          <p:spPr>
            <a:xfrm>
              <a:off x="1967103" y="4552394"/>
              <a:ext cx="70418" cy="51211"/>
            </a:xfrm>
            <a:custGeom>
              <a:avLst/>
              <a:pathLst>
                <a:path w="70418" h="51211">
                  <a:moveTo>
                    <a:pt x="70418" y="9437"/>
                  </a:moveTo>
                  <a:lnTo>
                    <a:pt x="6462" y="51211"/>
                  </a:lnTo>
                  <a:lnTo>
                    <a:pt x="0" y="41224"/>
                  </a:lnTo>
                  <a:lnTo>
                    <a:pt x="6431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14" name="pg2613"/>
            <p:cNvSpPr/>
            <p:nvPr/>
          </p:nvSpPr>
          <p:spPr>
            <a:xfrm>
              <a:off x="1973566" y="4561832"/>
              <a:ext cx="70143" cy="51705"/>
            </a:xfrm>
            <a:custGeom>
              <a:avLst/>
              <a:pathLst>
                <a:path w="70143" h="51705">
                  <a:moveTo>
                    <a:pt x="70143" y="9384"/>
                  </a:moveTo>
                  <a:lnTo>
                    <a:pt x="6547" y="51705"/>
                  </a:lnTo>
                  <a:lnTo>
                    <a:pt x="0" y="41774"/>
                  </a:lnTo>
                  <a:lnTo>
                    <a:pt x="6395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15" name="pg2614"/>
            <p:cNvSpPr/>
            <p:nvPr/>
          </p:nvSpPr>
          <p:spPr>
            <a:xfrm>
              <a:off x="1980114" y="4571216"/>
              <a:ext cx="69863" cy="52196"/>
            </a:xfrm>
            <a:custGeom>
              <a:avLst/>
              <a:pathLst>
                <a:path w="69863" h="52196">
                  <a:moveTo>
                    <a:pt x="69863" y="9331"/>
                  </a:moveTo>
                  <a:lnTo>
                    <a:pt x="6632" y="52196"/>
                  </a:lnTo>
                  <a:lnTo>
                    <a:pt x="0" y="42321"/>
                  </a:lnTo>
                  <a:lnTo>
                    <a:pt x="6359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16" name="pg2615"/>
            <p:cNvSpPr/>
            <p:nvPr/>
          </p:nvSpPr>
          <p:spPr>
            <a:xfrm>
              <a:off x="1986746" y="4580548"/>
              <a:ext cx="69578" cy="52682"/>
            </a:xfrm>
            <a:custGeom>
              <a:avLst/>
              <a:pathLst>
                <a:path w="69578" h="52682">
                  <a:moveTo>
                    <a:pt x="69578" y="9277"/>
                  </a:moveTo>
                  <a:lnTo>
                    <a:pt x="6717" y="52682"/>
                  </a:lnTo>
                  <a:lnTo>
                    <a:pt x="0" y="42864"/>
                  </a:lnTo>
                  <a:lnTo>
                    <a:pt x="6323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17" name="pg2616"/>
            <p:cNvSpPr/>
            <p:nvPr/>
          </p:nvSpPr>
          <p:spPr>
            <a:xfrm>
              <a:off x="1993463" y="4589825"/>
              <a:ext cx="69287" cy="53164"/>
            </a:xfrm>
            <a:custGeom>
              <a:avLst/>
              <a:pathLst>
                <a:path w="69287" h="53164">
                  <a:moveTo>
                    <a:pt x="69287" y="9222"/>
                  </a:moveTo>
                  <a:lnTo>
                    <a:pt x="6801" y="53164"/>
                  </a:lnTo>
                  <a:lnTo>
                    <a:pt x="0" y="43405"/>
                  </a:lnTo>
                  <a:lnTo>
                    <a:pt x="6286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18" name="pg2617"/>
            <p:cNvSpPr/>
            <p:nvPr/>
          </p:nvSpPr>
          <p:spPr>
            <a:xfrm>
              <a:off x="2000264" y="4599048"/>
              <a:ext cx="68992" cy="53643"/>
            </a:xfrm>
            <a:custGeom>
              <a:avLst/>
              <a:pathLst>
                <a:path w="68992" h="53643">
                  <a:moveTo>
                    <a:pt x="68992" y="9167"/>
                  </a:moveTo>
                  <a:lnTo>
                    <a:pt x="6884" y="53643"/>
                  </a:lnTo>
                  <a:lnTo>
                    <a:pt x="0" y="43942"/>
                  </a:lnTo>
                  <a:lnTo>
                    <a:pt x="6248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19" name="pg2618"/>
            <p:cNvSpPr/>
            <p:nvPr/>
          </p:nvSpPr>
          <p:spPr>
            <a:xfrm>
              <a:off x="2007149" y="4608215"/>
              <a:ext cx="68691" cy="54118"/>
            </a:xfrm>
            <a:custGeom>
              <a:avLst/>
              <a:pathLst>
                <a:path w="68691" h="54118">
                  <a:moveTo>
                    <a:pt x="68691" y="9111"/>
                  </a:moveTo>
                  <a:lnTo>
                    <a:pt x="6967" y="54118"/>
                  </a:lnTo>
                  <a:lnTo>
                    <a:pt x="0" y="44476"/>
                  </a:lnTo>
                  <a:lnTo>
                    <a:pt x="6210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20" name="pg2619"/>
            <p:cNvSpPr/>
            <p:nvPr/>
          </p:nvSpPr>
          <p:spPr>
            <a:xfrm>
              <a:off x="2014116" y="4617326"/>
              <a:ext cx="68385" cy="54588"/>
            </a:xfrm>
            <a:custGeom>
              <a:avLst/>
              <a:pathLst>
                <a:path w="68385" h="54588">
                  <a:moveTo>
                    <a:pt x="68385" y="9054"/>
                  </a:moveTo>
                  <a:lnTo>
                    <a:pt x="7049" y="54588"/>
                  </a:lnTo>
                  <a:lnTo>
                    <a:pt x="0" y="45007"/>
                  </a:lnTo>
                  <a:lnTo>
                    <a:pt x="6172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21" name="pg2620"/>
            <p:cNvSpPr/>
            <p:nvPr/>
          </p:nvSpPr>
          <p:spPr>
            <a:xfrm>
              <a:off x="2021166" y="4626380"/>
              <a:ext cx="68075" cy="55055"/>
            </a:xfrm>
            <a:custGeom>
              <a:avLst/>
              <a:pathLst>
                <a:path w="68075" h="55055">
                  <a:moveTo>
                    <a:pt x="68075" y="8996"/>
                  </a:moveTo>
                  <a:lnTo>
                    <a:pt x="7131" y="55055"/>
                  </a:lnTo>
                  <a:lnTo>
                    <a:pt x="0" y="45534"/>
                  </a:lnTo>
                  <a:lnTo>
                    <a:pt x="6133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22" name="pg2621"/>
            <p:cNvSpPr/>
            <p:nvPr/>
          </p:nvSpPr>
          <p:spPr>
            <a:xfrm>
              <a:off x="2028298" y="4635377"/>
              <a:ext cx="67759" cy="55518"/>
            </a:xfrm>
            <a:custGeom>
              <a:avLst/>
              <a:pathLst>
                <a:path w="67759" h="55518">
                  <a:moveTo>
                    <a:pt x="67759" y="8938"/>
                  </a:moveTo>
                  <a:lnTo>
                    <a:pt x="7212" y="55518"/>
                  </a:lnTo>
                  <a:lnTo>
                    <a:pt x="0" y="46058"/>
                  </a:lnTo>
                  <a:lnTo>
                    <a:pt x="6094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23" name="pg2622"/>
            <p:cNvSpPr/>
            <p:nvPr/>
          </p:nvSpPr>
          <p:spPr>
            <a:xfrm>
              <a:off x="2035510" y="4644316"/>
              <a:ext cx="67438" cy="55976"/>
            </a:xfrm>
            <a:custGeom>
              <a:avLst/>
              <a:pathLst>
                <a:path w="67438" h="55976">
                  <a:moveTo>
                    <a:pt x="67438" y="8879"/>
                  </a:moveTo>
                  <a:lnTo>
                    <a:pt x="7293" y="55976"/>
                  </a:lnTo>
                  <a:lnTo>
                    <a:pt x="0" y="46579"/>
                  </a:lnTo>
                  <a:lnTo>
                    <a:pt x="6054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24" name="pg2623"/>
            <p:cNvSpPr/>
            <p:nvPr/>
          </p:nvSpPr>
          <p:spPr>
            <a:xfrm>
              <a:off x="2042804" y="4653196"/>
              <a:ext cx="67113" cy="56431"/>
            </a:xfrm>
            <a:custGeom>
              <a:avLst/>
              <a:pathLst>
                <a:path w="67113" h="56431">
                  <a:moveTo>
                    <a:pt x="67113" y="8820"/>
                  </a:moveTo>
                  <a:lnTo>
                    <a:pt x="7374" y="56431"/>
                  </a:lnTo>
                  <a:lnTo>
                    <a:pt x="0" y="47096"/>
                  </a:lnTo>
                  <a:lnTo>
                    <a:pt x="6014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25" name="pg2624"/>
            <p:cNvSpPr/>
            <p:nvPr/>
          </p:nvSpPr>
          <p:spPr>
            <a:xfrm>
              <a:off x="2050178" y="4662016"/>
              <a:ext cx="66782" cy="56881"/>
            </a:xfrm>
            <a:custGeom>
              <a:avLst/>
              <a:pathLst>
                <a:path w="66782" h="56881">
                  <a:moveTo>
                    <a:pt x="66782" y="8760"/>
                  </a:moveTo>
                  <a:lnTo>
                    <a:pt x="7453" y="56881"/>
                  </a:lnTo>
                  <a:lnTo>
                    <a:pt x="0" y="47610"/>
                  </a:lnTo>
                  <a:lnTo>
                    <a:pt x="5973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26" name="pg2625"/>
            <p:cNvSpPr/>
            <p:nvPr/>
          </p:nvSpPr>
          <p:spPr>
            <a:xfrm>
              <a:off x="2057632" y="4670777"/>
              <a:ext cx="66447" cy="57327"/>
            </a:xfrm>
            <a:custGeom>
              <a:avLst/>
              <a:pathLst>
                <a:path w="66447" h="57327">
                  <a:moveTo>
                    <a:pt x="66447" y="8699"/>
                  </a:moveTo>
                  <a:lnTo>
                    <a:pt x="7532" y="57327"/>
                  </a:lnTo>
                  <a:lnTo>
                    <a:pt x="0" y="48120"/>
                  </a:lnTo>
                  <a:lnTo>
                    <a:pt x="5932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27" name="pg2626"/>
            <p:cNvSpPr/>
            <p:nvPr/>
          </p:nvSpPr>
          <p:spPr>
            <a:xfrm>
              <a:off x="2065165" y="4679476"/>
              <a:ext cx="66106" cy="57769"/>
            </a:xfrm>
            <a:custGeom>
              <a:avLst/>
              <a:pathLst>
                <a:path w="66106" h="57769">
                  <a:moveTo>
                    <a:pt x="66106" y="8638"/>
                  </a:moveTo>
                  <a:lnTo>
                    <a:pt x="7611" y="57769"/>
                  </a:lnTo>
                  <a:lnTo>
                    <a:pt x="0" y="48627"/>
                  </a:lnTo>
                  <a:lnTo>
                    <a:pt x="5891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28" name="pg2627"/>
            <p:cNvSpPr/>
            <p:nvPr/>
          </p:nvSpPr>
          <p:spPr>
            <a:xfrm>
              <a:off x="2072777" y="4688115"/>
              <a:ext cx="65761" cy="58206"/>
            </a:xfrm>
            <a:custGeom>
              <a:avLst/>
              <a:pathLst>
                <a:path w="65761" h="58206">
                  <a:moveTo>
                    <a:pt x="65761" y="8576"/>
                  </a:moveTo>
                  <a:lnTo>
                    <a:pt x="7689" y="58206"/>
                  </a:lnTo>
                  <a:lnTo>
                    <a:pt x="0" y="49130"/>
                  </a:lnTo>
                  <a:lnTo>
                    <a:pt x="5849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29" name="pg2628"/>
            <p:cNvSpPr/>
            <p:nvPr/>
          </p:nvSpPr>
          <p:spPr>
            <a:xfrm>
              <a:off x="2080466" y="4696691"/>
              <a:ext cx="65411" cy="58640"/>
            </a:xfrm>
            <a:custGeom>
              <a:avLst/>
              <a:pathLst>
                <a:path w="65411" h="58640">
                  <a:moveTo>
                    <a:pt x="65411" y="8513"/>
                  </a:moveTo>
                  <a:lnTo>
                    <a:pt x="7767" y="58640"/>
                  </a:lnTo>
                  <a:lnTo>
                    <a:pt x="0" y="49630"/>
                  </a:lnTo>
                  <a:lnTo>
                    <a:pt x="5807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30" name="pg2629"/>
            <p:cNvSpPr/>
            <p:nvPr/>
          </p:nvSpPr>
          <p:spPr>
            <a:xfrm>
              <a:off x="2088234" y="4705205"/>
              <a:ext cx="65056" cy="59069"/>
            </a:xfrm>
            <a:custGeom>
              <a:avLst/>
              <a:pathLst>
                <a:path w="65056" h="59069">
                  <a:moveTo>
                    <a:pt x="65056" y="8450"/>
                  </a:moveTo>
                  <a:lnTo>
                    <a:pt x="7844" y="59069"/>
                  </a:lnTo>
                  <a:lnTo>
                    <a:pt x="0" y="50126"/>
                  </a:lnTo>
                  <a:lnTo>
                    <a:pt x="5764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31" name="pg2630"/>
            <p:cNvSpPr/>
            <p:nvPr/>
          </p:nvSpPr>
          <p:spPr>
            <a:xfrm>
              <a:off x="2096078" y="4713656"/>
              <a:ext cx="64697" cy="59494"/>
            </a:xfrm>
            <a:custGeom>
              <a:avLst/>
              <a:pathLst>
                <a:path w="64697" h="59494">
                  <a:moveTo>
                    <a:pt x="64697" y="8386"/>
                  </a:moveTo>
                  <a:lnTo>
                    <a:pt x="7920" y="59494"/>
                  </a:lnTo>
                  <a:lnTo>
                    <a:pt x="0" y="50618"/>
                  </a:lnTo>
                  <a:lnTo>
                    <a:pt x="5721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32" name="pg2631"/>
            <p:cNvSpPr/>
            <p:nvPr/>
          </p:nvSpPr>
          <p:spPr>
            <a:xfrm>
              <a:off x="2103998" y="4722043"/>
              <a:ext cx="64332" cy="59914"/>
            </a:xfrm>
            <a:custGeom>
              <a:avLst/>
              <a:pathLst>
                <a:path w="64332" h="59914">
                  <a:moveTo>
                    <a:pt x="64332" y="8322"/>
                  </a:moveTo>
                  <a:lnTo>
                    <a:pt x="7996" y="59914"/>
                  </a:lnTo>
                  <a:lnTo>
                    <a:pt x="0" y="51107"/>
                  </a:lnTo>
                  <a:lnTo>
                    <a:pt x="5677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33" name="pg2632"/>
            <p:cNvSpPr/>
            <p:nvPr/>
          </p:nvSpPr>
          <p:spPr>
            <a:xfrm>
              <a:off x="2111995" y="4730365"/>
              <a:ext cx="63963" cy="60330"/>
            </a:xfrm>
            <a:custGeom>
              <a:avLst/>
              <a:pathLst>
                <a:path w="63963" h="60330">
                  <a:moveTo>
                    <a:pt x="63963" y="8257"/>
                  </a:moveTo>
                  <a:lnTo>
                    <a:pt x="8071" y="60330"/>
                  </a:lnTo>
                  <a:lnTo>
                    <a:pt x="0" y="51591"/>
                  </a:lnTo>
                  <a:lnTo>
                    <a:pt x="5633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34" name="pg2633"/>
            <p:cNvSpPr/>
            <p:nvPr/>
          </p:nvSpPr>
          <p:spPr>
            <a:xfrm>
              <a:off x="2120066" y="4738623"/>
              <a:ext cx="63589" cy="60741"/>
            </a:xfrm>
            <a:custGeom>
              <a:avLst/>
              <a:pathLst>
                <a:path w="63589" h="60741">
                  <a:moveTo>
                    <a:pt x="63589" y="8191"/>
                  </a:moveTo>
                  <a:lnTo>
                    <a:pt x="8146" y="60741"/>
                  </a:lnTo>
                  <a:lnTo>
                    <a:pt x="0" y="52073"/>
                  </a:lnTo>
                  <a:lnTo>
                    <a:pt x="5589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35" name="pg2634"/>
            <p:cNvSpPr/>
            <p:nvPr/>
          </p:nvSpPr>
          <p:spPr>
            <a:xfrm>
              <a:off x="2128212" y="4746814"/>
              <a:ext cx="63211" cy="61148"/>
            </a:xfrm>
            <a:custGeom>
              <a:avLst/>
              <a:pathLst>
                <a:path w="63211" h="61148">
                  <a:moveTo>
                    <a:pt x="63211" y="8125"/>
                  </a:moveTo>
                  <a:lnTo>
                    <a:pt x="8220" y="61148"/>
                  </a:lnTo>
                  <a:lnTo>
                    <a:pt x="0" y="52550"/>
                  </a:lnTo>
                  <a:lnTo>
                    <a:pt x="5544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36" name="pg2635"/>
            <p:cNvSpPr/>
            <p:nvPr/>
          </p:nvSpPr>
          <p:spPr>
            <a:xfrm>
              <a:off x="2136433" y="4754940"/>
              <a:ext cx="62828" cy="61551"/>
            </a:xfrm>
            <a:custGeom>
              <a:avLst/>
              <a:pathLst>
                <a:path w="62828" h="61551">
                  <a:moveTo>
                    <a:pt x="62828" y="8058"/>
                  </a:moveTo>
                  <a:lnTo>
                    <a:pt x="8293" y="61551"/>
                  </a:lnTo>
                  <a:lnTo>
                    <a:pt x="0" y="53023"/>
                  </a:lnTo>
                  <a:lnTo>
                    <a:pt x="5499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37" name="pg2636"/>
            <p:cNvSpPr/>
            <p:nvPr/>
          </p:nvSpPr>
          <p:spPr>
            <a:xfrm>
              <a:off x="2144726" y="4762998"/>
              <a:ext cx="62440" cy="61949"/>
            </a:xfrm>
            <a:custGeom>
              <a:avLst/>
              <a:pathLst>
                <a:path w="62440" h="61949">
                  <a:moveTo>
                    <a:pt x="62440" y="7990"/>
                  </a:moveTo>
                  <a:lnTo>
                    <a:pt x="8366" y="61949"/>
                  </a:lnTo>
                  <a:lnTo>
                    <a:pt x="0" y="53492"/>
                  </a:lnTo>
                  <a:lnTo>
                    <a:pt x="5453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38" name="pg2637"/>
            <p:cNvSpPr/>
            <p:nvPr/>
          </p:nvSpPr>
          <p:spPr>
            <a:xfrm>
              <a:off x="2153092" y="4770989"/>
              <a:ext cx="62048" cy="62342"/>
            </a:xfrm>
            <a:custGeom>
              <a:avLst/>
              <a:pathLst>
                <a:path w="62048" h="62342">
                  <a:moveTo>
                    <a:pt x="62048" y="7922"/>
                  </a:moveTo>
                  <a:lnTo>
                    <a:pt x="8438" y="62342"/>
                  </a:lnTo>
                  <a:lnTo>
                    <a:pt x="0" y="53958"/>
                  </a:lnTo>
                  <a:lnTo>
                    <a:pt x="5407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39" name="pg2638"/>
            <p:cNvSpPr/>
            <p:nvPr/>
          </p:nvSpPr>
          <p:spPr>
            <a:xfrm>
              <a:off x="2161531" y="4778912"/>
              <a:ext cx="61651" cy="62731"/>
            </a:xfrm>
            <a:custGeom>
              <a:avLst/>
              <a:pathLst>
                <a:path w="61651" h="62731">
                  <a:moveTo>
                    <a:pt x="61651" y="7854"/>
                  </a:moveTo>
                  <a:lnTo>
                    <a:pt x="8510" y="62731"/>
                  </a:lnTo>
                  <a:lnTo>
                    <a:pt x="0" y="54419"/>
                  </a:lnTo>
                  <a:lnTo>
                    <a:pt x="5360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40" name="pg2639"/>
            <p:cNvSpPr/>
            <p:nvPr/>
          </p:nvSpPr>
          <p:spPr>
            <a:xfrm>
              <a:off x="2170041" y="4786766"/>
              <a:ext cx="61249" cy="63116"/>
            </a:xfrm>
            <a:custGeom>
              <a:avLst/>
              <a:pathLst>
                <a:path w="61249" h="63116">
                  <a:moveTo>
                    <a:pt x="61249" y="7785"/>
                  </a:moveTo>
                  <a:lnTo>
                    <a:pt x="8581" y="63116"/>
                  </a:lnTo>
                  <a:lnTo>
                    <a:pt x="0" y="54877"/>
                  </a:lnTo>
                  <a:lnTo>
                    <a:pt x="5314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41" name="pg2640"/>
            <p:cNvSpPr/>
            <p:nvPr/>
          </p:nvSpPr>
          <p:spPr>
            <a:xfrm>
              <a:off x="2178622" y="4794551"/>
              <a:ext cx="60843" cy="63495"/>
            </a:xfrm>
            <a:custGeom>
              <a:avLst/>
              <a:pathLst>
                <a:path w="60843" h="63495">
                  <a:moveTo>
                    <a:pt x="60843" y="7715"/>
                  </a:moveTo>
                  <a:lnTo>
                    <a:pt x="8651" y="63495"/>
                  </a:lnTo>
                  <a:lnTo>
                    <a:pt x="0" y="55330"/>
                  </a:lnTo>
                  <a:lnTo>
                    <a:pt x="5266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42" name="pg2641"/>
            <p:cNvSpPr/>
            <p:nvPr/>
          </p:nvSpPr>
          <p:spPr>
            <a:xfrm>
              <a:off x="2187273" y="4802266"/>
              <a:ext cx="60433" cy="63870"/>
            </a:xfrm>
            <a:custGeom>
              <a:avLst/>
              <a:pathLst>
                <a:path w="60433" h="63870">
                  <a:moveTo>
                    <a:pt x="60433" y="7644"/>
                  </a:moveTo>
                  <a:lnTo>
                    <a:pt x="8720" y="63870"/>
                  </a:lnTo>
                  <a:lnTo>
                    <a:pt x="0" y="55780"/>
                  </a:lnTo>
                  <a:lnTo>
                    <a:pt x="5219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43" name="pg2642"/>
            <p:cNvSpPr/>
            <p:nvPr/>
          </p:nvSpPr>
          <p:spPr>
            <a:xfrm>
              <a:off x="2195994" y="4809911"/>
              <a:ext cx="60018" cy="64240"/>
            </a:xfrm>
            <a:custGeom>
              <a:avLst/>
              <a:pathLst>
                <a:path w="60018" h="64240">
                  <a:moveTo>
                    <a:pt x="60018" y="7573"/>
                  </a:moveTo>
                  <a:lnTo>
                    <a:pt x="8790" y="64240"/>
                  </a:lnTo>
                  <a:lnTo>
                    <a:pt x="0" y="56225"/>
                  </a:lnTo>
                  <a:lnTo>
                    <a:pt x="5171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44" name="pg2643"/>
            <p:cNvSpPr/>
            <p:nvPr/>
          </p:nvSpPr>
          <p:spPr>
            <a:xfrm>
              <a:off x="2204784" y="4817485"/>
              <a:ext cx="59599" cy="64606"/>
            </a:xfrm>
            <a:custGeom>
              <a:avLst/>
              <a:pathLst>
                <a:path w="59599" h="64606">
                  <a:moveTo>
                    <a:pt x="59599" y="7502"/>
                  </a:moveTo>
                  <a:lnTo>
                    <a:pt x="8858" y="64606"/>
                  </a:lnTo>
                  <a:lnTo>
                    <a:pt x="0" y="56666"/>
                  </a:lnTo>
                  <a:lnTo>
                    <a:pt x="5122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45" name="pg2644"/>
            <p:cNvSpPr/>
            <p:nvPr/>
          </p:nvSpPr>
          <p:spPr>
            <a:xfrm>
              <a:off x="2213643" y="4824988"/>
              <a:ext cx="59175" cy="64967"/>
            </a:xfrm>
            <a:custGeom>
              <a:avLst/>
              <a:pathLst>
                <a:path w="59175" h="64967">
                  <a:moveTo>
                    <a:pt x="59175" y="7430"/>
                  </a:moveTo>
                  <a:lnTo>
                    <a:pt x="8926" y="64967"/>
                  </a:lnTo>
                  <a:lnTo>
                    <a:pt x="0" y="57103"/>
                  </a:lnTo>
                  <a:lnTo>
                    <a:pt x="5074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46" name="pg2645"/>
            <p:cNvSpPr/>
            <p:nvPr/>
          </p:nvSpPr>
          <p:spPr>
            <a:xfrm>
              <a:off x="2222569" y="4832418"/>
              <a:ext cx="58747" cy="65323"/>
            </a:xfrm>
            <a:custGeom>
              <a:avLst/>
              <a:pathLst>
                <a:path w="58747" h="65323">
                  <a:moveTo>
                    <a:pt x="58747" y="7357"/>
                  </a:moveTo>
                  <a:lnTo>
                    <a:pt x="8993" y="65323"/>
                  </a:lnTo>
                  <a:lnTo>
                    <a:pt x="0" y="57536"/>
                  </a:lnTo>
                  <a:lnTo>
                    <a:pt x="5024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47" name="pg2646"/>
            <p:cNvSpPr/>
            <p:nvPr/>
          </p:nvSpPr>
          <p:spPr>
            <a:xfrm>
              <a:off x="2231562" y="4839776"/>
              <a:ext cx="58315" cy="65674"/>
            </a:xfrm>
            <a:custGeom>
              <a:avLst/>
              <a:pathLst>
                <a:path w="58315" h="65674">
                  <a:moveTo>
                    <a:pt x="58315" y="7284"/>
                  </a:moveTo>
                  <a:lnTo>
                    <a:pt x="9059" y="65674"/>
                  </a:lnTo>
                  <a:lnTo>
                    <a:pt x="0" y="57965"/>
                  </a:lnTo>
                  <a:lnTo>
                    <a:pt x="4975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48" name="pg2647"/>
            <p:cNvSpPr/>
            <p:nvPr/>
          </p:nvSpPr>
          <p:spPr>
            <a:xfrm>
              <a:off x="2240622" y="4847061"/>
              <a:ext cx="57879" cy="66021"/>
            </a:xfrm>
            <a:custGeom>
              <a:avLst/>
              <a:pathLst>
                <a:path w="57879" h="66021">
                  <a:moveTo>
                    <a:pt x="57879" y="7211"/>
                  </a:moveTo>
                  <a:lnTo>
                    <a:pt x="9125" y="66021"/>
                  </a:lnTo>
                  <a:lnTo>
                    <a:pt x="0" y="58389"/>
                  </a:lnTo>
                  <a:lnTo>
                    <a:pt x="4925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49" name="pg2648"/>
            <p:cNvSpPr/>
            <p:nvPr/>
          </p:nvSpPr>
          <p:spPr>
            <a:xfrm>
              <a:off x="2249747" y="4854272"/>
              <a:ext cx="57438" cy="66362"/>
            </a:xfrm>
            <a:custGeom>
              <a:avLst/>
              <a:pathLst>
                <a:path w="57438" h="66362">
                  <a:moveTo>
                    <a:pt x="57438" y="7136"/>
                  </a:moveTo>
                  <a:lnTo>
                    <a:pt x="9190" y="66362"/>
                  </a:lnTo>
                  <a:lnTo>
                    <a:pt x="0" y="58809"/>
                  </a:lnTo>
                  <a:lnTo>
                    <a:pt x="4875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50" name="pg2649"/>
            <p:cNvSpPr/>
            <p:nvPr/>
          </p:nvSpPr>
          <p:spPr>
            <a:xfrm>
              <a:off x="2258938" y="4861409"/>
              <a:ext cx="56993" cy="66699"/>
            </a:xfrm>
            <a:custGeom>
              <a:avLst/>
              <a:pathLst>
                <a:path w="56993" h="66699">
                  <a:moveTo>
                    <a:pt x="56993" y="7062"/>
                  </a:moveTo>
                  <a:lnTo>
                    <a:pt x="9254" y="66699"/>
                  </a:lnTo>
                  <a:lnTo>
                    <a:pt x="0" y="59225"/>
                  </a:lnTo>
                  <a:lnTo>
                    <a:pt x="4824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51" name="pg2650"/>
            <p:cNvSpPr/>
            <p:nvPr/>
          </p:nvSpPr>
          <p:spPr>
            <a:xfrm>
              <a:off x="2268192" y="4868471"/>
              <a:ext cx="56544" cy="67031"/>
            </a:xfrm>
            <a:custGeom>
              <a:avLst/>
              <a:pathLst>
                <a:path w="56544" h="67031">
                  <a:moveTo>
                    <a:pt x="56544" y="6987"/>
                  </a:moveTo>
                  <a:lnTo>
                    <a:pt x="9318" y="67031"/>
                  </a:lnTo>
                  <a:lnTo>
                    <a:pt x="0" y="59637"/>
                  </a:lnTo>
                  <a:lnTo>
                    <a:pt x="4773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52" name="pg2651"/>
            <p:cNvSpPr/>
            <p:nvPr/>
          </p:nvSpPr>
          <p:spPr>
            <a:xfrm>
              <a:off x="2277511" y="4875458"/>
              <a:ext cx="56090" cy="67357"/>
            </a:xfrm>
            <a:custGeom>
              <a:avLst/>
              <a:pathLst>
                <a:path w="56090" h="67357">
                  <a:moveTo>
                    <a:pt x="56090" y="6911"/>
                  </a:moveTo>
                  <a:lnTo>
                    <a:pt x="9381" y="67357"/>
                  </a:lnTo>
                  <a:lnTo>
                    <a:pt x="0" y="60044"/>
                  </a:lnTo>
                  <a:lnTo>
                    <a:pt x="4722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53" name="pg2652"/>
            <p:cNvSpPr/>
            <p:nvPr/>
          </p:nvSpPr>
          <p:spPr>
            <a:xfrm>
              <a:off x="2286893" y="4882370"/>
              <a:ext cx="55633" cy="67679"/>
            </a:xfrm>
            <a:custGeom>
              <a:avLst/>
              <a:pathLst>
                <a:path w="55633" h="67679">
                  <a:moveTo>
                    <a:pt x="55633" y="6835"/>
                  </a:moveTo>
                  <a:lnTo>
                    <a:pt x="9443" y="67679"/>
                  </a:lnTo>
                  <a:lnTo>
                    <a:pt x="0" y="60446"/>
                  </a:lnTo>
                  <a:lnTo>
                    <a:pt x="4670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54" name="pg2653"/>
            <p:cNvSpPr/>
            <p:nvPr/>
          </p:nvSpPr>
          <p:spPr>
            <a:xfrm>
              <a:off x="2296337" y="4889205"/>
              <a:ext cx="55171" cy="67996"/>
            </a:xfrm>
            <a:custGeom>
              <a:avLst/>
              <a:pathLst>
                <a:path w="55171" h="67996">
                  <a:moveTo>
                    <a:pt x="55171" y="6758"/>
                  </a:moveTo>
                  <a:lnTo>
                    <a:pt x="9505" y="67996"/>
                  </a:lnTo>
                  <a:lnTo>
                    <a:pt x="0" y="60844"/>
                  </a:lnTo>
                  <a:lnTo>
                    <a:pt x="4618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55" name="pg2654"/>
            <p:cNvSpPr/>
            <p:nvPr/>
          </p:nvSpPr>
          <p:spPr>
            <a:xfrm>
              <a:off x="2305842" y="4895963"/>
              <a:ext cx="54705" cy="68308"/>
            </a:xfrm>
            <a:custGeom>
              <a:avLst/>
              <a:pathLst>
                <a:path w="54705" h="68308">
                  <a:moveTo>
                    <a:pt x="54705" y="6681"/>
                  </a:moveTo>
                  <a:lnTo>
                    <a:pt x="9566" y="68308"/>
                  </a:lnTo>
                  <a:lnTo>
                    <a:pt x="0" y="61238"/>
                  </a:lnTo>
                  <a:lnTo>
                    <a:pt x="4566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56" name="pg2655"/>
            <p:cNvSpPr/>
            <p:nvPr/>
          </p:nvSpPr>
          <p:spPr>
            <a:xfrm>
              <a:off x="2315409" y="4902644"/>
              <a:ext cx="54236" cy="68615"/>
            </a:xfrm>
            <a:custGeom>
              <a:avLst/>
              <a:pathLst>
                <a:path w="54236" h="68615">
                  <a:moveTo>
                    <a:pt x="54236" y="6603"/>
                  </a:moveTo>
                  <a:lnTo>
                    <a:pt x="9626" y="68615"/>
                  </a:lnTo>
                  <a:lnTo>
                    <a:pt x="0" y="61627"/>
                  </a:lnTo>
                  <a:lnTo>
                    <a:pt x="4513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57" name="pg2656"/>
            <p:cNvSpPr/>
            <p:nvPr/>
          </p:nvSpPr>
          <p:spPr>
            <a:xfrm>
              <a:off x="2325036" y="4909247"/>
              <a:ext cx="53762" cy="68917"/>
            </a:xfrm>
            <a:custGeom>
              <a:avLst/>
              <a:pathLst>
                <a:path w="53762" h="68917">
                  <a:moveTo>
                    <a:pt x="53762" y="6525"/>
                  </a:moveTo>
                  <a:lnTo>
                    <a:pt x="9686" y="68917"/>
                  </a:lnTo>
                  <a:lnTo>
                    <a:pt x="0" y="62012"/>
                  </a:lnTo>
                  <a:lnTo>
                    <a:pt x="4460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58" name="pg2657"/>
            <p:cNvSpPr/>
            <p:nvPr/>
          </p:nvSpPr>
          <p:spPr>
            <a:xfrm>
              <a:off x="2334722" y="4915773"/>
              <a:ext cx="53284" cy="69214"/>
            </a:xfrm>
            <a:custGeom>
              <a:avLst/>
              <a:pathLst>
                <a:path w="53284" h="69214">
                  <a:moveTo>
                    <a:pt x="53284" y="6446"/>
                  </a:moveTo>
                  <a:lnTo>
                    <a:pt x="9745" y="69214"/>
                  </a:lnTo>
                  <a:lnTo>
                    <a:pt x="0" y="62392"/>
                  </a:lnTo>
                  <a:lnTo>
                    <a:pt x="4407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59" name="pg2658"/>
            <p:cNvSpPr/>
            <p:nvPr/>
          </p:nvSpPr>
          <p:spPr>
            <a:xfrm>
              <a:off x="2344467" y="4922219"/>
              <a:ext cx="52803" cy="69506"/>
            </a:xfrm>
            <a:custGeom>
              <a:avLst/>
              <a:pathLst>
                <a:path w="52803" h="69506">
                  <a:moveTo>
                    <a:pt x="52803" y="6367"/>
                  </a:moveTo>
                  <a:lnTo>
                    <a:pt x="9803" y="69506"/>
                  </a:lnTo>
                  <a:lnTo>
                    <a:pt x="0" y="62767"/>
                  </a:lnTo>
                  <a:lnTo>
                    <a:pt x="4353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60" name="pg2659"/>
            <p:cNvSpPr/>
            <p:nvPr/>
          </p:nvSpPr>
          <p:spPr>
            <a:xfrm>
              <a:off x="2354270" y="4928586"/>
              <a:ext cx="52318" cy="69792"/>
            </a:xfrm>
            <a:custGeom>
              <a:avLst/>
              <a:pathLst>
                <a:path w="52318" h="69792">
                  <a:moveTo>
                    <a:pt x="52318" y="6287"/>
                  </a:moveTo>
                  <a:lnTo>
                    <a:pt x="9860" y="69792"/>
                  </a:lnTo>
                  <a:lnTo>
                    <a:pt x="0" y="63138"/>
                  </a:lnTo>
                  <a:lnTo>
                    <a:pt x="4300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61" name="pg2660"/>
            <p:cNvSpPr/>
            <p:nvPr/>
          </p:nvSpPr>
          <p:spPr>
            <a:xfrm>
              <a:off x="2364131" y="4934874"/>
              <a:ext cx="51828" cy="70074"/>
            </a:xfrm>
            <a:custGeom>
              <a:avLst/>
              <a:pathLst>
                <a:path w="51828" h="70074">
                  <a:moveTo>
                    <a:pt x="51828" y="6207"/>
                  </a:moveTo>
                  <a:lnTo>
                    <a:pt x="9917" y="70074"/>
                  </a:lnTo>
                  <a:lnTo>
                    <a:pt x="0" y="63505"/>
                  </a:lnTo>
                  <a:lnTo>
                    <a:pt x="4245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62" name="pg2661"/>
            <p:cNvSpPr/>
            <p:nvPr/>
          </p:nvSpPr>
          <p:spPr>
            <a:xfrm>
              <a:off x="2374048" y="4941081"/>
              <a:ext cx="51335" cy="70350"/>
            </a:xfrm>
            <a:custGeom>
              <a:avLst/>
              <a:pathLst>
                <a:path w="51335" h="70350">
                  <a:moveTo>
                    <a:pt x="51335" y="6126"/>
                  </a:moveTo>
                  <a:lnTo>
                    <a:pt x="9973" y="70350"/>
                  </a:lnTo>
                  <a:lnTo>
                    <a:pt x="0" y="63866"/>
                  </a:lnTo>
                  <a:lnTo>
                    <a:pt x="4191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63" name="pg2662"/>
            <p:cNvSpPr/>
            <p:nvPr/>
          </p:nvSpPr>
          <p:spPr>
            <a:xfrm>
              <a:off x="2384022" y="4947208"/>
              <a:ext cx="50838" cy="70621"/>
            </a:xfrm>
            <a:custGeom>
              <a:avLst/>
              <a:pathLst>
                <a:path w="50838" h="70621">
                  <a:moveTo>
                    <a:pt x="50838" y="6045"/>
                  </a:moveTo>
                  <a:lnTo>
                    <a:pt x="10028" y="70621"/>
                  </a:lnTo>
                  <a:lnTo>
                    <a:pt x="0" y="64223"/>
                  </a:lnTo>
                  <a:lnTo>
                    <a:pt x="4136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64" name="pg2663"/>
            <p:cNvSpPr/>
            <p:nvPr/>
          </p:nvSpPr>
          <p:spPr>
            <a:xfrm>
              <a:off x="2394050" y="4953254"/>
              <a:ext cx="50338" cy="70887"/>
            </a:xfrm>
            <a:custGeom>
              <a:avLst/>
              <a:pathLst>
                <a:path w="50338" h="70887">
                  <a:moveTo>
                    <a:pt x="50338" y="5964"/>
                  </a:moveTo>
                  <a:lnTo>
                    <a:pt x="10083" y="70887"/>
                  </a:lnTo>
                  <a:lnTo>
                    <a:pt x="0" y="64575"/>
                  </a:lnTo>
                  <a:lnTo>
                    <a:pt x="4081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65" name="pg2664"/>
            <p:cNvSpPr/>
            <p:nvPr/>
          </p:nvSpPr>
          <p:spPr>
            <a:xfrm>
              <a:off x="2404133" y="4959219"/>
              <a:ext cx="49834" cy="71148"/>
            </a:xfrm>
            <a:custGeom>
              <a:avLst/>
              <a:pathLst>
                <a:path w="49834" h="71148">
                  <a:moveTo>
                    <a:pt x="49834" y="5882"/>
                  </a:moveTo>
                  <a:lnTo>
                    <a:pt x="10136" y="71148"/>
                  </a:lnTo>
                  <a:lnTo>
                    <a:pt x="0" y="64923"/>
                  </a:lnTo>
                  <a:lnTo>
                    <a:pt x="4025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66" name="pg2665"/>
            <p:cNvSpPr/>
            <p:nvPr/>
          </p:nvSpPr>
          <p:spPr>
            <a:xfrm>
              <a:off x="2414270" y="4965101"/>
              <a:ext cx="49326" cy="71404"/>
            </a:xfrm>
            <a:custGeom>
              <a:avLst/>
              <a:pathLst>
                <a:path w="49326" h="71404">
                  <a:moveTo>
                    <a:pt x="49326" y="5800"/>
                  </a:moveTo>
                  <a:lnTo>
                    <a:pt x="10189" y="71404"/>
                  </a:lnTo>
                  <a:lnTo>
                    <a:pt x="0" y="65265"/>
                  </a:lnTo>
                  <a:lnTo>
                    <a:pt x="3969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67" name="pg2666"/>
            <p:cNvSpPr/>
            <p:nvPr/>
          </p:nvSpPr>
          <p:spPr>
            <a:xfrm>
              <a:off x="2424460" y="4970902"/>
              <a:ext cx="48814" cy="71654"/>
            </a:xfrm>
            <a:custGeom>
              <a:avLst/>
              <a:pathLst>
                <a:path w="48814" h="71654">
                  <a:moveTo>
                    <a:pt x="48814" y="5717"/>
                  </a:moveTo>
                  <a:lnTo>
                    <a:pt x="10241" y="71654"/>
                  </a:lnTo>
                  <a:lnTo>
                    <a:pt x="0" y="65603"/>
                  </a:lnTo>
                  <a:lnTo>
                    <a:pt x="3913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68" name="pg2667"/>
            <p:cNvSpPr/>
            <p:nvPr/>
          </p:nvSpPr>
          <p:spPr>
            <a:xfrm>
              <a:off x="2434702" y="4976619"/>
              <a:ext cx="48299" cy="71899"/>
            </a:xfrm>
            <a:custGeom>
              <a:avLst/>
              <a:pathLst>
                <a:path w="48299" h="71899">
                  <a:moveTo>
                    <a:pt x="48299" y="5634"/>
                  </a:moveTo>
                  <a:lnTo>
                    <a:pt x="10293" y="71899"/>
                  </a:lnTo>
                  <a:lnTo>
                    <a:pt x="0" y="65936"/>
                  </a:lnTo>
                  <a:lnTo>
                    <a:pt x="3857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69" name="pg2668"/>
            <p:cNvSpPr/>
            <p:nvPr/>
          </p:nvSpPr>
          <p:spPr>
            <a:xfrm>
              <a:off x="2444995" y="4982253"/>
              <a:ext cx="47780" cy="72139"/>
            </a:xfrm>
            <a:custGeom>
              <a:avLst/>
              <a:pathLst>
                <a:path w="47780" h="72139">
                  <a:moveTo>
                    <a:pt x="47780" y="5550"/>
                  </a:moveTo>
                  <a:lnTo>
                    <a:pt x="10344" y="72139"/>
                  </a:lnTo>
                  <a:lnTo>
                    <a:pt x="0" y="66265"/>
                  </a:lnTo>
                  <a:lnTo>
                    <a:pt x="3800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70" name="pg2669"/>
            <p:cNvSpPr/>
            <p:nvPr/>
          </p:nvSpPr>
          <p:spPr>
            <a:xfrm>
              <a:off x="2455340" y="4987804"/>
              <a:ext cx="47258" cy="72373"/>
            </a:xfrm>
            <a:custGeom>
              <a:avLst/>
              <a:pathLst>
                <a:path w="47258" h="72373">
                  <a:moveTo>
                    <a:pt x="47258" y="5466"/>
                  </a:moveTo>
                  <a:lnTo>
                    <a:pt x="10394" y="72373"/>
                  </a:lnTo>
                  <a:lnTo>
                    <a:pt x="0" y="66588"/>
                  </a:lnTo>
                  <a:lnTo>
                    <a:pt x="3743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71" name="pg2670"/>
            <p:cNvSpPr/>
            <p:nvPr/>
          </p:nvSpPr>
          <p:spPr>
            <a:xfrm>
              <a:off x="2465734" y="4993271"/>
              <a:ext cx="46733" cy="72602"/>
            </a:xfrm>
            <a:custGeom>
              <a:avLst/>
              <a:pathLst>
                <a:path w="46733" h="72602">
                  <a:moveTo>
                    <a:pt x="46733" y="5382"/>
                  </a:moveTo>
                  <a:lnTo>
                    <a:pt x="10443" y="72602"/>
                  </a:lnTo>
                  <a:lnTo>
                    <a:pt x="0" y="66906"/>
                  </a:lnTo>
                  <a:lnTo>
                    <a:pt x="3686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72" name="pg2671"/>
            <p:cNvSpPr/>
            <p:nvPr/>
          </p:nvSpPr>
          <p:spPr>
            <a:xfrm>
              <a:off x="2476177" y="4998653"/>
              <a:ext cx="46203" cy="72826"/>
            </a:xfrm>
            <a:custGeom>
              <a:avLst/>
              <a:pathLst>
                <a:path w="46203" h="72826">
                  <a:moveTo>
                    <a:pt x="46203" y="5297"/>
                  </a:moveTo>
                  <a:lnTo>
                    <a:pt x="10491" y="72826"/>
                  </a:lnTo>
                  <a:lnTo>
                    <a:pt x="0" y="67220"/>
                  </a:lnTo>
                  <a:lnTo>
                    <a:pt x="3628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73" name="pg2672"/>
            <p:cNvSpPr/>
            <p:nvPr/>
          </p:nvSpPr>
          <p:spPr>
            <a:xfrm>
              <a:off x="2486669" y="5003951"/>
              <a:ext cx="45671" cy="73045"/>
            </a:xfrm>
            <a:custGeom>
              <a:avLst/>
              <a:pathLst>
                <a:path w="45671" h="73045">
                  <a:moveTo>
                    <a:pt x="45671" y="5212"/>
                  </a:moveTo>
                  <a:lnTo>
                    <a:pt x="10539" y="73045"/>
                  </a:lnTo>
                  <a:lnTo>
                    <a:pt x="0" y="67529"/>
                  </a:lnTo>
                  <a:lnTo>
                    <a:pt x="3571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74" name="pg2673"/>
            <p:cNvSpPr/>
            <p:nvPr/>
          </p:nvSpPr>
          <p:spPr>
            <a:xfrm>
              <a:off x="2497208" y="5009163"/>
              <a:ext cx="45135" cy="73258"/>
            </a:xfrm>
            <a:custGeom>
              <a:avLst/>
              <a:pathLst>
                <a:path w="45135" h="73258">
                  <a:moveTo>
                    <a:pt x="45135" y="5126"/>
                  </a:moveTo>
                  <a:lnTo>
                    <a:pt x="10586" y="73258"/>
                  </a:lnTo>
                  <a:lnTo>
                    <a:pt x="0" y="67832"/>
                  </a:lnTo>
                  <a:lnTo>
                    <a:pt x="3513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75" name="pg2674"/>
            <p:cNvSpPr/>
            <p:nvPr/>
          </p:nvSpPr>
          <p:spPr>
            <a:xfrm>
              <a:off x="2507795" y="5014290"/>
              <a:ext cx="44596" cy="73465"/>
            </a:xfrm>
            <a:custGeom>
              <a:avLst/>
              <a:pathLst>
                <a:path w="44596" h="73465">
                  <a:moveTo>
                    <a:pt x="44596" y="5040"/>
                  </a:moveTo>
                  <a:lnTo>
                    <a:pt x="10632" y="73465"/>
                  </a:lnTo>
                  <a:lnTo>
                    <a:pt x="0" y="68131"/>
                  </a:lnTo>
                  <a:lnTo>
                    <a:pt x="3454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76" name="pg2675"/>
            <p:cNvSpPr/>
            <p:nvPr/>
          </p:nvSpPr>
          <p:spPr>
            <a:xfrm>
              <a:off x="2518427" y="5019331"/>
              <a:ext cx="44054" cy="73668"/>
            </a:xfrm>
            <a:custGeom>
              <a:avLst/>
              <a:pathLst>
                <a:path w="44054" h="73668">
                  <a:moveTo>
                    <a:pt x="44054" y="4954"/>
                  </a:moveTo>
                  <a:lnTo>
                    <a:pt x="10677" y="73668"/>
                  </a:lnTo>
                  <a:lnTo>
                    <a:pt x="0" y="68424"/>
                  </a:lnTo>
                  <a:lnTo>
                    <a:pt x="3396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77" name="pg2676"/>
            <p:cNvSpPr/>
            <p:nvPr/>
          </p:nvSpPr>
          <p:spPr>
            <a:xfrm>
              <a:off x="2529105" y="5024286"/>
              <a:ext cx="43508" cy="73865"/>
            </a:xfrm>
            <a:custGeom>
              <a:avLst/>
              <a:pathLst>
                <a:path w="43508" h="73865">
                  <a:moveTo>
                    <a:pt x="43508" y="4867"/>
                  </a:moveTo>
                  <a:lnTo>
                    <a:pt x="10722" y="73865"/>
                  </a:lnTo>
                  <a:lnTo>
                    <a:pt x="0" y="68713"/>
                  </a:lnTo>
                  <a:lnTo>
                    <a:pt x="3337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78" name="pg2677"/>
            <p:cNvSpPr/>
            <p:nvPr/>
          </p:nvSpPr>
          <p:spPr>
            <a:xfrm>
              <a:off x="2539827" y="5029154"/>
              <a:ext cx="42959" cy="74056"/>
            </a:xfrm>
            <a:custGeom>
              <a:avLst/>
              <a:pathLst>
                <a:path w="42959" h="74056">
                  <a:moveTo>
                    <a:pt x="42959" y="4780"/>
                  </a:moveTo>
                  <a:lnTo>
                    <a:pt x="10766" y="74056"/>
                  </a:lnTo>
                  <a:lnTo>
                    <a:pt x="0" y="68997"/>
                  </a:lnTo>
                  <a:lnTo>
                    <a:pt x="3278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79" name="pg2678"/>
            <p:cNvSpPr/>
            <p:nvPr/>
          </p:nvSpPr>
          <p:spPr>
            <a:xfrm>
              <a:off x="2550594" y="5033935"/>
              <a:ext cx="42407" cy="74242"/>
            </a:xfrm>
            <a:custGeom>
              <a:avLst/>
              <a:pathLst>
                <a:path w="42407" h="74242">
                  <a:moveTo>
                    <a:pt x="42407" y="4693"/>
                  </a:moveTo>
                  <a:lnTo>
                    <a:pt x="10809" y="74242"/>
                  </a:lnTo>
                  <a:lnTo>
                    <a:pt x="0" y="69275"/>
                  </a:lnTo>
                  <a:lnTo>
                    <a:pt x="3219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80" name="pg2679"/>
            <p:cNvSpPr/>
            <p:nvPr/>
          </p:nvSpPr>
          <p:spPr>
            <a:xfrm>
              <a:off x="2561403" y="5038628"/>
              <a:ext cx="41852" cy="74423"/>
            </a:xfrm>
            <a:custGeom>
              <a:avLst/>
              <a:pathLst>
                <a:path w="41852" h="74423">
                  <a:moveTo>
                    <a:pt x="41852" y="4605"/>
                  </a:moveTo>
                  <a:lnTo>
                    <a:pt x="10851" y="74423"/>
                  </a:lnTo>
                  <a:lnTo>
                    <a:pt x="0" y="69549"/>
                  </a:lnTo>
                  <a:lnTo>
                    <a:pt x="3159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81" name="pg2680"/>
            <p:cNvSpPr/>
            <p:nvPr/>
          </p:nvSpPr>
          <p:spPr>
            <a:xfrm>
              <a:off x="2572254" y="5043234"/>
              <a:ext cx="41294" cy="74598"/>
            </a:xfrm>
            <a:custGeom>
              <a:avLst/>
              <a:pathLst>
                <a:path w="41294" h="74598">
                  <a:moveTo>
                    <a:pt x="41294" y="4517"/>
                  </a:moveTo>
                  <a:lnTo>
                    <a:pt x="10892" y="74598"/>
                  </a:lnTo>
                  <a:lnTo>
                    <a:pt x="0" y="69817"/>
                  </a:lnTo>
                  <a:lnTo>
                    <a:pt x="3100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82" name="pg2681"/>
            <p:cNvSpPr/>
            <p:nvPr/>
          </p:nvSpPr>
          <p:spPr>
            <a:xfrm>
              <a:off x="2583147" y="5047752"/>
              <a:ext cx="40732" cy="74767"/>
            </a:xfrm>
            <a:custGeom>
              <a:avLst/>
              <a:pathLst>
                <a:path w="40732" h="74767">
                  <a:moveTo>
                    <a:pt x="40732" y="4429"/>
                  </a:moveTo>
                  <a:lnTo>
                    <a:pt x="10933" y="74767"/>
                  </a:lnTo>
                  <a:lnTo>
                    <a:pt x="0" y="70080"/>
                  </a:lnTo>
                  <a:lnTo>
                    <a:pt x="3040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83" name="pg2682"/>
            <p:cNvSpPr/>
            <p:nvPr/>
          </p:nvSpPr>
          <p:spPr>
            <a:xfrm>
              <a:off x="2594080" y="5052181"/>
              <a:ext cx="40168" cy="74932"/>
            </a:xfrm>
            <a:custGeom>
              <a:avLst/>
              <a:pathLst>
                <a:path w="40168" h="74932">
                  <a:moveTo>
                    <a:pt x="40168" y="4340"/>
                  </a:moveTo>
                  <a:lnTo>
                    <a:pt x="10973" y="74932"/>
                  </a:lnTo>
                  <a:lnTo>
                    <a:pt x="0" y="70338"/>
                  </a:lnTo>
                  <a:lnTo>
                    <a:pt x="2979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84" name="pg2683"/>
            <p:cNvSpPr/>
            <p:nvPr/>
          </p:nvSpPr>
          <p:spPr>
            <a:xfrm>
              <a:off x="2605053" y="5056522"/>
              <a:ext cx="39601" cy="75090"/>
            </a:xfrm>
            <a:custGeom>
              <a:avLst/>
              <a:pathLst>
                <a:path w="39601" h="75090">
                  <a:moveTo>
                    <a:pt x="39601" y="4251"/>
                  </a:moveTo>
                  <a:lnTo>
                    <a:pt x="11012" y="75090"/>
                  </a:lnTo>
                  <a:lnTo>
                    <a:pt x="0" y="70591"/>
                  </a:lnTo>
                  <a:lnTo>
                    <a:pt x="2919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85" name="pg2684"/>
            <p:cNvSpPr/>
            <p:nvPr/>
          </p:nvSpPr>
          <p:spPr>
            <a:xfrm>
              <a:off x="2616065" y="5060773"/>
              <a:ext cx="39031" cy="75243"/>
            </a:xfrm>
            <a:custGeom>
              <a:avLst/>
              <a:pathLst>
                <a:path w="39031" h="75243">
                  <a:moveTo>
                    <a:pt x="39031" y="4162"/>
                  </a:moveTo>
                  <a:lnTo>
                    <a:pt x="11050" y="75243"/>
                  </a:lnTo>
                  <a:lnTo>
                    <a:pt x="0" y="70839"/>
                  </a:lnTo>
                  <a:lnTo>
                    <a:pt x="2858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86" name="pg2685"/>
            <p:cNvSpPr/>
            <p:nvPr/>
          </p:nvSpPr>
          <p:spPr>
            <a:xfrm>
              <a:off x="2627115" y="5064935"/>
              <a:ext cx="38458" cy="75391"/>
            </a:xfrm>
            <a:custGeom>
              <a:avLst/>
              <a:pathLst>
                <a:path w="38458" h="75391">
                  <a:moveTo>
                    <a:pt x="38458" y="4072"/>
                  </a:moveTo>
                  <a:lnTo>
                    <a:pt x="11087" y="75391"/>
                  </a:lnTo>
                  <a:lnTo>
                    <a:pt x="0" y="71081"/>
                  </a:lnTo>
                  <a:lnTo>
                    <a:pt x="2798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87" name="pg2686"/>
            <p:cNvSpPr/>
            <p:nvPr/>
          </p:nvSpPr>
          <p:spPr>
            <a:xfrm>
              <a:off x="2638203" y="5069008"/>
              <a:ext cx="37882" cy="75533"/>
            </a:xfrm>
            <a:custGeom>
              <a:avLst/>
              <a:pathLst>
                <a:path w="37882" h="75533">
                  <a:moveTo>
                    <a:pt x="37882" y="3982"/>
                  </a:moveTo>
                  <a:lnTo>
                    <a:pt x="11124" y="75533"/>
                  </a:lnTo>
                  <a:lnTo>
                    <a:pt x="0" y="71318"/>
                  </a:lnTo>
                  <a:lnTo>
                    <a:pt x="2737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88" name="pg2687"/>
            <p:cNvSpPr/>
            <p:nvPr/>
          </p:nvSpPr>
          <p:spPr>
            <a:xfrm>
              <a:off x="2649327" y="5072991"/>
              <a:ext cx="37304" cy="75669"/>
            </a:xfrm>
            <a:custGeom>
              <a:avLst/>
              <a:pathLst>
                <a:path w="37304" h="75669">
                  <a:moveTo>
                    <a:pt x="37304" y="3892"/>
                  </a:moveTo>
                  <a:lnTo>
                    <a:pt x="11159" y="75669"/>
                  </a:lnTo>
                  <a:lnTo>
                    <a:pt x="0" y="71550"/>
                  </a:lnTo>
                  <a:lnTo>
                    <a:pt x="2675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89" name="pg2688"/>
            <p:cNvSpPr/>
            <p:nvPr/>
          </p:nvSpPr>
          <p:spPr>
            <a:xfrm>
              <a:off x="2660487" y="5076883"/>
              <a:ext cx="36722" cy="75800"/>
            </a:xfrm>
            <a:custGeom>
              <a:avLst/>
              <a:pathLst>
                <a:path w="36722" h="75800">
                  <a:moveTo>
                    <a:pt x="36722" y="3801"/>
                  </a:moveTo>
                  <a:lnTo>
                    <a:pt x="11194" y="75800"/>
                  </a:lnTo>
                  <a:lnTo>
                    <a:pt x="0" y="71777"/>
                  </a:lnTo>
                  <a:lnTo>
                    <a:pt x="2614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90" name="pg2689"/>
            <p:cNvSpPr/>
            <p:nvPr/>
          </p:nvSpPr>
          <p:spPr>
            <a:xfrm>
              <a:off x="2671681" y="5080685"/>
              <a:ext cx="36138" cy="75926"/>
            </a:xfrm>
            <a:custGeom>
              <a:avLst/>
              <a:pathLst>
                <a:path w="36138" h="75926">
                  <a:moveTo>
                    <a:pt x="36138" y="3711"/>
                  </a:moveTo>
                  <a:lnTo>
                    <a:pt x="11228" y="75926"/>
                  </a:lnTo>
                  <a:lnTo>
                    <a:pt x="0" y="71998"/>
                  </a:lnTo>
                  <a:lnTo>
                    <a:pt x="2552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91" name="pg2690"/>
            <p:cNvSpPr/>
            <p:nvPr/>
          </p:nvSpPr>
          <p:spPr>
            <a:xfrm>
              <a:off x="2682910" y="5084396"/>
              <a:ext cx="35551" cy="76045"/>
            </a:xfrm>
            <a:custGeom>
              <a:avLst/>
              <a:pathLst>
                <a:path w="35551" h="76045">
                  <a:moveTo>
                    <a:pt x="35551" y="3619"/>
                  </a:moveTo>
                  <a:lnTo>
                    <a:pt x="11262" y="76045"/>
                  </a:lnTo>
                  <a:lnTo>
                    <a:pt x="0" y="72215"/>
                  </a:lnTo>
                  <a:lnTo>
                    <a:pt x="2490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92" name="pg2691"/>
            <p:cNvSpPr/>
            <p:nvPr/>
          </p:nvSpPr>
          <p:spPr>
            <a:xfrm>
              <a:off x="2694172" y="5088016"/>
              <a:ext cx="34962" cy="76160"/>
            </a:xfrm>
            <a:custGeom>
              <a:avLst/>
              <a:pathLst>
                <a:path w="34962" h="76160">
                  <a:moveTo>
                    <a:pt x="34962" y="3528"/>
                  </a:moveTo>
                  <a:lnTo>
                    <a:pt x="11294" y="76160"/>
                  </a:lnTo>
                  <a:lnTo>
                    <a:pt x="0" y="72425"/>
                  </a:lnTo>
                  <a:lnTo>
                    <a:pt x="2428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93" name="pg2692"/>
            <p:cNvSpPr/>
            <p:nvPr/>
          </p:nvSpPr>
          <p:spPr>
            <a:xfrm>
              <a:off x="2705466" y="5091544"/>
              <a:ext cx="34370" cy="76268"/>
            </a:xfrm>
            <a:custGeom>
              <a:avLst/>
              <a:pathLst>
                <a:path w="34370" h="76268">
                  <a:moveTo>
                    <a:pt x="34370" y="3436"/>
                  </a:moveTo>
                  <a:lnTo>
                    <a:pt x="11326" y="76268"/>
                  </a:lnTo>
                  <a:lnTo>
                    <a:pt x="0" y="72631"/>
                  </a:lnTo>
                  <a:lnTo>
                    <a:pt x="2366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94" name="pg2693"/>
            <p:cNvSpPr/>
            <p:nvPr/>
          </p:nvSpPr>
          <p:spPr>
            <a:xfrm>
              <a:off x="2716792" y="5094981"/>
              <a:ext cx="33776" cy="76371"/>
            </a:xfrm>
            <a:custGeom>
              <a:avLst/>
              <a:pathLst>
                <a:path w="33776" h="76371">
                  <a:moveTo>
                    <a:pt x="33776" y="3345"/>
                  </a:moveTo>
                  <a:lnTo>
                    <a:pt x="11356" y="76371"/>
                  </a:lnTo>
                  <a:lnTo>
                    <a:pt x="0" y="72831"/>
                  </a:lnTo>
                  <a:lnTo>
                    <a:pt x="2304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95" name="pg2694"/>
            <p:cNvSpPr/>
            <p:nvPr/>
          </p:nvSpPr>
          <p:spPr>
            <a:xfrm>
              <a:off x="2728149" y="5098326"/>
              <a:ext cx="33179" cy="76469"/>
            </a:xfrm>
            <a:custGeom>
              <a:avLst/>
              <a:pathLst>
                <a:path w="33179" h="76469">
                  <a:moveTo>
                    <a:pt x="33179" y="3252"/>
                  </a:moveTo>
                  <a:lnTo>
                    <a:pt x="11386" y="76469"/>
                  </a:lnTo>
                  <a:lnTo>
                    <a:pt x="0" y="73026"/>
                  </a:lnTo>
                  <a:lnTo>
                    <a:pt x="2241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96" name="pg2695"/>
            <p:cNvSpPr/>
            <p:nvPr/>
          </p:nvSpPr>
          <p:spPr>
            <a:xfrm>
              <a:off x="2739536" y="5101579"/>
              <a:ext cx="32580" cy="76560"/>
            </a:xfrm>
            <a:custGeom>
              <a:avLst/>
              <a:pathLst>
                <a:path w="32580" h="76560">
                  <a:moveTo>
                    <a:pt x="32580" y="3160"/>
                  </a:moveTo>
                  <a:lnTo>
                    <a:pt x="11415" y="76560"/>
                  </a:lnTo>
                  <a:lnTo>
                    <a:pt x="0" y="73216"/>
                  </a:lnTo>
                  <a:lnTo>
                    <a:pt x="2179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97" name="pg2696"/>
            <p:cNvSpPr/>
            <p:nvPr/>
          </p:nvSpPr>
          <p:spPr>
            <a:xfrm>
              <a:off x="2750952" y="5104740"/>
              <a:ext cx="31978" cy="76646"/>
            </a:xfrm>
            <a:custGeom>
              <a:avLst/>
              <a:pathLst>
                <a:path w="31978" h="76646">
                  <a:moveTo>
                    <a:pt x="31978" y="3068"/>
                  </a:moveTo>
                  <a:lnTo>
                    <a:pt x="11444" y="76646"/>
                  </a:lnTo>
                  <a:lnTo>
                    <a:pt x="0" y="73400"/>
                  </a:lnTo>
                  <a:lnTo>
                    <a:pt x="2116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98" name="pg2697"/>
            <p:cNvSpPr/>
            <p:nvPr/>
          </p:nvSpPr>
          <p:spPr>
            <a:xfrm>
              <a:off x="2762396" y="5107808"/>
              <a:ext cx="31374" cy="76727"/>
            </a:xfrm>
            <a:custGeom>
              <a:avLst/>
              <a:pathLst>
                <a:path w="31374" h="76727">
                  <a:moveTo>
                    <a:pt x="31374" y="2975"/>
                  </a:moveTo>
                  <a:lnTo>
                    <a:pt x="11471" y="76727"/>
                  </a:lnTo>
                  <a:lnTo>
                    <a:pt x="0" y="73578"/>
                  </a:lnTo>
                  <a:lnTo>
                    <a:pt x="2053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99" name="pg2698"/>
            <p:cNvSpPr/>
            <p:nvPr/>
          </p:nvSpPr>
          <p:spPr>
            <a:xfrm>
              <a:off x="2773867" y="5110783"/>
              <a:ext cx="30768" cy="76802"/>
            </a:xfrm>
            <a:custGeom>
              <a:avLst/>
              <a:pathLst>
                <a:path w="30768" h="76802">
                  <a:moveTo>
                    <a:pt x="30768" y="2882"/>
                  </a:moveTo>
                  <a:lnTo>
                    <a:pt x="11498" y="76802"/>
                  </a:lnTo>
                  <a:lnTo>
                    <a:pt x="0" y="73752"/>
                  </a:lnTo>
                  <a:lnTo>
                    <a:pt x="1990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00" name="pg2699"/>
            <p:cNvSpPr/>
            <p:nvPr/>
          </p:nvSpPr>
          <p:spPr>
            <a:xfrm>
              <a:off x="2785365" y="5113665"/>
              <a:ext cx="30159" cy="76871"/>
            </a:xfrm>
            <a:custGeom>
              <a:avLst/>
              <a:pathLst>
                <a:path w="30159" h="76871">
                  <a:moveTo>
                    <a:pt x="30159" y="2788"/>
                  </a:moveTo>
                  <a:lnTo>
                    <a:pt x="11523" y="76871"/>
                  </a:lnTo>
                  <a:lnTo>
                    <a:pt x="0" y="73920"/>
                  </a:lnTo>
                  <a:lnTo>
                    <a:pt x="1927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01" name="pg2700"/>
            <p:cNvSpPr/>
            <p:nvPr/>
          </p:nvSpPr>
          <p:spPr>
            <a:xfrm>
              <a:off x="2796889" y="5116454"/>
              <a:ext cx="29548" cy="76935"/>
            </a:xfrm>
            <a:custGeom>
              <a:avLst/>
              <a:pathLst>
                <a:path w="29548" h="76935">
                  <a:moveTo>
                    <a:pt x="29548" y="2695"/>
                  </a:moveTo>
                  <a:lnTo>
                    <a:pt x="11548" y="76935"/>
                  </a:lnTo>
                  <a:lnTo>
                    <a:pt x="0" y="74082"/>
                  </a:lnTo>
                  <a:lnTo>
                    <a:pt x="1863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02" name="pg2701"/>
            <p:cNvSpPr/>
            <p:nvPr/>
          </p:nvSpPr>
          <p:spPr>
            <a:xfrm>
              <a:off x="2808438" y="5119150"/>
              <a:ext cx="28935" cy="76993"/>
            </a:xfrm>
            <a:custGeom>
              <a:avLst/>
              <a:pathLst>
                <a:path w="28935" h="76993">
                  <a:moveTo>
                    <a:pt x="28935" y="2601"/>
                  </a:moveTo>
                  <a:lnTo>
                    <a:pt x="11572" y="76993"/>
                  </a:lnTo>
                  <a:lnTo>
                    <a:pt x="0" y="74239"/>
                  </a:lnTo>
                  <a:lnTo>
                    <a:pt x="1800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03" name="pg2702"/>
            <p:cNvSpPr/>
            <p:nvPr/>
          </p:nvSpPr>
          <p:spPr>
            <a:xfrm>
              <a:off x="2820010" y="5121752"/>
              <a:ext cx="28320" cy="77045"/>
            </a:xfrm>
            <a:custGeom>
              <a:avLst/>
              <a:pathLst>
                <a:path w="28320" h="77045">
                  <a:moveTo>
                    <a:pt x="28320" y="2508"/>
                  </a:moveTo>
                  <a:lnTo>
                    <a:pt x="11595" y="77045"/>
                  </a:lnTo>
                  <a:lnTo>
                    <a:pt x="0" y="74391"/>
                  </a:lnTo>
                  <a:lnTo>
                    <a:pt x="1736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04" name="pg2703"/>
            <p:cNvSpPr/>
            <p:nvPr/>
          </p:nvSpPr>
          <p:spPr>
            <a:xfrm>
              <a:off x="2831606" y="5124260"/>
              <a:ext cx="27703" cy="77091"/>
            </a:xfrm>
            <a:custGeom>
              <a:avLst/>
              <a:pathLst>
                <a:path w="27703" h="77091">
                  <a:moveTo>
                    <a:pt x="27703" y="2414"/>
                  </a:moveTo>
                  <a:lnTo>
                    <a:pt x="11618" y="77091"/>
                  </a:lnTo>
                  <a:lnTo>
                    <a:pt x="0" y="74537"/>
                  </a:lnTo>
                  <a:lnTo>
                    <a:pt x="1672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05" name="pg2704"/>
            <p:cNvSpPr/>
            <p:nvPr/>
          </p:nvSpPr>
          <p:spPr>
            <a:xfrm>
              <a:off x="2843224" y="5126674"/>
              <a:ext cx="27084" cy="77132"/>
            </a:xfrm>
            <a:custGeom>
              <a:avLst/>
              <a:pathLst>
                <a:path w="27084" h="77132">
                  <a:moveTo>
                    <a:pt x="27084" y="2319"/>
                  </a:moveTo>
                  <a:lnTo>
                    <a:pt x="11639" y="77132"/>
                  </a:lnTo>
                  <a:lnTo>
                    <a:pt x="0" y="74677"/>
                  </a:lnTo>
                  <a:lnTo>
                    <a:pt x="1608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06" name="pg2705"/>
            <p:cNvSpPr/>
            <p:nvPr/>
          </p:nvSpPr>
          <p:spPr>
            <a:xfrm>
              <a:off x="2854864" y="5128994"/>
              <a:ext cx="26462" cy="77168"/>
            </a:xfrm>
            <a:custGeom>
              <a:avLst/>
              <a:pathLst>
                <a:path w="26462" h="77168">
                  <a:moveTo>
                    <a:pt x="26462" y="2225"/>
                  </a:moveTo>
                  <a:lnTo>
                    <a:pt x="11660" y="77168"/>
                  </a:lnTo>
                  <a:lnTo>
                    <a:pt x="0" y="74813"/>
                  </a:lnTo>
                  <a:lnTo>
                    <a:pt x="1544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07" name="pg2706"/>
            <p:cNvSpPr/>
            <p:nvPr/>
          </p:nvSpPr>
          <p:spPr>
            <a:xfrm>
              <a:off x="2866524" y="5131219"/>
              <a:ext cx="25839" cy="77197"/>
            </a:xfrm>
            <a:custGeom>
              <a:avLst/>
              <a:pathLst>
                <a:path w="25839" h="77197">
                  <a:moveTo>
                    <a:pt x="25839" y="2130"/>
                  </a:moveTo>
                  <a:lnTo>
                    <a:pt x="11679" y="77197"/>
                  </a:lnTo>
                  <a:lnTo>
                    <a:pt x="0" y="74942"/>
                  </a:lnTo>
                  <a:lnTo>
                    <a:pt x="1480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08" name="pg2707"/>
            <p:cNvSpPr/>
            <p:nvPr/>
          </p:nvSpPr>
          <p:spPr>
            <a:xfrm>
              <a:off x="2878204" y="5133350"/>
              <a:ext cx="25214" cy="77221"/>
            </a:xfrm>
            <a:custGeom>
              <a:avLst/>
              <a:pathLst>
                <a:path w="25214" h="77221">
                  <a:moveTo>
                    <a:pt x="25214" y="2036"/>
                  </a:moveTo>
                  <a:lnTo>
                    <a:pt x="11698" y="77221"/>
                  </a:lnTo>
                  <a:lnTo>
                    <a:pt x="0" y="75066"/>
                  </a:lnTo>
                  <a:lnTo>
                    <a:pt x="1415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09" name="pg2708"/>
            <p:cNvSpPr/>
            <p:nvPr/>
          </p:nvSpPr>
          <p:spPr>
            <a:xfrm>
              <a:off x="2889903" y="5135386"/>
              <a:ext cx="24587" cy="77239"/>
            </a:xfrm>
            <a:custGeom>
              <a:avLst/>
              <a:pathLst>
                <a:path w="24587" h="77239">
                  <a:moveTo>
                    <a:pt x="24587" y="1941"/>
                  </a:moveTo>
                  <a:lnTo>
                    <a:pt x="11716" y="77239"/>
                  </a:lnTo>
                  <a:lnTo>
                    <a:pt x="0" y="75185"/>
                  </a:lnTo>
                  <a:lnTo>
                    <a:pt x="1351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10" name="pg2709"/>
            <p:cNvSpPr/>
            <p:nvPr/>
          </p:nvSpPr>
          <p:spPr>
            <a:xfrm>
              <a:off x="2901620" y="5137328"/>
              <a:ext cx="23959" cy="77252"/>
            </a:xfrm>
            <a:custGeom>
              <a:avLst/>
              <a:pathLst>
                <a:path w="23959" h="77252">
                  <a:moveTo>
                    <a:pt x="23959" y="1846"/>
                  </a:moveTo>
                  <a:lnTo>
                    <a:pt x="11734" y="77252"/>
                  </a:lnTo>
                  <a:lnTo>
                    <a:pt x="0" y="75298"/>
                  </a:lnTo>
                  <a:lnTo>
                    <a:pt x="1287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11" name="pg2710"/>
            <p:cNvSpPr/>
            <p:nvPr/>
          </p:nvSpPr>
          <p:spPr>
            <a:xfrm>
              <a:off x="2913354" y="5139174"/>
              <a:ext cx="23328" cy="77259"/>
            </a:xfrm>
            <a:custGeom>
              <a:avLst/>
              <a:pathLst>
                <a:path w="23328" h="77259">
                  <a:moveTo>
                    <a:pt x="23328" y="1751"/>
                  </a:moveTo>
                  <a:lnTo>
                    <a:pt x="11750" y="77259"/>
                  </a:lnTo>
                  <a:lnTo>
                    <a:pt x="0" y="75406"/>
                  </a:lnTo>
                  <a:lnTo>
                    <a:pt x="1222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12" name="pg2711"/>
            <p:cNvSpPr/>
            <p:nvPr/>
          </p:nvSpPr>
          <p:spPr>
            <a:xfrm>
              <a:off x="2925104" y="5140925"/>
              <a:ext cx="22696" cy="77260"/>
            </a:xfrm>
            <a:custGeom>
              <a:avLst/>
              <a:pathLst>
                <a:path w="22696" h="77260">
                  <a:moveTo>
                    <a:pt x="22696" y="1656"/>
                  </a:moveTo>
                  <a:lnTo>
                    <a:pt x="11765" y="77260"/>
                  </a:lnTo>
                  <a:lnTo>
                    <a:pt x="0" y="75508"/>
                  </a:lnTo>
                  <a:lnTo>
                    <a:pt x="1157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13" name="pg2712"/>
            <p:cNvSpPr/>
            <p:nvPr/>
          </p:nvSpPr>
          <p:spPr>
            <a:xfrm>
              <a:off x="2936870" y="5142581"/>
              <a:ext cx="22062" cy="77256"/>
            </a:xfrm>
            <a:custGeom>
              <a:avLst/>
              <a:pathLst>
                <a:path w="22062" h="77256">
                  <a:moveTo>
                    <a:pt x="22062" y="1560"/>
                  </a:moveTo>
                  <a:lnTo>
                    <a:pt x="11780" y="77256"/>
                  </a:lnTo>
                  <a:lnTo>
                    <a:pt x="0" y="75604"/>
                  </a:lnTo>
                  <a:lnTo>
                    <a:pt x="1093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14" name="pg2713"/>
            <p:cNvSpPr/>
            <p:nvPr/>
          </p:nvSpPr>
          <p:spPr>
            <a:xfrm>
              <a:off x="2948651" y="5144142"/>
              <a:ext cx="21426" cy="77246"/>
            </a:xfrm>
            <a:custGeom>
              <a:avLst/>
              <a:pathLst>
                <a:path w="21426" h="77246">
                  <a:moveTo>
                    <a:pt x="21426" y="1465"/>
                  </a:moveTo>
                  <a:lnTo>
                    <a:pt x="11794" y="77246"/>
                  </a:lnTo>
                  <a:lnTo>
                    <a:pt x="0" y="75695"/>
                  </a:lnTo>
                  <a:lnTo>
                    <a:pt x="1028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15" name="pg2714"/>
            <p:cNvSpPr/>
            <p:nvPr/>
          </p:nvSpPr>
          <p:spPr>
            <a:xfrm>
              <a:off x="2960445" y="5145607"/>
              <a:ext cx="20789" cy="77230"/>
            </a:xfrm>
            <a:custGeom>
              <a:avLst/>
              <a:pathLst>
                <a:path w="20789" h="77230">
                  <a:moveTo>
                    <a:pt x="20789" y="1369"/>
                  </a:moveTo>
                  <a:lnTo>
                    <a:pt x="11807" y="77230"/>
                  </a:lnTo>
                  <a:lnTo>
                    <a:pt x="0" y="75780"/>
                  </a:lnTo>
                  <a:lnTo>
                    <a:pt x="963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16" name="pg2715"/>
            <p:cNvSpPr/>
            <p:nvPr/>
          </p:nvSpPr>
          <p:spPr>
            <a:xfrm>
              <a:off x="2972252" y="5146977"/>
              <a:ext cx="20151" cy="77208"/>
            </a:xfrm>
            <a:custGeom>
              <a:avLst/>
              <a:pathLst>
                <a:path w="20151" h="77208">
                  <a:moveTo>
                    <a:pt x="20151" y="1273"/>
                  </a:moveTo>
                  <a:lnTo>
                    <a:pt x="11819" y="77208"/>
                  </a:lnTo>
                  <a:lnTo>
                    <a:pt x="0" y="75860"/>
                  </a:lnTo>
                  <a:lnTo>
                    <a:pt x="898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17" name="pg2716"/>
            <p:cNvSpPr/>
            <p:nvPr/>
          </p:nvSpPr>
          <p:spPr>
            <a:xfrm>
              <a:off x="2984071" y="5148251"/>
              <a:ext cx="19511" cy="77181"/>
            </a:xfrm>
            <a:custGeom>
              <a:avLst/>
              <a:pathLst>
                <a:path w="19511" h="77181">
                  <a:moveTo>
                    <a:pt x="19511" y="1178"/>
                  </a:moveTo>
                  <a:lnTo>
                    <a:pt x="11830" y="77181"/>
                  </a:lnTo>
                  <a:lnTo>
                    <a:pt x="0" y="75934"/>
                  </a:lnTo>
                  <a:lnTo>
                    <a:pt x="833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18" name="pg2717"/>
            <p:cNvSpPr/>
            <p:nvPr/>
          </p:nvSpPr>
          <p:spPr>
            <a:xfrm>
              <a:off x="2995901" y="5149429"/>
              <a:ext cx="18869" cy="77148"/>
            </a:xfrm>
            <a:custGeom>
              <a:avLst/>
              <a:pathLst>
                <a:path w="18869" h="77148">
                  <a:moveTo>
                    <a:pt x="18869" y="1082"/>
                  </a:moveTo>
                  <a:lnTo>
                    <a:pt x="11840" y="77148"/>
                  </a:lnTo>
                  <a:lnTo>
                    <a:pt x="0" y="76003"/>
                  </a:lnTo>
                  <a:lnTo>
                    <a:pt x="768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19" name="pg2718"/>
            <p:cNvSpPr/>
            <p:nvPr/>
          </p:nvSpPr>
          <p:spPr>
            <a:xfrm>
              <a:off x="3007742" y="5150512"/>
              <a:ext cx="18226" cy="77110"/>
            </a:xfrm>
            <a:custGeom>
              <a:avLst/>
              <a:pathLst>
                <a:path w="18226" h="77110">
                  <a:moveTo>
                    <a:pt x="18226" y="986"/>
                  </a:moveTo>
                  <a:lnTo>
                    <a:pt x="11849" y="77110"/>
                  </a:lnTo>
                  <a:lnTo>
                    <a:pt x="0" y="76066"/>
                  </a:lnTo>
                  <a:lnTo>
                    <a:pt x="702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20" name="pg2719"/>
            <p:cNvSpPr/>
            <p:nvPr/>
          </p:nvSpPr>
          <p:spPr>
            <a:xfrm>
              <a:off x="3019592" y="5151498"/>
              <a:ext cx="17582" cy="77066"/>
            </a:xfrm>
            <a:custGeom>
              <a:avLst/>
              <a:pathLst>
                <a:path w="17582" h="77066">
                  <a:moveTo>
                    <a:pt x="17582" y="890"/>
                  </a:moveTo>
                  <a:lnTo>
                    <a:pt x="11858" y="77066"/>
                  </a:lnTo>
                  <a:lnTo>
                    <a:pt x="0" y="76123"/>
                  </a:lnTo>
                  <a:lnTo>
                    <a:pt x="637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21" name="pg2720"/>
            <p:cNvSpPr/>
            <p:nvPr/>
          </p:nvSpPr>
          <p:spPr>
            <a:xfrm>
              <a:off x="3031450" y="5152388"/>
              <a:ext cx="16937" cy="77016"/>
            </a:xfrm>
            <a:custGeom>
              <a:avLst/>
              <a:pathLst>
                <a:path w="16937" h="77016">
                  <a:moveTo>
                    <a:pt x="16937" y="794"/>
                  </a:moveTo>
                  <a:lnTo>
                    <a:pt x="11865" y="77016"/>
                  </a:lnTo>
                  <a:lnTo>
                    <a:pt x="0" y="76175"/>
                  </a:lnTo>
                  <a:lnTo>
                    <a:pt x="572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22" name="pg2721"/>
            <p:cNvSpPr/>
            <p:nvPr/>
          </p:nvSpPr>
          <p:spPr>
            <a:xfrm>
              <a:off x="3043316" y="5153183"/>
              <a:ext cx="16290" cy="76960"/>
            </a:xfrm>
            <a:custGeom>
              <a:avLst/>
              <a:pathLst>
                <a:path w="16290" h="76960">
                  <a:moveTo>
                    <a:pt x="16290" y="698"/>
                  </a:moveTo>
                  <a:lnTo>
                    <a:pt x="11872" y="76960"/>
                  </a:lnTo>
                  <a:lnTo>
                    <a:pt x="0" y="76222"/>
                  </a:lnTo>
                  <a:lnTo>
                    <a:pt x="507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23" name="pg2722"/>
            <p:cNvSpPr/>
            <p:nvPr/>
          </p:nvSpPr>
          <p:spPr>
            <a:xfrm>
              <a:off x="3055189" y="5153881"/>
              <a:ext cx="15642" cy="76899"/>
            </a:xfrm>
            <a:custGeom>
              <a:avLst/>
              <a:pathLst>
                <a:path w="15642" h="76899">
                  <a:moveTo>
                    <a:pt x="15642" y="601"/>
                  </a:moveTo>
                  <a:lnTo>
                    <a:pt x="11878" y="76899"/>
                  </a:lnTo>
                  <a:lnTo>
                    <a:pt x="0" y="76262"/>
                  </a:lnTo>
                  <a:lnTo>
                    <a:pt x="441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24" name="pg2723"/>
            <p:cNvSpPr/>
            <p:nvPr/>
          </p:nvSpPr>
          <p:spPr>
            <a:xfrm>
              <a:off x="3067067" y="5154483"/>
              <a:ext cx="14993" cy="76833"/>
            </a:xfrm>
            <a:custGeom>
              <a:avLst/>
              <a:pathLst>
                <a:path w="14993" h="76833">
                  <a:moveTo>
                    <a:pt x="14993" y="505"/>
                  </a:moveTo>
                  <a:lnTo>
                    <a:pt x="11883" y="76833"/>
                  </a:lnTo>
                  <a:lnTo>
                    <a:pt x="0" y="76297"/>
                  </a:lnTo>
                  <a:lnTo>
                    <a:pt x="376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25" name="pg2724"/>
            <p:cNvSpPr/>
            <p:nvPr/>
          </p:nvSpPr>
          <p:spPr>
            <a:xfrm>
              <a:off x="3078951" y="5154988"/>
              <a:ext cx="14342" cy="76760"/>
            </a:xfrm>
            <a:custGeom>
              <a:avLst/>
              <a:pathLst>
                <a:path w="14342" h="76760">
                  <a:moveTo>
                    <a:pt x="14342" y="409"/>
                  </a:moveTo>
                  <a:lnTo>
                    <a:pt x="11887" y="76760"/>
                  </a:lnTo>
                  <a:lnTo>
                    <a:pt x="0" y="76327"/>
                  </a:lnTo>
                  <a:lnTo>
                    <a:pt x="310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26" name="pg2725"/>
            <p:cNvSpPr/>
            <p:nvPr/>
          </p:nvSpPr>
          <p:spPr>
            <a:xfrm>
              <a:off x="3090839" y="5155398"/>
              <a:ext cx="13691" cy="76682"/>
            </a:xfrm>
            <a:custGeom>
              <a:avLst/>
              <a:pathLst>
                <a:path w="13691" h="76682">
                  <a:moveTo>
                    <a:pt x="13691" y="313"/>
                  </a:moveTo>
                  <a:lnTo>
                    <a:pt x="11891" y="76682"/>
                  </a:lnTo>
                  <a:lnTo>
                    <a:pt x="0" y="76351"/>
                  </a:lnTo>
                  <a:lnTo>
                    <a:pt x="245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27" name="pg2726"/>
            <p:cNvSpPr/>
            <p:nvPr/>
          </p:nvSpPr>
          <p:spPr>
            <a:xfrm>
              <a:off x="3102730" y="5155711"/>
              <a:ext cx="13039" cy="76598"/>
            </a:xfrm>
            <a:custGeom>
              <a:avLst/>
              <a:pathLst>
                <a:path w="13039" h="76598">
                  <a:moveTo>
                    <a:pt x="13039" y="216"/>
                  </a:moveTo>
                  <a:lnTo>
                    <a:pt x="11893" y="76598"/>
                  </a:lnTo>
                  <a:lnTo>
                    <a:pt x="0" y="76369"/>
                  </a:lnTo>
                  <a:lnTo>
                    <a:pt x="180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28" name="pg2727"/>
            <p:cNvSpPr/>
            <p:nvPr/>
          </p:nvSpPr>
          <p:spPr>
            <a:xfrm>
              <a:off x="3114623" y="5155928"/>
              <a:ext cx="12386" cy="76509"/>
            </a:xfrm>
            <a:custGeom>
              <a:avLst/>
              <a:pathLst>
                <a:path w="12386" h="76509">
                  <a:moveTo>
                    <a:pt x="12386" y="120"/>
                  </a:moveTo>
                  <a:lnTo>
                    <a:pt x="11895" y="76509"/>
                  </a:lnTo>
                  <a:lnTo>
                    <a:pt x="0" y="76382"/>
                  </a:lnTo>
                  <a:lnTo>
                    <a:pt x="114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29" name="pg2728"/>
            <p:cNvSpPr/>
            <p:nvPr/>
          </p:nvSpPr>
          <p:spPr>
            <a:xfrm>
              <a:off x="3126518" y="5156048"/>
              <a:ext cx="11895" cy="76414"/>
            </a:xfrm>
            <a:custGeom>
              <a:avLst/>
              <a:pathLst>
                <a:path w="11895" h="76414">
                  <a:moveTo>
                    <a:pt x="11731" y="24"/>
                  </a:moveTo>
                  <a:lnTo>
                    <a:pt x="11895" y="76414"/>
                  </a:lnTo>
                  <a:lnTo>
                    <a:pt x="0" y="76389"/>
                  </a:lnTo>
                  <a:lnTo>
                    <a:pt x="49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30" name="pg2729"/>
            <p:cNvSpPr/>
            <p:nvPr/>
          </p:nvSpPr>
          <p:spPr>
            <a:xfrm>
              <a:off x="3138250" y="5156000"/>
              <a:ext cx="12059" cy="76462"/>
            </a:xfrm>
            <a:custGeom>
              <a:avLst/>
              <a:pathLst>
                <a:path w="12059" h="76462">
                  <a:moveTo>
                    <a:pt x="11240" y="0"/>
                  </a:moveTo>
                  <a:lnTo>
                    <a:pt x="12059" y="76386"/>
                  </a:lnTo>
                  <a:lnTo>
                    <a:pt x="163" y="76462"/>
                  </a:lnTo>
                  <a:lnTo>
                    <a:pt x="0" y="7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31" name="pg2730"/>
            <p:cNvSpPr/>
            <p:nvPr/>
          </p:nvSpPr>
          <p:spPr>
            <a:xfrm>
              <a:off x="3149491" y="5155831"/>
              <a:ext cx="12712" cy="76554"/>
            </a:xfrm>
            <a:custGeom>
              <a:avLst/>
              <a:pathLst>
                <a:path w="12712" h="76554">
                  <a:moveTo>
                    <a:pt x="11239" y="0"/>
                  </a:moveTo>
                  <a:lnTo>
                    <a:pt x="12712" y="76376"/>
                  </a:lnTo>
                  <a:lnTo>
                    <a:pt x="818" y="76554"/>
                  </a:lnTo>
                  <a:lnTo>
                    <a:pt x="0" y="16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32" name="pg2731"/>
            <p:cNvSpPr/>
            <p:nvPr/>
          </p:nvSpPr>
          <p:spPr>
            <a:xfrm>
              <a:off x="3160731" y="5155566"/>
              <a:ext cx="13365" cy="76641"/>
            </a:xfrm>
            <a:custGeom>
              <a:avLst/>
              <a:pathLst>
                <a:path w="13365" h="76641">
                  <a:moveTo>
                    <a:pt x="11237" y="0"/>
                  </a:moveTo>
                  <a:lnTo>
                    <a:pt x="13365" y="76360"/>
                  </a:lnTo>
                  <a:lnTo>
                    <a:pt x="1473" y="76641"/>
                  </a:lnTo>
                  <a:lnTo>
                    <a:pt x="0" y="26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33" name="pg2732"/>
            <p:cNvSpPr/>
            <p:nvPr/>
          </p:nvSpPr>
          <p:spPr>
            <a:xfrm>
              <a:off x="3171968" y="5155205"/>
              <a:ext cx="14017" cy="76722"/>
            </a:xfrm>
            <a:custGeom>
              <a:avLst/>
              <a:pathLst>
                <a:path w="14017" h="76722">
                  <a:moveTo>
                    <a:pt x="11235" y="0"/>
                  </a:moveTo>
                  <a:lnTo>
                    <a:pt x="14017" y="76339"/>
                  </a:lnTo>
                  <a:lnTo>
                    <a:pt x="2127" y="76722"/>
                  </a:lnTo>
                  <a:lnTo>
                    <a:pt x="0" y="36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34" name="pg2733"/>
            <p:cNvSpPr/>
            <p:nvPr/>
          </p:nvSpPr>
          <p:spPr>
            <a:xfrm>
              <a:off x="3183203" y="5154747"/>
              <a:ext cx="14668" cy="76797"/>
            </a:xfrm>
            <a:custGeom>
              <a:avLst/>
              <a:pathLst>
                <a:path w="14668" h="76797">
                  <a:moveTo>
                    <a:pt x="11231" y="0"/>
                  </a:moveTo>
                  <a:lnTo>
                    <a:pt x="14668" y="76313"/>
                  </a:lnTo>
                  <a:lnTo>
                    <a:pt x="2782" y="76797"/>
                  </a:lnTo>
                  <a:lnTo>
                    <a:pt x="0" y="45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35" name="pg2734"/>
            <p:cNvSpPr/>
            <p:nvPr/>
          </p:nvSpPr>
          <p:spPr>
            <a:xfrm>
              <a:off x="3194435" y="5154194"/>
              <a:ext cx="15317" cy="76867"/>
            </a:xfrm>
            <a:custGeom>
              <a:avLst/>
              <a:pathLst>
                <a:path w="15317" h="76867">
                  <a:moveTo>
                    <a:pt x="11227" y="0"/>
                  </a:moveTo>
                  <a:lnTo>
                    <a:pt x="15317" y="76281"/>
                  </a:lnTo>
                  <a:lnTo>
                    <a:pt x="3436" y="76867"/>
                  </a:lnTo>
                  <a:lnTo>
                    <a:pt x="0" y="55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36" name="pg2735"/>
            <p:cNvSpPr/>
            <p:nvPr/>
          </p:nvSpPr>
          <p:spPr>
            <a:xfrm>
              <a:off x="3205662" y="5153544"/>
              <a:ext cx="15966" cy="76931"/>
            </a:xfrm>
            <a:custGeom>
              <a:avLst/>
              <a:pathLst>
                <a:path w="15966" h="76931">
                  <a:moveTo>
                    <a:pt x="11222" y="0"/>
                  </a:moveTo>
                  <a:lnTo>
                    <a:pt x="15966" y="76243"/>
                  </a:lnTo>
                  <a:lnTo>
                    <a:pt x="4090" y="76931"/>
                  </a:lnTo>
                  <a:lnTo>
                    <a:pt x="0" y="65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37" name="pg2736"/>
            <p:cNvSpPr/>
            <p:nvPr/>
          </p:nvSpPr>
          <p:spPr>
            <a:xfrm>
              <a:off x="3216884" y="5152797"/>
              <a:ext cx="16613" cy="76989"/>
            </a:xfrm>
            <a:custGeom>
              <a:avLst/>
              <a:pathLst>
                <a:path w="16613" h="76989">
                  <a:moveTo>
                    <a:pt x="11216" y="0"/>
                  </a:moveTo>
                  <a:lnTo>
                    <a:pt x="16613" y="76199"/>
                  </a:lnTo>
                  <a:lnTo>
                    <a:pt x="4744" y="76989"/>
                  </a:lnTo>
                  <a:lnTo>
                    <a:pt x="0" y="74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38" name="pg2737"/>
            <p:cNvSpPr/>
            <p:nvPr/>
          </p:nvSpPr>
          <p:spPr>
            <a:xfrm>
              <a:off x="3228100" y="5151955"/>
              <a:ext cx="17259" cy="77042"/>
            </a:xfrm>
            <a:custGeom>
              <a:avLst/>
              <a:pathLst>
                <a:path w="17259" h="77042">
                  <a:moveTo>
                    <a:pt x="11209" y="0"/>
                  </a:moveTo>
                  <a:lnTo>
                    <a:pt x="17259" y="76150"/>
                  </a:lnTo>
                  <a:lnTo>
                    <a:pt x="5397" y="77042"/>
                  </a:lnTo>
                  <a:lnTo>
                    <a:pt x="0" y="84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39" name="pg2738"/>
            <p:cNvSpPr/>
            <p:nvPr/>
          </p:nvSpPr>
          <p:spPr>
            <a:xfrm>
              <a:off x="3239310" y="5151017"/>
              <a:ext cx="17904" cy="77088"/>
            </a:xfrm>
            <a:custGeom>
              <a:avLst/>
              <a:pathLst>
                <a:path w="17904" h="77088">
                  <a:moveTo>
                    <a:pt x="11201" y="0"/>
                  </a:moveTo>
                  <a:lnTo>
                    <a:pt x="17904" y="76095"/>
                  </a:lnTo>
                  <a:lnTo>
                    <a:pt x="6050" y="77088"/>
                  </a:lnTo>
                  <a:lnTo>
                    <a:pt x="0" y="93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40" name="pg2739"/>
            <p:cNvSpPr/>
            <p:nvPr/>
          </p:nvSpPr>
          <p:spPr>
            <a:xfrm>
              <a:off x="3250511" y="5149982"/>
              <a:ext cx="18548" cy="77130"/>
            </a:xfrm>
            <a:custGeom>
              <a:avLst/>
              <a:pathLst>
                <a:path w="18548" h="77130">
                  <a:moveTo>
                    <a:pt x="11193" y="0"/>
                  </a:moveTo>
                  <a:lnTo>
                    <a:pt x="18548" y="76035"/>
                  </a:lnTo>
                  <a:lnTo>
                    <a:pt x="6703" y="77130"/>
                  </a:lnTo>
                  <a:lnTo>
                    <a:pt x="0" y="103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41" name="pg2740"/>
            <p:cNvSpPr/>
            <p:nvPr/>
          </p:nvSpPr>
          <p:spPr>
            <a:xfrm>
              <a:off x="3261704" y="5148852"/>
              <a:ext cx="19190" cy="77165"/>
            </a:xfrm>
            <a:custGeom>
              <a:avLst/>
              <a:pathLst>
                <a:path w="19190" h="77165">
                  <a:moveTo>
                    <a:pt x="11183" y="0"/>
                  </a:moveTo>
                  <a:lnTo>
                    <a:pt x="19190" y="75969"/>
                  </a:lnTo>
                  <a:lnTo>
                    <a:pt x="7355" y="77165"/>
                  </a:lnTo>
                  <a:lnTo>
                    <a:pt x="0" y="113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42" name="pg2741"/>
            <p:cNvSpPr/>
            <p:nvPr/>
          </p:nvSpPr>
          <p:spPr>
            <a:xfrm>
              <a:off x="3272888" y="5147626"/>
              <a:ext cx="19831" cy="77195"/>
            </a:xfrm>
            <a:custGeom>
              <a:avLst/>
              <a:pathLst>
                <a:path w="19831" h="77195">
                  <a:moveTo>
                    <a:pt x="11173" y="0"/>
                  </a:moveTo>
                  <a:lnTo>
                    <a:pt x="19831" y="75898"/>
                  </a:lnTo>
                  <a:lnTo>
                    <a:pt x="8006" y="77195"/>
                  </a:lnTo>
                  <a:lnTo>
                    <a:pt x="0" y="122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43" name="pg2742"/>
            <p:cNvSpPr/>
            <p:nvPr/>
          </p:nvSpPr>
          <p:spPr>
            <a:xfrm>
              <a:off x="3284062" y="5146304"/>
              <a:ext cx="20470" cy="77220"/>
            </a:xfrm>
            <a:custGeom>
              <a:avLst/>
              <a:pathLst>
                <a:path w="20470" h="77220">
                  <a:moveTo>
                    <a:pt x="11162" y="0"/>
                  </a:moveTo>
                  <a:lnTo>
                    <a:pt x="20470" y="75821"/>
                  </a:lnTo>
                  <a:lnTo>
                    <a:pt x="8657" y="77220"/>
                  </a:lnTo>
                  <a:lnTo>
                    <a:pt x="0" y="132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44" name="pg2743"/>
            <p:cNvSpPr/>
            <p:nvPr/>
          </p:nvSpPr>
          <p:spPr>
            <a:xfrm>
              <a:off x="3295225" y="5144887"/>
              <a:ext cx="21108" cy="77238"/>
            </a:xfrm>
            <a:custGeom>
              <a:avLst/>
              <a:pathLst>
                <a:path w="21108" h="77238">
                  <a:moveTo>
                    <a:pt x="11151" y="0"/>
                  </a:moveTo>
                  <a:lnTo>
                    <a:pt x="21108" y="75738"/>
                  </a:lnTo>
                  <a:lnTo>
                    <a:pt x="9307" y="77238"/>
                  </a:lnTo>
                  <a:lnTo>
                    <a:pt x="0" y="141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45" name="pg2744"/>
            <p:cNvSpPr/>
            <p:nvPr/>
          </p:nvSpPr>
          <p:spPr>
            <a:xfrm>
              <a:off x="3306376" y="5143374"/>
              <a:ext cx="21744" cy="77251"/>
            </a:xfrm>
            <a:custGeom>
              <a:avLst/>
              <a:pathLst>
                <a:path w="21744" h="77251">
                  <a:moveTo>
                    <a:pt x="11138" y="0"/>
                  </a:moveTo>
                  <a:lnTo>
                    <a:pt x="21744" y="75650"/>
                  </a:lnTo>
                  <a:lnTo>
                    <a:pt x="9957" y="77251"/>
                  </a:lnTo>
                  <a:lnTo>
                    <a:pt x="0" y="151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46" name="pg2745"/>
            <p:cNvSpPr/>
            <p:nvPr/>
          </p:nvSpPr>
          <p:spPr>
            <a:xfrm>
              <a:off x="3317515" y="5141765"/>
              <a:ext cx="22379" cy="77259"/>
            </a:xfrm>
            <a:custGeom>
              <a:avLst/>
              <a:pathLst>
                <a:path w="22379" h="77259">
                  <a:moveTo>
                    <a:pt x="11125" y="0"/>
                  </a:moveTo>
                  <a:lnTo>
                    <a:pt x="22379" y="75557"/>
                  </a:lnTo>
                  <a:lnTo>
                    <a:pt x="10606" y="77259"/>
                  </a:lnTo>
                  <a:lnTo>
                    <a:pt x="0" y="160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47" name="pg2746"/>
            <p:cNvSpPr/>
            <p:nvPr/>
          </p:nvSpPr>
          <p:spPr>
            <a:xfrm>
              <a:off x="3328640" y="5140062"/>
              <a:ext cx="23012" cy="77260"/>
            </a:xfrm>
            <a:custGeom>
              <a:avLst/>
              <a:pathLst>
                <a:path w="23012" h="77260">
                  <a:moveTo>
                    <a:pt x="11111" y="0"/>
                  </a:moveTo>
                  <a:lnTo>
                    <a:pt x="23012" y="75457"/>
                  </a:lnTo>
                  <a:lnTo>
                    <a:pt x="11254" y="77260"/>
                  </a:lnTo>
                  <a:lnTo>
                    <a:pt x="0" y="17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48" name="pg2747"/>
            <p:cNvSpPr/>
            <p:nvPr/>
          </p:nvSpPr>
          <p:spPr>
            <a:xfrm>
              <a:off x="3339751" y="5138263"/>
              <a:ext cx="23644" cy="77256"/>
            </a:xfrm>
            <a:custGeom>
              <a:avLst/>
              <a:pathLst>
                <a:path w="23644" h="77256">
                  <a:moveTo>
                    <a:pt x="11096" y="0"/>
                  </a:moveTo>
                  <a:lnTo>
                    <a:pt x="23644" y="75353"/>
                  </a:lnTo>
                  <a:lnTo>
                    <a:pt x="11901" y="77256"/>
                  </a:lnTo>
                  <a:lnTo>
                    <a:pt x="0" y="179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49" name="pg2748"/>
            <p:cNvSpPr/>
            <p:nvPr/>
          </p:nvSpPr>
          <p:spPr>
            <a:xfrm>
              <a:off x="3350847" y="5136369"/>
              <a:ext cx="24273" cy="77246"/>
            </a:xfrm>
            <a:custGeom>
              <a:avLst/>
              <a:pathLst>
                <a:path w="24273" h="77246">
                  <a:moveTo>
                    <a:pt x="11080" y="0"/>
                  </a:moveTo>
                  <a:lnTo>
                    <a:pt x="24273" y="75242"/>
                  </a:lnTo>
                  <a:lnTo>
                    <a:pt x="12547" y="77246"/>
                  </a:lnTo>
                  <a:lnTo>
                    <a:pt x="0" y="189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50" name="pg2749"/>
            <p:cNvSpPr/>
            <p:nvPr/>
          </p:nvSpPr>
          <p:spPr>
            <a:xfrm>
              <a:off x="3361927" y="5134380"/>
              <a:ext cx="24901" cy="77231"/>
            </a:xfrm>
            <a:custGeom>
              <a:avLst/>
              <a:pathLst>
                <a:path w="24901" h="77231">
                  <a:moveTo>
                    <a:pt x="11063" y="0"/>
                  </a:moveTo>
                  <a:lnTo>
                    <a:pt x="24901" y="75126"/>
                  </a:lnTo>
                  <a:lnTo>
                    <a:pt x="13193" y="77231"/>
                  </a:lnTo>
                  <a:lnTo>
                    <a:pt x="0" y="198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51" name="pg2750"/>
            <p:cNvSpPr/>
            <p:nvPr/>
          </p:nvSpPr>
          <p:spPr>
            <a:xfrm>
              <a:off x="3372991" y="5132296"/>
              <a:ext cx="25527" cy="77210"/>
            </a:xfrm>
            <a:custGeom>
              <a:avLst/>
              <a:pathLst>
                <a:path w="25527" h="77210">
                  <a:moveTo>
                    <a:pt x="11046" y="0"/>
                  </a:moveTo>
                  <a:lnTo>
                    <a:pt x="25527" y="75005"/>
                  </a:lnTo>
                  <a:lnTo>
                    <a:pt x="13837" y="77210"/>
                  </a:lnTo>
                  <a:lnTo>
                    <a:pt x="0" y="208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52" name="pg2751"/>
            <p:cNvSpPr/>
            <p:nvPr/>
          </p:nvSpPr>
          <p:spPr>
            <a:xfrm>
              <a:off x="3384037" y="5130118"/>
              <a:ext cx="26151" cy="77183"/>
            </a:xfrm>
            <a:custGeom>
              <a:avLst/>
              <a:pathLst>
                <a:path w="26151" h="77183">
                  <a:moveTo>
                    <a:pt x="11027" y="0"/>
                  </a:moveTo>
                  <a:lnTo>
                    <a:pt x="26151" y="74878"/>
                  </a:lnTo>
                  <a:lnTo>
                    <a:pt x="14481" y="77183"/>
                  </a:lnTo>
                  <a:lnTo>
                    <a:pt x="0" y="217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53" name="pg2752"/>
            <p:cNvSpPr/>
            <p:nvPr/>
          </p:nvSpPr>
          <p:spPr>
            <a:xfrm>
              <a:off x="3395065" y="5127845"/>
              <a:ext cx="26773" cy="77151"/>
            </a:xfrm>
            <a:custGeom>
              <a:avLst/>
              <a:pathLst>
                <a:path w="26773" h="77151">
                  <a:moveTo>
                    <a:pt x="11008" y="0"/>
                  </a:moveTo>
                  <a:lnTo>
                    <a:pt x="26773" y="74746"/>
                  </a:lnTo>
                  <a:lnTo>
                    <a:pt x="15123" y="77151"/>
                  </a:lnTo>
                  <a:lnTo>
                    <a:pt x="0" y="227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54" name="pg2753"/>
            <p:cNvSpPr/>
            <p:nvPr/>
          </p:nvSpPr>
          <p:spPr>
            <a:xfrm>
              <a:off x="3406074" y="5125478"/>
              <a:ext cx="27394" cy="77113"/>
            </a:xfrm>
            <a:custGeom>
              <a:avLst/>
              <a:pathLst>
                <a:path w="27394" h="77113">
                  <a:moveTo>
                    <a:pt x="10988" y="0"/>
                  </a:moveTo>
                  <a:lnTo>
                    <a:pt x="27394" y="74608"/>
                  </a:lnTo>
                  <a:lnTo>
                    <a:pt x="15765" y="77113"/>
                  </a:lnTo>
                  <a:lnTo>
                    <a:pt x="0" y="236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55" name="pg2754"/>
            <p:cNvSpPr/>
            <p:nvPr/>
          </p:nvSpPr>
          <p:spPr>
            <a:xfrm>
              <a:off x="3417062" y="5123017"/>
              <a:ext cx="28012" cy="77069"/>
            </a:xfrm>
            <a:custGeom>
              <a:avLst/>
              <a:pathLst>
                <a:path w="28012" h="77069">
                  <a:moveTo>
                    <a:pt x="10968" y="0"/>
                  </a:moveTo>
                  <a:lnTo>
                    <a:pt x="28012" y="74464"/>
                  </a:lnTo>
                  <a:lnTo>
                    <a:pt x="16405" y="77069"/>
                  </a:lnTo>
                  <a:lnTo>
                    <a:pt x="0" y="246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56" name="pg2755"/>
            <p:cNvSpPr/>
            <p:nvPr/>
          </p:nvSpPr>
          <p:spPr>
            <a:xfrm>
              <a:off x="3428031" y="5120462"/>
              <a:ext cx="28628" cy="77019"/>
            </a:xfrm>
            <a:custGeom>
              <a:avLst/>
              <a:pathLst>
                <a:path w="28628" h="77019">
                  <a:moveTo>
                    <a:pt x="10946" y="0"/>
                  </a:moveTo>
                  <a:lnTo>
                    <a:pt x="28628" y="74316"/>
                  </a:lnTo>
                  <a:lnTo>
                    <a:pt x="17044" y="77019"/>
                  </a:lnTo>
                  <a:lnTo>
                    <a:pt x="0" y="255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57" name="pg2756"/>
            <p:cNvSpPr/>
            <p:nvPr/>
          </p:nvSpPr>
          <p:spPr>
            <a:xfrm>
              <a:off x="3438977" y="5117814"/>
              <a:ext cx="29242" cy="76964"/>
            </a:xfrm>
            <a:custGeom>
              <a:avLst/>
              <a:pathLst>
                <a:path w="29242" h="76964">
                  <a:moveTo>
                    <a:pt x="10924" y="0"/>
                  </a:moveTo>
                  <a:lnTo>
                    <a:pt x="29242" y="74161"/>
                  </a:lnTo>
                  <a:lnTo>
                    <a:pt x="17681" y="76964"/>
                  </a:lnTo>
                  <a:lnTo>
                    <a:pt x="0" y="264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58" name="pg2757"/>
            <p:cNvSpPr/>
            <p:nvPr/>
          </p:nvSpPr>
          <p:spPr>
            <a:xfrm>
              <a:off x="3449902" y="5115071"/>
              <a:ext cx="29854" cy="76904"/>
            </a:xfrm>
            <a:custGeom>
              <a:avLst/>
              <a:pathLst>
                <a:path w="29854" h="76904">
                  <a:moveTo>
                    <a:pt x="10901" y="0"/>
                  </a:moveTo>
                  <a:lnTo>
                    <a:pt x="29854" y="74002"/>
                  </a:lnTo>
                  <a:lnTo>
                    <a:pt x="18318" y="76904"/>
                  </a:lnTo>
                  <a:lnTo>
                    <a:pt x="0" y="274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59" name="pg2758"/>
            <p:cNvSpPr/>
            <p:nvPr/>
          </p:nvSpPr>
          <p:spPr>
            <a:xfrm>
              <a:off x="3460803" y="5112236"/>
              <a:ext cx="30464" cy="76837"/>
            </a:xfrm>
            <a:custGeom>
              <a:avLst/>
              <a:pathLst>
                <a:path w="30464" h="76837">
                  <a:moveTo>
                    <a:pt x="10877" y="0"/>
                  </a:moveTo>
                  <a:lnTo>
                    <a:pt x="30464" y="73836"/>
                  </a:lnTo>
                  <a:lnTo>
                    <a:pt x="18953" y="76837"/>
                  </a:lnTo>
                  <a:lnTo>
                    <a:pt x="0" y="283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60" name="pg2759"/>
            <p:cNvSpPr/>
            <p:nvPr/>
          </p:nvSpPr>
          <p:spPr>
            <a:xfrm>
              <a:off x="3471680" y="5109307"/>
              <a:ext cx="31071" cy="76765"/>
            </a:xfrm>
            <a:custGeom>
              <a:avLst/>
              <a:pathLst>
                <a:path w="31071" h="76765">
                  <a:moveTo>
                    <a:pt x="10852" y="0"/>
                  </a:moveTo>
                  <a:lnTo>
                    <a:pt x="31071" y="73666"/>
                  </a:lnTo>
                  <a:lnTo>
                    <a:pt x="19586" y="76765"/>
                  </a:lnTo>
                  <a:lnTo>
                    <a:pt x="0" y="292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61" name="pg2760"/>
            <p:cNvSpPr/>
            <p:nvPr/>
          </p:nvSpPr>
          <p:spPr>
            <a:xfrm>
              <a:off x="3482533" y="5106285"/>
              <a:ext cx="31676" cy="76687"/>
            </a:xfrm>
            <a:custGeom>
              <a:avLst/>
              <a:pathLst>
                <a:path w="31676" h="76687">
                  <a:moveTo>
                    <a:pt x="10827" y="0"/>
                  </a:moveTo>
                  <a:lnTo>
                    <a:pt x="31676" y="73490"/>
                  </a:lnTo>
                  <a:lnTo>
                    <a:pt x="20219" y="76687"/>
                  </a:lnTo>
                  <a:lnTo>
                    <a:pt x="0" y="302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62" name="pg2761"/>
            <p:cNvSpPr/>
            <p:nvPr/>
          </p:nvSpPr>
          <p:spPr>
            <a:xfrm>
              <a:off x="3493360" y="5103171"/>
              <a:ext cx="32279" cy="76604"/>
            </a:xfrm>
            <a:custGeom>
              <a:avLst/>
              <a:pathLst>
                <a:path w="32279" h="76604">
                  <a:moveTo>
                    <a:pt x="10800" y="0"/>
                  </a:moveTo>
                  <a:lnTo>
                    <a:pt x="32279" y="73308"/>
                  </a:lnTo>
                  <a:lnTo>
                    <a:pt x="20849" y="76604"/>
                  </a:lnTo>
                  <a:lnTo>
                    <a:pt x="0" y="311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63" name="pg2762"/>
            <p:cNvSpPr/>
            <p:nvPr/>
          </p:nvSpPr>
          <p:spPr>
            <a:xfrm>
              <a:off x="3504161" y="5099964"/>
              <a:ext cx="32880" cy="76515"/>
            </a:xfrm>
            <a:custGeom>
              <a:avLst/>
              <a:pathLst>
                <a:path w="32880" h="76515">
                  <a:moveTo>
                    <a:pt x="10773" y="0"/>
                  </a:moveTo>
                  <a:lnTo>
                    <a:pt x="32880" y="73122"/>
                  </a:lnTo>
                  <a:lnTo>
                    <a:pt x="21478" y="76515"/>
                  </a:lnTo>
                  <a:lnTo>
                    <a:pt x="0" y="320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64" name="pg2763"/>
            <p:cNvSpPr/>
            <p:nvPr/>
          </p:nvSpPr>
          <p:spPr>
            <a:xfrm>
              <a:off x="3514935" y="5096665"/>
              <a:ext cx="33478" cy="76421"/>
            </a:xfrm>
            <a:custGeom>
              <a:avLst/>
              <a:pathLst>
                <a:path w="33478" h="76421">
                  <a:moveTo>
                    <a:pt x="10745" y="0"/>
                  </a:moveTo>
                  <a:lnTo>
                    <a:pt x="33478" y="72929"/>
                  </a:lnTo>
                  <a:lnTo>
                    <a:pt x="22106" y="76421"/>
                  </a:lnTo>
                  <a:lnTo>
                    <a:pt x="0" y="329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65" name="pg2764"/>
            <p:cNvSpPr/>
            <p:nvPr/>
          </p:nvSpPr>
          <p:spPr>
            <a:xfrm>
              <a:off x="3525681" y="5093274"/>
              <a:ext cx="34073" cy="76320"/>
            </a:xfrm>
            <a:custGeom>
              <a:avLst/>
              <a:pathLst>
                <a:path w="34073" h="76320">
                  <a:moveTo>
                    <a:pt x="10717" y="0"/>
                  </a:moveTo>
                  <a:lnTo>
                    <a:pt x="34073" y="72732"/>
                  </a:lnTo>
                  <a:lnTo>
                    <a:pt x="22732" y="76320"/>
                  </a:lnTo>
                  <a:lnTo>
                    <a:pt x="0" y="339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66" name="pg2765"/>
            <p:cNvSpPr/>
            <p:nvPr/>
          </p:nvSpPr>
          <p:spPr>
            <a:xfrm>
              <a:off x="3536398" y="5089791"/>
              <a:ext cx="34667" cy="76215"/>
            </a:xfrm>
            <a:custGeom>
              <a:avLst/>
              <a:pathLst>
                <a:path w="34667" h="76215">
                  <a:moveTo>
                    <a:pt x="10687" y="0"/>
                  </a:moveTo>
                  <a:lnTo>
                    <a:pt x="34667" y="72529"/>
                  </a:lnTo>
                  <a:lnTo>
                    <a:pt x="23356" y="76215"/>
                  </a:lnTo>
                  <a:lnTo>
                    <a:pt x="0" y="348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67" name="pg2766"/>
            <p:cNvSpPr/>
            <p:nvPr/>
          </p:nvSpPr>
          <p:spPr>
            <a:xfrm>
              <a:off x="3547085" y="5086217"/>
              <a:ext cx="35257" cy="76103"/>
            </a:xfrm>
            <a:custGeom>
              <a:avLst/>
              <a:pathLst>
                <a:path w="35257" h="76103">
                  <a:moveTo>
                    <a:pt x="10657" y="0"/>
                  </a:moveTo>
                  <a:lnTo>
                    <a:pt x="35257" y="72321"/>
                  </a:lnTo>
                  <a:lnTo>
                    <a:pt x="23979" y="76103"/>
                  </a:lnTo>
                  <a:lnTo>
                    <a:pt x="0" y="357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68" name="pg2767"/>
            <p:cNvSpPr/>
            <p:nvPr/>
          </p:nvSpPr>
          <p:spPr>
            <a:xfrm>
              <a:off x="3557743" y="5082552"/>
              <a:ext cx="35845" cy="75986"/>
            </a:xfrm>
            <a:custGeom>
              <a:avLst/>
              <a:pathLst>
                <a:path w="35845" h="75986">
                  <a:moveTo>
                    <a:pt x="10626" y="0"/>
                  </a:moveTo>
                  <a:lnTo>
                    <a:pt x="35845" y="72107"/>
                  </a:lnTo>
                  <a:lnTo>
                    <a:pt x="24600" y="75986"/>
                  </a:lnTo>
                  <a:lnTo>
                    <a:pt x="0" y="366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69" name="pg2768"/>
            <p:cNvSpPr/>
            <p:nvPr/>
          </p:nvSpPr>
          <p:spPr>
            <a:xfrm>
              <a:off x="3568369" y="5078795"/>
              <a:ext cx="36431" cy="75864"/>
            </a:xfrm>
            <a:custGeom>
              <a:avLst/>
              <a:pathLst>
                <a:path w="36431" h="75864">
                  <a:moveTo>
                    <a:pt x="10594" y="0"/>
                  </a:moveTo>
                  <a:lnTo>
                    <a:pt x="36431" y="71888"/>
                  </a:lnTo>
                  <a:lnTo>
                    <a:pt x="25219" y="75864"/>
                  </a:lnTo>
                  <a:lnTo>
                    <a:pt x="0" y="375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70" name="pg2769"/>
            <p:cNvSpPr/>
            <p:nvPr/>
          </p:nvSpPr>
          <p:spPr>
            <a:xfrm>
              <a:off x="3578964" y="5074948"/>
              <a:ext cx="37013" cy="75736"/>
            </a:xfrm>
            <a:custGeom>
              <a:avLst/>
              <a:pathLst>
                <a:path w="37013" h="75736">
                  <a:moveTo>
                    <a:pt x="10562" y="0"/>
                  </a:moveTo>
                  <a:lnTo>
                    <a:pt x="37013" y="71664"/>
                  </a:lnTo>
                  <a:lnTo>
                    <a:pt x="25836" y="75736"/>
                  </a:lnTo>
                  <a:lnTo>
                    <a:pt x="0" y="384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71" name="pg2770"/>
            <p:cNvSpPr/>
            <p:nvPr/>
          </p:nvSpPr>
          <p:spPr>
            <a:xfrm>
              <a:off x="3589526" y="5071011"/>
              <a:ext cx="37593" cy="75602"/>
            </a:xfrm>
            <a:custGeom>
              <a:avLst/>
              <a:pathLst>
                <a:path w="37593" h="75602">
                  <a:moveTo>
                    <a:pt x="10528" y="0"/>
                  </a:moveTo>
                  <a:lnTo>
                    <a:pt x="37593" y="71435"/>
                  </a:lnTo>
                  <a:lnTo>
                    <a:pt x="26451" y="75602"/>
                  </a:lnTo>
                  <a:lnTo>
                    <a:pt x="0" y="393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72" name="pg2771"/>
            <p:cNvSpPr/>
            <p:nvPr/>
          </p:nvSpPr>
          <p:spPr>
            <a:xfrm>
              <a:off x="3600055" y="5066983"/>
              <a:ext cx="38170" cy="75463"/>
            </a:xfrm>
            <a:custGeom>
              <a:avLst/>
              <a:pathLst>
                <a:path w="38170" h="75463">
                  <a:moveTo>
                    <a:pt x="10494" y="0"/>
                  </a:moveTo>
                  <a:lnTo>
                    <a:pt x="38170" y="71200"/>
                  </a:lnTo>
                  <a:lnTo>
                    <a:pt x="27064" y="75463"/>
                  </a:lnTo>
                  <a:lnTo>
                    <a:pt x="0" y="402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73" name="pg2772"/>
            <p:cNvSpPr/>
            <p:nvPr/>
          </p:nvSpPr>
          <p:spPr>
            <a:xfrm>
              <a:off x="3610549" y="5062865"/>
              <a:ext cx="38745" cy="75318"/>
            </a:xfrm>
            <a:custGeom>
              <a:avLst/>
              <a:pathLst>
                <a:path w="38745" h="75318">
                  <a:moveTo>
                    <a:pt x="10459" y="0"/>
                  </a:moveTo>
                  <a:lnTo>
                    <a:pt x="38745" y="70960"/>
                  </a:lnTo>
                  <a:lnTo>
                    <a:pt x="27676" y="75318"/>
                  </a:lnTo>
                  <a:lnTo>
                    <a:pt x="0" y="411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74" name="pg2773"/>
            <p:cNvSpPr/>
            <p:nvPr/>
          </p:nvSpPr>
          <p:spPr>
            <a:xfrm>
              <a:off x="3621009" y="5058659"/>
              <a:ext cx="39316" cy="75167"/>
            </a:xfrm>
            <a:custGeom>
              <a:avLst/>
              <a:pathLst>
                <a:path w="39316" h="75167">
                  <a:moveTo>
                    <a:pt x="10423" y="0"/>
                  </a:moveTo>
                  <a:lnTo>
                    <a:pt x="39316" y="70715"/>
                  </a:lnTo>
                  <a:lnTo>
                    <a:pt x="28285" y="75167"/>
                  </a:lnTo>
                  <a:lnTo>
                    <a:pt x="0" y="420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75" name="pg2774"/>
            <p:cNvSpPr/>
            <p:nvPr/>
          </p:nvSpPr>
          <p:spPr>
            <a:xfrm>
              <a:off x="3631433" y="5054362"/>
              <a:ext cx="39885" cy="75012"/>
            </a:xfrm>
            <a:custGeom>
              <a:avLst/>
              <a:pathLst>
                <a:path w="39885" h="75012">
                  <a:moveTo>
                    <a:pt x="10387" y="0"/>
                  </a:moveTo>
                  <a:lnTo>
                    <a:pt x="39885" y="70465"/>
                  </a:lnTo>
                  <a:lnTo>
                    <a:pt x="28892" y="75012"/>
                  </a:lnTo>
                  <a:lnTo>
                    <a:pt x="0" y="429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76" name="pg2775"/>
            <p:cNvSpPr/>
            <p:nvPr/>
          </p:nvSpPr>
          <p:spPr>
            <a:xfrm>
              <a:off x="3641821" y="5049977"/>
              <a:ext cx="40451" cy="74850"/>
            </a:xfrm>
            <a:custGeom>
              <a:avLst/>
              <a:pathLst>
                <a:path w="40451" h="74850">
                  <a:moveTo>
                    <a:pt x="10350" y="0"/>
                  </a:moveTo>
                  <a:lnTo>
                    <a:pt x="40451" y="70210"/>
                  </a:lnTo>
                  <a:lnTo>
                    <a:pt x="29497" y="74850"/>
                  </a:lnTo>
                  <a:lnTo>
                    <a:pt x="0" y="438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77" name="pg2776"/>
            <p:cNvSpPr/>
            <p:nvPr/>
          </p:nvSpPr>
          <p:spPr>
            <a:xfrm>
              <a:off x="3652171" y="5045504"/>
              <a:ext cx="41013" cy="74683"/>
            </a:xfrm>
            <a:custGeom>
              <a:avLst/>
              <a:pathLst>
                <a:path w="41013" h="74683">
                  <a:moveTo>
                    <a:pt x="10312" y="0"/>
                  </a:moveTo>
                  <a:lnTo>
                    <a:pt x="41013" y="69949"/>
                  </a:lnTo>
                  <a:lnTo>
                    <a:pt x="30100" y="74683"/>
                  </a:lnTo>
                  <a:lnTo>
                    <a:pt x="0" y="447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78" name="pg2777"/>
            <p:cNvSpPr/>
            <p:nvPr/>
          </p:nvSpPr>
          <p:spPr>
            <a:xfrm>
              <a:off x="3662483" y="5040942"/>
              <a:ext cx="41573" cy="74511"/>
            </a:xfrm>
            <a:custGeom>
              <a:avLst/>
              <a:pathLst>
                <a:path w="41573" h="74511">
                  <a:moveTo>
                    <a:pt x="10273" y="0"/>
                  </a:moveTo>
                  <a:lnTo>
                    <a:pt x="41573" y="69683"/>
                  </a:lnTo>
                  <a:lnTo>
                    <a:pt x="30701" y="74511"/>
                  </a:lnTo>
                  <a:lnTo>
                    <a:pt x="0" y="456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79" name="pg2778"/>
            <p:cNvSpPr/>
            <p:nvPr/>
          </p:nvSpPr>
          <p:spPr>
            <a:xfrm>
              <a:off x="3672757" y="5036292"/>
              <a:ext cx="42130" cy="74333"/>
            </a:xfrm>
            <a:custGeom>
              <a:avLst/>
              <a:pathLst>
                <a:path w="42130" h="74333">
                  <a:moveTo>
                    <a:pt x="10234" y="0"/>
                  </a:moveTo>
                  <a:lnTo>
                    <a:pt x="42130" y="69412"/>
                  </a:lnTo>
                  <a:lnTo>
                    <a:pt x="31300" y="74333"/>
                  </a:lnTo>
                  <a:lnTo>
                    <a:pt x="0" y="464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80" name="pg2779"/>
            <p:cNvSpPr/>
            <p:nvPr/>
          </p:nvSpPr>
          <p:spPr>
            <a:xfrm>
              <a:off x="3682991" y="5031555"/>
              <a:ext cx="42683" cy="74150"/>
            </a:xfrm>
            <a:custGeom>
              <a:avLst/>
              <a:pathLst>
                <a:path w="42683" h="74150">
                  <a:moveTo>
                    <a:pt x="10193" y="0"/>
                  </a:moveTo>
                  <a:lnTo>
                    <a:pt x="42683" y="69137"/>
                  </a:lnTo>
                  <a:lnTo>
                    <a:pt x="31896" y="74150"/>
                  </a:lnTo>
                  <a:lnTo>
                    <a:pt x="0" y="473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81" name="pg2780"/>
            <p:cNvSpPr/>
            <p:nvPr/>
          </p:nvSpPr>
          <p:spPr>
            <a:xfrm>
              <a:off x="3693185" y="5026731"/>
              <a:ext cx="43234" cy="73961"/>
            </a:xfrm>
            <a:custGeom>
              <a:avLst/>
              <a:pathLst>
                <a:path w="43234" h="73961">
                  <a:moveTo>
                    <a:pt x="10152" y="0"/>
                  </a:moveTo>
                  <a:lnTo>
                    <a:pt x="43234" y="68855"/>
                  </a:lnTo>
                  <a:lnTo>
                    <a:pt x="32489" y="73961"/>
                  </a:lnTo>
                  <a:lnTo>
                    <a:pt x="0" y="482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82" name="pg2781"/>
            <p:cNvSpPr/>
            <p:nvPr/>
          </p:nvSpPr>
          <p:spPr>
            <a:xfrm>
              <a:off x="3703338" y="5021819"/>
              <a:ext cx="43781" cy="73767"/>
            </a:xfrm>
            <a:custGeom>
              <a:avLst/>
              <a:pathLst>
                <a:path w="43781" h="73767">
                  <a:moveTo>
                    <a:pt x="10111" y="0"/>
                  </a:moveTo>
                  <a:lnTo>
                    <a:pt x="43781" y="68569"/>
                  </a:lnTo>
                  <a:lnTo>
                    <a:pt x="33081" y="73767"/>
                  </a:lnTo>
                  <a:lnTo>
                    <a:pt x="0" y="491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83" name="pg2782"/>
            <p:cNvSpPr/>
            <p:nvPr/>
          </p:nvSpPr>
          <p:spPr>
            <a:xfrm>
              <a:off x="3713449" y="5016821"/>
              <a:ext cx="44325" cy="73567"/>
            </a:xfrm>
            <a:custGeom>
              <a:avLst/>
              <a:pathLst>
                <a:path w="44325" h="73567">
                  <a:moveTo>
                    <a:pt x="10068" y="0"/>
                  </a:moveTo>
                  <a:lnTo>
                    <a:pt x="44325" y="68278"/>
                  </a:lnTo>
                  <a:lnTo>
                    <a:pt x="33670" y="73567"/>
                  </a:lnTo>
                  <a:lnTo>
                    <a:pt x="0" y="499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84" name="pg2783"/>
            <p:cNvSpPr/>
            <p:nvPr/>
          </p:nvSpPr>
          <p:spPr>
            <a:xfrm>
              <a:off x="3723518" y="5011737"/>
              <a:ext cx="44866" cy="73362"/>
            </a:xfrm>
            <a:custGeom>
              <a:avLst/>
              <a:pathLst>
                <a:path w="44866" h="73362">
                  <a:moveTo>
                    <a:pt x="10025" y="0"/>
                  </a:moveTo>
                  <a:lnTo>
                    <a:pt x="44866" y="67982"/>
                  </a:lnTo>
                  <a:lnTo>
                    <a:pt x="34256" y="73362"/>
                  </a:lnTo>
                  <a:lnTo>
                    <a:pt x="0" y="508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85" name="pg2784"/>
            <p:cNvSpPr/>
            <p:nvPr/>
          </p:nvSpPr>
          <p:spPr>
            <a:xfrm>
              <a:off x="3733543" y="5006568"/>
              <a:ext cx="45404" cy="73152"/>
            </a:xfrm>
            <a:custGeom>
              <a:avLst/>
              <a:pathLst>
                <a:path w="45404" h="73152">
                  <a:moveTo>
                    <a:pt x="9981" y="0"/>
                  </a:moveTo>
                  <a:lnTo>
                    <a:pt x="45404" y="67681"/>
                  </a:lnTo>
                  <a:lnTo>
                    <a:pt x="34840" y="73152"/>
                  </a:lnTo>
                  <a:lnTo>
                    <a:pt x="0" y="516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86" name="pg2785"/>
            <p:cNvSpPr/>
            <p:nvPr/>
          </p:nvSpPr>
          <p:spPr>
            <a:xfrm>
              <a:off x="3743525" y="5001313"/>
              <a:ext cx="45938" cy="72936"/>
            </a:xfrm>
            <a:custGeom>
              <a:avLst/>
              <a:pathLst>
                <a:path w="45938" h="72936">
                  <a:moveTo>
                    <a:pt x="9936" y="0"/>
                  </a:moveTo>
                  <a:lnTo>
                    <a:pt x="45938" y="67375"/>
                  </a:lnTo>
                  <a:lnTo>
                    <a:pt x="35422" y="72936"/>
                  </a:lnTo>
                  <a:lnTo>
                    <a:pt x="0" y="525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87" name="pg2786"/>
            <p:cNvSpPr/>
            <p:nvPr/>
          </p:nvSpPr>
          <p:spPr>
            <a:xfrm>
              <a:off x="3753462" y="4995973"/>
              <a:ext cx="46468" cy="72715"/>
            </a:xfrm>
            <a:custGeom>
              <a:avLst/>
              <a:pathLst>
                <a:path w="46468" h="72715">
                  <a:moveTo>
                    <a:pt x="9891" y="0"/>
                  </a:moveTo>
                  <a:lnTo>
                    <a:pt x="46468" y="67064"/>
                  </a:lnTo>
                  <a:lnTo>
                    <a:pt x="36001" y="72715"/>
                  </a:lnTo>
                  <a:lnTo>
                    <a:pt x="0" y="534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88" name="pg2787"/>
            <p:cNvSpPr/>
            <p:nvPr/>
          </p:nvSpPr>
          <p:spPr>
            <a:xfrm>
              <a:off x="3763353" y="4990548"/>
              <a:ext cx="46996" cy="72488"/>
            </a:xfrm>
            <a:custGeom>
              <a:avLst/>
              <a:pathLst>
                <a:path w="46996" h="72488">
                  <a:moveTo>
                    <a:pt x="9845" y="0"/>
                  </a:moveTo>
                  <a:lnTo>
                    <a:pt x="46996" y="66748"/>
                  </a:lnTo>
                  <a:lnTo>
                    <a:pt x="36577" y="72488"/>
                  </a:lnTo>
                  <a:lnTo>
                    <a:pt x="0" y="542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89" name="pg2788"/>
            <p:cNvSpPr/>
            <p:nvPr/>
          </p:nvSpPr>
          <p:spPr>
            <a:xfrm>
              <a:off x="3773199" y="4985039"/>
              <a:ext cx="47520" cy="72257"/>
            </a:xfrm>
            <a:custGeom>
              <a:avLst/>
              <a:pathLst>
                <a:path w="47520" h="72257">
                  <a:moveTo>
                    <a:pt x="9798" y="0"/>
                  </a:moveTo>
                  <a:lnTo>
                    <a:pt x="47520" y="66427"/>
                  </a:lnTo>
                  <a:lnTo>
                    <a:pt x="37150" y="72257"/>
                  </a:lnTo>
                  <a:lnTo>
                    <a:pt x="0" y="550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90" name="pg2789"/>
            <p:cNvSpPr/>
            <p:nvPr/>
          </p:nvSpPr>
          <p:spPr>
            <a:xfrm>
              <a:off x="3782997" y="4979447"/>
              <a:ext cx="48040" cy="72019"/>
            </a:xfrm>
            <a:custGeom>
              <a:avLst/>
              <a:pathLst>
                <a:path w="48040" h="72019">
                  <a:moveTo>
                    <a:pt x="9750" y="0"/>
                  </a:moveTo>
                  <a:lnTo>
                    <a:pt x="48040" y="66101"/>
                  </a:lnTo>
                  <a:lnTo>
                    <a:pt x="37721" y="72019"/>
                  </a:lnTo>
                  <a:lnTo>
                    <a:pt x="0" y="559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91" name="pg2790"/>
            <p:cNvSpPr/>
            <p:nvPr/>
          </p:nvSpPr>
          <p:spPr>
            <a:xfrm>
              <a:off x="3792748" y="4973771"/>
              <a:ext cx="48557" cy="71777"/>
            </a:xfrm>
            <a:custGeom>
              <a:avLst/>
              <a:pathLst>
                <a:path w="48557" h="71777">
                  <a:moveTo>
                    <a:pt x="9702" y="0"/>
                  </a:moveTo>
                  <a:lnTo>
                    <a:pt x="48557" y="65770"/>
                  </a:lnTo>
                  <a:lnTo>
                    <a:pt x="38289" y="71777"/>
                  </a:lnTo>
                  <a:lnTo>
                    <a:pt x="0" y="567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92" name="pg2791"/>
            <p:cNvSpPr/>
            <p:nvPr/>
          </p:nvSpPr>
          <p:spPr>
            <a:xfrm>
              <a:off x="3802451" y="4968012"/>
              <a:ext cx="49070" cy="71529"/>
            </a:xfrm>
            <a:custGeom>
              <a:avLst/>
              <a:pathLst>
                <a:path w="49070" h="71529">
                  <a:moveTo>
                    <a:pt x="9653" y="0"/>
                  </a:moveTo>
                  <a:lnTo>
                    <a:pt x="49070" y="65435"/>
                  </a:lnTo>
                  <a:lnTo>
                    <a:pt x="38854" y="71529"/>
                  </a:lnTo>
                  <a:lnTo>
                    <a:pt x="0" y="575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93" name="pg2792"/>
            <p:cNvSpPr/>
            <p:nvPr/>
          </p:nvSpPr>
          <p:spPr>
            <a:xfrm>
              <a:off x="3812104" y="4962170"/>
              <a:ext cx="49580" cy="71276"/>
            </a:xfrm>
            <a:custGeom>
              <a:avLst/>
              <a:pathLst>
                <a:path w="49580" h="71276">
                  <a:moveTo>
                    <a:pt x="9603" y="0"/>
                  </a:moveTo>
                  <a:lnTo>
                    <a:pt x="49580" y="65095"/>
                  </a:lnTo>
                  <a:lnTo>
                    <a:pt x="39417" y="71276"/>
                  </a:lnTo>
                  <a:lnTo>
                    <a:pt x="0" y="584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94" name="pg2793"/>
            <p:cNvSpPr/>
            <p:nvPr/>
          </p:nvSpPr>
          <p:spPr>
            <a:xfrm>
              <a:off x="3821708" y="4956247"/>
              <a:ext cx="50086" cy="71018"/>
            </a:xfrm>
            <a:custGeom>
              <a:avLst/>
              <a:pathLst>
                <a:path w="50086" h="71018">
                  <a:moveTo>
                    <a:pt x="9553" y="0"/>
                  </a:moveTo>
                  <a:lnTo>
                    <a:pt x="50086" y="64750"/>
                  </a:lnTo>
                  <a:lnTo>
                    <a:pt x="39976" y="71018"/>
                  </a:lnTo>
                  <a:lnTo>
                    <a:pt x="0" y="592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95" name="pg2794"/>
            <p:cNvSpPr/>
            <p:nvPr/>
          </p:nvSpPr>
          <p:spPr>
            <a:xfrm>
              <a:off x="3831262" y="4950241"/>
              <a:ext cx="50589" cy="70755"/>
            </a:xfrm>
            <a:custGeom>
              <a:avLst/>
              <a:pathLst>
                <a:path w="50589" h="70755">
                  <a:moveTo>
                    <a:pt x="9502" y="0"/>
                  </a:moveTo>
                  <a:lnTo>
                    <a:pt x="50589" y="64400"/>
                  </a:lnTo>
                  <a:lnTo>
                    <a:pt x="40533" y="70755"/>
                  </a:lnTo>
                  <a:lnTo>
                    <a:pt x="0" y="600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96" name="pg2795"/>
            <p:cNvSpPr/>
            <p:nvPr/>
          </p:nvSpPr>
          <p:spPr>
            <a:xfrm>
              <a:off x="3840764" y="4944155"/>
              <a:ext cx="51087" cy="70486"/>
            </a:xfrm>
            <a:custGeom>
              <a:avLst/>
              <a:pathLst>
                <a:path w="51087" h="70486">
                  <a:moveTo>
                    <a:pt x="9450" y="0"/>
                  </a:moveTo>
                  <a:lnTo>
                    <a:pt x="51087" y="64045"/>
                  </a:lnTo>
                  <a:lnTo>
                    <a:pt x="41086" y="70486"/>
                  </a:lnTo>
                  <a:lnTo>
                    <a:pt x="0" y="608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97" name="pg2796"/>
            <p:cNvSpPr/>
            <p:nvPr/>
          </p:nvSpPr>
          <p:spPr>
            <a:xfrm>
              <a:off x="3850214" y="4937988"/>
              <a:ext cx="51582" cy="70213"/>
            </a:xfrm>
            <a:custGeom>
              <a:avLst/>
              <a:pathLst>
                <a:path w="51582" h="70213">
                  <a:moveTo>
                    <a:pt x="9397" y="0"/>
                  </a:moveTo>
                  <a:lnTo>
                    <a:pt x="51582" y="63686"/>
                  </a:lnTo>
                  <a:lnTo>
                    <a:pt x="41637" y="70213"/>
                  </a:lnTo>
                  <a:lnTo>
                    <a:pt x="0" y="616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98" name="pg2797"/>
            <p:cNvSpPr/>
            <p:nvPr/>
          </p:nvSpPr>
          <p:spPr>
            <a:xfrm>
              <a:off x="3859612" y="4931740"/>
              <a:ext cx="52073" cy="69934"/>
            </a:xfrm>
            <a:custGeom>
              <a:avLst/>
              <a:pathLst>
                <a:path w="52073" h="69934">
                  <a:moveTo>
                    <a:pt x="9344" y="0"/>
                  </a:moveTo>
                  <a:lnTo>
                    <a:pt x="52073" y="63322"/>
                  </a:lnTo>
                  <a:lnTo>
                    <a:pt x="42184" y="69934"/>
                  </a:lnTo>
                  <a:lnTo>
                    <a:pt x="0" y="624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99" name="pg2798"/>
            <p:cNvSpPr/>
            <p:nvPr/>
          </p:nvSpPr>
          <p:spPr>
            <a:xfrm>
              <a:off x="3868957" y="4925413"/>
              <a:ext cx="52561" cy="69650"/>
            </a:xfrm>
            <a:custGeom>
              <a:avLst/>
              <a:pathLst>
                <a:path w="52561" h="69650">
                  <a:moveTo>
                    <a:pt x="9290" y="0"/>
                  </a:moveTo>
                  <a:lnTo>
                    <a:pt x="52561" y="62953"/>
                  </a:lnTo>
                  <a:lnTo>
                    <a:pt x="42729" y="69650"/>
                  </a:lnTo>
                  <a:lnTo>
                    <a:pt x="0" y="632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00" name="pg2799"/>
            <p:cNvSpPr/>
            <p:nvPr/>
          </p:nvSpPr>
          <p:spPr>
            <a:xfrm>
              <a:off x="3878248" y="4919006"/>
              <a:ext cx="53044" cy="69360"/>
            </a:xfrm>
            <a:custGeom>
              <a:avLst/>
              <a:pathLst>
                <a:path w="53044" h="69360">
                  <a:moveTo>
                    <a:pt x="9236" y="0"/>
                  </a:moveTo>
                  <a:lnTo>
                    <a:pt x="53044" y="62580"/>
                  </a:lnTo>
                  <a:lnTo>
                    <a:pt x="43270" y="69360"/>
                  </a:lnTo>
                  <a:lnTo>
                    <a:pt x="0" y="640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01" name="pg2800"/>
            <p:cNvSpPr/>
            <p:nvPr/>
          </p:nvSpPr>
          <p:spPr>
            <a:xfrm>
              <a:off x="3887484" y="4912520"/>
              <a:ext cx="53524" cy="69066"/>
            </a:xfrm>
            <a:custGeom>
              <a:avLst/>
              <a:pathLst>
                <a:path w="53524" h="69066">
                  <a:moveTo>
                    <a:pt x="9181" y="0"/>
                  </a:moveTo>
                  <a:lnTo>
                    <a:pt x="53524" y="62202"/>
                  </a:lnTo>
                  <a:lnTo>
                    <a:pt x="43808" y="69066"/>
                  </a:lnTo>
                  <a:lnTo>
                    <a:pt x="0" y="648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02" name="pg2801"/>
            <p:cNvSpPr/>
            <p:nvPr/>
          </p:nvSpPr>
          <p:spPr>
            <a:xfrm>
              <a:off x="3896665" y="4905956"/>
              <a:ext cx="53999" cy="68767"/>
            </a:xfrm>
            <a:custGeom>
              <a:avLst/>
              <a:pathLst>
                <a:path w="53999" h="68767">
                  <a:moveTo>
                    <a:pt x="9125" y="0"/>
                  </a:moveTo>
                  <a:lnTo>
                    <a:pt x="53999" y="61820"/>
                  </a:lnTo>
                  <a:lnTo>
                    <a:pt x="44343" y="68767"/>
                  </a:lnTo>
                  <a:lnTo>
                    <a:pt x="0" y="656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03" name="pg2802"/>
            <p:cNvSpPr/>
            <p:nvPr/>
          </p:nvSpPr>
          <p:spPr>
            <a:xfrm>
              <a:off x="3905791" y="4899313"/>
              <a:ext cx="54471" cy="68462"/>
            </a:xfrm>
            <a:custGeom>
              <a:avLst/>
              <a:pathLst>
                <a:path w="54471" h="68462">
                  <a:moveTo>
                    <a:pt x="9068" y="0"/>
                  </a:moveTo>
                  <a:lnTo>
                    <a:pt x="54471" y="61433"/>
                  </a:lnTo>
                  <a:lnTo>
                    <a:pt x="44874" y="68462"/>
                  </a:lnTo>
                  <a:lnTo>
                    <a:pt x="0" y="664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04" name="pg2803"/>
            <p:cNvSpPr/>
            <p:nvPr/>
          </p:nvSpPr>
          <p:spPr>
            <a:xfrm>
              <a:off x="3914859" y="4892594"/>
              <a:ext cx="54939" cy="68153"/>
            </a:xfrm>
            <a:custGeom>
              <a:avLst/>
              <a:pathLst>
                <a:path w="54939" h="68153">
                  <a:moveTo>
                    <a:pt x="9011" y="0"/>
                  </a:moveTo>
                  <a:lnTo>
                    <a:pt x="54939" y="61042"/>
                  </a:lnTo>
                  <a:lnTo>
                    <a:pt x="45403" y="68153"/>
                  </a:lnTo>
                  <a:lnTo>
                    <a:pt x="0" y="671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05" name="pg2804"/>
            <p:cNvSpPr/>
            <p:nvPr/>
          </p:nvSpPr>
          <p:spPr>
            <a:xfrm>
              <a:off x="3923870" y="4885797"/>
              <a:ext cx="55402" cy="67838"/>
            </a:xfrm>
            <a:custGeom>
              <a:avLst/>
              <a:pathLst>
                <a:path w="55402" h="67838">
                  <a:moveTo>
                    <a:pt x="8953" y="0"/>
                  </a:moveTo>
                  <a:lnTo>
                    <a:pt x="55402" y="60646"/>
                  </a:lnTo>
                  <a:lnTo>
                    <a:pt x="45927" y="67838"/>
                  </a:lnTo>
                  <a:lnTo>
                    <a:pt x="0" y="679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06" name="pg2805"/>
            <p:cNvSpPr/>
            <p:nvPr/>
          </p:nvSpPr>
          <p:spPr>
            <a:xfrm>
              <a:off x="3932824" y="4878924"/>
              <a:ext cx="55862" cy="67519"/>
            </a:xfrm>
            <a:custGeom>
              <a:avLst/>
              <a:pathLst>
                <a:path w="55862" h="67519">
                  <a:moveTo>
                    <a:pt x="8894" y="0"/>
                  </a:moveTo>
                  <a:lnTo>
                    <a:pt x="55862" y="60245"/>
                  </a:lnTo>
                  <a:lnTo>
                    <a:pt x="46449" y="67519"/>
                  </a:lnTo>
                  <a:lnTo>
                    <a:pt x="0" y="687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07" name="pg2806"/>
            <p:cNvSpPr/>
            <p:nvPr/>
          </p:nvSpPr>
          <p:spPr>
            <a:xfrm>
              <a:off x="3941718" y="4871974"/>
              <a:ext cx="56317" cy="67195"/>
            </a:xfrm>
            <a:custGeom>
              <a:avLst/>
              <a:pathLst>
                <a:path w="56317" h="67195">
                  <a:moveTo>
                    <a:pt x="8835" y="0"/>
                  </a:moveTo>
                  <a:lnTo>
                    <a:pt x="56317" y="59841"/>
                  </a:lnTo>
                  <a:lnTo>
                    <a:pt x="46967" y="67195"/>
                  </a:lnTo>
                  <a:lnTo>
                    <a:pt x="0" y="694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08" name="pg2807"/>
            <p:cNvSpPr/>
            <p:nvPr/>
          </p:nvSpPr>
          <p:spPr>
            <a:xfrm>
              <a:off x="3950554" y="4864950"/>
              <a:ext cx="56769" cy="66865"/>
            </a:xfrm>
            <a:custGeom>
              <a:avLst/>
              <a:pathLst>
                <a:path w="56769" h="66865">
                  <a:moveTo>
                    <a:pt x="8775" y="0"/>
                  </a:moveTo>
                  <a:lnTo>
                    <a:pt x="56769" y="59431"/>
                  </a:lnTo>
                  <a:lnTo>
                    <a:pt x="47482" y="66865"/>
                  </a:lnTo>
                  <a:lnTo>
                    <a:pt x="0" y="702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09" name="pg2808"/>
            <p:cNvSpPr/>
            <p:nvPr/>
          </p:nvSpPr>
          <p:spPr>
            <a:xfrm>
              <a:off x="3959329" y="4857850"/>
              <a:ext cx="57216" cy="66531"/>
            </a:xfrm>
            <a:custGeom>
              <a:avLst/>
              <a:pathLst>
                <a:path w="57216" h="66531">
                  <a:moveTo>
                    <a:pt x="8715" y="0"/>
                  </a:moveTo>
                  <a:lnTo>
                    <a:pt x="57216" y="59018"/>
                  </a:lnTo>
                  <a:lnTo>
                    <a:pt x="47993" y="66531"/>
                  </a:lnTo>
                  <a:lnTo>
                    <a:pt x="0" y="709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10" name="pg2809"/>
            <p:cNvSpPr/>
            <p:nvPr/>
          </p:nvSpPr>
          <p:spPr>
            <a:xfrm>
              <a:off x="3968045" y="4850676"/>
              <a:ext cx="57659" cy="66192"/>
            </a:xfrm>
            <a:custGeom>
              <a:avLst/>
              <a:pathLst>
                <a:path w="57659" h="66192">
                  <a:moveTo>
                    <a:pt x="8653" y="0"/>
                  </a:moveTo>
                  <a:lnTo>
                    <a:pt x="57659" y="58600"/>
                  </a:lnTo>
                  <a:lnTo>
                    <a:pt x="48501" y="66192"/>
                  </a:lnTo>
                  <a:lnTo>
                    <a:pt x="0" y="717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11" name="pg2810"/>
            <p:cNvSpPr/>
            <p:nvPr/>
          </p:nvSpPr>
          <p:spPr>
            <a:xfrm>
              <a:off x="3976698" y="4843428"/>
              <a:ext cx="58097" cy="65848"/>
            </a:xfrm>
            <a:custGeom>
              <a:avLst/>
              <a:pathLst>
                <a:path w="58097" h="65848">
                  <a:moveTo>
                    <a:pt x="8592" y="0"/>
                  </a:moveTo>
                  <a:lnTo>
                    <a:pt x="58097" y="58178"/>
                  </a:lnTo>
                  <a:lnTo>
                    <a:pt x="49005" y="65848"/>
                  </a:lnTo>
                  <a:lnTo>
                    <a:pt x="0" y="724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12" name="pg2811"/>
            <p:cNvSpPr/>
            <p:nvPr/>
          </p:nvSpPr>
          <p:spPr>
            <a:xfrm>
              <a:off x="3985290" y="4836106"/>
              <a:ext cx="58532" cy="65499"/>
            </a:xfrm>
            <a:custGeom>
              <a:avLst/>
              <a:pathLst>
                <a:path w="58532" h="65499">
                  <a:moveTo>
                    <a:pt x="8529" y="0"/>
                  </a:moveTo>
                  <a:lnTo>
                    <a:pt x="58532" y="57751"/>
                  </a:lnTo>
                  <a:lnTo>
                    <a:pt x="49505" y="65499"/>
                  </a:lnTo>
                  <a:lnTo>
                    <a:pt x="0" y="732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13" name="pg2812"/>
            <p:cNvSpPr/>
            <p:nvPr/>
          </p:nvSpPr>
          <p:spPr>
            <a:xfrm>
              <a:off x="3993820" y="4828712"/>
              <a:ext cx="58962" cy="65145"/>
            </a:xfrm>
            <a:custGeom>
              <a:avLst/>
              <a:pathLst>
                <a:path w="58962" h="65145">
                  <a:moveTo>
                    <a:pt x="8466" y="0"/>
                  </a:moveTo>
                  <a:lnTo>
                    <a:pt x="58962" y="57320"/>
                  </a:lnTo>
                  <a:lnTo>
                    <a:pt x="50002" y="65145"/>
                  </a:lnTo>
                  <a:lnTo>
                    <a:pt x="0" y="739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14" name="pg2813"/>
            <p:cNvSpPr/>
            <p:nvPr/>
          </p:nvSpPr>
          <p:spPr>
            <a:xfrm>
              <a:off x="4002287" y="4821246"/>
              <a:ext cx="59388" cy="64787"/>
            </a:xfrm>
            <a:custGeom>
              <a:avLst/>
              <a:pathLst>
                <a:path w="59388" h="64787">
                  <a:moveTo>
                    <a:pt x="8402" y="0"/>
                  </a:moveTo>
                  <a:lnTo>
                    <a:pt x="59388" y="56885"/>
                  </a:lnTo>
                  <a:lnTo>
                    <a:pt x="50495" y="64787"/>
                  </a:lnTo>
                  <a:lnTo>
                    <a:pt x="0" y="746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15" name="pg2814"/>
            <p:cNvSpPr/>
            <p:nvPr/>
          </p:nvSpPr>
          <p:spPr>
            <a:xfrm>
              <a:off x="4010690" y="4813707"/>
              <a:ext cx="59809" cy="64424"/>
            </a:xfrm>
            <a:custGeom>
              <a:avLst/>
              <a:pathLst>
                <a:path w="59809" h="64424">
                  <a:moveTo>
                    <a:pt x="8338" y="0"/>
                  </a:moveTo>
                  <a:lnTo>
                    <a:pt x="59809" y="56446"/>
                  </a:lnTo>
                  <a:lnTo>
                    <a:pt x="50985" y="64424"/>
                  </a:lnTo>
                  <a:lnTo>
                    <a:pt x="0" y="753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16" name="pg2815"/>
            <p:cNvSpPr/>
            <p:nvPr/>
          </p:nvSpPr>
          <p:spPr>
            <a:xfrm>
              <a:off x="4019028" y="4806098"/>
              <a:ext cx="60226" cy="64056"/>
            </a:xfrm>
            <a:custGeom>
              <a:avLst/>
              <a:pathLst>
                <a:path w="60226" h="64056">
                  <a:moveTo>
                    <a:pt x="8273" y="0"/>
                  </a:moveTo>
                  <a:lnTo>
                    <a:pt x="60226" y="56003"/>
                  </a:lnTo>
                  <a:lnTo>
                    <a:pt x="51471" y="64056"/>
                  </a:lnTo>
                  <a:lnTo>
                    <a:pt x="0" y="760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17" name="pg2816"/>
            <p:cNvSpPr/>
            <p:nvPr/>
          </p:nvSpPr>
          <p:spPr>
            <a:xfrm>
              <a:off x="4027302" y="4798418"/>
              <a:ext cx="60639" cy="63683"/>
            </a:xfrm>
            <a:custGeom>
              <a:avLst/>
              <a:pathLst>
                <a:path w="60639" h="63683">
                  <a:moveTo>
                    <a:pt x="8208" y="0"/>
                  </a:moveTo>
                  <a:lnTo>
                    <a:pt x="60639" y="55556"/>
                  </a:lnTo>
                  <a:lnTo>
                    <a:pt x="51953" y="63683"/>
                  </a:lnTo>
                  <a:lnTo>
                    <a:pt x="0" y="768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18" name="pg2817"/>
            <p:cNvSpPr/>
            <p:nvPr/>
          </p:nvSpPr>
          <p:spPr>
            <a:xfrm>
              <a:off x="4035510" y="4790667"/>
              <a:ext cx="61047" cy="63306"/>
            </a:xfrm>
            <a:custGeom>
              <a:avLst/>
              <a:pathLst>
                <a:path w="61047" h="63306">
                  <a:moveTo>
                    <a:pt x="8141" y="0"/>
                  </a:moveTo>
                  <a:lnTo>
                    <a:pt x="61047" y="55104"/>
                  </a:lnTo>
                  <a:lnTo>
                    <a:pt x="52431" y="63306"/>
                  </a:lnTo>
                  <a:lnTo>
                    <a:pt x="0" y="775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19" name="pg2818"/>
            <p:cNvSpPr/>
            <p:nvPr/>
          </p:nvSpPr>
          <p:spPr>
            <a:xfrm>
              <a:off x="4043652" y="4782848"/>
              <a:ext cx="61451" cy="62924"/>
            </a:xfrm>
            <a:custGeom>
              <a:avLst/>
              <a:pathLst>
                <a:path w="61451" h="62924">
                  <a:moveTo>
                    <a:pt x="8075" y="0"/>
                  </a:moveTo>
                  <a:lnTo>
                    <a:pt x="61451" y="54649"/>
                  </a:lnTo>
                  <a:lnTo>
                    <a:pt x="52905" y="62924"/>
                  </a:lnTo>
                  <a:lnTo>
                    <a:pt x="0" y="781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20" name="pg2819"/>
            <p:cNvSpPr/>
            <p:nvPr/>
          </p:nvSpPr>
          <p:spPr>
            <a:xfrm>
              <a:off x="4051727" y="4774959"/>
              <a:ext cx="61850" cy="62537"/>
            </a:xfrm>
            <a:custGeom>
              <a:avLst/>
              <a:pathLst>
                <a:path w="61850" h="62537">
                  <a:moveTo>
                    <a:pt x="8007" y="0"/>
                  </a:moveTo>
                  <a:lnTo>
                    <a:pt x="61850" y="54189"/>
                  </a:lnTo>
                  <a:lnTo>
                    <a:pt x="53375" y="62537"/>
                  </a:lnTo>
                  <a:lnTo>
                    <a:pt x="0" y="788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21" name="pg2820"/>
            <p:cNvSpPr/>
            <p:nvPr/>
          </p:nvSpPr>
          <p:spPr>
            <a:xfrm>
              <a:off x="4059735" y="4767002"/>
              <a:ext cx="62244" cy="62146"/>
            </a:xfrm>
            <a:custGeom>
              <a:avLst/>
              <a:pathLst>
                <a:path w="62244" h="62146">
                  <a:moveTo>
                    <a:pt x="7939" y="0"/>
                  </a:moveTo>
                  <a:lnTo>
                    <a:pt x="62244" y="53726"/>
                  </a:lnTo>
                  <a:lnTo>
                    <a:pt x="53842" y="62146"/>
                  </a:lnTo>
                  <a:lnTo>
                    <a:pt x="0" y="795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22" name="pg2821"/>
            <p:cNvSpPr/>
            <p:nvPr/>
          </p:nvSpPr>
          <p:spPr>
            <a:xfrm>
              <a:off x="4067675" y="4758977"/>
              <a:ext cx="62634" cy="61750"/>
            </a:xfrm>
            <a:custGeom>
              <a:avLst/>
              <a:pathLst>
                <a:path w="62634" h="61750">
                  <a:moveTo>
                    <a:pt x="7871" y="0"/>
                  </a:moveTo>
                  <a:lnTo>
                    <a:pt x="62634" y="53258"/>
                  </a:lnTo>
                  <a:lnTo>
                    <a:pt x="54304" y="61750"/>
                  </a:lnTo>
                  <a:lnTo>
                    <a:pt x="0" y="802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23" name="pg2822"/>
            <p:cNvSpPr/>
            <p:nvPr/>
          </p:nvSpPr>
          <p:spPr>
            <a:xfrm>
              <a:off x="4075546" y="4750885"/>
              <a:ext cx="63020" cy="61350"/>
            </a:xfrm>
            <a:custGeom>
              <a:avLst/>
              <a:pathLst>
                <a:path w="63020" h="61350">
                  <a:moveTo>
                    <a:pt x="7802" y="0"/>
                  </a:moveTo>
                  <a:lnTo>
                    <a:pt x="63020" y="52787"/>
                  </a:lnTo>
                  <a:lnTo>
                    <a:pt x="54763" y="61350"/>
                  </a:lnTo>
                  <a:lnTo>
                    <a:pt x="0" y="809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24" name="pg2823"/>
            <p:cNvSpPr/>
            <p:nvPr/>
          </p:nvSpPr>
          <p:spPr>
            <a:xfrm>
              <a:off x="4083349" y="4742727"/>
              <a:ext cx="63401" cy="60945"/>
            </a:xfrm>
            <a:custGeom>
              <a:avLst/>
              <a:pathLst>
                <a:path w="63401" h="60945">
                  <a:moveTo>
                    <a:pt x="7732" y="0"/>
                  </a:moveTo>
                  <a:lnTo>
                    <a:pt x="63401" y="52312"/>
                  </a:lnTo>
                  <a:lnTo>
                    <a:pt x="55217" y="60945"/>
                  </a:lnTo>
                  <a:lnTo>
                    <a:pt x="0" y="815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25" name="pg2824"/>
            <p:cNvSpPr/>
            <p:nvPr/>
          </p:nvSpPr>
          <p:spPr>
            <a:xfrm>
              <a:off x="4091082" y="4734502"/>
              <a:ext cx="63777" cy="60536"/>
            </a:xfrm>
            <a:custGeom>
              <a:avLst/>
              <a:pathLst>
                <a:path w="63777" h="60536">
                  <a:moveTo>
                    <a:pt x="7662" y="0"/>
                  </a:moveTo>
                  <a:lnTo>
                    <a:pt x="63777" y="51832"/>
                  </a:lnTo>
                  <a:lnTo>
                    <a:pt x="55668" y="60536"/>
                  </a:lnTo>
                  <a:lnTo>
                    <a:pt x="0" y="822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26" name="pg2825"/>
            <p:cNvSpPr/>
            <p:nvPr/>
          </p:nvSpPr>
          <p:spPr>
            <a:xfrm>
              <a:off x="4098744" y="4726212"/>
              <a:ext cx="64148" cy="60122"/>
            </a:xfrm>
            <a:custGeom>
              <a:avLst/>
              <a:pathLst>
                <a:path w="64148" h="60122">
                  <a:moveTo>
                    <a:pt x="7591" y="0"/>
                  </a:moveTo>
                  <a:lnTo>
                    <a:pt x="64148" y="51350"/>
                  </a:lnTo>
                  <a:lnTo>
                    <a:pt x="56114" y="60122"/>
                  </a:lnTo>
                  <a:lnTo>
                    <a:pt x="0" y="828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27" name="pg2826"/>
            <p:cNvSpPr/>
            <p:nvPr/>
          </p:nvSpPr>
          <p:spPr>
            <a:xfrm>
              <a:off x="4106336" y="4717858"/>
              <a:ext cx="64515" cy="59704"/>
            </a:xfrm>
            <a:custGeom>
              <a:avLst/>
              <a:pathLst>
                <a:path w="64515" h="59704">
                  <a:moveTo>
                    <a:pt x="7520" y="0"/>
                  </a:moveTo>
                  <a:lnTo>
                    <a:pt x="64515" y="50863"/>
                  </a:lnTo>
                  <a:lnTo>
                    <a:pt x="56557" y="59704"/>
                  </a:lnTo>
                  <a:lnTo>
                    <a:pt x="0" y="835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28" name="pg2827"/>
            <p:cNvSpPr/>
            <p:nvPr/>
          </p:nvSpPr>
          <p:spPr>
            <a:xfrm>
              <a:off x="4113856" y="4709439"/>
              <a:ext cx="64877" cy="59282"/>
            </a:xfrm>
            <a:custGeom>
              <a:avLst/>
              <a:pathLst>
                <a:path w="64877" h="59282">
                  <a:moveTo>
                    <a:pt x="7448" y="0"/>
                  </a:moveTo>
                  <a:lnTo>
                    <a:pt x="64877" y="50372"/>
                  </a:lnTo>
                  <a:lnTo>
                    <a:pt x="56995" y="59282"/>
                  </a:lnTo>
                  <a:lnTo>
                    <a:pt x="0" y="841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29" name="pg2828"/>
            <p:cNvSpPr/>
            <p:nvPr/>
          </p:nvSpPr>
          <p:spPr>
            <a:xfrm>
              <a:off x="4121305" y="4700956"/>
              <a:ext cx="65234" cy="58855"/>
            </a:xfrm>
            <a:custGeom>
              <a:avLst/>
              <a:pathLst>
                <a:path w="65234" h="58855">
                  <a:moveTo>
                    <a:pt x="7376" y="0"/>
                  </a:moveTo>
                  <a:lnTo>
                    <a:pt x="65234" y="49878"/>
                  </a:lnTo>
                  <a:lnTo>
                    <a:pt x="57429" y="58855"/>
                  </a:lnTo>
                  <a:lnTo>
                    <a:pt x="0" y="848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30" name="pg2829"/>
            <p:cNvSpPr/>
            <p:nvPr/>
          </p:nvSpPr>
          <p:spPr>
            <a:xfrm>
              <a:off x="4128681" y="4692411"/>
              <a:ext cx="65587" cy="58424"/>
            </a:xfrm>
            <a:custGeom>
              <a:avLst/>
              <a:pathLst>
                <a:path w="65587" h="58424">
                  <a:moveTo>
                    <a:pt x="7303" y="0"/>
                  </a:moveTo>
                  <a:lnTo>
                    <a:pt x="65587" y="49381"/>
                  </a:lnTo>
                  <a:lnTo>
                    <a:pt x="57858" y="58424"/>
                  </a:lnTo>
                  <a:lnTo>
                    <a:pt x="0" y="854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31" name="pg2830"/>
            <p:cNvSpPr/>
            <p:nvPr/>
          </p:nvSpPr>
          <p:spPr>
            <a:xfrm>
              <a:off x="4135984" y="4683803"/>
              <a:ext cx="65934" cy="57988"/>
            </a:xfrm>
            <a:custGeom>
              <a:avLst/>
              <a:pathLst>
                <a:path w="65934" h="57988">
                  <a:moveTo>
                    <a:pt x="7229" y="0"/>
                  </a:moveTo>
                  <a:lnTo>
                    <a:pt x="65934" y="48879"/>
                  </a:lnTo>
                  <a:lnTo>
                    <a:pt x="58284" y="57988"/>
                  </a:lnTo>
                  <a:lnTo>
                    <a:pt x="0" y="860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32" name="pg2831"/>
            <p:cNvSpPr/>
            <p:nvPr/>
          </p:nvSpPr>
          <p:spPr>
            <a:xfrm>
              <a:off x="4143214" y="4675134"/>
              <a:ext cx="66277" cy="57548"/>
            </a:xfrm>
            <a:custGeom>
              <a:avLst/>
              <a:pathLst>
                <a:path w="66277" h="57548">
                  <a:moveTo>
                    <a:pt x="7155" y="0"/>
                  </a:moveTo>
                  <a:lnTo>
                    <a:pt x="66277" y="48374"/>
                  </a:lnTo>
                  <a:lnTo>
                    <a:pt x="58705" y="57548"/>
                  </a:lnTo>
                  <a:lnTo>
                    <a:pt x="0" y="866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33" name="pg2832"/>
            <p:cNvSpPr/>
            <p:nvPr/>
          </p:nvSpPr>
          <p:spPr>
            <a:xfrm>
              <a:off x="4150369" y="4666404"/>
              <a:ext cx="66615" cy="57104"/>
            </a:xfrm>
            <a:custGeom>
              <a:avLst/>
              <a:pathLst>
                <a:path w="66615" h="57104">
                  <a:moveTo>
                    <a:pt x="7080" y="0"/>
                  </a:moveTo>
                  <a:lnTo>
                    <a:pt x="66615" y="47866"/>
                  </a:lnTo>
                  <a:lnTo>
                    <a:pt x="59122" y="57104"/>
                  </a:lnTo>
                  <a:lnTo>
                    <a:pt x="0" y="873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34" name="pg2833"/>
            <p:cNvSpPr/>
            <p:nvPr/>
          </p:nvSpPr>
          <p:spPr>
            <a:xfrm>
              <a:off x="4157450" y="4657613"/>
              <a:ext cx="66948" cy="56656"/>
            </a:xfrm>
            <a:custGeom>
              <a:avLst/>
              <a:pathLst>
                <a:path w="66948" h="56656">
                  <a:moveTo>
                    <a:pt x="7005" y="0"/>
                  </a:moveTo>
                  <a:lnTo>
                    <a:pt x="66948" y="47354"/>
                  </a:lnTo>
                  <a:lnTo>
                    <a:pt x="59534" y="56656"/>
                  </a:lnTo>
                  <a:lnTo>
                    <a:pt x="0" y="879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35" name="pg2834"/>
            <p:cNvSpPr/>
            <p:nvPr/>
          </p:nvSpPr>
          <p:spPr>
            <a:xfrm>
              <a:off x="4164456" y="4648763"/>
              <a:ext cx="67276" cy="56204"/>
            </a:xfrm>
            <a:custGeom>
              <a:avLst/>
              <a:pathLst>
                <a:path w="67276" h="56204">
                  <a:moveTo>
                    <a:pt x="6930" y="0"/>
                  </a:moveTo>
                  <a:lnTo>
                    <a:pt x="67276" y="46838"/>
                  </a:lnTo>
                  <a:lnTo>
                    <a:pt x="59942" y="56204"/>
                  </a:lnTo>
                  <a:lnTo>
                    <a:pt x="0" y="885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36" name="pg2835"/>
            <p:cNvSpPr/>
            <p:nvPr/>
          </p:nvSpPr>
          <p:spPr>
            <a:xfrm>
              <a:off x="4171386" y="4639854"/>
              <a:ext cx="67599" cy="55747"/>
            </a:xfrm>
            <a:custGeom>
              <a:avLst/>
              <a:pathLst>
                <a:path w="67599" h="55747">
                  <a:moveTo>
                    <a:pt x="6854" y="0"/>
                  </a:moveTo>
                  <a:lnTo>
                    <a:pt x="67599" y="46319"/>
                  </a:lnTo>
                  <a:lnTo>
                    <a:pt x="60346" y="55747"/>
                  </a:lnTo>
                  <a:lnTo>
                    <a:pt x="0" y="890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37" name="pg2836"/>
            <p:cNvSpPr/>
            <p:nvPr/>
          </p:nvSpPr>
          <p:spPr>
            <a:xfrm>
              <a:off x="4178240" y="4630886"/>
              <a:ext cx="67918" cy="55287"/>
            </a:xfrm>
            <a:custGeom>
              <a:avLst/>
              <a:pathLst>
                <a:path w="67918" h="55287">
                  <a:moveTo>
                    <a:pt x="6777" y="0"/>
                  </a:moveTo>
                  <a:lnTo>
                    <a:pt x="67918" y="45797"/>
                  </a:lnTo>
                  <a:lnTo>
                    <a:pt x="60745" y="55287"/>
                  </a:lnTo>
                  <a:lnTo>
                    <a:pt x="0" y="896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38" name="pg2837"/>
            <p:cNvSpPr/>
            <p:nvPr/>
          </p:nvSpPr>
          <p:spPr>
            <a:xfrm>
              <a:off x="4185018" y="4621860"/>
              <a:ext cx="68231" cy="54822"/>
            </a:xfrm>
            <a:custGeom>
              <a:avLst/>
              <a:pathLst>
                <a:path w="68231" h="54822">
                  <a:moveTo>
                    <a:pt x="6700" y="0"/>
                  </a:moveTo>
                  <a:lnTo>
                    <a:pt x="68231" y="45271"/>
                  </a:lnTo>
                  <a:lnTo>
                    <a:pt x="61140" y="54822"/>
                  </a:lnTo>
                  <a:lnTo>
                    <a:pt x="0" y="90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39" name="pg2838"/>
            <p:cNvSpPr/>
            <p:nvPr/>
          </p:nvSpPr>
          <p:spPr>
            <a:xfrm>
              <a:off x="4191718" y="4612777"/>
              <a:ext cx="68539" cy="54354"/>
            </a:xfrm>
            <a:custGeom>
              <a:avLst/>
              <a:pathLst>
                <a:path w="68539" h="54354">
                  <a:moveTo>
                    <a:pt x="6622" y="0"/>
                  </a:moveTo>
                  <a:lnTo>
                    <a:pt x="68539" y="44742"/>
                  </a:lnTo>
                  <a:lnTo>
                    <a:pt x="61530" y="54354"/>
                  </a:lnTo>
                  <a:lnTo>
                    <a:pt x="0" y="908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40" name="pg2839"/>
            <p:cNvSpPr/>
            <p:nvPr/>
          </p:nvSpPr>
          <p:spPr>
            <a:xfrm>
              <a:off x="4198341" y="4603638"/>
              <a:ext cx="68842" cy="53881"/>
            </a:xfrm>
            <a:custGeom>
              <a:avLst/>
              <a:pathLst>
                <a:path w="68842" h="53881">
                  <a:moveTo>
                    <a:pt x="6544" y="0"/>
                  </a:moveTo>
                  <a:lnTo>
                    <a:pt x="68842" y="44209"/>
                  </a:lnTo>
                  <a:lnTo>
                    <a:pt x="61916" y="53881"/>
                  </a:lnTo>
                  <a:lnTo>
                    <a:pt x="0" y="913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41" name="pg2840"/>
            <p:cNvSpPr/>
            <p:nvPr/>
          </p:nvSpPr>
          <p:spPr>
            <a:xfrm>
              <a:off x="4204886" y="4594443"/>
              <a:ext cx="69140" cy="53404"/>
            </a:xfrm>
            <a:custGeom>
              <a:avLst/>
              <a:pathLst>
                <a:path w="69140" h="53404">
                  <a:moveTo>
                    <a:pt x="6466" y="0"/>
                  </a:moveTo>
                  <a:lnTo>
                    <a:pt x="69140" y="43674"/>
                  </a:lnTo>
                  <a:lnTo>
                    <a:pt x="62297" y="53404"/>
                  </a:lnTo>
                  <a:lnTo>
                    <a:pt x="0" y="919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42" name="pg2841"/>
            <p:cNvSpPr/>
            <p:nvPr/>
          </p:nvSpPr>
          <p:spPr>
            <a:xfrm>
              <a:off x="4211352" y="4585193"/>
              <a:ext cx="69433" cy="52924"/>
            </a:xfrm>
            <a:custGeom>
              <a:avLst/>
              <a:pathLst>
                <a:path w="69433" h="52924">
                  <a:moveTo>
                    <a:pt x="6387" y="0"/>
                  </a:moveTo>
                  <a:lnTo>
                    <a:pt x="69433" y="43135"/>
                  </a:lnTo>
                  <a:lnTo>
                    <a:pt x="62674" y="52924"/>
                  </a:lnTo>
                  <a:lnTo>
                    <a:pt x="0" y="925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43" name="pg2842"/>
            <p:cNvSpPr/>
            <p:nvPr/>
          </p:nvSpPr>
          <p:spPr>
            <a:xfrm>
              <a:off x="4217739" y="4575889"/>
              <a:ext cx="69721" cy="52439"/>
            </a:xfrm>
            <a:custGeom>
              <a:avLst/>
              <a:pathLst>
                <a:path w="69721" h="52439">
                  <a:moveTo>
                    <a:pt x="6307" y="0"/>
                  </a:moveTo>
                  <a:lnTo>
                    <a:pt x="69721" y="42593"/>
                  </a:lnTo>
                  <a:lnTo>
                    <a:pt x="63046" y="52439"/>
                  </a:lnTo>
                  <a:lnTo>
                    <a:pt x="0" y="930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44" name="pg2843"/>
            <p:cNvSpPr/>
            <p:nvPr/>
          </p:nvSpPr>
          <p:spPr>
            <a:xfrm>
              <a:off x="4224047" y="4566531"/>
              <a:ext cx="70004" cy="51951"/>
            </a:xfrm>
            <a:custGeom>
              <a:avLst/>
              <a:pathLst>
                <a:path w="70004" h="51951">
                  <a:moveTo>
                    <a:pt x="6227" y="0"/>
                  </a:moveTo>
                  <a:lnTo>
                    <a:pt x="70004" y="42048"/>
                  </a:lnTo>
                  <a:lnTo>
                    <a:pt x="63413" y="51951"/>
                  </a:lnTo>
                  <a:lnTo>
                    <a:pt x="0" y="935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45" name="pg2844"/>
            <p:cNvSpPr/>
            <p:nvPr/>
          </p:nvSpPr>
          <p:spPr>
            <a:xfrm>
              <a:off x="4230274" y="4557119"/>
              <a:ext cx="70281" cy="51459"/>
            </a:xfrm>
            <a:custGeom>
              <a:avLst/>
              <a:pathLst>
                <a:path w="70281" h="51459">
                  <a:moveTo>
                    <a:pt x="6147" y="0"/>
                  </a:moveTo>
                  <a:lnTo>
                    <a:pt x="70281" y="41500"/>
                  </a:lnTo>
                  <a:lnTo>
                    <a:pt x="63776" y="51459"/>
                  </a:lnTo>
                  <a:lnTo>
                    <a:pt x="0" y="941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46" name="pg2845"/>
            <p:cNvSpPr/>
            <p:nvPr/>
          </p:nvSpPr>
          <p:spPr>
            <a:xfrm>
              <a:off x="4236421" y="4547656"/>
              <a:ext cx="70554" cy="50963"/>
            </a:xfrm>
            <a:custGeom>
              <a:avLst/>
              <a:pathLst>
                <a:path w="70554" h="50963">
                  <a:moveTo>
                    <a:pt x="6066" y="0"/>
                  </a:moveTo>
                  <a:lnTo>
                    <a:pt x="70554" y="40948"/>
                  </a:lnTo>
                  <a:lnTo>
                    <a:pt x="64134" y="50963"/>
                  </a:lnTo>
                  <a:lnTo>
                    <a:pt x="0" y="946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47" name="pg2846"/>
            <p:cNvSpPr/>
            <p:nvPr/>
          </p:nvSpPr>
          <p:spPr>
            <a:xfrm>
              <a:off x="4242488" y="4538141"/>
              <a:ext cx="70821" cy="50463"/>
            </a:xfrm>
            <a:custGeom>
              <a:avLst/>
              <a:pathLst>
                <a:path w="70821" h="50463">
                  <a:moveTo>
                    <a:pt x="5984" y="0"/>
                  </a:moveTo>
                  <a:lnTo>
                    <a:pt x="70821" y="40394"/>
                  </a:lnTo>
                  <a:lnTo>
                    <a:pt x="64488" y="50463"/>
                  </a:lnTo>
                  <a:lnTo>
                    <a:pt x="0" y="951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48" name="pg2847"/>
            <p:cNvSpPr/>
            <p:nvPr/>
          </p:nvSpPr>
          <p:spPr>
            <a:xfrm>
              <a:off x="4248473" y="4528575"/>
              <a:ext cx="71083" cy="49960"/>
            </a:xfrm>
            <a:custGeom>
              <a:avLst/>
              <a:pathLst>
                <a:path w="71083" h="49960">
                  <a:moveTo>
                    <a:pt x="5903" y="0"/>
                  </a:moveTo>
                  <a:lnTo>
                    <a:pt x="71083" y="39837"/>
                  </a:lnTo>
                  <a:lnTo>
                    <a:pt x="64836" y="49960"/>
                  </a:lnTo>
                  <a:lnTo>
                    <a:pt x="0" y="956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49" name="pg2848"/>
            <p:cNvSpPr/>
            <p:nvPr/>
          </p:nvSpPr>
          <p:spPr>
            <a:xfrm>
              <a:off x="4254376" y="4518958"/>
              <a:ext cx="71340" cy="49453"/>
            </a:xfrm>
            <a:custGeom>
              <a:avLst/>
              <a:pathLst>
                <a:path w="71340" h="49453">
                  <a:moveTo>
                    <a:pt x="5820" y="0"/>
                  </a:moveTo>
                  <a:lnTo>
                    <a:pt x="71340" y="39277"/>
                  </a:lnTo>
                  <a:lnTo>
                    <a:pt x="65180" y="49453"/>
                  </a:lnTo>
                  <a:lnTo>
                    <a:pt x="0" y="961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50" name="pg2849"/>
            <p:cNvSpPr/>
            <p:nvPr/>
          </p:nvSpPr>
          <p:spPr>
            <a:xfrm>
              <a:off x="4260197" y="4509292"/>
              <a:ext cx="71592" cy="48942"/>
            </a:xfrm>
            <a:custGeom>
              <a:avLst/>
              <a:pathLst>
                <a:path w="71592" h="48942">
                  <a:moveTo>
                    <a:pt x="5738" y="0"/>
                  </a:moveTo>
                  <a:lnTo>
                    <a:pt x="71592" y="38713"/>
                  </a:lnTo>
                  <a:lnTo>
                    <a:pt x="65519" y="48942"/>
                  </a:lnTo>
                  <a:lnTo>
                    <a:pt x="0" y="966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51" name="pg2850"/>
            <p:cNvSpPr/>
            <p:nvPr/>
          </p:nvSpPr>
          <p:spPr>
            <a:xfrm>
              <a:off x="4265935" y="4499578"/>
              <a:ext cx="71838" cy="48428"/>
            </a:xfrm>
            <a:custGeom>
              <a:avLst/>
              <a:pathLst>
                <a:path w="71838" h="48428">
                  <a:moveTo>
                    <a:pt x="5655" y="0"/>
                  </a:moveTo>
                  <a:lnTo>
                    <a:pt x="71838" y="38148"/>
                  </a:lnTo>
                  <a:lnTo>
                    <a:pt x="65854" y="48428"/>
                  </a:lnTo>
                  <a:lnTo>
                    <a:pt x="0" y="971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52" name="pg2851"/>
            <p:cNvSpPr/>
            <p:nvPr/>
          </p:nvSpPr>
          <p:spPr>
            <a:xfrm>
              <a:off x="4271590" y="4489815"/>
              <a:ext cx="72079" cy="47910"/>
            </a:xfrm>
            <a:custGeom>
              <a:avLst/>
              <a:pathLst>
                <a:path w="72079" h="47910">
                  <a:moveTo>
                    <a:pt x="5571" y="0"/>
                  </a:moveTo>
                  <a:lnTo>
                    <a:pt x="72079" y="37579"/>
                  </a:lnTo>
                  <a:lnTo>
                    <a:pt x="66183" y="47910"/>
                  </a:lnTo>
                  <a:lnTo>
                    <a:pt x="0" y="976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53" name="pg2852"/>
            <p:cNvSpPr/>
            <p:nvPr/>
          </p:nvSpPr>
          <p:spPr>
            <a:xfrm>
              <a:off x="4277162" y="4480004"/>
              <a:ext cx="72315" cy="47389"/>
            </a:xfrm>
            <a:custGeom>
              <a:avLst/>
              <a:pathLst>
                <a:path w="72315" h="47389">
                  <a:moveTo>
                    <a:pt x="5487" y="0"/>
                  </a:moveTo>
                  <a:lnTo>
                    <a:pt x="72315" y="37007"/>
                  </a:lnTo>
                  <a:lnTo>
                    <a:pt x="66508" y="47389"/>
                  </a:lnTo>
                  <a:lnTo>
                    <a:pt x="0" y="981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54" name="pg2853"/>
            <p:cNvSpPr/>
            <p:nvPr/>
          </p:nvSpPr>
          <p:spPr>
            <a:xfrm>
              <a:off x="4282649" y="4470147"/>
              <a:ext cx="72546" cy="46864"/>
            </a:xfrm>
            <a:custGeom>
              <a:avLst/>
              <a:pathLst>
                <a:path w="72546" h="46864">
                  <a:moveTo>
                    <a:pt x="5403" y="0"/>
                  </a:moveTo>
                  <a:lnTo>
                    <a:pt x="72546" y="36433"/>
                  </a:lnTo>
                  <a:lnTo>
                    <a:pt x="66827" y="46864"/>
                  </a:lnTo>
                  <a:lnTo>
                    <a:pt x="0" y="985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55" name="pg2854"/>
            <p:cNvSpPr/>
            <p:nvPr/>
          </p:nvSpPr>
          <p:spPr>
            <a:xfrm>
              <a:off x="4288053" y="4460245"/>
              <a:ext cx="72771" cy="46336"/>
            </a:xfrm>
            <a:custGeom>
              <a:avLst/>
              <a:pathLst>
                <a:path w="72771" h="46336">
                  <a:moveTo>
                    <a:pt x="5318" y="0"/>
                  </a:moveTo>
                  <a:lnTo>
                    <a:pt x="72771" y="35856"/>
                  </a:lnTo>
                  <a:lnTo>
                    <a:pt x="67142" y="46336"/>
                  </a:lnTo>
                  <a:lnTo>
                    <a:pt x="0" y="990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56" name="pg2855"/>
            <p:cNvSpPr/>
            <p:nvPr/>
          </p:nvSpPr>
          <p:spPr>
            <a:xfrm>
              <a:off x="4293372" y="4450296"/>
              <a:ext cx="72990" cy="45804"/>
            </a:xfrm>
            <a:custGeom>
              <a:avLst/>
              <a:pathLst>
                <a:path w="72990" h="45804">
                  <a:moveTo>
                    <a:pt x="5233" y="0"/>
                  </a:moveTo>
                  <a:lnTo>
                    <a:pt x="72990" y="35277"/>
                  </a:lnTo>
                  <a:lnTo>
                    <a:pt x="67452" y="45804"/>
                  </a:lnTo>
                  <a:lnTo>
                    <a:pt x="0" y="994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57" name="pg2856"/>
            <p:cNvSpPr/>
            <p:nvPr/>
          </p:nvSpPr>
          <p:spPr>
            <a:xfrm>
              <a:off x="4298606" y="4440304"/>
              <a:ext cx="73205" cy="45269"/>
            </a:xfrm>
            <a:custGeom>
              <a:avLst/>
              <a:pathLst>
                <a:path w="73205" h="45269">
                  <a:moveTo>
                    <a:pt x="5148" y="0"/>
                  </a:moveTo>
                  <a:lnTo>
                    <a:pt x="73205" y="34695"/>
                  </a:lnTo>
                  <a:lnTo>
                    <a:pt x="67757" y="45269"/>
                  </a:lnTo>
                  <a:lnTo>
                    <a:pt x="0" y="999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58" name="pg2857"/>
            <p:cNvSpPr/>
            <p:nvPr/>
          </p:nvSpPr>
          <p:spPr>
            <a:xfrm>
              <a:off x="4303754" y="4430267"/>
              <a:ext cx="73414" cy="44731"/>
            </a:xfrm>
            <a:custGeom>
              <a:avLst/>
              <a:pathLst>
                <a:path w="73414" h="44731">
                  <a:moveTo>
                    <a:pt x="5062" y="0"/>
                  </a:moveTo>
                  <a:lnTo>
                    <a:pt x="73414" y="34110"/>
                  </a:lnTo>
                  <a:lnTo>
                    <a:pt x="68057" y="44731"/>
                  </a:lnTo>
                  <a:lnTo>
                    <a:pt x="0" y="1003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59" name="pg2858"/>
            <p:cNvSpPr/>
            <p:nvPr/>
          </p:nvSpPr>
          <p:spPr>
            <a:xfrm>
              <a:off x="4308816" y="4420188"/>
              <a:ext cx="73618" cy="44189"/>
            </a:xfrm>
            <a:custGeom>
              <a:avLst/>
              <a:pathLst>
                <a:path w="73618" h="44189">
                  <a:moveTo>
                    <a:pt x="4976" y="0"/>
                  </a:moveTo>
                  <a:lnTo>
                    <a:pt x="73618" y="33523"/>
                  </a:lnTo>
                  <a:lnTo>
                    <a:pt x="68352" y="44189"/>
                  </a:lnTo>
                  <a:lnTo>
                    <a:pt x="0" y="1007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60" name="pg2859"/>
            <p:cNvSpPr/>
            <p:nvPr/>
          </p:nvSpPr>
          <p:spPr>
            <a:xfrm>
              <a:off x="4313792" y="4410066"/>
              <a:ext cx="73816" cy="43645"/>
            </a:xfrm>
            <a:custGeom>
              <a:avLst/>
              <a:pathLst>
                <a:path w="73816" h="43645">
                  <a:moveTo>
                    <a:pt x="4889" y="0"/>
                  </a:moveTo>
                  <a:lnTo>
                    <a:pt x="73816" y="32933"/>
                  </a:lnTo>
                  <a:lnTo>
                    <a:pt x="68641" y="43645"/>
                  </a:lnTo>
                  <a:lnTo>
                    <a:pt x="0" y="1012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61" name="pg2860"/>
            <p:cNvSpPr/>
            <p:nvPr/>
          </p:nvSpPr>
          <p:spPr>
            <a:xfrm>
              <a:off x="4318682" y="4399903"/>
              <a:ext cx="74009" cy="43097"/>
            </a:xfrm>
            <a:custGeom>
              <a:avLst/>
              <a:pathLst>
                <a:path w="74009" h="43097">
                  <a:moveTo>
                    <a:pt x="4802" y="0"/>
                  </a:moveTo>
                  <a:lnTo>
                    <a:pt x="74009" y="32341"/>
                  </a:lnTo>
                  <a:lnTo>
                    <a:pt x="68926" y="43097"/>
                  </a:lnTo>
                  <a:lnTo>
                    <a:pt x="0" y="1016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62" name="pg2861"/>
            <p:cNvSpPr/>
            <p:nvPr/>
          </p:nvSpPr>
          <p:spPr>
            <a:xfrm>
              <a:off x="4323485" y="4389699"/>
              <a:ext cx="74196" cy="42545"/>
            </a:xfrm>
            <a:custGeom>
              <a:avLst/>
              <a:pathLst>
                <a:path w="74196" h="42545">
                  <a:moveTo>
                    <a:pt x="4715" y="0"/>
                  </a:moveTo>
                  <a:lnTo>
                    <a:pt x="74196" y="31747"/>
                  </a:lnTo>
                  <a:lnTo>
                    <a:pt x="69206" y="42545"/>
                  </a:lnTo>
                  <a:lnTo>
                    <a:pt x="0" y="1020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63" name="pg2862"/>
            <p:cNvSpPr/>
            <p:nvPr/>
          </p:nvSpPr>
          <p:spPr>
            <a:xfrm>
              <a:off x="4328200" y="4379455"/>
              <a:ext cx="74378" cy="41991"/>
            </a:xfrm>
            <a:custGeom>
              <a:avLst/>
              <a:pathLst>
                <a:path w="74378" h="41991">
                  <a:moveTo>
                    <a:pt x="4627" y="0"/>
                  </a:moveTo>
                  <a:lnTo>
                    <a:pt x="74378" y="31150"/>
                  </a:lnTo>
                  <a:lnTo>
                    <a:pt x="69481" y="41991"/>
                  </a:lnTo>
                  <a:lnTo>
                    <a:pt x="0" y="1024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64" name="pg2863"/>
            <p:cNvSpPr/>
            <p:nvPr/>
          </p:nvSpPr>
          <p:spPr>
            <a:xfrm>
              <a:off x="4332828" y="4369171"/>
              <a:ext cx="74554" cy="41433"/>
            </a:xfrm>
            <a:custGeom>
              <a:avLst/>
              <a:pathLst>
                <a:path w="74554" h="41433">
                  <a:moveTo>
                    <a:pt x="4539" y="0"/>
                  </a:moveTo>
                  <a:lnTo>
                    <a:pt x="74554" y="30551"/>
                  </a:lnTo>
                  <a:lnTo>
                    <a:pt x="69750" y="41433"/>
                  </a:lnTo>
                  <a:lnTo>
                    <a:pt x="0" y="1028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65" name="pg2864"/>
            <p:cNvSpPr/>
            <p:nvPr/>
          </p:nvSpPr>
          <p:spPr>
            <a:xfrm>
              <a:off x="4337368" y="4358850"/>
              <a:ext cx="74725" cy="40873"/>
            </a:xfrm>
            <a:custGeom>
              <a:avLst/>
              <a:pathLst>
                <a:path w="74725" h="40873">
                  <a:moveTo>
                    <a:pt x="4451" y="0"/>
                  </a:moveTo>
                  <a:lnTo>
                    <a:pt x="74725" y="29950"/>
                  </a:lnTo>
                  <a:lnTo>
                    <a:pt x="70015" y="40873"/>
                  </a:lnTo>
                  <a:lnTo>
                    <a:pt x="0" y="1032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66" name="pg2865"/>
            <p:cNvSpPr/>
            <p:nvPr/>
          </p:nvSpPr>
          <p:spPr>
            <a:xfrm>
              <a:off x="4341819" y="4348490"/>
              <a:ext cx="74891" cy="40309"/>
            </a:xfrm>
            <a:custGeom>
              <a:avLst/>
              <a:pathLst>
                <a:path w="74891" h="40309">
                  <a:moveTo>
                    <a:pt x="4362" y="0"/>
                  </a:moveTo>
                  <a:lnTo>
                    <a:pt x="74891" y="29346"/>
                  </a:lnTo>
                  <a:lnTo>
                    <a:pt x="70274" y="40309"/>
                  </a:lnTo>
                  <a:lnTo>
                    <a:pt x="0" y="1035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67" name="pg2866"/>
            <p:cNvSpPr/>
            <p:nvPr/>
          </p:nvSpPr>
          <p:spPr>
            <a:xfrm>
              <a:off x="4346182" y="4338093"/>
              <a:ext cx="75051" cy="39743"/>
            </a:xfrm>
            <a:custGeom>
              <a:avLst/>
              <a:pathLst>
                <a:path w="75051" h="39743">
                  <a:moveTo>
                    <a:pt x="4273" y="0"/>
                  </a:moveTo>
                  <a:lnTo>
                    <a:pt x="75051" y="28741"/>
                  </a:lnTo>
                  <a:lnTo>
                    <a:pt x="70528" y="39743"/>
                  </a:lnTo>
                  <a:lnTo>
                    <a:pt x="0" y="1039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68" name="pg2867"/>
            <p:cNvSpPr/>
            <p:nvPr/>
          </p:nvSpPr>
          <p:spPr>
            <a:xfrm>
              <a:off x="4350456" y="4327660"/>
              <a:ext cx="75205" cy="39174"/>
            </a:xfrm>
            <a:custGeom>
              <a:avLst/>
              <a:pathLst>
                <a:path w="75205" h="39174">
                  <a:moveTo>
                    <a:pt x="4184" y="0"/>
                  </a:moveTo>
                  <a:lnTo>
                    <a:pt x="75205" y="28133"/>
                  </a:lnTo>
                  <a:lnTo>
                    <a:pt x="70777" y="39174"/>
                  </a:lnTo>
                  <a:lnTo>
                    <a:pt x="0" y="1043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69" name="pg2868"/>
            <p:cNvSpPr/>
            <p:nvPr/>
          </p:nvSpPr>
          <p:spPr>
            <a:xfrm>
              <a:off x="4354640" y="4317192"/>
              <a:ext cx="75354" cy="38601"/>
            </a:xfrm>
            <a:custGeom>
              <a:avLst/>
              <a:pathLst>
                <a:path w="75354" h="38601">
                  <a:moveTo>
                    <a:pt x="4095" y="0"/>
                  </a:moveTo>
                  <a:lnTo>
                    <a:pt x="75354" y="27523"/>
                  </a:lnTo>
                  <a:lnTo>
                    <a:pt x="71021" y="38601"/>
                  </a:lnTo>
                  <a:lnTo>
                    <a:pt x="0" y="1046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70" name="pg2869"/>
            <p:cNvSpPr/>
            <p:nvPr/>
          </p:nvSpPr>
          <p:spPr>
            <a:xfrm>
              <a:off x="4358735" y="4306689"/>
              <a:ext cx="75498" cy="38026"/>
            </a:xfrm>
            <a:custGeom>
              <a:avLst/>
              <a:pathLst>
                <a:path w="75498" h="38026">
                  <a:moveTo>
                    <a:pt x="4005" y="0"/>
                  </a:moveTo>
                  <a:lnTo>
                    <a:pt x="75498" y="26911"/>
                  </a:lnTo>
                  <a:lnTo>
                    <a:pt x="71259" y="38026"/>
                  </a:lnTo>
                  <a:lnTo>
                    <a:pt x="0" y="105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71" name="pg2870"/>
            <p:cNvSpPr/>
            <p:nvPr/>
          </p:nvSpPr>
          <p:spPr>
            <a:xfrm>
              <a:off x="4362741" y="4296151"/>
              <a:ext cx="75636" cy="37448"/>
            </a:xfrm>
            <a:custGeom>
              <a:avLst/>
              <a:pathLst>
                <a:path w="75636" h="37448">
                  <a:moveTo>
                    <a:pt x="3914" y="0"/>
                  </a:moveTo>
                  <a:lnTo>
                    <a:pt x="75636" y="26297"/>
                  </a:lnTo>
                  <a:lnTo>
                    <a:pt x="71493" y="37448"/>
                  </a:lnTo>
                  <a:lnTo>
                    <a:pt x="0" y="1053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72" name="pg2871"/>
            <p:cNvSpPr/>
            <p:nvPr/>
          </p:nvSpPr>
          <p:spPr>
            <a:xfrm>
              <a:off x="4366656" y="4285581"/>
              <a:ext cx="75768" cy="36868"/>
            </a:xfrm>
            <a:custGeom>
              <a:avLst/>
              <a:pathLst>
                <a:path w="75768" h="36868">
                  <a:moveTo>
                    <a:pt x="3824" y="0"/>
                  </a:moveTo>
                  <a:lnTo>
                    <a:pt x="75768" y="25682"/>
                  </a:lnTo>
                  <a:lnTo>
                    <a:pt x="71721" y="36868"/>
                  </a:lnTo>
                  <a:lnTo>
                    <a:pt x="0" y="1057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73" name="pg2872"/>
            <p:cNvSpPr/>
            <p:nvPr/>
          </p:nvSpPr>
          <p:spPr>
            <a:xfrm>
              <a:off x="4370480" y="4274978"/>
              <a:ext cx="75895" cy="36284"/>
            </a:xfrm>
            <a:custGeom>
              <a:avLst/>
              <a:pathLst>
                <a:path w="75895" h="36284">
                  <a:moveTo>
                    <a:pt x="3733" y="0"/>
                  </a:moveTo>
                  <a:lnTo>
                    <a:pt x="75895" y="25064"/>
                  </a:lnTo>
                  <a:lnTo>
                    <a:pt x="71944" y="36284"/>
                  </a:lnTo>
                  <a:lnTo>
                    <a:pt x="0" y="1060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74" name="pg2873"/>
            <p:cNvSpPr/>
            <p:nvPr/>
          </p:nvSpPr>
          <p:spPr>
            <a:xfrm>
              <a:off x="4374214" y="4264344"/>
              <a:ext cx="76016" cy="35698"/>
            </a:xfrm>
            <a:custGeom>
              <a:avLst/>
              <a:pathLst>
                <a:path w="76016" h="35698">
                  <a:moveTo>
                    <a:pt x="3642" y="0"/>
                  </a:moveTo>
                  <a:lnTo>
                    <a:pt x="76016" y="24445"/>
                  </a:lnTo>
                  <a:lnTo>
                    <a:pt x="72161" y="35698"/>
                  </a:lnTo>
                  <a:lnTo>
                    <a:pt x="0" y="1063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75" name="pg2874"/>
            <p:cNvSpPr/>
            <p:nvPr/>
          </p:nvSpPr>
          <p:spPr>
            <a:xfrm>
              <a:off x="4377856" y="4253679"/>
              <a:ext cx="76132" cy="35110"/>
            </a:xfrm>
            <a:custGeom>
              <a:avLst/>
              <a:pathLst>
                <a:path w="76132" h="35110">
                  <a:moveTo>
                    <a:pt x="3551" y="0"/>
                  </a:moveTo>
                  <a:lnTo>
                    <a:pt x="76132" y="23823"/>
                  </a:lnTo>
                  <a:lnTo>
                    <a:pt x="72373" y="35110"/>
                  </a:lnTo>
                  <a:lnTo>
                    <a:pt x="0" y="1066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76" name="pg2875"/>
            <p:cNvSpPr/>
            <p:nvPr/>
          </p:nvSpPr>
          <p:spPr>
            <a:xfrm>
              <a:off x="4381408" y="4242984"/>
              <a:ext cx="76242" cy="34519"/>
            </a:xfrm>
            <a:custGeom>
              <a:avLst/>
              <a:pathLst>
                <a:path w="76242" h="34519">
                  <a:moveTo>
                    <a:pt x="3459" y="0"/>
                  </a:moveTo>
                  <a:lnTo>
                    <a:pt x="76242" y="23200"/>
                  </a:lnTo>
                  <a:lnTo>
                    <a:pt x="72580" y="34519"/>
                  </a:lnTo>
                  <a:lnTo>
                    <a:pt x="0" y="106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77" name="pg2876"/>
            <p:cNvSpPr/>
            <p:nvPr/>
          </p:nvSpPr>
          <p:spPr>
            <a:xfrm>
              <a:off x="4384868" y="4232259"/>
              <a:ext cx="76346" cy="33925"/>
            </a:xfrm>
            <a:custGeom>
              <a:avLst/>
              <a:pathLst>
                <a:path w="76346" h="33925">
                  <a:moveTo>
                    <a:pt x="3368" y="0"/>
                  </a:moveTo>
                  <a:lnTo>
                    <a:pt x="76346" y="22576"/>
                  </a:lnTo>
                  <a:lnTo>
                    <a:pt x="72782" y="33925"/>
                  </a:lnTo>
                  <a:lnTo>
                    <a:pt x="0" y="1072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78" name="pg2877"/>
            <p:cNvSpPr/>
            <p:nvPr/>
          </p:nvSpPr>
          <p:spPr>
            <a:xfrm>
              <a:off x="4388236" y="4221507"/>
              <a:ext cx="76445" cy="33329"/>
            </a:xfrm>
            <a:custGeom>
              <a:avLst/>
              <a:pathLst>
                <a:path w="76445" h="33329">
                  <a:moveTo>
                    <a:pt x="3276" y="0"/>
                  </a:moveTo>
                  <a:lnTo>
                    <a:pt x="76445" y="21949"/>
                  </a:lnTo>
                  <a:lnTo>
                    <a:pt x="72978" y="33329"/>
                  </a:lnTo>
                  <a:lnTo>
                    <a:pt x="0" y="1075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79" name="pg2878"/>
            <p:cNvSpPr/>
            <p:nvPr/>
          </p:nvSpPr>
          <p:spPr>
            <a:xfrm>
              <a:off x="4391512" y="4210726"/>
              <a:ext cx="76538" cy="32730"/>
            </a:xfrm>
            <a:custGeom>
              <a:avLst/>
              <a:pathLst>
                <a:path w="76538" h="32730">
                  <a:moveTo>
                    <a:pt x="3183" y="0"/>
                  </a:moveTo>
                  <a:lnTo>
                    <a:pt x="76538" y="21321"/>
                  </a:lnTo>
                  <a:lnTo>
                    <a:pt x="73169" y="32730"/>
                  </a:lnTo>
                  <a:lnTo>
                    <a:pt x="0" y="1078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80" name="pg2879"/>
            <p:cNvSpPr/>
            <p:nvPr/>
          </p:nvSpPr>
          <p:spPr>
            <a:xfrm>
              <a:off x="4394696" y="4199918"/>
              <a:ext cx="76625" cy="32129"/>
            </a:xfrm>
            <a:custGeom>
              <a:avLst/>
              <a:pathLst>
                <a:path w="76625" h="32129">
                  <a:moveTo>
                    <a:pt x="3091" y="0"/>
                  </a:moveTo>
                  <a:lnTo>
                    <a:pt x="76625" y="20692"/>
                  </a:lnTo>
                  <a:lnTo>
                    <a:pt x="73354" y="32129"/>
                  </a:lnTo>
                  <a:lnTo>
                    <a:pt x="0" y="1080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81" name="pg2880"/>
            <p:cNvSpPr/>
            <p:nvPr/>
          </p:nvSpPr>
          <p:spPr>
            <a:xfrm>
              <a:off x="4397787" y="4189085"/>
              <a:ext cx="76707" cy="31525"/>
            </a:xfrm>
            <a:custGeom>
              <a:avLst/>
              <a:pathLst>
                <a:path w="76707" h="31525">
                  <a:moveTo>
                    <a:pt x="2998" y="0"/>
                  </a:moveTo>
                  <a:lnTo>
                    <a:pt x="76707" y="20061"/>
                  </a:lnTo>
                  <a:lnTo>
                    <a:pt x="73534" y="31525"/>
                  </a:lnTo>
                  <a:lnTo>
                    <a:pt x="0" y="1083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82" name="pg2881"/>
            <p:cNvSpPr/>
            <p:nvPr/>
          </p:nvSpPr>
          <p:spPr>
            <a:xfrm>
              <a:off x="4400785" y="4178226"/>
              <a:ext cx="76784" cy="30919"/>
            </a:xfrm>
            <a:custGeom>
              <a:avLst/>
              <a:pathLst>
                <a:path w="76784" h="30919">
                  <a:moveTo>
                    <a:pt x="2905" y="0"/>
                  </a:moveTo>
                  <a:lnTo>
                    <a:pt x="76784" y="19428"/>
                  </a:lnTo>
                  <a:lnTo>
                    <a:pt x="73709" y="30919"/>
                  </a:lnTo>
                  <a:lnTo>
                    <a:pt x="0" y="1085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83" name="pg2882"/>
            <p:cNvSpPr/>
            <p:nvPr/>
          </p:nvSpPr>
          <p:spPr>
            <a:xfrm>
              <a:off x="4403691" y="4167342"/>
              <a:ext cx="76854" cy="30311"/>
            </a:xfrm>
            <a:custGeom>
              <a:avLst/>
              <a:pathLst>
                <a:path w="76854" h="30311">
                  <a:moveTo>
                    <a:pt x="2812" y="0"/>
                  </a:moveTo>
                  <a:lnTo>
                    <a:pt x="76854" y="18794"/>
                  </a:lnTo>
                  <a:lnTo>
                    <a:pt x="73878" y="30311"/>
                  </a:lnTo>
                  <a:lnTo>
                    <a:pt x="0" y="1088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84" name="pg2883"/>
            <p:cNvSpPr/>
            <p:nvPr/>
          </p:nvSpPr>
          <p:spPr>
            <a:xfrm>
              <a:off x="4406503" y="4156435"/>
              <a:ext cx="76919" cy="29701"/>
            </a:xfrm>
            <a:custGeom>
              <a:avLst/>
              <a:pathLst>
                <a:path w="76919" h="29701">
                  <a:moveTo>
                    <a:pt x="2718" y="0"/>
                  </a:moveTo>
                  <a:lnTo>
                    <a:pt x="76919" y="18159"/>
                  </a:lnTo>
                  <a:lnTo>
                    <a:pt x="74042" y="29701"/>
                  </a:lnTo>
                  <a:lnTo>
                    <a:pt x="0" y="1090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85" name="pg2884"/>
            <p:cNvSpPr/>
            <p:nvPr/>
          </p:nvSpPr>
          <p:spPr>
            <a:xfrm>
              <a:off x="4409222" y="4145505"/>
              <a:ext cx="76979" cy="29089"/>
            </a:xfrm>
            <a:custGeom>
              <a:avLst/>
              <a:pathLst>
                <a:path w="76979" h="29089">
                  <a:moveTo>
                    <a:pt x="2625" y="0"/>
                  </a:moveTo>
                  <a:lnTo>
                    <a:pt x="76979" y="17522"/>
                  </a:lnTo>
                  <a:lnTo>
                    <a:pt x="74200" y="29089"/>
                  </a:lnTo>
                  <a:lnTo>
                    <a:pt x="0" y="1093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86" name="pg2885"/>
            <p:cNvSpPr/>
            <p:nvPr/>
          </p:nvSpPr>
          <p:spPr>
            <a:xfrm>
              <a:off x="4411847" y="4134553"/>
              <a:ext cx="77032" cy="28474"/>
            </a:xfrm>
            <a:custGeom>
              <a:avLst/>
              <a:pathLst>
                <a:path w="77032" h="28474">
                  <a:moveTo>
                    <a:pt x="2531" y="0"/>
                  </a:moveTo>
                  <a:lnTo>
                    <a:pt x="77032" y="16884"/>
                  </a:lnTo>
                  <a:lnTo>
                    <a:pt x="74353" y="28474"/>
                  </a:lnTo>
                  <a:lnTo>
                    <a:pt x="0" y="1095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87" name="pg2886"/>
            <p:cNvSpPr/>
            <p:nvPr/>
          </p:nvSpPr>
          <p:spPr>
            <a:xfrm>
              <a:off x="4414379" y="4123580"/>
              <a:ext cx="77080" cy="27857"/>
            </a:xfrm>
            <a:custGeom>
              <a:avLst/>
              <a:pathLst>
                <a:path w="77080" h="27857">
                  <a:moveTo>
                    <a:pt x="2437" y="0"/>
                  </a:moveTo>
                  <a:lnTo>
                    <a:pt x="77080" y="16245"/>
                  </a:lnTo>
                  <a:lnTo>
                    <a:pt x="74501" y="27857"/>
                  </a:lnTo>
                  <a:lnTo>
                    <a:pt x="0" y="1097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88" name="pg2887"/>
            <p:cNvSpPr/>
            <p:nvPr/>
          </p:nvSpPr>
          <p:spPr>
            <a:xfrm>
              <a:off x="4416816" y="4112586"/>
              <a:ext cx="77123" cy="27239"/>
            </a:xfrm>
            <a:custGeom>
              <a:avLst/>
              <a:pathLst>
                <a:path w="77123" h="27239">
                  <a:moveTo>
                    <a:pt x="2343" y="0"/>
                  </a:moveTo>
                  <a:lnTo>
                    <a:pt x="77123" y="15604"/>
                  </a:lnTo>
                  <a:lnTo>
                    <a:pt x="74643" y="27239"/>
                  </a:lnTo>
                  <a:lnTo>
                    <a:pt x="0" y="1099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89" name="pg2888"/>
            <p:cNvSpPr/>
            <p:nvPr/>
          </p:nvSpPr>
          <p:spPr>
            <a:xfrm>
              <a:off x="4419160" y="4101572"/>
              <a:ext cx="77159" cy="26618"/>
            </a:xfrm>
            <a:custGeom>
              <a:avLst/>
              <a:pathLst>
                <a:path w="77159" h="26618">
                  <a:moveTo>
                    <a:pt x="2249" y="0"/>
                  </a:moveTo>
                  <a:lnTo>
                    <a:pt x="77159" y="14963"/>
                  </a:lnTo>
                  <a:lnTo>
                    <a:pt x="74779" y="26618"/>
                  </a:lnTo>
                  <a:lnTo>
                    <a:pt x="0" y="1101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90" name="pg2889"/>
            <p:cNvSpPr/>
            <p:nvPr/>
          </p:nvSpPr>
          <p:spPr>
            <a:xfrm>
              <a:off x="4421409" y="4090540"/>
              <a:ext cx="77190" cy="25995"/>
            </a:xfrm>
            <a:custGeom>
              <a:avLst/>
              <a:pathLst>
                <a:path w="77190" h="25995">
                  <a:moveTo>
                    <a:pt x="2154" y="0"/>
                  </a:moveTo>
                  <a:lnTo>
                    <a:pt x="77190" y="14320"/>
                  </a:lnTo>
                  <a:lnTo>
                    <a:pt x="74910" y="25995"/>
                  </a:lnTo>
                  <a:lnTo>
                    <a:pt x="0" y="1103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91" name="pg2890"/>
            <p:cNvSpPr/>
            <p:nvPr/>
          </p:nvSpPr>
          <p:spPr>
            <a:xfrm>
              <a:off x="4423563" y="4079489"/>
              <a:ext cx="77216" cy="25371"/>
            </a:xfrm>
            <a:custGeom>
              <a:avLst/>
              <a:pathLst>
                <a:path w="77216" h="25371">
                  <a:moveTo>
                    <a:pt x="2059" y="0"/>
                  </a:moveTo>
                  <a:lnTo>
                    <a:pt x="77216" y="13676"/>
                  </a:lnTo>
                  <a:lnTo>
                    <a:pt x="75036" y="25371"/>
                  </a:lnTo>
                  <a:lnTo>
                    <a:pt x="0" y="1105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92" name="pg2891"/>
            <p:cNvSpPr/>
            <p:nvPr/>
          </p:nvSpPr>
          <p:spPr>
            <a:xfrm>
              <a:off x="4425623" y="4068422"/>
              <a:ext cx="77235" cy="24744"/>
            </a:xfrm>
            <a:custGeom>
              <a:avLst/>
              <a:pathLst>
                <a:path w="77235" h="24744">
                  <a:moveTo>
                    <a:pt x="1965" y="0"/>
                  </a:moveTo>
                  <a:lnTo>
                    <a:pt x="77235" y="13032"/>
                  </a:lnTo>
                  <a:lnTo>
                    <a:pt x="75156" y="24744"/>
                  </a:lnTo>
                  <a:lnTo>
                    <a:pt x="0" y="1106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93" name="pg2892"/>
            <p:cNvSpPr/>
            <p:nvPr/>
          </p:nvSpPr>
          <p:spPr>
            <a:xfrm>
              <a:off x="4427588" y="4057337"/>
              <a:ext cx="77249" cy="24116"/>
            </a:xfrm>
            <a:custGeom>
              <a:avLst/>
              <a:pathLst>
                <a:path w="77249" h="24116">
                  <a:moveTo>
                    <a:pt x="1870" y="0"/>
                  </a:moveTo>
                  <a:lnTo>
                    <a:pt x="77249" y="12386"/>
                  </a:lnTo>
                  <a:lnTo>
                    <a:pt x="75270" y="24116"/>
                  </a:lnTo>
                  <a:lnTo>
                    <a:pt x="0" y="1108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94" name="pg2893"/>
            <p:cNvSpPr/>
            <p:nvPr/>
          </p:nvSpPr>
          <p:spPr>
            <a:xfrm>
              <a:off x="4429459" y="4046237"/>
              <a:ext cx="77258" cy="23486"/>
            </a:xfrm>
            <a:custGeom>
              <a:avLst/>
              <a:pathLst>
                <a:path w="77258" h="23486">
                  <a:moveTo>
                    <a:pt x="1775" y="0"/>
                  </a:moveTo>
                  <a:lnTo>
                    <a:pt x="77258" y="11739"/>
                  </a:lnTo>
                  <a:lnTo>
                    <a:pt x="75379" y="23486"/>
                  </a:lnTo>
                  <a:lnTo>
                    <a:pt x="0" y="1109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95" name="pg2894"/>
            <p:cNvSpPr/>
            <p:nvPr/>
          </p:nvSpPr>
          <p:spPr>
            <a:xfrm>
              <a:off x="4431234" y="4035123"/>
              <a:ext cx="77260" cy="22854"/>
            </a:xfrm>
            <a:custGeom>
              <a:avLst/>
              <a:pathLst>
                <a:path w="77260" h="22854">
                  <a:moveTo>
                    <a:pt x="1679" y="0"/>
                  </a:moveTo>
                  <a:lnTo>
                    <a:pt x="77260" y="11092"/>
                  </a:lnTo>
                  <a:lnTo>
                    <a:pt x="75483" y="22854"/>
                  </a:lnTo>
                  <a:lnTo>
                    <a:pt x="0" y="1111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96" name="pg2895"/>
            <p:cNvSpPr/>
            <p:nvPr/>
          </p:nvSpPr>
          <p:spPr>
            <a:xfrm>
              <a:off x="4432914" y="4023994"/>
              <a:ext cx="77257" cy="22221"/>
            </a:xfrm>
            <a:custGeom>
              <a:avLst/>
              <a:pathLst>
                <a:path w="77257" h="22221">
                  <a:moveTo>
                    <a:pt x="1584" y="0"/>
                  </a:moveTo>
                  <a:lnTo>
                    <a:pt x="77257" y="10444"/>
                  </a:lnTo>
                  <a:lnTo>
                    <a:pt x="75580" y="22221"/>
                  </a:lnTo>
                  <a:lnTo>
                    <a:pt x="0" y="1112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97" name="pg2896"/>
            <p:cNvSpPr/>
            <p:nvPr/>
          </p:nvSpPr>
          <p:spPr>
            <a:xfrm>
              <a:off x="4434498" y="4012852"/>
              <a:ext cx="77249" cy="21585"/>
            </a:xfrm>
            <a:custGeom>
              <a:avLst/>
              <a:pathLst>
                <a:path w="77249" h="21585">
                  <a:moveTo>
                    <a:pt x="1489" y="0"/>
                  </a:moveTo>
                  <a:lnTo>
                    <a:pt x="77249" y="9795"/>
                  </a:lnTo>
                  <a:lnTo>
                    <a:pt x="75673" y="21585"/>
                  </a:lnTo>
                  <a:lnTo>
                    <a:pt x="0" y="1114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98" name="pg2897"/>
            <p:cNvSpPr/>
            <p:nvPr/>
          </p:nvSpPr>
          <p:spPr>
            <a:xfrm>
              <a:off x="4435987" y="4001698"/>
              <a:ext cx="77234" cy="20949"/>
            </a:xfrm>
            <a:custGeom>
              <a:avLst/>
              <a:pathLst>
                <a:path w="77234" h="20949">
                  <a:moveTo>
                    <a:pt x="1393" y="0"/>
                  </a:moveTo>
                  <a:lnTo>
                    <a:pt x="77234" y="9145"/>
                  </a:lnTo>
                  <a:lnTo>
                    <a:pt x="75760" y="20949"/>
                  </a:lnTo>
                  <a:lnTo>
                    <a:pt x="0" y="1115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99" name="pg2898"/>
            <p:cNvSpPr/>
            <p:nvPr/>
          </p:nvSpPr>
          <p:spPr>
            <a:xfrm>
              <a:off x="4437381" y="3990532"/>
              <a:ext cx="77214" cy="20311"/>
            </a:xfrm>
            <a:custGeom>
              <a:avLst/>
              <a:pathLst>
                <a:path w="77214" h="20311">
                  <a:moveTo>
                    <a:pt x="1297" y="0"/>
                  </a:moveTo>
                  <a:lnTo>
                    <a:pt x="77214" y="8494"/>
                  </a:lnTo>
                  <a:lnTo>
                    <a:pt x="75841" y="20311"/>
                  </a:lnTo>
                  <a:lnTo>
                    <a:pt x="0" y="1116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00" name="pg2899"/>
            <p:cNvSpPr/>
            <p:nvPr/>
          </p:nvSpPr>
          <p:spPr>
            <a:xfrm>
              <a:off x="4438679" y="3979356"/>
              <a:ext cx="77188" cy="19671"/>
            </a:xfrm>
            <a:custGeom>
              <a:avLst/>
              <a:pathLst>
                <a:path w="77188" h="19671">
                  <a:moveTo>
                    <a:pt x="1202" y="0"/>
                  </a:moveTo>
                  <a:lnTo>
                    <a:pt x="77188" y="7843"/>
                  </a:lnTo>
                  <a:lnTo>
                    <a:pt x="75916" y="19671"/>
                  </a:lnTo>
                  <a:lnTo>
                    <a:pt x="0" y="1117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01" name="pg2900"/>
            <p:cNvSpPr/>
            <p:nvPr/>
          </p:nvSpPr>
          <p:spPr>
            <a:xfrm>
              <a:off x="4439881" y="3968170"/>
              <a:ext cx="77157" cy="19030"/>
            </a:xfrm>
            <a:custGeom>
              <a:avLst/>
              <a:pathLst>
                <a:path w="77157" h="19030">
                  <a:moveTo>
                    <a:pt x="1106" y="0"/>
                  </a:moveTo>
                  <a:lnTo>
                    <a:pt x="77157" y="7192"/>
                  </a:lnTo>
                  <a:lnTo>
                    <a:pt x="75986" y="19030"/>
                  </a:lnTo>
                  <a:lnTo>
                    <a:pt x="0" y="1118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02" name="pg2901"/>
            <p:cNvSpPr/>
            <p:nvPr/>
          </p:nvSpPr>
          <p:spPr>
            <a:xfrm>
              <a:off x="4440987" y="3956974"/>
              <a:ext cx="77120" cy="18387"/>
            </a:xfrm>
            <a:custGeom>
              <a:avLst/>
              <a:pathLst>
                <a:path w="77120" h="18387">
                  <a:moveTo>
                    <a:pt x="1010" y="0"/>
                  </a:moveTo>
                  <a:lnTo>
                    <a:pt x="77120" y="6540"/>
                  </a:lnTo>
                  <a:lnTo>
                    <a:pt x="76051" y="18387"/>
                  </a:lnTo>
                  <a:lnTo>
                    <a:pt x="0" y="111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03" name="pg2902"/>
            <p:cNvSpPr/>
            <p:nvPr/>
          </p:nvSpPr>
          <p:spPr>
            <a:xfrm>
              <a:off x="4441998" y="3945771"/>
              <a:ext cx="77077" cy="17743"/>
            </a:xfrm>
            <a:custGeom>
              <a:avLst/>
              <a:pathLst>
                <a:path w="77077" h="17743">
                  <a:moveTo>
                    <a:pt x="914" y="0"/>
                  </a:moveTo>
                  <a:lnTo>
                    <a:pt x="77077" y="5887"/>
                  </a:lnTo>
                  <a:lnTo>
                    <a:pt x="76110" y="17743"/>
                  </a:lnTo>
                  <a:lnTo>
                    <a:pt x="0" y="112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04" name="pg2903"/>
            <p:cNvSpPr/>
            <p:nvPr/>
          </p:nvSpPr>
          <p:spPr>
            <a:xfrm>
              <a:off x="4442912" y="3934560"/>
              <a:ext cx="77029" cy="17098"/>
            </a:xfrm>
            <a:custGeom>
              <a:avLst/>
              <a:pathLst>
                <a:path w="77029" h="17098">
                  <a:moveTo>
                    <a:pt x="818" y="0"/>
                  </a:moveTo>
                  <a:lnTo>
                    <a:pt x="77029" y="5234"/>
                  </a:lnTo>
                  <a:lnTo>
                    <a:pt x="76163" y="17098"/>
                  </a:lnTo>
                  <a:lnTo>
                    <a:pt x="0" y="1121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05" name="pg2904"/>
            <p:cNvSpPr/>
            <p:nvPr/>
          </p:nvSpPr>
          <p:spPr>
            <a:xfrm>
              <a:off x="4443730" y="3923342"/>
              <a:ext cx="76975" cy="16452"/>
            </a:xfrm>
            <a:custGeom>
              <a:avLst/>
              <a:pathLst>
                <a:path w="76975" h="16452">
                  <a:moveTo>
                    <a:pt x="722" y="0"/>
                  </a:moveTo>
                  <a:lnTo>
                    <a:pt x="76975" y="4580"/>
                  </a:lnTo>
                  <a:lnTo>
                    <a:pt x="76211" y="16452"/>
                  </a:lnTo>
                  <a:lnTo>
                    <a:pt x="0" y="1121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06" name="pg2905"/>
            <p:cNvSpPr/>
            <p:nvPr/>
          </p:nvSpPr>
          <p:spPr>
            <a:xfrm>
              <a:off x="4444452" y="3912119"/>
              <a:ext cx="76915" cy="15804"/>
            </a:xfrm>
            <a:custGeom>
              <a:avLst/>
              <a:pathLst>
                <a:path w="76915" h="15804">
                  <a:moveTo>
                    <a:pt x="625" y="0"/>
                  </a:moveTo>
                  <a:lnTo>
                    <a:pt x="76915" y="3927"/>
                  </a:lnTo>
                  <a:lnTo>
                    <a:pt x="76253" y="15804"/>
                  </a:lnTo>
                  <a:lnTo>
                    <a:pt x="0" y="1122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07" name="pg2906"/>
            <p:cNvSpPr/>
            <p:nvPr/>
          </p:nvSpPr>
          <p:spPr>
            <a:xfrm>
              <a:off x="4445078" y="3900890"/>
              <a:ext cx="76850" cy="15155"/>
            </a:xfrm>
            <a:custGeom>
              <a:avLst/>
              <a:pathLst>
                <a:path w="76850" h="15155">
                  <a:moveTo>
                    <a:pt x="529" y="0"/>
                  </a:moveTo>
                  <a:lnTo>
                    <a:pt x="76850" y="3273"/>
                  </a:lnTo>
                  <a:lnTo>
                    <a:pt x="76289" y="15155"/>
                  </a:lnTo>
                  <a:lnTo>
                    <a:pt x="0" y="1122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08" name="pg2907"/>
            <p:cNvSpPr/>
            <p:nvPr/>
          </p:nvSpPr>
          <p:spPr>
            <a:xfrm>
              <a:off x="4445608" y="3889658"/>
              <a:ext cx="76779" cy="14505"/>
            </a:xfrm>
            <a:custGeom>
              <a:avLst/>
              <a:pathLst>
                <a:path w="76779" h="14505">
                  <a:moveTo>
                    <a:pt x="433" y="0"/>
                  </a:moveTo>
                  <a:lnTo>
                    <a:pt x="76779" y="2618"/>
                  </a:lnTo>
                  <a:lnTo>
                    <a:pt x="76320" y="14505"/>
                  </a:lnTo>
                  <a:lnTo>
                    <a:pt x="0" y="1123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09" name="pg2908"/>
            <p:cNvSpPr/>
            <p:nvPr/>
          </p:nvSpPr>
          <p:spPr>
            <a:xfrm>
              <a:off x="4446042" y="3878422"/>
              <a:ext cx="76702" cy="13854"/>
            </a:xfrm>
            <a:custGeom>
              <a:avLst/>
              <a:pathLst>
                <a:path w="76702" h="13854">
                  <a:moveTo>
                    <a:pt x="337" y="0"/>
                  </a:moveTo>
                  <a:lnTo>
                    <a:pt x="76702" y="1964"/>
                  </a:lnTo>
                  <a:lnTo>
                    <a:pt x="76345" y="13854"/>
                  </a:lnTo>
                  <a:lnTo>
                    <a:pt x="0" y="1123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10" name="pg2909"/>
            <p:cNvSpPr/>
            <p:nvPr/>
          </p:nvSpPr>
          <p:spPr>
            <a:xfrm>
              <a:off x="4446379" y="3867183"/>
              <a:ext cx="76620" cy="13202"/>
            </a:xfrm>
            <a:custGeom>
              <a:avLst/>
              <a:pathLst>
                <a:path w="76620" h="13202">
                  <a:moveTo>
                    <a:pt x="240" y="0"/>
                  </a:moveTo>
                  <a:lnTo>
                    <a:pt x="76620" y="1309"/>
                  </a:lnTo>
                  <a:lnTo>
                    <a:pt x="76365" y="13202"/>
                  </a:lnTo>
                  <a:lnTo>
                    <a:pt x="0" y="1123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11" name="pg2910"/>
            <p:cNvSpPr/>
            <p:nvPr/>
          </p:nvSpPr>
          <p:spPr>
            <a:xfrm>
              <a:off x="4446620" y="3855944"/>
              <a:ext cx="76532" cy="12549"/>
            </a:xfrm>
            <a:custGeom>
              <a:avLst/>
              <a:pathLst>
                <a:path w="76532" h="12549">
                  <a:moveTo>
                    <a:pt x="144" y="0"/>
                  </a:moveTo>
                  <a:lnTo>
                    <a:pt x="76532" y="654"/>
                  </a:lnTo>
                  <a:lnTo>
                    <a:pt x="76379" y="12549"/>
                  </a:lnTo>
                  <a:lnTo>
                    <a:pt x="0" y="1123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12" name="pg2911"/>
            <p:cNvSpPr/>
            <p:nvPr/>
          </p:nvSpPr>
          <p:spPr>
            <a:xfrm>
              <a:off x="4446764" y="3844703"/>
              <a:ext cx="76438" cy="11895"/>
            </a:xfrm>
            <a:custGeom>
              <a:avLst/>
              <a:pathLst>
                <a:path w="76438" h="11895">
                  <a:moveTo>
                    <a:pt x="48" y="0"/>
                  </a:moveTo>
                  <a:lnTo>
                    <a:pt x="76438" y="0"/>
                  </a:lnTo>
                  <a:lnTo>
                    <a:pt x="76387" y="11895"/>
                  </a:lnTo>
                  <a:lnTo>
                    <a:pt x="0" y="1124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13" name="pg2912"/>
            <p:cNvSpPr/>
            <p:nvPr/>
          </p:nvSpPr>
          <p:spPr>
            <a:xfrm>
              <a:off x="4523152" y="3832152"/>
              <a:ext cx="76441" cy="12550"/>
            </a:xfrm>
            <a:custGeom>
              <a:avLst/>
              <a:pathLst>
                <a:path w="76441" h="12550">
                  <a:moveTo>
                    <a:pt x="0" y="654"/>
                  </a:moveTo>
                  <a:lnTo>
                    <a:pt x="76387" y="0"/>
                  </a:lnTo>
                  <a:lnTo>
                    <a:pt x="76441" y="12550"/>
                  </a:lnTo>
                  <a:lnTo>
                    <a:pt x="50" y="1255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14" name="pg2913"/>
            <p:cNvSpPr/>
            <p:nvPr/>
          </p:nvSpPr>
          <p:spPr>
            <a:xfrm>
              <a:off x="4522999" y="3819603"/>
              <a:ext cx="76540" cy="13204"/>
            </a:xfrm>
            <a:custGeom>
              <a:avLst/>
              <a:pathLst>
                <a:path w="76540" h="13204">
                  <a:moveTo>
                    <a:pt x="0" y="1309"/>
                  </a:moveTo>
                  <a:lnTo>
                    <a:pt x="76379" y="0"/>
                  </a:lnTo>
                  <a:lnTo>
                    <a:pt x="76540" y="12549"/>
                  </a:lnTo>
                  <a:lnTo>
                    <a:pt x="152" y="13204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15" name="pg2914"/>
            <p:cNvSpPr/>
            <p:nvPr/>
          </p:nvSpPr>
          <p:spPr>
            <a:xfrm>
              <a:off x="4522744" y="3807055"/>
              <a:ext cx="76634" cy="13857"/>
            </a:xfrm>
            <a:custGeom>
              <a:avLst/>
              <a:pathLst>
                <a:path w="76634" h="13857">
                  <a:moveTo>
                    <a:pt x="0" y="1964"/>
                  </a:moveTo>
                  <a:lnTo>
                    <a:pt x="76365" y="0"/>
                  </a:lnTo>
                  <a:lnTo>
                    <a:pt x="76634" y="12547"/>
                  </a:lnTo>
                  <a:lnTo>
                    <a:pt x="254" y="1385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16" name="pg2915"/>
            <p:cNvSpPr/>
            <p:nvPr/>
          </p:nvSpPr>
          <p:spPr>
            <a:xfrm>
              <a:off x="4522387" y="3794510"/>
              <a:ext cx="76722" cy="14509"/>
            </a:xfrm>
            <a:custGeom>
              <a:avLst/>
              <a:pathLst>
                <a:path w="76722" h="14509">
                  <a:moveTo>
                    <a:pt x="0" y="2618"/>
                  </a:moveTo>
                  <a:lnTo>
                    <a:pt x="76345" y="0"/>
                  </a:lnTo>
                  <a:lnTo>
                    <a:pt x="76722" y="12544"/>
                  </a:lnTo>
                  <a:lnTo>
                    <a:pt x="356" y="145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17" name="pg2916"/>
            <p:cNvSpPr/>
            <p:nvPr/>
          </p:nvSpPr>
          <p:spPr>
            <a:xfrm>
              <a:off x="4521929" y="3781969"/>
              <a:ext cx="76804" cy="15159"/>
            </a:xfrm>
            <a:custGeom>
              <a:avLst/>
              <a:pathLst>
                <a:path w="76804" h="15159">
                  <a:moveTo>
                    <a:pt x="0" y="3273"/>
                  </a:moveTo>
                  <a:lnTo>
                    <a:pt x="76320" y="0"/>
                  </a:lnTo>
                  <a:lnTo>
                    <a:pt x="76804" y="12541"/>
                  </a:lnTo>
                  <a:lnTo>
                    <a:pt x="458" y="15159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18" name="pg2917"/>
            <p:cNvSpPr/>
            <p:nvPr/>
          </p:nvSpPr>
          <p:spPr>
            <a:xfrm>
              <a:off x="4521368" y="3769433"/>
              <a:ext cx="76881" cy="15809"/>
            </a:xfrm>
            <a:custGeom>
              <a:avLst/>
              <a:pathLst>
                <a:path w="76881" h="15809">
                  <a:moveTo>
                    <a:pt x="0" y="3927"/>
                  </a:moveTo>
                  <a:lnTo>
                    <a:pt x="76289" y="0"/>
                  </a:lnTo>
                  <a:lnTo>
                    <a:pt x="76881" y="12536"/>
                  </a:lnTo>
                  <a:lnTo>
                    <a:pt x="560" y="15809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19" name="pg2918"/>
            <p:cNvSpPr/>
            <p:nvPr/>
          </p:nvSpPr>
          <p:spPr>
            <a:xfrm>
              <a:off x="4520706" y="3756902"/>
              <a:ext cx="76952" cy="16458"/>
            </a:xfrm>
            <a:custGeom>
              <a:avLst/>
              <a:pathLst>
                <a:path w="76952" h="16458">
                  <a:moveTo>
                    <a:pt x="0" y="4580"/>
                  </a:moveTo>
                  <a:lnTo>
                    <a:pt x="76253" y="0"/>
                  </a:lnTo>
                  <a:lnTo>
                    <a:pt x="76952" y="12531"/>
                  </a:lnTo>
                  <a:lnTo>
                    <a:pt x="662" y="1645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20" name="pg2919"/>
            <p:cNvSpPr/>
            <p:nvPr/>
          </p:nvSpPr>
          <p:spPr>
            <a:xfrm>
              <a:off x="4519941" y="3744377"/>
              <a:ext cx="77017" cy="17105"/>
            </a:xfrm>
            <a:custGeom>
              <a:avLst/>
              <a:pathLst>
                <a:path w="77017" h="17105">
                  <a:moveTo>
                    <a:pt x="0" y="5234"/>
                  </a:moveTo>
                  <a:lnTo>
                    <a:pt x="76211" y="0"/>
                  </a:lnTo>
                  <a:lnTo>
                    <a:pt x="77017" y="12524"/>
                  </a:lnTo>
                  <a:lnTo>
                    <a:pt x="764" y="1710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21" name="pg2920"/>
            <p:cNvSpPr/>
            <p:nvPr/>
          </p:nvSpPr>
          <p:spPr>
            <a:xfrm>
              <a:off x="4519075" y="3731860"/>
              <a:ext cx="77077" cy="17751"/>
            </a:xfrm>
            <a:custGeom>
              <a:avLst/>
              <a:pathLst>
                <a:path w="77077" h="17751">
                  <a:moveTo>
                    <a:pt x="0" y="5887"/>
                  </a:moveTo>
                  <a:lnTo>
                    <a:pt x="76163" y="0"/>
                  </a:lnTo>
                  <a:lnTo>
                    <a:pt x="77077" y="12517"/>
                  </a:lnTo>
                  <a:lnTo>
                    <a:pt x="865" y="17751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22" name="pg2921"/>
            <p:cNvSpPr/>
            <p:nvPr/>
          </p:nvSpPr>
          <p:spPr>
            <a:xfrm>
              <a:off x="4518108" y="3719351"/>
              <a:ext cx="77131" cy="18396"/>
            </a:xfrm>
            <a:custGeom>
              <a:avLst/>
              <a:pathLst>
                <a:path w="77131" h="18396">
                  <a:moveTo>
                    <a:pt x="0" y="6540"/>
                  </a:moveTo>
                  <a:lnTo>
                    <a:pt x="76110" y="0"/>
                  </a:lnTo>
                  <a:lnTo>
                    <a:pt x="77131" y="12508"/>
                  </a:lnTo>
                  <a:lnTo>
                    <a:pt x="967" y="1839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23" name="pg2922"/>
            <p:cNvSpPr/>
            <p:nvPr/>
          </p:nvSpPr>
          <p:spPr>
            <a:xfrm>
              <a:off x="4517039" y="3706851"/>
              <a:ext cx="77179" cy="19039"/>
            </a:xfrm>
            <a:custGeom>
              <a:avLst/>
              <a:pathLst>
                <a:path w="77179" h="19039">
                  <a:moveTo>
                    <a:pt x="0" y="7192"/>
                  </a:moveTo>
                  <a:lnTo>
                    <a:pt x="76051" y="0"/>
                  </a:lnTo>
                  <a:lnTo>
                    <a:pt x="77179" y="12499"/>
                  </a:lnTo>
                  <a:lnTo>
                    <a:pt x="1069" y="1903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24" name="pg2923"/>
            <p:cNvSpPr/>
            <p:nvPr/>
          </p:nvSpPr>
          <p:spPr>
            <a:xfrm>
              <a:off x="4515868" y="3694362"/>
              <a:ext cx="77222" cy="19681"/>
            </a:xfrm>
            <a:custGeom>
              <a:avLst/>
              <a:pathLst>
                <a:path w="77222" h="19681">
                  <a:moveTo>
                    <a:pt x="0" y="7843"/>
                  </a:moveTo>
                  <a:lnTo>
                    <a:pt x="75986" y="0"/>
                  </a:lnTo>
                  <a:lnTo>
                    <a:pt x="77222" y="12489"/>
                  </a:lnTo>
                  <a:lnTo>
                    <a:pt x="1170" y="1968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25" name="pg2924"/>
            <p:cNvSpPr/>
            <p:nvPr/>
          </p:nvSpPr>
          <p:spPr>
            <a:xfrm>
              <a:off x="4514596" y="3681883"/>
              <a:ext cx="77259" cy="20322"/>
            </a:xfrm>
            <a:custGeom>
              <a:avLst/>
              <a:pathLst>
                <a:path w="77259" h="20322">
                  <a:moveTo>
                    <a:pt x="0" y="8494"/>
                  </a:moveTo>
                  <a:lnTo>
                    <a:pt x="75916" y="0"/>
                  </a:lnTo>
                  <a:lnTo>
                    <a:pt x="77259" y="12478"/>
                  </a:lnTo>
                  <a:lnTo>
                    <a:pt x="1272" y="2032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26" name="pg2925"/>
            <p:cNvSpPr/>
            <p:nvPr/>
          </p:nvSpPr>
          <p:spPr>
            <a:xfrm>
              <a:off x="4513222" y="3669417"/>
              <a:ext cx="77290" cy="20961"/>
            </a:xfrm>
            <a:custGeom>
              <a:avLst/>
              <a:pathLst>
                <a:path w="77290" h="20961">
                  <a:moveTo>
                    <a:pt x="0" y="9145"/>
                  </a:moveTo>
                  <a:lnTo>
                    <a:pt x="75841" y="0"/>
                  </a:lnTo>
                  <a:lnTo>
                    <a:pt x="77290" y="12466"/>
                  </a:lnTo>
                  <a:lnTo>
                    <a:pt x="1373" y="2096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27" name="pg2926"/>
            <p:cNvSpPr/>
            <p:nvPr/>
          </p:nvSpPr>
          <p:spPr>
            <a:xfrm>
              <a:off x="4511747" y="3656963"/>
              <a:ext cx="77315" cy="21599"/>
            </a:xfrm>
            <a:custGeom>
              <a:avLst/>
              <a:pathLst>
                <a:path w="77315" h="21599">
                  <a:moveTo>
                    <a:pt x="0" y="9795"/>
                  </a:moveTo>
                  <a:lnTo>
                    <a:pt x="75760" y="0"/>
                  </a:lnTo>
                  <a:lnTo>
                    <a:pt x="77315" y="12453"/>
                  </a:lnTo>
                  <a:lnTo>
                    <a:pt x="1474" y="2159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28" name="pg2927"/>
            <p:cNvSpPr/>
            <p:nvPr/>
          </p:nvSpPr>
          <p:spPr>
            <a:xfrm>
              <a:off x="4510172" y="3644523"/>
              <a:ext cx="77335" cy="22235"/>
            </a:xfrm>
            <a:custGeom>
              <a:avLst/>
              <a:pathLst>
                <a:path w="77335" h="22235">
                  <a:moveTo>
                    <a:pt x="0" y="10444"/>
                  </a:moveTo>
                  <a:lnTo>
                    <a:pt x="75673" y="0"/>
                  </a:lnTo>
                  <a:lnTo>
                    <a:pt x="77335" y="12439"/>
                  </a:lnTo>
                  <a:lnTo>
                    <a:pt x="1575" y="2223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29" name="pg2928"/>
            <p:cNvSpPr/>
            <p:nvPr/>
          </p:nvSpPr>
          <p:spPr>
            <a:xfrm>
              <a:off x="4508495" y="3632098"/>
              <a:ext cx="77350" cy="22869"/>
            </a:xfrm>
            <a:custGeom>
              <a:avLst/>
              <a:pathLst>
                <a:path w="77350" h="22869">
                  <a:moveTo>
                    <a:pt x="0" y="11092"/>
                  </a:moveTo>
                  <a:lnTo>
                    <a:pt x="75580" y="0"/>
                  </a:lnTo>
                  <a:lnTo>
                    <a:pt x="77350" y="12425"/>
                  </a:lnTo>
                  <a:lnTo>
                    <a:pt x="1676" y="2286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30" name="pg2929"/>
            <p:cNvSpPr/>
            <p:nvPr/>
          </p:nvSpPr>
          <p:spPr>
            <a:xfrm>
              <a:off x="4506717" y="3619688"/>
              <a:ext cx="77358" cy="23501"/>
            </a:xfrm>
            <a:custGeom>
              <a:avLst/>
              <a:pathLst>
                <a:path w="77358" h="23501">
                  <a:moveTo>
                    <a:pt x="0" y="11739"/>
                  </a:moveTo>
                  <a:lnTo>
                    <a:pt x="75483" y="0"/>
                  </a:lnTo>
                  <a:lnTo>
                    <a:pt x="77358" y="12409"/>
                  </a:lnTo>
                  <a:lnTo>
                    <a:pt x="1777" y="2350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31" name="pg2930"/>
            <p:cNvSpPr/>
            <p:nvPr/>
          </p:nvSpPr>
          <p:spPr>
            <a:xfrm>
              <a:off x="4504838" y="3607295"/>
              <a:ext cx="77361" cy="24132"/>
            </a:xfrm>
            <a:custGeom>
              <a:avLst/>
              <a:pathLst>
                <a:path w="77361" h="24132">
                  <a:moveTo>
                    <a:pt x="0" y="12386"/>
                  </a:moveTo>
                  <a:lnTo>
                    <a:pt x="75379" y="0"/>
                  </a:lnTo>
                  <a:lnTo>
                    <a:pt x="77361" y="12393"/>
                  </a:lnTo>
                  <a:lnTo>
                    <a:pt x="1878" y="2413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32" name="pg2931"/>
            <p:cNvSpPr/>
            <p:nvPr/>
          </p:nvSpPr>
          <p:spPr>
            <a:xfrm>
              <a:off x="4502859" y="3594920"/>
              <a:ext cx="77358" cy="24762"/>
            </a:xfrm>
            <a:custGeom>
              <a:avLst/>
              <a:pathLst>
                <a:path w="77358" h="24762">
                  <a:moveTo>
                    <a:pt x="0" y="13032"/>
                  </a:moveTo>
                  <a:lnTo>
                    <a:pt x="75270" y="0"/>
                  </a:lnTo>
                  <a:lnTo>
                    <a:pt x="77358" y="12375"/>
                  </a:lnTo>
                  <a:lnTo>
                    <a:pt x="1979" y="2476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33" name="pg2932"/>
            <p:cNvSpPr/>
            <p:nvPr/>
          </p:nvSpPr>
          <p:spPr>
            <a:xfrm>
              <a:off x="4500780" y="3582562"/>
              <a:ext cx="77350" cy="25389"/>
            </a:xfrm>
            <a:custGeom>
              <a:avLst/>
              <a:pathLst>
                <a:path w="77350" h="25389">
                  <a:moveTo>
                    <a:pt x="0" y="13676"/>
                  </a:moveTo>
                  <a:lnTo>
                    <a:pt x="75156" y="0"/>
                  </a:lnTo>
                  <a:lnTo>
                    <a:pt x="77350" y="12357"/>
                  </a:lnTo>
                  <a:lnTo>
                    <a:pt x="2079" y="2538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34" name="pg2933"/>
            <p:cNvSpPr/>
            <p:nvPr/>
          </p:nvSpPr>
          <p:spPr>
            <a:xfrm>
              <a:off x="4498600" y="3570224"/>
              <a:ext cx="77336" cy="26014"/>
            </a:xfrm>
            <a:custGeom>
              <a:avLst/>
              <a:pathLst>
                <a:path w="77336" h="26014">
                  <a:moveTo>
                    <a:pt x="0" y="14320"/>
                  </a:moveTo>
                  <a:lnTo>
                    <a:pt x="75036" y="0"/>
                  </a:lnTo>
                  <a:lnTo>
                    <a:pt x="77336" y="12337"/>
                  </a:lnTo>
                  <a:lnTo>
                    <a:pt x="2179" y="2601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35" name="pg2934"/>
            <p:cNvSpPr/>
            <p:nvPr/>
          </p:nvSpPr>
          <p:spPr>
            <a:xfrm>
              <a:off x="4496320" y="3557907"/>
              <a:ext cx="77316" cy="26638"/>
            </a:xfrm>
            <a:custGeom>
              <a:avLst/>
              <a:pathLst>
                <a:path w="77316" h="26638">
                  <a:moveTo>
                    <a:pt x="0" y="14963"/>
                  </a:moveTo>
                  <a:lnTo>
                    <a:pt x="74910" y="0"/>
                  </a:lnTo>
                  <a:lnTo>
                    <a:pt x="77316" y="12317"/>
                  </a:lnTo>
                  <a:lnTo>
                    <a:pt x="2280" y="2663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36" name="pg2935"/>
            <p:cNvSpPr/>
            <p:nvPr/>
          </p:nvSpPr>
          <p:spPr>
            <a:xfrm>
              <a:off x="4493939" y="3545610"/>
              <a:ext cx="77290" cy="27260"/>
            </a:xfrm>
            <a:custGeom>
              <a:avLst/>
              <a:pathLst>
                <a:path w="77290" h="27260">
                  <a:moveTo>
                    <a:pt x="0" y="15604"/>
                  </a:moveTo>
                  <a:lnTo>
                    <a:pt x="74779" y="0"/>
                  </a:lnTo>
                  <a:lnTo>
                    <a:pt x="77290" y="12296"/>
                  </a:lnTo>
                  <a:lnTo>
                    <a:pt x="2380" y="2726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37" name="pg2936"/>
            <p:cNvSpPr/>
            <p:nvPr/>
          </p:nvSpPr>
          <p:spPr>
            <a:xfrm>
              <a:off x="4491460" y="3533335"/>
              <a:ext cx="77259" cy="27879"/>
            </a:xfrm>
            <a:custGeom>
              <a:avLst/>
              <a:pathLst>
                <a:path w="77259" h="27879">
                  <a:moveTo>
                    <a:pt x="0" y="16245"/>
                  </a:moveTo>
                  <a:lnTo>
                    <a:pt x="74643" y="0"/>
                  </a:lnTo>
                  <a:lnTo>
                    <a:pt x="77259" y="12274"/>
                  </a:lnTo>
                  <a:lnTo>
                    <a:pt x="2479" y="2787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38" name="pg2937"/>
            <p:cNvSpPr/>
            <p:nvPr/>
          </p:nvSpPr>
          <p:spPr>
            <a:xfrm>
              <a:off x="4488880" y="3521083"/>
              <a:ext cx="77222" cy="28497"/>
            </a:xfrm>
            <a:custGeom>
              <a:avLst/>
              <a:pathLst>
                <a:path w="77222" h="28497">
                  <a:moveTo>
                    <a:pt x="0" y="16884"/>
                  </a:moveTo>
                  <a:lnTo>
                    <a:pt x="74501" y="0"/>
                  </a:lnTo>
                  <a:lnTo>
                    <a:pt x="77222" y="12251"/>
                  </a:lnTo>
                  <a:lnTo>
                    <a:pt x="2579" y="2849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39" name="pg2938"/>
            <p:cNvSpPr/>
            <p:nvPr/>
          </p:nvSpPr>
          <p:spPr>
            <a:xfrm>
              <a:off x="4486201" y="3508855"/>
              <a:ext cx="77180" cy="29112"/>
            </a:xfrm>
            <a:custGeom>
              <a:avLst/>
              <a:pathLst>
                <a:path w="77180" h="29112">
                  <a:moveTo>
                    <a:pt x="0" y="17522"/>
                  </a:moveTo>
                  <a:lnTo>
                    <a:pt x="74353" y="0"/>
                  </a:lnTo>
                  <a:lnTo>
                    <a:pt x="77180" y="12228"/>
                  </a:lnTo>
                  <a:lnTo>
                    <a:pt x="2678" y="2911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40" name="pg2939"/>
            <p:cNvSpPr/>
            <p:nvPr/>
          </p:nvSpPr>
          <p:spPr>
            <a:xfrm>
              <a:off x="4483423" y="3496652"/>
              <a:ext cx="77132" cy="29725"/>
            </a:xfrm>
            <a:custGeom>
              <a:avLst/>
              <a:pathLst>
                <a:path w="77132" h="29725">
                  <a:moveTo>
                    <a:pt x="0" y="18159"/>
                  </a:moveTo>
                  <a:lnTo>
                    <a:pt x="74200" y="0"/>
                  </a:lnTo>
                  <a:lnTo>
                    <a:pt x="77132" y="12203"/>
                  </a:lnTo>
                  <a:lnTo>
                    <a:pt x="2778" y="297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41" name="pg2940"/>
            <p:cNvSpPr/>
            <p:nvPr/>
          </p:nvSpPr>
          <p:spPr>
            <a:xfrm>
              <a:off x="4480546" y="3484474"/>
              <a:ext cx="77078" cy="30337"/>
            </a:xfrm>
            <a:custGeom>
              <a:avLst/>
              <a:pathLst>
                <a:path w="77078" h="30337">
                  <a:moveTo>
                    <a:pt x="0" y="18794"/>
                  </a:moveTo>
                  <a:lnTo>
                    <a:pt x="74042" y="0"/>
                  </a:lnTo>
                  <a:lnTo>
                    <a:pt x="77078" y="12177"/>
                  </a:lnTo>
                  <a:lnTo>
                    <a:pt x="2877" y="3033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42" name="pg2941"/>
            <p:cNvSpPr/>
            <p:nvPr/>
          </p:nvSpPr>
          <p:spPr>
            <a:xfrm>
              <a:off x="4477569" y="3472323"/>
              <a:ext cx="77018" cy="30945"/>
            </a:xfrm>
            <a:custGeom>
              <a:avLst/>
              <a:pathLst>
                <a:path w="77018" h="30945">
                  <a:moveTo>
                    <a:pt x="0" y="19428"/>
                  </a:moveTo>
                  <a:lnTo>
                    <a:pt x="73878" y="0"/>
                  </a:lnTo>
                  <a:lnTo>
                    <a:pt x="77018" y="12151"/>
                  </a:lnTo>
                  <a:lnTo>
                    <a:pt x="2976" y="3094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43" name="pg2942"/>
            <p:cNvSpPr/>
            <p:nvPr/>
          </p:nvSpPr>
          <p:spPr>
            <a:xfrm>
              <a:off x="4474495" y="3460198"/>
              <a:ext cx="76953" cy="31552"/>
            </a:xfrm>
            <a:custGeom>
              <a:avLst/>
              <a:pathLst>
                <a:path w="76953" h="31552">
                  <a:moveTo>
                    <a:pt x="0" y="20061"/>
                  </a:moveTo>
                  <a:lnTo>
                    <a:pt x="73709" y="0"/>
                  </a:lnTo>
                  <a:lnTo>
                    <a:pt x="76953" y="12124"/>
                  </a:lnTo>
                  <a:lnTo>
                    <a:pt x="3074" y="3155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44" name="pg2943"/>
            <p:cNvSpPr/>
            <p:nvPr/>
          </p:nvSpPr>
          <p:spPr>
            <a:xfrm>
              <a:off x="4471322" y="3448103"/>
              <a:ext cx="76882" cy="32156"/>
            </a:xfrm>
            <a:custGeom>
              <a:avLst/>
              <a:pathLst>
                <a:path w="76882" h="32156">
                  <a:moveTo>
                    <a:pt x="0" y="20692"/>
                  </a:moveTo>
                  <a:lnTo>
                    <a:pt x="73534" y="0"/>
                  </a:lnTo>
                  <a:lnTo>
                    <a:pt x="76882" y="12095"/>
                  </a:lnTo>
                  <a:lnTo>
                    <a:pt x="3173" y="32156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45" name="pg2944"/>
            <p:cNvSpPr/>
            <p:nvPr/>
          </p:nvSpPr>
          <p:spPr>
            <a:xfrm>
              <a:off x="4468050" y="3436036"/>
              <a:ext cx="76806" cy="32758"/>
            </a:xfrm>
            <a:custGeom>
              <a:avLst/>
              <a:pathLst>
                <a:path w="76806" h="32758">
                  <a:moveTo>
                    <a:pt x="0" y="21321"/>
                  </a:moveTo>
                  <a:lnTo>
                    <a:pt x="73354" y="0"/>
                  </a:lnTo>
                  <a:lnTo>
                    <a:pt x="76806" y="12066"/>
                  </a:lnTo>
                  <a:lnTo>
                    <a:pt x="3271" y="3275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46" name="pg2945"/>
            <p:cNvSpPr/>
            <p:nvPr/>
          </p:nvSpPr>
          <p:spPr>
            <a:xfrm>
              <a:off x="4464681" y="3424000"/>
              <a:ext cx="76723" cy="33358"/>
            </a:xfrm>
            <a:custGeom>
              <a:avLst/>
              <a:pathLst>
                <a:path w="76723" h="33358">
                  <a:moveTo>
                    <a:pt x="0" y="21949"/>
                  </a:moveTo>
                  <a:lnTo>
                    <a:pt x="73169" y="0"/>
                  </a:lnTo>
                  <a:lnTo>
                    <a:pt x="76723" y="12036"/>
                  </a:lnTo>
                  <a:lnTo>
                    <a:pt x="3369" y="3335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47" name="pg2946"/>
            <p:cNvSpPr/>
            <p:nvPr/>
          </p:nvSpPr>
          <p:spPr>
            <a:xfrm>
              <a:off x="4461214" y="3411994"/>
              <a:ext cx="76636" cy="33955"/>
            </a:xfrm>
            <a:custGeom>
              <a:avLst/>
              <a:pathLst>
                <a:path w="76636" h="33955">
                  <a:moveTo>
                    <a:pt x="0" y="22576"/>
                  </a:moveTo>
                  <a:lnTo>
                    <a:pt x="72978" y="0"/>
                  </a:lnTo>
                  <a:lnTo>
                    <a:pt x="76636" y="12005"/>
                  </a:lnTo>
                  <a:lnTo>
                    <a:pt x="3466" y="3395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48" name="pg2947"/>
            <p:cNvSpPr/>
            <p:nvPr/>
          </p:nvSpPr>
          <p:spPr>
            <a:xfrm>
              <a:off x="4457650" y="3400020"/>
              <a:ext cx="76542" cy="34550"/>
            </a:xfrm>
            <a:custGeom>
              <a:avLst/>
              <a:pathLst>
                <a:path w="76542" h="34550">
                  <a:moveTo>
                    <a:pt x="0" y="23200"/>
                  </a:moveTo>
                  <a:lnTo>
                    <a:pt x="72782" y="0"/>
                  </a:lnTo>
                  <a:lnTo>
                    <a:pt x="76542" y="11973"/>
                  </a:lnTo>
                  <a:lnTo>
                    <a:pt x="3564" y="3455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49" name="pg2948"/>
            <p:cNvSpPr/>
            <p:nvPr/>
          </p:nvSpPr>
          <p:spPr>
            <a:xfrm>
              <a:off x="4453989" y="3388079"/>
              <a:ext cx="76443" cy="35142"/>
            </a:xfrm>
            <a:custGeom>
              <a:avLst/>
              <a:pathLst>
                <a:path w="76443" h="35142">
                  <a:moveTo>
                    <a:pt x="0" y="23823"/>
                  </a:moveTo>
                  <a:lnTo>
                    <a:pt x="72580" y="0"/>
                  </a:lnTo>
                  <a:lnTo>
                    <a:pt x="76443" y="11941"/>
                  </a:lnTo>
                  <a:lnTo>
                    <a:pt x="3661" y="35142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50" name="pg2949"/>
            <p:cNvSpPr/>
            <p:nvPr/>
          </p:nvSpPr>
          <p:spPr>
            <a:xfrm>
              <a:off x="4450230" y="3376171"/>
              <a:ext cx="76338" cy="35731"/>
            </a:xfrm>
            <a:custGeom>
              <a:avLst/>
              <a:pathLst>
                <a:path w="76338" h="35731">
                  <a:moveTo>
                    <a:pt x="0" y="24445"/>
                  </a:moveTo>
                  <a:lnTo>
                    <a:pt x="72373" y="0"/>
                  </a:lnTo>
                  <a:lnTo>
                    <a:pt x="76338" y="11907"/>
                  </a:lnTo>
                  <a:lnTo>
                    <a:pt x="3758" y="3573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51" name="pg2950"/>
            <p:cNvSpPr/>
            <p:nvPr/>
          </p:nvSpPr>
          <p:spPr>
            <a:xfrm>
              <a:off x="4446375" y="3364298"/>
              <a:ext cx="76228" cy="36318"/>
            </a:xfrm>
            <a:custGeom>
              <a:avLst/>
              <a:pathLst>
                <a:path w="76228" h="36318">
                  <a:moveTo>
                    <a:pt x="0" y="25064"/>
                  </a:moveTo>
                  <a:lnTo>
                    <a:pt x="72161" y="0"/>
                  </a:lnTo>
                  <a:lnTo>
                    <a:pt x="76228" y="11873"/>
                  </a:lnTo>
                  <a:lnTo>
                    <a:pt x="3854" y="3631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52" name="pg2951"/>
            <p:cNvSpPr/>
            <p:nvPr/>
          </p:nvSpPr>
          <p:spPr>
            <a:xfrm>
              <a:off x="4442424" y="3352460"/>
              <a:ext cx="76112" cy="36902"/>
            </a:xfrm>
            <a:custGeom>
              <a:avLst/>
              <a:pathLst>
                <a:path w="76112" h="36902">
                  <a:moveTo>
                    <a:pt x="0" y="25682"/>
                  </a:moveTo>
                  <a:lnTo>
                    <a:pt x="71944" y="0"/>
                  </a:lnTo>
                  <a:lnTo>
                    <a:pt x="76112" y="11837"/>
                  </a:lnTo>
                  <a:lnTo>
                    <a:pt x="3951" y="3690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53" name="pg2952"/>
            <p:cNvSpPr/>
            <p:nvPr/>
          </p:nvSpPr>
          <p:spPr>
            <a:xfrm>
              <a:off x="4438377" y="3340658"/>
              <a:ext cx="75991" cy="37484"/>
            </a:xfrm>
            <a:custGeom>
              <a:avLst/>
              <a:pathLst>
                <a:path w="75991" h="37484">
                  <a:moveTo>
                    <a:pt x="0" y="26297"/>
                  </a:moveTo>
                  <a:lnTo>
                    <a:pt x="71721" y="0"/>
                  </a:lnTo>
                  <a:lnTo>
                    <a:pt x="75991" y="11801"/>
                  </a:lnTo>
                  <a:lnTo>
                    <a:pt x="4047" y="3748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54" name="pg2953"/>
            <p:cNvSpPr/>
            <p:nvPr/>
          </p:nvSpPr>
          <p:spPr>
            <a:xfrm>
              <a:off x="4434234" y="3328893"/>
              <a:ext cx="75864" cy="38062"/>
            </a:xfrm>
            <a:custGeom>
              <a:avLst/>
              <a:pathLst>
                <a:path w="75864" h="38062">
                  <a:moveTo>
                    <a:pt x="0" y="26911"/>
                  </a:moveTo>
                  <a:lnTo>
                    <a:pt x="71493" y="0"/>
                  </a:lnTo>
                  <a:lnTo>
                    <a:pt x="75864" y="11764"/>
                  </a:lnTo>
                  <a:lnTo>
                    <a:pt x="4143" y="3806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55" name="pg2954"/>
            <p:cNvSpPr/>
            <p:nvPr/>
          </p:nvSpPr>
          <p:spPr>
            <a:xfrm>
              <a:off x="4429995" y="3317167"/>
              <a:ext cx="75731" cy="38638"/>
            </a:xfrm>
            <a:custGeom>
              <a:avLst/>
              <a:pathLst>
                <a:path w="75731" h="38638">
                  <a:moveTo>
                    <a:pt x="0" y="27523"/>
                  </a:moveTo>
                  <a:lnTo>
                    <a:pt x="71259" y="0"/>
                  </a:lnTo>
                  <a:lnTo>
                    <a:pt x="75731" y="11726"/>
                  </a:lnTo>
                  <a:lnTo>
                    <a:pt x="4238" y="3863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56" name="pg2955"/>
            <p:cNvSpPr/>
            <p:nvPr/>
          </p:nvSpPr>
          <p:spPr>
            <a:xfrm>
              <a:off x="4425662" y="3305478"/>
              <a:ext cx="75593" cy="39211"/>
            </a:xfrm>
            <a:custGeom>
              <a:avLst/>
              <a:pathLst>
                <a:path w="75593" h="39211">
                  <a:moveTo>
                    <a:pt x="0" y="28133"/>
                  </a:moveTo>
                  <a:lnTo>
                    <a:pt x="71021" y="0"/>
                  </a:lnTo>
                  <a:lnTo>
                    <a:pt x="75593" y="11688"/>
                  </a:lnTo>
                  <a:lnTo>
                    <a:pt x="4333" y="3921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57" name="pg2956"/>
            <p:cNvSpPr/>
            <p:nvPr/>
          </p:nvSpPr>
          <p:spPr>
            <a:xfrm>
              <a:off x="4421234" y="3293830"/>
              <a:ext cx="75449" cy="39781"/>
            </a:xfrm>
            <a:custGeom>
              <a:avLst/>
              <a:pathLst>
                <a:path w="75449" h="39781">
                  <a:moveTo>
                    <a:pt x="0" y="28741"/>
                  </a:moveTo>
                  <a:lnTo>
                    <a:pt x="70777" y="0"/>
                  </a:lnTo>
                  <a:lnTo>
                    <a:pt x="75449" y="11648"/>
                  </a:lnTo>
                  <a:lnTo>
                    <a:pt x="4428" y="3978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58" name="pg2957"/>
            <p:cNvSpPr/>
            <p:nvPr/>
          </p:nvSpPr>
          <p:spPr>
            <a:xfrm>
              <a:off x="4416711" y="3282222"/>
              <a:ext cx="75300" cy="40349"/>
            </a:xfrm>
            <a:custGeom>
              <a:avLst/>
              <a:pathLst>
                <a:path w="75300" h="40349">
                  <a:moveTo>
                    <a:pt x="0" y="29346"/>
                  </a:moveTo>
                  <a:lnTo>
                    <a:pt x="70528" y="0"/>
                  </a:lnTo>
                  <a:lnTo>
                    <a:pt x="75300" y="11607"/>
                  </a:lnTo>
                  <a:lnTo>
                    <a:pt x="4522" y="403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59" name="pg2958"/>
            <p:cNvSpPr/>
            <p:nvPr/>
          </p:nvSpPr>
          <p:spPr>
            <a:xfrm>
              <a:off x="4412094" y="3270655"/>
              <a:ext cx="75145" cy="40913"/>
            </a:xfrm>
            <a:custGeom>
              <a:avLst/>
              <a:pathLst>
                <a:path w="75145" h="40913">
                  <a:moveTo>
                    <a:pt x="0" y="29950"/>
                  </a:moveTo>
                  <a:lnTo>
                    <a:pt x="70274" y="0"/>
                  </a:lnTo>
                  <a:lnTo>
                    <a:pt x="75145" y="11566"/>
                  </a:lnTo>
                  <a:lnTo>
                    <a:pt x="4616" y="4091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60" name="pg2959"/>
            <p:cNvSpPr/>
            <p:nvPr/>
          </p:nvSpPr>
          <p:spPr>
            <a:xfrm>
              <a:off x="4407383" y="3259131"/>
              <a:ext cx="74985" cy="41474"/>
            </a:xfrm>
            <a:custGeom>
              <a:avLst/>
              <a:pathLst>
                <a:path w="74985" h="41474">
                  <a:moveTo>
                    <a:pt x="0" y="30551"/>
                  </a:moveTo>
                  <a:lnTo>
                    <a:pt x="70015" y="0"/>
                  </a:lnTo>
                  <a:lnTo>
                    <a:pt x="74985" y="11524"/>
                  </a:lnTo>
                  <a:lnTo>
                    <a:pt x="4710" y="4147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61" name="pg2960"/>
            <p:cNvSpPr/>
            <p:nvPr/>
          </p:nvSpPr>
          <p:spPr>
            <a:xfrm>
              <a:off x="4402579" y="3247649"/>
              <a:ext cx="74819" cy="42033"/>
            </a:xfrm>
            <a:custGeom>
              <a:avLst/>
              <a:pathLst>
                <a:path w="74819" h="42033">
                  <a:moveTo>
                    <a:pt x="0" y="31150"/>
                  </a:moveTo>
                  <a:lnTo>
                    <a:pt x="69750" y="0"/>
                  </a:lnTo>
                  <a:lnTo>
                    <a:pt x="74819" y="11481"/>
                  </a:lnTo>
                  <a:lnTo>
                    <a:pt x="4804" y="4203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62" name="pg2961"/>
            <p:cNvSpPr/>
            <p:nvPr/>
          </p:nvSpPr>
          <p:spPr>
            <a:xfrm>
              <a:off x="4397681" y="3236212"/>
              <a:ext cx="74648" cy="42588"/>
            </a:xfrm>
            <a:custGeom>
              <a:avLst/>
              <a:pathLst>
                <a:path w="74648" h="42588">
                  <a:moveTo>
                    <a:pt x="0" y="31747"/>
                  </a:moveTo>
                  <a:lnTo>
                    <a:pt x="69481" y="0"/>
                  </a:lnTo>
                  <a:lnTo>
                    <a:pt x="74648" y="11437"/>
                  </a:lnTo>
                  <a:lnTo>
                    <a:pt x="4897" y="4258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63" name="pg2962"/>
            <p:cNvSpPr/>
            <p:nvPr/>
          </p:nvSpPr>
          <p:spPr>
            <a:xfrm>
              <a:off x="4392691" y="3224819"/>
              <a:ext cx="74471" cy="43140"/>
            </a:xfrm>
            <a:custGeom>
              <a:avLst/>
              <a:pathLst>
                <a:path w="74471" h="43140">
                  <a:moveTo>
                    <a:pt x="0" y="32341"/>
                  </a:moveTo>
                  <a:lnTo>
                    <a:pt x="69206" y="0"/>
                  </a:lnTo>
                  <a:lnTo>
                    <a:pt x="74471" y="11392"/>
                  </a:lnTo>
                  <a:lnTo>
                    <a:pt x="4990" y="4314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64" name="pg2963"/>
            <p:cNvSpPr/>
            <p:nvPr/>
          </p:nvSpPr>
          <p:spPr>
            <a:xfrm>
              <a:off x="4387609" y="3213472"/>
              <a:ext cx="74288" cy="43689"/>
            </a:xfrm>
            <a:custGeom>
              <a:avLst/>
              <a:pathLst>
                <a:path w="74288" h="43689">
                  <a:moveTo>
                    <a:pt x="0" y="32933"/>
                  </a:moveTo>
                  <a:lnTo>
                    <a:pt x="68926" y="0"/>
                  </a:lnTo>
                  <a:lnTo>
                    <a:pt x="74288" y="11347"/>
                  </a:lnTo>
                  <a:lnTo>
                    <a:pt x="5082" y="4368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65" name="pg2964"/>
            <p:cNvSpPr/>
            <p:nvPr/>
          </p:nvSpPr>
          <p:spPr>
            <a:xfrm>
              <a:off x="4382434" y="3202171"/>
              <a:ext cx="74101" cy="44234"/>
            </a:xfrm>
            <a:custGeom>
              <a:avLst/>
              <a:pathLst>
                <a:path w="74101" h="44234">
                  <a:moveTo>
                    <a:pt x="0" y="33523"/>
                  </a:moveTo>
                  <a:lnTo>
                    <a:pt x="68641" y="0"/>
                  </a:lnTo>
                  <a:lnTo>
                    <a:pt x="74101" y="11300"/>
                  </a:lnTo>
                  <a:lnTo>
                    <a:pt x="5174" y="4423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66" name="pg2965"/>
            <p:cNvSpPr/>
            <p:nvPr/>
          </p:nvSpPr>
          <p:spPr>
            <a:xfrm>
              <a:off x="4377168" y="3190917"/>
              <a:ext cx="73907" cy="44777"/>
            </a:xfrm>
            <a:custGeom>
              <a:avLst/>
              <a:pathLst>
                <a:path w="73907" h="44777">
                  <a:moveTo>
                    <a:pt x="0" y="34110"/>
                  </a:moveTo>
                  <a:lnTo>
                    <a:pt x="68352" y="0"/>
                  </a:lnTo>
                  <a:lnTo>
                    <a:pt x="73907" y="11253"/>
                  </a:lnTo>
                  <a:lnTo>
                    <a:pt x="5266" y="4477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67" name="pg2966"/>
            <p:cNvSpPr/>
            <p:nvPr/>
          </p:nvSpPr>
          <p:spPr>
            <a:xfrm>
              <a:off x="4371811" y="3179711"/>
              <a:ext cx="73709" cy="45316"/>
            </a:xfrm>
            <a:custGeom>
              <a:avLst/>
              <a:pathLst>
                <a:path w="73709" h="45316">
                  <a:moveTo>
                    <a:pt x="0" y="34695"/>
                  </a:moveTo>
                  <a:lnTo>
                    <a:pt x="68057" y="0"/>
                  </a:lnTo>
                  <a:lnTo>
                    <a:pt x="73709" y="11205"/>
                  </a:lnTo>
                  <a:lnTo>
                    <a:pt x="5357" y="4531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68" name="pg2967"/>
            <p:cNvSpPr/>
            <p:nvPr/>
          </p:nvSpPr>
          <p:spPr>
            <a:xfrm>
              <a:off x="4366363" y="3168554"/>
              <a:ext cx="73505" cy="45852"/>
            </a:xfrm>
            <a:custGeom>
              <a:avLst/>
              <a:pathLst>
                <a:path w="73505" h="45852">
                  <a:moveTo>
                    <a:pt x="0" y="35277"/>
                  </a:moveTo>
                  <a:lnTo>
                    <a:pt x="67757" y="0"/>
                  </a:lnTo>
                  <a:lnTo>
                    <a:pt x="73505" y="11156"/>
                  </a:lnTo>
                  <a:lnTo>
                    <a:pt x="5448" y="4585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69" name="pg2968"/>
            <p:cNvSpPr/>
            <p:nvPr/>
          </p:nvSpPr>
          <p:spPr>
            <a:xfrm>
              <a:off x="4360824" y="3157447"/>
              <a:ext cx="73295" cy="46384"/>
            </a:xfrm>
            <a:custGeom>
              <a:avLst/>
              <a:pathLst>
                <a:path w="73295" h="46384">
                  <a:moveTo>
                    <a:pt x="0" y="35856"/>
                  </a:moveTo>
                  <a:lnTo>
                    <a:pt x="67452" y="0"/>
                  </a:lnTo>
                  <a:lnTo>
                    <a:pt x="73295" y="11107"/>
                  </a:lnTo>
                  <a:lnTo>
                    <a:pt x="5538" y="4638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70" name="pg2969"/>
            <p:cNvSpPr/>
            <p:nvPr/>
          </p:nvSpPr>
          <p:spPr>
            <a:xfrm>
              <a:off x="4355195" y="3146391"/>
              <a:ext cx="73080" cy="46913"/>
            </a:xfrm>
            <a:custGeom>
              <a:avLst/>
              <a:pathLst>
                <a:path w="73080" h="46913">
                  <a:moveTo>
                    <a:pt x="0" y="36433"/>
                  </a:moveTo>
                  <a:lnTo>
                    <a:pt x="67142" y="0"/>
                  </a:lnTo>
                  <a:lnTo>
                    <a:pt x="73080" y="11056"/>
                  </a:lnTo>
                  <a:lnTo>
                    <a:pt x="5628" y="4691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71" name="pg2970"/>
            <p:cNvSpPr/>
            <p:nvPr/>
          </p:nvSpPr>
          <p:spPr>
            <a:xfrm>
              <a:off x="4349477" y="3135385"/>
              <a:ext cx="72860" cy="47439"/>
            </a:xfrm>
            <a:custGeom>
              <a:avLst/>
              <a:pathLst>
                <a:path w="72860" h="47439">
                  <a:moveTo>
                    <a:pt x="0" y="37007"/>
                  </a:moveTo>
                  <a:lnTo>
                    <a:pt x="66827" y="0"/>
                  </a:lnTo>
                  <a:lnTo>
                    <a:pt x="72860" y="11005"/>
                  </a:lnTo>
                  <a:lnTo>
                    <a:pt x="5718" y="4743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72" name="pg2971"/>
            <p:cNvSpPr/>
            <p:nvPr/>
          </p:nvSpPr>
          <p:spPr>
            <a:xfrm>
              <a:off x="4343670" y="3124432"/>
              <a:ext cx="72635" cy="47961"/>
            </a:xfrm>
            <a:custGeom>
              <a:avLst/>
              <a:pathLst>
                <a:path w="72635" h="47961">
                  <a:moveTo>
                    <a:pt x="0" y="37579"/>
                  </a:moveTo>
                  <a:lnTo>
                    <a:pt x="66508" y="0"/>
                  </a:lnTo>
                  <a:lnTo>
                    <a:pt x="72635" y="10953"/>
                  </a:lnTo>
                  <a:lnTo>
                    <a:pt x="5807" y="4796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73" name="pg2972"/>
            <p:cNvSpPr/>
            <p:nvPr/>
          </p:nvSpPr>
          <p:spPr>
            <a:xfrm>
              <a:off x="4337773" y="3113532"/>
              <a:ext cx="72404" cy="48479"/>
            </a:xfrm>
            <a:custGeom>
              <a:avLst/>
              <a:pathLst>
                <a:path w="72404" h="48479">
                  <a:moveTo>
                    <a:pt x="0" y="38148"/>
                  </a:moveTo>
                  <a:lnTo>
                    <a:pt x="66183" y="0"/>
                  </a:lnTo>
                  <a:lnTo>
                    <a:pt x="72404" y="10900"/>
                  </a:lnTo>
                  <a:lnTo>
                    <a:pt x="5896" y="4847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74" name="pg2973"/>
            <p:cNvSpPr/>
            <p:nvPr/>
          </p:nvSpPr>
          <p:spPr>
            <a:xfrm>
              <a:off x="4331789" y="3102685"/>
              <a:ext cx="72168" cy="48994"/>
            </a:xfrm>
            <a:custGeom>
              <a:avLst/>
              <a:pathLst>
                <a:path w="72168" h="48994">
                  <a:moveTo>
                    <a:pt x="0" y="38713"/>
                  </a:moveTo>
                  <a:lnTo>
                    <a:pt x="65854" y="0"/>
                  </a:lnTo>
                  <a:lnTo>
                    <a:pt x="72168" y="10846"/>
                  </a:lnTo>
                  <a:lnTo>
                    <a:pt x="5984" y="4899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75" name="pg2974"/>
            <p:cNvSpPr/>
            <p:nvPr/>
          </p:nvSpPr>
          <p:spPr>
            <a:xfrm>
              <a:off x="4325716" y="3091893"/>
              <a:ext cx="71926" cy="49506"/>
            </a:xfrm>
            <a:custGeom>
              <a:avLst/>
              <a:pathLst>
                <a:path w="71926" h="49506">
                  <a:moveTo>
                    <a:pt x="0" y="39277"/>
                  </a:moveTo>
                  <a:lnTo>
                    <a:pt x="65519" y="0"/>
                  </a:lnTo>
                  <a:lnTo>
                    <a:pt x="71926" y="10792"/>
                  </a:lnTo>
                  <a:lnTo>
                    <a:pt x="6072" y="4950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76" name="pg2975"/>
            <p:cNvSpPr/>
            <p:nvPr/>
          </p:nvSpPr>
          <p:spPr>
            <a:xfrm>
              <a:off x="4319556" y="3081156"/>
              <a:ext cx="71679" cy="50013"/>
            </a:xfrm>
            <a:custGeom>
              <a:avLst/>
              <a:pathLst>
                <a:path w="71679" h="50013">
                  <a:moveTo>
                    <a:pt x="0" y="39837"/>
                  </a:moveTo>
                  <a:lnTo>
                    <a:pt x="65180" y="0"/>
                  </a:lnTo>
                  <a:lnTo>
                    <a:pt x="71679" y="10736"/>
                  </a:lnTo>
                  <a:lnTo>
                    <a:pt x="6159" y="5001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77" name="pg2976"/>
            <p:cNvSpPr/>
            <p:nvPr/>
          </p:nvSpPr>
          <p:spPr>
            <a:xfrm>
              <a:off x="4313309" y="3070476"/>
              <a:ext cx="71427" cy="50517"/>
            </a:xfrm>
            <a:custGeom>
              <a:avLst/>
              <a:pathLst>
                <a:path w="71427" h="50517">
                  <a:moveTo>
                    <a:pt x="0" y="40394"/>
                  </a:moveTo>
                  <a:lnTo>
                    <a:pt x="64836" y="0"/>
                  </a:lnTo>
                  <a:lnTo>
                    <a:pt x="71427" y="10680"/>
                  </a:lnTo>
                  <a:lnTo>
                    <a:pt x="6246" y="5051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78" name="pg2977"/>
            <p:cNvSpPr/>
            <p:nvPr/>
          </p:nvSpPr>
          <p:spPr>
            <a:xfrm>
              <a:off x="4306976" y="3059852"/>
              <a:ext cx="71170" cy="51018"/>
            </a:xfrm>
            <a:custGeom>
              <a:avLst/>
              <a:pathLst>
                <a:path w="71170" h="51018">
                  <a:moveTo>
                    <a:pt x="0" y="40948"/>
                  </a:moveTo>
                  <a:lnTo>
                    <a:pt x="64488" y="0"/>
                  </a:lnTo>
                  <a:lnTo>
                    <a:pt x="71170" y="10623"/>
                  </a:lnTo>
                  <a:lnTo>
                    <a:pt x="6333" y="5101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79" name="pg2978"/>
            <p:cNvSpPr/>
            <p:nvPr/>
          </p:nvSpPr>
          <p:spPr>
            <a:xfrm>
              <a:off x="4300556" y="3049286"/>
              <a:ext cx="70907" cy="51514"/>
            </a:xfrm>
            <a:custGeom>
              <a:avLst/>
              <a:pathLst>
                <a:path w="70907" h="51514">
                  <a:moveTo>
                    <a:pt x="0" y="41500"/>
                  </a:moveTo>
                  <a:lnTo>
                    <a:pt x="64134" y="0"/>
                  </a:lnTo>
                  <a:lnTo>
                    <a:pt x="70907" y="10566"/>
                  </a:lnTo>
                  <a:lnTo>
                    <a:pt x="6419" y="5151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80" name="pg2979"/>
            <p:cNvSpPr/>
            <p:nvPr/>
          </p:nvSpPr>
          <p:spPr>
            <a:xfrm>
              <a:off x="4294051" y="3038778"/>
              <a:ext cx="70640" cy="52007"/>
            </a:xfrm>
            <a:custGeom>
              <a:avLst/>
              <a:pathLst>
                <a:path w="70640" h="52007">
                  <a:moveTo>
                    <a:pt x="0" y="42048"/>
                  </a:moveTo>
                  <a:lnTo>
                    <a:pt x="63776" y="0"/>
                  </a:lnTo>
                  <a:lnTo>
                    <a:pt x="70640" y="10507"/>
                  </a:lnTo>
                  <a:lnTo>
                    <a:pt x="6505" y="5200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81" name="pg2980"/>
            <p:cNvSpPr/>
            <p:nvPr/>
          </p:nvSpPr>
          <p:spPr>
            <a:xfrm>
              <a:off x="4287461" y="3028330"/>
              <a:ext cx="70367" cy="52496"/>
            </a:xfrm>
            <a:custGeom>
              <a:avLst/>
              <a:pathLst>
                <a:path w="70367" h="52496">
                  <a:moveTo>
                    <a:pt x="0" y="42593"/>
                  </a:moveTo>
                  <a:lnTo>
                    <a:pt x="63413" y="0"/>
                  </a:lnTo>
                  <a:lnTo>
                    <a:pt x="70367" y="10448"/>
                  </a:lnTo>
                  <a:lnTo>
                    <a:pt x="6590" y="52496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82" name="pg2981"/>
            <p:cNvSpPr/>
            <p:nvPr/>
          </p:nvSpPr>
          <p:spPr>
            <a:xfrm>
              <a:off x="4280786" y="3017942"/>
              <a:ext cx="70088" cy="52981"/>
            </a:xfrm>
            <a:custGeom>
              <a:avLst/>
              <a:pathLst>
                <a:path w="70088" h="52981">
                  <a:moveTo>
                    <a:pt x="0" y="43135"/>
                  </a:moveTo>
                  <a:lnTo>
                    <a:pt x="63046" y="0"/>
                  </a:lnTo>
                  <a:lnTo>
                    <a:pt x="70088" y="10388"/>
                  </a:lnTo>
                  <a:lnTo>
                    <a:pt x="6674" y="5298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83" name="pg2982"/>
            <p:cNvSpPr/>
            <p:nvPr/>
          </p:nvSpPr>
          <p:spPr>
            <a:xfrm>
              <a:off x="4274027" y="3007614"/>
              <a:ext cx="69805" cy="53463"/>
            </a:xfrm>
            <a:custGeom>
              <a:avLst/>
              <a:pathLst>
                <a:path w="69805" h="53463">
                  <a:moveTo>
                    <a:pt x="0" y="43674"/>
                  </a:moveTo>
                  <a:lnTo>
                    <a:pt x="62674" y="0"/>
                  </a:lnTo>
                  <a:lnTo>
                    <a:pt x="69805" y="10327"/>
                  </a:lnTo>
                  <a:lnTo>
                    <a:pt x="6759" y="5346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84" name="pg2983"/>
            <p:cNvSpPr/>
            <p:nvPr/>
          </p:nvSpPr>
          <p:spPr>
            <a:xfrm>
              <a:off x="4267184" y="2997348"/>
              <a:ext cx="69517" cy="53940"/>
            </a:xfrm>
            <a:custGeom>
              <a:avLst/>
              <a:pathLst>
                <a:path w="69517" h="53940">
                  <a:moveTo>
                    <a:pt x="0" y="44209"/>
                  </a:moveTo>
                  <a:lnTo>
                    <a:pt x="62297" y="0"/>
                  </a:lnTo>
                  <a:lnTo>
                    <a:pt x="69517" y="10266"/>
                  </a:lnTo>
                  <a:lnTo>
                    <a:pt x="6842" y="5394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85" name="pg2984"/>
            <p:cNvSpPr/>
            <p:nvPr/>
          </p:nvSpPr>
          <p:spPr>
            <a:xfrm>
              <a:off x="4260258" y="2987144"/>
              <a:ext cx="69223" cy="54413"/>
            </a:xfrm>
            <a:custGeom>
              <a:avLst/>
              <a:pathLst>
                <a:path w="69223" h="54413">
                  <a:moveTo>
                    <a:pt x="0" y="44742"/>
                  </a:moveTo>
                  <a:lnTo>
                    <a:pt x="61916" y="0"/>
                  </a:lnTo>
                  <a:lnTo>
                    <a:pt x="69223" y="10203"/>
                  </a:lnTo>
                  <a:lnTo>
                    <a:pt x="6925" y="54413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86" name="pg2985"/>
            <p:cNvSpPr/>
            <p:nvPr/>
          </p:nvSpPr>
          <p:spPr>
            <a:xfrm>
              <a:off x="4253249" y="2977003"/>
              <a:ext cx="68925" cy="54883"/>
            </a:xfrm>
            <a:custGeom>
              <a:avLst/>
              <a:pathLst>
                <a:path w="68925" h="54883">
                  <a:moveTo>
                    <a:pt x="0" y="45271"/>
                  </a:moveTo>
                  <a:lnTo>
                    <a:pt x="61530" y="0"/>
                  </a:lnTo>
                  <a:lnTo>
                    <a:pt x="68925" y="10140"/>
                  </a:lnTo>
                  <a:lnTo>
                    <a:pt x="7008" y="54883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87" name="pg2986"/>
            <p:cNvSpPr/>
            <p:nvPr/>
          </p:nvSpPr>
          <p:spPr>
            <a:xfrm>
              <a:off x="4246158" y="2966926"/>
              <a:ext cx="68621" cy="55348"/>
            </a:xfrm>
            <a:custGeom>
              <a:avLst/>
              <a:pathLst>
                <a:path w="68621" h="55348">
                  <a:moveTo>
                    <a:pt x="0" y="45797"/>
                  </a:moveTo>
                  <a:lnTo>
                    <a:pt x="61140" y="0"/>
                  </a:lnTo>
                  <a:lnTo>
                    <a:pt x="68621" y="10077"/>
                  </a:lnTo>
                  <a:lnTo>
                    <a:pt x="7090" y="5534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88" name="pg2987"/>
            <p:cNvSpPr/>
            <p:nvPr/>
          </p:nvSpPr>
          <p:spPr>
            <a:xfrm>
              <a:off x="4238986" y="2956913"/>
              <a:ext cx="68312" cy="55809"/>
            </a:xfrm>
            <a:custGeom>
              <a:avLst/>
              <a:pathLst>
                <a:path w="68312" h="55809">
                  <a:moveTo>
                    <a:pt x="0" y="46319"/>
                  </a:moveTo>
                  <a:lnTo>
                    <a:pt x="60745" y="0"/>
                  </a:lnTo>
                  <a:lnTo>
                    <a:pt x="68312" y="10012"/>
                  </a:lnTo>
                  <a:lnTo>
                    <a:pt x="7172" y="558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89" name="pg2988"/>
            <p:cNvSpPr/>
            <p:nvPr/>
          </p:nvSpPr>
          <p:spPr>
            <a:xfrm>
              <a:off x="4231733" y="2946966"/>
              <a:ext cx="67999" cy="56266"/>
            </a:xfrm>
            <a:custGeom>
              <a:avLst/>
              <a:pathLst>
                <a:path w="67999" h="56266">
                  <a:moveTo>
                    <a:pt x="0" y="46838"/>
                  </a:moveTo>
                  <a:lnTo>
                    <a:pt x="60346" y="0"/>
                  </a:lnTo>
                  <a:lnTo>
                    <a:pt x="67999" y="9947"/>
                  </a:lnTo>
                  <a:lnTo>
                    <a:pt x="7253" y="56266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90" name="pg2989"/>
            <p:cNvSpPr/>
            <p:nvPr/>
          </p:nvSpPr>
          <p:spPr>
            <a:xfrm>
              <a:off x="4224399" y="2937084"/>
              <a:ext cx="67680" cy="56719"/>
            </a:xfrm>
            <a:custGeom>
              <a:avLst/>
              <a:pathLst>
                <a:path w="67680" h="56719">
                  <a:moveTo>
                    <a:pt x="0" y="47354"/>
                  </a:moveTo>
                  <a:lnTo>
                    <a:pt x="59942" y="0"/>
                  </a:lnTo>
                  <a:lnTo>
                    <a:pt x="67680" y="9881"/>
                  </a:lnTo>
                  <a:lnTo>
                    <a:pt x="7333" y="5671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91" name="pg2990"/>
            <p:cNvSpPr/>
            <p:nvPr/>
          </p:nvSpPr>
          <p:spPr>
            <a:xfrm>
              <a:off x="4216985" y="2927269"/>
              <a:ext cx="67356" cy="57168"/>
            </a:xfrm>
            <a:custGeom>
              <a:avLst/>
              <a:pathLst>
                <a:path w="67356" h="57168">
                  <a:moveTo>
                    <a:pt x="0" y="47866"/>
                  </a:moveTo>
                  <a:lnTo>
                    <a:pt x="59534" y="0"/>
                  </a:lnTo>
                  <a:lnTo>
                    <a:pt x="67356" y="9814"/>
                  </a:lnTo>
                  <a:lnTo>
                    <a:pt x="7413" y="5716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92" name="pg2991"/>
            <p:cNvSpPr/>
            <p:nvPr/>
          </p:nvSpPr>
          <p:spPr>
            <a:xfrm>
              <a:off x="4209491" y="2917522"/>
              <a:ext cx="67028" cy="57613"/>
            </a:xfrm>
            <a:custGeom>
              <a:avLst/>
              <a:pathLst>
                <a:path w="67028" h="57613">
                  <a:moveTo>
                    <a:pt x="0" y="48374"/>
                  </a:moveTo>
                  <a:lnTo>
                    <a:pt x="59122" y="0"/>
                  </a:lnTo>
                  <a:lnTo>
                    <a:pt x="67028" y="9747"/>
                  </a:lnTo>
                  <a:lnTo>
                    <a:pt x="7493" y="5761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93" name="pg2992"/>
            <p:cNvSpPr/>
            <p:nvPr/>
          </p:nvSpPr>
          <p:spPr>
            <a:xfrm>
              <a:off x="4201919" y="2907843"/>
              <a:ext cx="66694" cy="58053"/>
            </a:xfrm>
            <a:custGeom>
              <a:avLst/>
              <a:pathLst>
                <a:path w="66694" h="58053">
                  <a:moveTo>
                    <a:pt x="0" y="48879"/>
                  </a:moveTo>
                  <a:lnTo>
                    <a:pt x="58705" y="0"/>
                  </a:lnTo>
                  <a:lnTo>
                    <a:pt x="66694" y="9679"/>
                  </a:lnTo>
                  <a:lnTo>
                    <a:pt x="7572" y="5805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94" name="pg2993"/>
            <p:cNvSpPr/>
            <p:nvPr/>
          </p:nvSpPr>
          <p:spPr>
            <a:xfrm>
              <a:off x="4194268" y="2898232"/>
              <a:ext cx="66356" cy="58490"/>
            </a:xfrm>
            <a:custGeom>
              <a:avLst/>
              <a:pathLst>
                <a:path w="66356" h="58490">
                  <a:moveTo>
                    <a:pt x="0" y="49381"/>
                  </a:moveTo>
                  <a:lnTo>
                    <a:pt x="58284" y="0"/>
                  </a:lnTo>
                  <a:lnTo>
                    <a:pt x="66356" y="9610"/>
                  </a:lnTo>
                  <a:lnTo>
                    <a:pt x="7650" y="5849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95" name="pg2994"/>
            <p:cNvSpPr/>
            <p:nvPr/>
          </p:nvSpPr>
          <p:spPr>
            <a:xfrm>
              <a:off x="4186540" y="2888691"/>
              <a:ext cx="66012" cy="58921"/>
            </a:xfrm>
            <a:custGeom>
              <a:avLst/>
              <a:pathLst>
                <a:path w="66012" h="58921">
                  <a:moveTo>
                    <a:pt x="0" y="49878"/>
                  </a:moveTo>
                  <a:lnTo>
                    <a:pt x="57858" y="0"/>
                  </a:lnTo>
                  <a:lnTo>
                    <a:pt x="66012" y="9540"/>
                  </a:lnTo>
                  <a:lnTo>
                    <a:pt x="7728" y="5892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96" name="pg2995"/>
            <p:cNvSpPr/>
            <p:nvPr/>
          </p:nvSpPr>
          <p:spPr>
            <a:xfrm>
              <a:off x="4178734" y="2879221"/>
              <a:ext cx="65664" cy="59349"/>
            </a:xfrm>
            <a:custGeom>
              <a:avLst/>
              <a:pathLst>
                <a:path w="65664" h="59349">
                  <a:moveTo>
                    <a:pt x="0" y="50372"/>
                  </a:moveTo>
                  <a:lnTo>
                    <a:pt x="57429" y="0"/>
                  </a:lnTo>
                  <a:lnTo>
                    <a:pt x="65664" y="9470"/>
                  </a:lnTo>
                  <a:lnTo>
                    <a:pt x="7805" y="593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97" name="pg2996"/>
            <p:cNvSpPr/>
            <p:nvPr/>
          </p:nvSpPr>
          <p:spPr>
            <a:xfrm>
              <a:off x="4170851" y="2869821"/>
              <a:ext cx="65311" cy="59772"/>
            </a:xfrm>
            <a:custGeom>
              <a:avLst/>
              <a:pathLst>
                <a:path w="65311" h="59772">
                  <a:moveTo>
                    <a:pt x="0" y="50863"/>
                  </a:moveTo>
                  <a:lnTo>
                    <a:pt x="56995" y="0"/>
                  </a:lnTo>
                  <a:lnTo>
                    <a:pt x="65311" y="9399"/>
                  </a:lnTo>
                  <a:lnTo>
                    <a:pt x="7882" y="5977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98" name="pg2997"/>
            <p:cNvSpPr/>
            <p:nvPr/>
          </p:nvSpPr>
          <p:spPr>
            <a:xfrm>
              <a:off x="4162893" y="2860493"/>
              <a:ext cx="64953" cy="60191"/>
            </a:xfrm>
            <a:custGeom>
              <a:avLst/>
              <a:pathLst>
                <a:path w="64953" h="60191">
                  <a:moveTo>
                    <a:pt x="0" y="51350"/>
                  </a:moveTo>
                  <a:lnTo>
                    <a:pt x="56557" y="0"/>
                  </a:lnTo>
                  <a:lnTo>
                    <a:pt x="64953" y="9328"/>
                  </a:lnTo>
                  <a:lnTo>
                    <a:pt x="7958" y="6019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99" name="pg2998"/>
            <p:cNvSpPr/>
            <p:nvPr/>
          </p:nvSpPr>
          <p:spPr>
            <a:xfrm>
              <a:off x="4154859" y="2851237"/>
              <a:ext cx="64591" cy="60605"/>
            </a:xfrm>
            <a:custGeom>
              <a:avLst/>
              <a:pathLst>
                <a:path w="64591" h="60605">
                  <a:moveTo>
                    <a:pt x="0" y="51832"/>
                  </a:moveTo>
                  <a:lnTo>
                    <a:pt x="56114" y="0"/>
                  </a:lnTo>
                  <a:lnTo>
                    <a:pt x="64591" y="9255"/>
                  </a:lnTo>
                  <a:lnTo>
                    <a:pt x="8034" y="6060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00" name="pg2999"/>
            <p:cNvSpPr/>
            <p:nvPr/>
          </p:nvSpPr>
          <p:spPr>
            <a:xfrm>
              <a:off x="4146750" y="2842055"/>
              <a:ext cx="64223" cy="61015"/>
            </a:xfrm>
            <a:custGeom>
              <a:avLst/>
              <a:pathLst>
                <a:path w="64223" h="61015">
                  <a:moveTo>
                    <a:pt x="0" y="52312"/>
                  </a:moveTo>
                  <a:lnTo>
                    <a:pt x="55668" y="0"/>
                  </a:lnTo>
                  <a:lnTo>
                    <a:pt x="64223" y="9182"/>
                  </a:lnTo>
                  <a:lnTo>
                    <a:pt x="8108" y="6101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01" name="pg3000"/>
            <p:cNvSpPr/>
            <p:nvPr/>
          </p:nvSpPr>
          <p:spPr>
            <a:xfrm>
              <a:off x="4138567" y="2832946"/>
              <a:ext cx="63851" cy="61421"/>
            </a:xfrm>
            <a:custGeom>
              <a:avLst/>
              <a:pathLst>
                <a:path w="63851" h="61421">
                  <a:moveTo>
                    <a:pt x="0" y="52787"/>
                  </a:moveTo>
                  <a:lnTo>
                    <a:pt x="55217" y="0"/>
                  </a:lnTo>
                  <a:lnTo>
                    <a:pt x="63851" y="9109"/>
                  </a:lnTo>
                  <a:lnTo>
                    <a:pt x="8183" y="6142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02" name="pg3001"/>
            <p:cNvSpPr/>
            <p:nvPr/>
          </p:nvSpPr>
          <p:spPr>
            <a:xfrm>
              <a:off x="4130310" y="2823911"/>
              <a:ext cx="63474" cy="61822"/>
            </a:xfrm>
            <a:custGeom>
              <a:avLst/>
              <a:pathLst>
                <a:path w="63474" h="61822">
                  <a:moveTo>
                    <a:pt x="0" y="53258"/>
                  </a:moveTo>
                  <a:lnTo>
                    <a:pt x="54763" y="0"/>
                  </a:lnTo>
                  <a:lnTo>
                    <a:pt x="63474" y="9034"/>
                  </a:lnTo>
                  <a:lnTo>
                    <a:pt x="8256" y="6182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03" name="pg3002"/>
            <p:cNvSpPr/>
            <p:nvPr/>
          </p:nvSpPr>
          <p:spPr>
            <a:xfrm>
              <a:off x="4121980" y="2814951"/>
              <a:ext cx="63093" cy="62218"/>
            </a:xfrm>
            <a:custGeom>
              <a:avLst/>
              <a:pathLst>
                <a:path w="63093" h="62218">
                  <a:moveTo>
                    <a:pt x="0" y="53726"/>
                  </a:moveTo>
                  <a:lnTo>
                    <a:pt x="54304" y="0"/>
                  </a:lnTo>
                  <a:lnTo>
                    <a:pt x="63093" y="8959"/>
                  </a:lnTo>
                  <a:lnTo>
                    <a:pt x="8330" y="6221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04" name="pg3003"/>
            <p:cNvSpPr/>
            <p:nvPr/>
          </p:nvSpPr>
          <p:spPr>
            <a:xfrm>
              <a:off x="4113577" y="2806067"/>
              <a:ext cx="62707" cy="62610"/>
            </a:xfrm>
            <a:custGeom>
              <a:avLst/>
              <a:pathLst>
                <a:path w="62707" h="62610">
                  <a:moveTo>
                    <a:pt x="0" y="54189"/>
                  </a:moveTo>
                  <a:lnTo>
                    <a:pt x="53842" y="0"/>
                  </a:lnTo>
                  <a:lnTo>
                    <a:pt x="62707" y="8884"/>
                  </a:lnTo>
                  <a:lnTo>
                    <a:pt x="8402" y="6261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05" name="pg3004"/>
            <p:cNvSpPr/>
            <p:nvPr/>
          </p:nvSpPr>
          <p:spPr>
            <a:xfrm>
              <a:off x="4105103" y="2797259"/>
              <a:ext cx="62316" cy="62997"/>
            </a:xfrm>
            <a:custGeom>
              <a:avLst/>
              <a:pathLst>
                <a:path w="62316" h="62997">
                  <a:moveTo>
                    <a:pt x="0" y="54649"/>
                  </a:moveTo>
                  <a:lnTo>
                    <a:pt x="53375" y="0"/>
                  </a:lnTo>
                  <a:lnTo>
                    <a:pt x="62316" y="8807"/>
                  </a:lnTo>
                  <a:lnTo>
                    <a:pt x="8474" y="6299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06" name="pg3005"/>
            <p:cNvSpPr/>
            <p:nvPr/>
          </p:nvSpPr>
          <p:spPr>
            <a:xfrm>
              <a:off x="4096557" y="2788529"/>
              <a:ext cx="61921" cy="63379"/>
            </a:xfrm>
            <a:custGeom>
              <a:avLst/>
              <a:pathLst>
                <a:path w="61921" h="63379">
                  <a:moveTo>
                    <a:pt x="0" y="55104"/>
                  </a:moveTo>
                  <a:lnTo>
                    <a:pt x="52905" y="0"/>
                  </a:lnTo>
                  <a:lnTo>
                    <a:pt x="61921" y="8730"/>
                  </a:lnTo>
                  <a:lnTo>
                    <a:pt x="8545" y="6337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07" name="pg3006"/>
            <p:cNvSpPr/>
            <p:nvPr/>
          </p:nvSpPr>
          <p:spPr>
            <a:xfrm>
              <a:off x="4087941" y="2779875"/>
              <a:ext cx="61521" cy="63757"/>
            </a:xfrm>
            <a:custGeom>
              <a:avLst/>
              <a:pathLst>
                <a:path w="61521" h="63757">
                  <a:moveTo>
                    <a:pt x="0" y="55556"/>
                  </a:moveTo>
                  <a:lnTo>
                    <a:pt x="52431" y="0"/>
                  </a:lnTo>
                  <a:lnTo>
                    <a:pt x="61521" y="8653"/>
                  </a:lnTo>
                  <a:lnTo>
                    <a:pt x="8616" y="6375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08" name="pg3007"/>
            <p:cNvSpPr/>
            <p:nvPr/>
          </p:nvSpPr>
          <p:spPr>
            <a:xfrm>
              <a:off x="4079255" y="2771301"/>
              <a:ext cx="61117" cy="64131"/>
            </a:xfrm>
            <a:custGeom>
              <a:avLst/>
              <a:pathLst>
                <a:path w="61117" h="64131">
                  <a:moveTo>
                    <a:pt x="0" y="56003"/>
                  </a:moveTo>
                  <a:lnTo>
                    <a:pt x="51953" y="0"/>
                  </a:lnTo>
                  <a:lnTo>
                    <a:pt x="61117" y="8574"/>
                  </a:lnTo>
                  <a:lnTo>
                    <a:pt x="8686" y="6413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09" name="pg3008"/>
            <p:cNvSpPr/>
            <p:nvPr/>
          </p:nvSpPr>
          <p:spPr>
            <a:xfrm>
              <a:off x="4070499" y="2762804"/>
              <a:ext cx="60708" cy="64499"/>
            </a:xfrm>
            <a:custGeom>
              <a:avLst/>
              <a:pathLst>
                <a:path w="60708" h="64499">
                  <a:moveTo>
                    <a:pt x="0" y="56446"/>
                  </a:moveTo>
                  <a:lnTo>
                    <a:pt x="51471" y="0"/>
                  </a:lnTo>
                  <a:lnTo>
                    <a:pt x="60708" y="8496"/>
                  </a:lnTo>
                  <a:lnTo>
                    <a:pt x="8755" y="6449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10" name="pg3009"/>
            <p:cNvSpPr/>
            <p:nvPr/>
          </p:nvSpPr>
          <p:spPr>
            <a:xfrm>
              <a:off x="4061675" y="2754388"/>
              <a:ext cx="60295" cy="64863"/>
            </a:xfrm>
            <a:custGeom>
              <a:avLst/>
              <a:pathLst>
                <a:path w="60295" h="64863">
                  <a:moveTo>
                    <a:pt x="0" y="56885"/>
                  </a:moveTo>
                  <a:lnTo>
                    <a:pt x="50985" y="0"/>
                  </a:lnTo>
                  <a:lnTo>
                    <a:pt x="60295" y="8416"/>
                  </a:lnTo>
                  <a:lnTo>
                    <a:pt x="8824" y="6486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11" name="pg3010"/>
            <p:cNvSpPr/>
            <p:nvPr/>
          </p:nvSpPr>
          <p:spPr>
            <a:xfrm>
              <a:off x="4052783" y="2746051"/>
              <a:ext cx="59877" cy="65222"/>
            </a:xfrm>
            <a:custGeom>
              <a:avLst/>
              <a:pathLst>
                <a:path w="59877" h="65222">
                  <a:moveTo>
                    <a:pt x="0" y="57320"/>
                  </a:moveTo>
                  <a:lnTo>
                    <a:pt x="50495" y="0"/>
                  </a:lnTo>
                  <a:lnTo>
                    <a:pt x="59877" y="8336"/>
                  </a:lnTo>
                  <a:lnTo>
                    <a:pt x="8892" y="6522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12" name="pg3011"/>
            <p:cNvSpPr/>
            <p:nvPr/>
          </p:nvSpPr>
          <p:spPr>
            <a:xfrm>
              <a:off x="4043823" y="2737796"/>
              <a:ext cx="59455" cy="65576"/>
            </a:xfrm>
            <a:custGeom>
              <a:avLst/>
              <a:pathLst>
                <a:path w="59455" h="65576">
                  <a:moveTo>
                    <a:pt x="0" y="57751"/>
                  </a:moveTo>
                  <a:lnTo>
                    <a:pt x="50002" y="0"/>
                  </a:lnTo>
                  <a:lnTo>
                    <a:pt x="59455" y="8255"/>
                  </a:lnTo>
                  <a:lnTo>
                    <a:pt x="8959" y="6557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13" name="pg3012"/>
            <p:cNvSpPr/>
            <p:nvPr/>
          </p:nvSpPr>
          <p:spPr>
            <a:xfrm>
              <a:off x="4034796" y="2729621"/>
              <a:ext cx="59029" cy="65926"/>
            </a:xfrm>
            <a:custGeom>
              <a:avLst/>
              <a:pathLst>
                <a:path w="59029" h="65926">
                  <a:moveTo>
                    <a:pt x="0" y="58178"/>
                  </a:moveTo>
                  <a:lnTo>
                    <a:pt x="49505" y="0"/>
                  </a:lnTo>
                  <a:lnTo>
                    <a:pt x="59029" y="8174"/>
                  </a:lnTo>
                  <a:lnTo>
                    <a:pt x="9026" y="6592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14" name="pg3013"/>
            <p:cNvSpPr/>
            <p:nvPr/>
          </p:nvSpPr>
          <p:spPr>
            <a:xfrm>
              <a:off x="4025704" y="2721529"/>
              <a:ext cx="58598" cy="66270"/>
            </a:xfrm>
            <a:custGeom>
              <a:avLst/>
              <a:pathLst>
                <a:path w="58598" h="66270">
                  <a:moveTo>
                    <a:pt x="0" y="58600"/>
                  </a:moveTo>
                  <a:lnTo>
                    <a:pt x="49005" y="0"/>
                  </a:lnTo>
                  <a:lnTo>
                    <a:pt x="58598" y="8092"/>
                  </a:lnTo>
                  <a:lnTo>
                    <a:pt x="9092" y="6627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15" name="pg3014"/>
            <p:cNvSpPr/>
            <p:nvPr/>
          </p:nvSpPr>
          <p:spPr>
            <a:xfrm>
              <a:off x="4016546" y="2713519"/>
              <a:ext cx="58163" cy="66610"/>
            </a:xfrm>
            <a:custGeom>
              <a:avLst/>
              <a:pathLst>
                <a:path w="58163" h="66610">
                  <a:moveTo>
                    <a:pt x="0" y="59018"/>
                  </a:moveTo>
                  <a:lnTo>
                    <a:pt x="48501" y="0"/>
                  </a:lnTo>
                  <a:lnTo>
                    <a:pt x="58163" y="8009"/>
                  </a:lnTo>
                  <a:lnTo>
                    <a:pt x="9157" y="6661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16" name="pg3015"/>
            <p:cNvSpPr/>
            <p:nvPr/>
          </p:nvSpPr>
          <p:spPr>
            <a:xfrm>
              <a:off x="4007323" y="2705592"/>
              <a:ext cx="57723" cy="66945"/>
            </a:xfrm>
            <a:custGeom>
              <a:avLst/>
              <a:pathLst>
                <a:path w="57723" h="66945">
                  <a:moveTo>
                    <a:pt x="0" y="59431"/>
                  </a:moveTo>
                  <a:lnTo>
                    <a:pt x="47993" y="0"/>
                  </a:lnTo>
                  <a:lnTo>
                    <a:pt x="57723" y="7926"/>
                  </a:lnTo>
                  <a:lnTo>
                    <a:pt x="9222" y="6694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17" name="pg3016"/>
            <p:cNvSpPr/>
            <p:nvPr/>
          </p:nvSpPr>
          <p:spPr>
            <a:xfrm>
              <a:off x="3998036" y="2697749"/>
              <a:ext cx="57280" cy="67274"/>
            </a:xfrm>
            <a:custGeom>
              <a:avLst/>
              <a:pathLst>
                <a:path w="57280" h="67274">
                  <a:moveTo>
                    <a:pt x="0" y="59841"/>
                  </a:moveTo>
                  <a:lnTo>
                    <a:pt x="47482" y="0"/>
                  </a:lnTo>
                  <a:lnTo>
                    <a:pt x="57280" y="7843"/>
                  </a:lnTo>
                  <a:lnTo>
                    <a:pt x="9286" y="6727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18" name="pg3017"/>
            <p:cNvSpPr/>
            <p:nvPr/>
          </p:nvSpPr>
          <p:spPr>
            <a:xfrm>
              <a:off x="3988686" y="2689990"/>
              <a:ext cx="56832" cy="67599"/>
            </a:xfrm>
            <a:custGeom>
              <a:avLst/>
              <a:pathLst>
                <a:path w="56832" h="67599">
                  <a:moveTo>
                    <a:pt x="0" y="60245"/>
                  </a:moveTo>
                  <a:lnTo>
                    <a:pt x="46967" y="0"/>
                  </a:lnTo>
                  <a:lnTo>
                    <a:pt x="56832" y="7758"/>
                  </a:lnTo>
                  <a:lnTo>
                    <a:pt x="9350" y="6759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19" name="pg3018"/>
            <p:cNvSpPr/>
            <p:nvPr/>
          </p:nvSpPr>
          <p:spPr>
            <a:xfrm>
              <a:off x="3979273" y="2682316"/>
              <a:ext cx="56380" cy="67919"/>
            </a:xfrm>
            <a:custGeom>
              <a:avLst/>
              <a:pathLst>
                <a:path w="56380" h="67919">
                  <a:moveTo>
                    <a:pt x="0" y="60646"/>
                  </a:moveTo>
                  <a:lnTo>
                    <a:pt x="46449" y="0"/>
                  </a:lnTo>
                  <a:lnTo>
                    <a:pt x="56380" y="7674"/>
                  </a:lnTo>
                  <a:lnTo>
                    <a:pt x="9412" y="6791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20" name="pg3019"/>
            <p:cNvSpPr/>
            <p:nvPr/>
          </p:nvSpPr>
          <p:spPr>
            <a:xfrm>
              <a:off x="3969798" y="2674728"/>
              <a:ext cx="55924" cy="68234"/>
            </a:xfrm>
            <a:custGeom>
              <a:avLst/>
              <a:pathLst>
                <a:path w="55924" h="68234">
                  <a:moveTo>
                    <a:pt x="0" y="61042"/>
                  </a:moveTo>
                  <a:lnTo>
                    <a:pt x="45927" y="0"/>
                  </a:lnTo>
                  <a:lnTo>
                    <a:pt x="55924" y="7588"/>
                  </a:lnTo>
                  <a:lnTo>
                    <a:pt x="9474" y="6823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21" name="pg3020"/>
            <p:cNvSpPr/>
            <p:nvPr/>
          </p:nvSpPr>
          <p:spPr>
            <a:xfrm>
              <a:off x="3960262" y="2667225"/>
              <a:ext cx="55464" cy="68544"/>
            </a:xfrm>
            <a:custGeom>
              <a:avLst/>
              <a:pathLst>
                <a:path w="55464" h="68544">
                  <a:moveTo>
                    <a:pt x="0" y="61433"/>
                  </a:moveTo>
                  <a:lnTo>
                    <a:pt x="45403" y="0"/>
                  </a:lnTo>
                  <a:lnTo>
                    <a:pt x="55464" y="7502"/>
                  </a:lnTo>
                  <a:lnTo>
                    <a:pt x="9536" y="6854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22" name="pg3021"/>
            <p:cNvSpPr/>
            <p:nvPr/>
          </p:nvSpPr>
          <p:spPr>
            <a:xfrm>
              <a:off x="3950665" y="2659809"/>
              <a:ext cx="54999" cy="68849"/>
            </a:xfrm>
            <a:custGeom>
              <a:avLst/>
              <a:pathLst>
                <a:path w="54999" h="68849">
                  <a:moveTo>
                    <a:pt x="0" y="61820"/>
                  </a:moveTo>
                  <a:lnTo>
                    <a:pt x="44874" y="0"/>
                  </a:lnTo>
                  <a:lnTo>
                    <a:pt x="54999" y="7416"/>
                  </a:lnTo>
                  <a:lnTo>
                    <a:pt x="9596" y="688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23" name="pg3022"/>
            <p:cNvSpPr/>
            <p:nvPr/>
          </p:nvSpPr>
          <p:spPr>
            <a:xfrm>
              <a:off x="3941009" y="2652480"/>
              <a:ext cx="54531" cy="69149"/>
            </a:xfrm>
            <a:custGeom>
              <a:avLst/>
              <a:pathLst>
                <a:path w="54531" h="69149">
                  <a:moveTo>
                    <a:pt x="0" y="62202"/>
                  </a:moveTo>
                  <a:lnTo>
                    <a:pt x="44343" y="0"/>
                  </a:lnTo>
                  <a:lnTo>
                    <a:pt x="54531" y="7329"/>
                  </a:lnTo>
                  <a:lnTo>
                    <a:pt x="9656" y="691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24" name="pg3023"/>
            <p:cNvSpPr/>
            <p:nvPr/>
          </p:nvSpPr>
          <p:spPr>
            <a:xfrm>
              <a:off x="3931293" y="2645238"/>
              <a:ext cx="54059" cy="69444"/>
            </a:xfrm>
            <a:custGeom>
              <a:avLst/>
              <a:pathLst>
                <a:path w="54059" h="69444">
                  <a:moveTo>
                    <a:pt x="0" y="62580"/>
                  </a:moveTo>
                  <a:lnTo>
                    <a:pt x="43808" y="0"/>
                  </a:lnTo>
                  <a:lnTo>
                    <a:pt x="54059" y="7241"/>
                  </a:lnTo>
                  <a:lnTo>
                    <a:pt x="9715" y="6944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25" name="pg3024"/>
            <p:cNvSpPr/>
            <p:nvPr/>
          </p:nvSpPr>
          <p:spPr>
            <a:xfrm>
              <a:off x="3921519" y="2638085"/>
              <a:ext cx="53582" cy="69734"/>
            </a:xfrm>
            <a:custGeom>
              <a:avLst/>
              <a:pathLst>
                <a:path w="53582" h="69734">
                  <a:moveTo>
                    <a:pt x="0" y="62953"/>
                  </a:moveTo>
                  <a:lnTo>
                    <a:pt x="43270" y="0"/>
                  </a:lnTo>
                  <a:lnTo>
                    <a:pt x="53582" y="7153"/>
                  </a:lnTo>
                  <a:lnTo>
                    <a:pt x="9774" y="6973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26" name="pg3025"/>
            <p:cNvSpPr/>
            <p:nvPr/>
          </p:nvSpPr>
          <p:spPr>
            <a:xfrm>
              <a:off x="3911686" y="2631020"/>
              <a:ext cx="53102" cy="70018"/>
            </a:xfrm>
            <a:custGeom>
              <a:avLst/>
              <a:pathLst>
                <a:path w="53102" h="70018">
                  <a:moveTo>
                    <a:pt x="0" y="63322"/>
                  </a:moveTo>
                  <a:lnTo>
                    <a:pt x="42729" y="0"/>
                  </a:lnTo>
                  <a:lnTo>
                    <a:pt x="53102" y="7064"/>
                  </a:lnTo>
                  <a:lnTo>
                    <a:pt x="9832" y="7001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27" name="pg3026"/>
            <p:cNvSpPr/>
            <p:nvPr/>
          </p:nvSpPr>
          <p:spPr>
            <a:xfrm>
              <a:off x="3901797" y="2624045"/>
              <a:ext cx="52618" cy="70298"/>
            </a:xfrm>
            <a:custGeom>
              <a:avLst/>
              <a:pathLst>
                <a:path w="52618" h="70298">
                  <a:moveTo>
                    <a:pt x="0" y="63686"/>
                  </a:moveTo>
                  <a:lnTo>
                    <a:pt x="42184" y="0"/>
                  </a:lnTo>
                  <a:lnTo>
                    <a:pt x="52618" y="6975"/>
                  </a:lnTo>
                  <a:lnTo>
                    <a:pt x="9889" y="702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28" name="pg3027"/>
            <p:cNvSpPr/>
            <p:nvPr/>
          </p:nvSpPr>
          <p:spPr>
            <a:xfrm>
              <a:off x="3891852" y="2617159"/>
              <a:ext cx="52130" cy="70572"/>
            </a:xfrm>
            <a:custGeom>
              <a:avLst/>
              <a:pathLst>
                <a:path w="52130" h="70572">
                  <a:moveTo>
                    <a:pt x="0" y="64045"/>
                  </a:moveTo>
                  <a:lnTo>
                    <a:pt x="41637" y="0"/>
                  </a:lnTo>
                  <a:lnTo>
                    <a:pt x="52130" y="6885"/>
                  </a:lnTo>
                  <a:lnTo>
                    <a:pt x="9945" y="7057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29" name="pg3028"/>
            <p:cNvSpPr/>
            <p:nvPr/>
          </p:nvSpPr>
          <p:spPr>
            <a:xfrm>
              <a:off x="3881851" y="2610363"/>
              <a:ext cx="51638" cy="70841"/>
            </a:xfrm>
            <a:custGeom>
              <a:avLst/>
              <a:pathLst>
                <a:path w="51638" h="70841">
                  <a:moveTo>
                    <a:pt x="0" y="64400"/>
                  </a:moveTo>
                  <a:lnTo>
                    <a:pt x="41086" y="0"/>
                  </a:lnTo>
                  <a:lnTo>
                    <a:pt x="51638" y="6795"/>
                  </a:lnTo>
                  <a:lnTo>
                    <a:pt x="10001" y="7084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30" name="pg3029"/>
            <p:cNvSpPr/>
            <p:nvPr/>
          </p:nvSpPr>
          <p:spPr>
            <a:xfrm>
              <a:off x="3871795" y="2603659"/>
              <a:ext cx="51142" cy="71105"/>
            </a:xfrm>
            <a:custGeom>
              <a:avLst/>
              <a:pathLst>
                <a:path w="51142" h="71105">
                  <a:moveTo>
                    <a:pt x="0" y="64750"/>
                  </a:moveTo>
                  <a:lnTo>
                    <a:pt x="40533" y="0"/>
                  </a:lnTo>
                  <a:lnTo>
                    <a:pt x="51142" y="6704"/>
                  </a:lnTo>
                  <a:lnTo>
                    <a:pt x="10055" y="7110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31" name="pg3030"/>
            <p:cNvSpPr/>
            <p:nvPr/>
          </p:nvSpPr>
          <p:spPr>
            <a:xfrm>
              <a:off x="3861685" y="2597045"/>
              <a:ext cx="50643" cy="71363"/>
            </a:xfrm>
            <a:custGeom>
              <a:avLst/>
              <a:pathLst>
                <a:path w="50643" h="71363">
                  <a:moveTo>
                    <a:pt x="0" y="65095"/>
                  </a:moveTo>
                  <a:lnTo>
                    <a:pt x="39976" y="0"/>
                  </a:lnTo>
                  <a:lnTo>
                    <a:pt x="50643" y="6613"/>
                  </a:lnTo>
                  <a:lnTo>
                    <a:pt x="10109" y="71363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32" name="pg3031"/>
            <p:cNvSpPr/>
            <p:nvPr/>
          </p:nvSpPr>
          <p:spPr>
            <a:xfrm>
              <a:off x="3851522" y="2590523"/>
              <a:ext cx="50140" cy="71617"/>
            </a:xfrm>
            <a:custGeom>
              <a:avLst/>
              <a:pathLst>
                <a:path w="50140" h="71617">
                  <a:moveTo>
                    <a:pt x="0" y="65435"/>
                  </a:moveTo>
                  <a:lnTo>
                    <a:pt x="39417" y="0"/>
                  </a:lnTo>
                  <a:lnTo>
                    <a:pt x="50140" y="6522"/>
                  </a:lnTo>
                  <a:lnTo>
                    <a:pt x="10163" y="7161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33" name="pg3032"/>
            <p:cNvSpPr/>
            <p:nvPr/>
          </p:nvSpPr>
          <p:spPr>
            <a:xfrm>
              <a:off x="3841306" y="2584093"/>
              <a:ext cx="49633" cy="71865"/>
            </a:xfrm>
            <a:custGeom>
              <a:avLst/>
              <a:pathLst>
                <a:path w="49633" h="71865">
                  <a:moveTo>
                    <a:pt x="0" y="65770"/>
                  </a:moveTo>
                  <a:lnTo>
                    <a:pt x="38854" y="0"/>
                  </a:lnTo>
                  <a:lnTo>
                    <a:pt x="49633" y="6429"/>
                  </a:lnTo>
                  <a:lnTo>
                    <a:pt x="10215" y="718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34" name="pg3033"/>
            <p:cNvSpPr/>
            <p:nvPr/>
          </p:nvSpPr>
          <p:spPr>
            <a:xfrm>
              <a:off x="3831038" y="2577756"/>
              <a:ext cx="49122" cy="72108"/>
            </a:xfrm>
            <a:custGeom>
              <a:avLst/>
              <a:pathLst>
                <a:path w="49122" h="72108">
                  <a:moveTo>
                    <a:pt x="0" y="66101"/>
                  </a:moveTo>
                  <a:lnTo>
                    <a:pt x="38289" y="0"/>
                  </a:lnTo>
                  <a:lnTo>
                    <a:pt x="49122" y="6337"/>
                  </a:lnTo>
                  <a:lnTo>
                    <a:pt x="10267" y="7210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35" name="pg3034"/>
            <p:cNvSpPr/>
            <p:nvPr/>
          </p:nvSpPr>
          <p:spPr>
            <a:xfrm>
              <a:off x="3820719" y="2571511"/>
              <a:ext cx="48608" cy="72345"/>
            </a:xfrm>
            <a:custGeom>
              <a:avLst/>
              <a:pathLst>
                <a:path w="48608" h="72345">
                  <a:moveTo>
                    <a:pt x="0" y="66427"/>
                  </a:moveTo>
                  <a:lnTo>
                    <a:pt x="37721" y="0"/>
                  </a:lnTo>
                  <a:lnTo>
                    <a:pt x="48608" y="6244"/>
                  </a:lnTo>
                  <a:lnTo>
                    <a:pt x="10318" y="7234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36" name="pg3035"/>
            <p:cNvSpPr/>
            <p:nvPr/>
          </p:nvSpPr>
          <p:spPr>
            <a:xfrm>
              <a:off x="3810350" y="2565361"/>
              <a:ext cx="48091" cy="72577"/>
            </a:xfrm>
            <a:custGeom>
              <a:avLst/>
              <a:pathLst>
                <a:path w="48091" h="72577">
                  <a:moveTo>
                    <a:pt x="0" y="66748"/>
                  </a:moveTo>
                  <a:lnTo>
                    <a:pt x="37150" y="0"/>
                  </a:lnTo>
                  <a:lnTo>
                    <a:pt x="48091" y="6150"/>
                  </a:lnTo>
                  <a:lnTo>
                    <a:pt x="10369" y="7257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37" name="pg3036"/>
            <p:cNvSpPr/>
            <p:nvPr/>
          </p:nvSpPr>
          <p:spPr>
            <a:xfrm>
              <a:off x="3799931" y="2559304"/>
              <a:ext cx="47569" cy="72804"/>
            </a:xfrm>
            <a:custGeom>
              <a:avLst/>
              <a:pathLst>
                <a:path w="47569" h="72804">
                  <a:moveTo>
                    <a:pt x="0" y="67064"/>
                  </a:moveTo>
                  <a:lnTo>
                    <a:pt x="36577" y="0"/>
                  </a:lnTo>
                  <a:lnTo>
                    <a:pt x="47569" y="6056"/>
                  </a:lnTo>
                  <a:lnTo>
                    <a:pt x="10418" y="7280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38" name="pg3037"/>
            <p:cNvSpPr/>
            <p:nvPr/>
          </p:nvSpPr>
          <p:spPr>
            <a:xfrm>
              <a:off x="3789463" y="2553342"/>
              <a:ext cx="47045" cy="73026"/>
            </a:xfrm>
            <a:custGeom>
              <a:avLst/>
              <a:pathLst>
                <a:path w="47045" h="73026">
                  <a:moveTo>
                    <a:pt x="0" y="67375"/>
                  </a:moveTo>
                  <a:lnTo>
                    <a:pt x="36001" y="0"/>
                  </a:lnTo>
                  <a:lnTo>
                    <a:pt x="47045" y="5962"/>
                  </a:lnTo>
                  <a:lnTo>
                    <a:pt x="10467" y="7302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39" name="pg3038"/>
            <p:cNvSpPr/>
            <p:nvPr/>
          </p:nvSpPr>
          <p:spPr>
            <a:xfrm>
              <a:off x="3778947" y="2547475"/>
              <a:ext cx="46517" cy="73242"/>
            </a:xfrm>
            <a:custGeom>
              <a:avLst/>
              <a:pathLst>
                <a:path w="46517" h="73242">
                  <a:moveTo>
                    <a:pt x="0" y="67681"/>
                  </a:moveTo>
                  <a:lnTo>
                    <a:pt x="35422" y="0"/>
                  </a:lnTo>
                  <a:lnTo>
                    <a:pt x="46517" y="5867"/>
                  </a:lnTo>
                  <a:lnTo>
                    <a:pt x="10515" y="73242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40" name="pg3039"/>
            <p:cNvSpPr/>
            <p:nvPr/>
          </p:nvSpPr>
          <p:spPr>
            <a:xfrm>
              <a:off x="3768384" y="2541703"/>
              <a:ext cx="45985" cy="73453"/>
            </a:xfrm>
            <a:custGeom>
              <a:avLst/>
              <a:pathLst>
                <a:path w="45985" h="73453">
                  <a:moveTo>
                    <a:pt x="0" y="67982"/>
                  </a:moveTo>
                  <a:lnTo>
                    <a:pt x="34840" y="0"/>
                  </a:lnTo>
                  <a:lnTo>
                    <a:pt x="45985" y="5771"/>
                  </a:lnTo>
                  <a:lnTo>
                    <a:pt x="10563" y="7345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41" name="pg3040"/>
            <p:cNvSpPr/>
            <p:nvPr/>
          </p:nvSpPr>
          <p:spPr>
            <a:xfrm>
              <a:off x="3757775" y="2536027"/>
              <a:ext cx="45450" cy="73658"/>
            </a:xfrm>
            <a:custGeom>
              <a:avLst/>
              <a:pathLst>
                <a:path w="45450" h="73658">
                  <a:moveTo>
                    <a:pt x="0" y="68278"/>
                  </a:moveTo>
                  <a:lnTo>
                    <a:pt x="34256" y="0"/>
                  </a:lnTo>
                  <a:lnTo>
                    <a:pt x="45450" y="5676"/>
                  </a:lnTo>
                  <a:lnTo>
                    <a:pt x="10609" y="7365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42" name="pg3041"/>
            <p:cNvSpPr/>
            <p:nvPr/>
          </p:nvSpPr>
          <p:spPr>
            <a:xfrm>
              <a:off x="3747119" y="2530446"/>
              <a:ext cx="44912" cy="73858"/>
            </a:xfrm>
            <a:custGeom>
              <a:avLst/>
              <a:pathLst>
                <a:path w="44912" h="73858">
                  <a:moveTo>
                    <a:pt x="0" y="68569"/>
                  </a:moveTo>
                  <a:lnTo>
                    <a:pt x="33670" y="0"/>
                  </a:lnTo>
                  <a:lnTo>
                    <a:pt x="44912" y="5580"/>
                  </a:lnTo>
                  <a:lnTo>
                    <a:pt x="10655" y="7385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43" name="pg3042"/>
            <p:cNvSpPr/>
            <p:nvPr/>
          </p:nvSpPr>
          <p:spPr>
            <a:xfrm>
              <a:off x="3736419" y="2524963"/>
              <a:ext cx="44370" cy="74053"/>
            </a:xfrm>
            <a:custGeom>
              <a:avLst/>
              <a:pathLst>
                <a:path w="44370" h="74053">
                  <a:moveTo>
                    <a:pt x="0" y="68855"/>
                  </a:moveTo>
                  <a:lnTo>
                    <a:pt x="33081" y="0"/>
                  </a:lnTo>
                  <a:lnTo>
                    <a:pt x="44370" y="5483"/>
                  </a:lnTo>
                  <a:lnTo>
                    <a:pt x="10700" y="7405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44" name="pg3043"/>
            <p:cNvSpPr/>
            <p:nvPr/>
          </p:nvSpPr>
          <p:spPr>
            <a:xfrm>
              <a:off x="3725675" y="2519576"/>
              <a:ext cx="43825" cy="74242"/>
            </a:xfrm>
            <a:custGeom>
              <a:avLst/>
              <a:pathLst>
                <a:path w="43825" h="74242">
                  <a:moveTo>
                    <a:pt x="0" y="69137"/>
                  </a:moveTo>
                  <a:lnTo>
                    <a:pt x="32489" y="0"/>
                  </a:lnTo>
                  <a:lnTo>
                    <a:pt x="43825" y="5386"/>
                  </a:lnTo>
                  <a:lnTo>
                    <a:pt x="10744" y="7424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45" name="pg3044"/>
            <p:cNvSpPr/>
            <p:nvPr/>
          </p:nvSpPr>
          <p:spPr>
            <a:xfrm>
              <a:off x="3714887" y="2514287"/>
              <a:ext cx="43277" cy="74426"/>
            </a:xfrm>
            <a:custGeom>
              <a:avLst/>
              <a:pathLst>
                <a:path w="43277" h="74426">
                  <a:moveTo>
                    <a:pt x="0" y="69412"/>
                  </a:moveTo>
                  <a:lnTo>
                    <a:pt x="31896" y="0"/>
                  </a:lnTo>
                  <a:lnTo>
                    <a:pt x="43277" y="5289"/>
                  </a:lnTo>
                  <a:lnTo>
                    <a:pt x="10787" y="7442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46" name="pg3045"/>
            <p:cNvSpPr/>
            <p:nvPr/>
          </p:nvSpPr>
          <p:spPr>
            <a:xfrm>
              <a:off x="3704057" y="2509096"/>
              <a:ext cx="42726" cy="74604"/>
            </a:xfrm>
            <a:custGeom>
              <a:avLst/>
              <a:pathLst>
                <a:path w="42726" h="74604">
                  <a:moveTo>
                    <a:pt x="0" y="69683"/>
                  </a:moveTo>
                  <a:lnTo>
                    <a:pt x="31300" y="0"/>
                  </a:lnTo>
                  <a:lnTo>
                    <a:pt x="42726" y="5191"/>
                  </a:lnTo>
                  <a:lnTo>
                    <a:pt x="10830" y="7460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47" name="pg3046"/>
            <p:cNvSpPr/>
            <p:nvPr/>
          </p:nvSpPr>
          <p:spPr>
            <a:xfrm>
              <a:off x="3693185" y="2504003"/>
              <a:ext cx="42172" cy="74777"/>
            </a:xfrm>
            <a:custGeom>
              <a:avLst/>
              <a:pathLst>
                <a:path w="42172" h="74777">
                  <a:moveTo>
                    <a:pt x="0" y="69949"/>
                  </a:moveTo>
                  <a:lnTo>
                    <a:pt x="30701" y="0"/>
                  </a:lnTo>
                  <a:lnTo>
                    <a:pt x="42172" y="5093"/>
                  </a:lnTo>
                  <a:lnTo>
                    <a:pt x="10872" y="7477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48" name="pg3047"/>
            <p:cNvSpPr/>
            <p:nvPr/>
          </p:nvSpPr>
          <p:spPr>
            <a:xfrm>
              <a:off x="3682272" y="2499008"/>
              <a:ext cx="41614" cy="74944"/>
            </a:xfrm>
            <a:custGeom>
              <a:avLst/>
              <a:pathLst>
                <a:path w="41614" h="74944">
                  <a:moveTo>
                    <a:pt x="0" y="70210"/>
                  </a:moveTo>
                  <a:lnTo>
                    <a:pt x="30100" y="0"/>
                  </a:lnTo>
                  <a:lnTo>
                    <a:pt x="41614" y="4994"/>
                  </a:lnTo>
                  <a:lnTo>
                    <a:pt x="10913" y="74944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49" name="pg3048"/>
            <p:cNvSpPr/>
            <p:nvPr/>
          </p:nvSpPr>
          <p:spPr>
            <a:xfrm>
              <a:off x="3671318" y="2494112"/>
              <a:ext cx="41054" cy="75106"/>
            </a:xfrm>
            <a:custGeom>
              <a:avLst/>
              <a:pathLst>
                <a:path w="41054" h="75106">
                  <a:moveTo>
                    <a:pt x="0" y="70465"/>
                  </a:moveTo>
                  <a:lnTo>
                    <a:pt x="29497" y="0"/>
                  </a:lnTo>
                  <a:lnTo>
                    <a:pt x="41054" y="4895"/>
                  </a:lnTo>
                  <a:lnTo>
                    <a:pt x="10953" y="75106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50" name="pg3049"/>
            <p:cNvSpPr/>
            <p:nvPr/>
          </p:nvSpPr>
          <p:spPr>
            <a:xfrm>
              <a:off x="3660326" y="2489315"/>
              <a:ext cx="40490" cy="75262"/>
            </a:xfrm>
            <a:custGeom>
              <a:avLst/>
              <a:pathLst>
                <a:path w="40490" h="75262">
                  <a:moveTo>
                    <a:pt x="0" y="70715"/>
                  </a:moveTo>
                  <a:lnTo>
                    <a:pt x="28892" y="0"/>
                  </a:lnTo>
                  <a:lnTo>
                    <a:pt x="40490" y="4796"/>
                  </a:lnTo>
                  <a:lnTo>
                    <a:pt x="10992" y="75262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51" name="pg3050"/>
            <p:cNvSpPr/>
            <p:nvPr/>
          </p:nvSpPr>
          <p:spPr>
            <a:xfrm>
              <a:off x="3649295" y="2484618"/>
              <a:ext cx="39923" cy="75412"/>
            </a:xfrm>
            <a:custGeom>
              <a:avLst/>
              <a:pathLst>
                <a:path w="39923" h="75412">
                  <a:moveTo>
                    <a:pt x="0" y="70960"/>
                  </a:moveTo>
                  <a:lnTo>
                    <a:pt x="28285" y="0"/>
                  </a:lnTo>
                  <a:lnTo>
                    <a:pt x="39923" y="4697"/>
                  </a:lnTo>
                  <a:lnTo>
                    <a:pt x="11031" y="7541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52" name="pg3051"/>
            <p:cNvSpPr/>
            <p:nvPr/>
          </p:nvSpPr>
          <p:spPr>
            <a:xfrm>
              <a:off x="3638226" y="2480021"/>
              <a:ext cx="39354" cy="75558"/>
            </a:xfrm>
            <a:custGeom>
              <a:avLst/>
              <a:pathLst>
                <a:path w="39354" h="75558">
                  <a:moveTo>
                    <a:pt x="0" y="71200"/>
                  </a:moveTo>
                  <a:lnTo>
                    <a:pt x="27676" y="0"/>
                  </a:lnTo>
                  <a:lnTo>
                    <a:pt x="39354" y="4597"/>
                  </a:lnTo>
                  <a:lnTo>
                    <a:pt x="11068" y="7555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53" name="pg3052"/>
            <p:cNvSpPr/>
            <p:nvPr/>
          </p:nvSpPr>
          <p:spPr>
            <a:xfrm>
              <a:off x="3627120" y="2475524"/>
              <a:ext cx="38782" cy="75697"/>
            </a:xfrm>
            <a:custGeom>
              <a:avLst/>
              <a:pathLst>
                <a:path w="38782" h="75697">
                  <a:moveTo>
                    <a:pt x="0" y="71435"/>
                  </a:moveTo>
                  <a:lnTo>
                    <a:pt x="27064" y="0"/>
                  </a:lnTo>
                  <a:lnTo>
                    <a:pt x="38782" y="4496"/>
                  </a:lnTo>
                  <a:lnTo>
                    <a:pt x="11105" y="7569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54" name="pg3053"/>
            <p:cNvSpPr/>
            <p:nvPr/>
          </p:nvSpPr>
          <p:spPr>
            <a:xfrm>
              <a:off x="3615978" y="2471128"/>
              <a:ext cx="38206" cy="75831"/>
            </a:xfrm>
            <a:custGeom>
              <a:avLst/>
              <a:pathLst>
                <a:path w="38206" h="75831">
                  <a:moveTo>
                    <a:pt x="0" y="71664"/>
                  </a:moveTo>
                  <a:lnTo>
                    <a:pt x="26451" y="0"/>
                  </a:lnTo>
                  <a:lnTo>
                    <a:pt x="38206" y="4396"/>
                  </a:lnTo>
                  <a:lnTo>
                    <a:pt x="11142" y="7583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55" name="pg3054"/>
            <p:cNvSpPr/>
            <p:nvPr/>
          </p:nvSpPr>
          <p:spPr>
            <a:xfrm>
              <a:off x="3604800" y="2466833"/>
              <a:ext cx="37628" cy="75960"/>
            </a:xfrm>
            <a:custGeom>
              <a:avLst/>
              <a:pathLst>
                <a:path w="37628" h="75960">
                  <a:moveTo>
                    <a:pt x="0" y="71888"/>
                  </a:moveTo>
                  <a:lnTo>
                    <a:pt x="25836" y="0"/>
                  </a:lnTo>
                  <a:lnTo>
                    <a:pt x="37628" y="4295"/>
                  </a:lnTo>
                  <a:lnTo>
                    <a:pt x="11177" y="7596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56" name="pg3055"/>
            <p:cNvSpPr/>
            <p:nvPr/>
          </p:nvSpPr>
          <p:spPr>
            <a:xfrm>
              <a:off x="3593589" y="2462638"/>
              <a:ext cx="37048" cy="76082"/>
            </a:xfrm>
            <a:custGeom>
              <a:avLst/>
              <a:pathLst>
                <a:path w="37048" h="76082">
                  <a:moveTo>
                    <a:pt x="0" y="72107"/>
                  </a:moveTo>
                  <a:lnTo>
                    <a:pt x="25219" y="0"/>
                  </a:lnTo>
                  <a:lnTo>
                    <a:pt x="37048" y="4194"/>
                  </a:lnTo>
                  <a:lnTo>
                    <a:pt x="11211" y="7608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57" name="pg3056"/>
            <p:cNvSpPr/>
            <p:nvPr/>
          </p:nvSpPr>
          <p:spPr>
            <a:xfrm>
              <a:off x="3582343" y="2458546"/>
              <a:ext cx="36464" cy="76200"/>
            </a:xfrm>
            <a:custGeom>
              <a:avLst/>
              <a:pathLst>
                <a:path w="36464" h="76200">
                  <a:moveTo>
                    <a:pt x="0" y="72321"/>
                  </a:moveTo>
                  <a:lnTo>
                    <a:pt x="24600" y="0"/>
                  </a:lnTo>
                  <a:lnTo>
                    <a:pt x="36464" y="4092"/>
                  </a:lnTo>
                  <a:lnTo>
                    <a:pt x="11245" y="7620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58" name="pg3057"/>
            <p:cNvSpPr/>
            <p:nvPr/>
          </p:nvSpPr>
          <p:spPr>
            <a:xfrm>
              <a:off x="3571065" y="2454555"/>
              <a:ext cx="35878" cy="76311"/>
            </a:xfrm>
            <a:custGeom>
              <a:avLst/>
              <a:pathLst>
                <a:path w="35878" h="76311">
                  <a:moveTo>
                    <a:pt x="0" y="72529"/>
                  </a:moveTo>
                  <a:lnTo>
                    <a:pt x="23979" y="0"/>
                  </a:lnTo>
                  <a:lnTo>
                    <a:pt x="35878" y="3990"/>
                  </a:lnTo>
                  <a:lnTo>
                    <a:pt x="11278" y="7631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59" name="pg3058"/>
            <p:cNvSpPr/>
            <p:nvPr/>
          </p:nvSpPr>
          <p:spPr>
            <a:xfrm>
              <a:off x="3559754" y="2450667"/>
              <a:ext cx="35289" cy="76417"/>
            </a:xfrm>
            <a:custGeom>
              <a:avLst/>
              <a:pathLst>
                <a:path w="35289" h="76417">
                  <a:moveTo>
                    <a:pt x="0" y="72732"/>
                  </a:moveTo>
                  <a:lnTo>
                    <a:pt x="23356" y="0"/>
                  </a:lnTo>
                  <a:lnTo>
                    <a:pt x="35289" y="3888"/>
                  </a:lnTo>
                  <a:lnTo>
                    <a:pt x="11310" y="7641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60" name="pg3059"/>
            <p:cNvSpPr/>
            <p:nvPr/>
          </p:nvSpPr>
          <p:spPr>
            <a:xfrm>
              <a:off x="3548413" y="2446881"/>
              <a:ext cx="34698" cy="76518"/>
            </a:xfrm>
            <a:custGeom>
              <a:avLst/>
              <a:pathLst>
                <a:path w="34698" h="76518">
                  <a:moveTo>
                    <a:pt x="0" y="72929"/>
                  </a:moveTo>
                  <a:lnTo>
                    <a:pt x="22732" y="0"/>
                  </a:lnTo>
                  <a:lnTo>
                    <a:pt x="34698" y="3786"/>
                  </a:lnTo>
                  <a:lnTo>
                    <a:pt x="11341" y="7651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61" name="pg3060"/>
            <p:cNvSpPr/>
            <p:nvPr/>
          </p:nvSpPr>
          <p:spPr>
            <a:xfrm>
              <a:off x="3537041" y="2443197"/>
              <a:ext cx="34104" cy="76613"/>
            </a:xfrm>
            <a:custGeom>
              <a:avLst/>
              <a:pathLst>
                <a:path w="34104" h="76613">
                  <a:moveTo>
                    <a:pt x="0" y="73122"/>
                  </a:moveTo>
                  <a:lnTo>
                    <a:pt x="22106" y="0"/>
                  </a:lnTo>
                  <a:lnTo>
                    <a:pt x="34104" y="3683"/>
                  </a:lnTo>
                  <a:lnTo>
                    <a:pt x="11371" y="7661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62" name="pg3061"/>
            <p:cNvSpPr/>
            <p:nvPr/>
          </p:nvSpPr>
          <p:spPr>
            <a:xfrm>
              <a:off x="3525640" y="2439617"/>
              <a:ext cx="33507" cy="76702"/>
            </a:xfrm>
            <a:custGeom>
              <a:avLst/>
              <a:pathLst>
                <a:path w="33507" h="76702">
                  <a:moveTo>
                    <a:pt x="0" y="73308"/>
                  </a:moveTo>
                  <a:lnTo>
                    <a:pt x="21478" y="0"/>
                  </a:lnTo>
                  <a:lnTo>
                    <a:pt x="33507" y="3580"/>
                  </a:lnTo>
                  <a:lnTo>
                    <a:pt x="11401" y="7670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63" name="pg3062"/>
            <p:cNvSpPr/>
            <p:nvPr/>
          </p:nvSpPr>
          <p:spPr>
            <a:xfrm>
              <a:off x="3514210" y="2436140"/>
              <a:ext cx="32908" cy="76786"/>
            </a:xfrm>
            <a:custGeom>
              <a:avLst/>
              <a:pathLst>
                <a:path w="32908" h="76786">
                  <a:moveTo>
                    <a:pt x="0" y="73490"/>
                  </a:moveTo>
                  <a:lnTo>
                    <a:pt x="20849" y="0"/>
                  </a:lnTo>
                  <a:lnTo>
                    <a:pt x="32908" y="3477"/>
                  </a:lnTo>
                  <a:lnTo>
                    <a:pt x="11430" y="7678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64" name="pg3063"/>
            <p:cNvSpPr/>
            <p:nvPr/>
          </p:nvSpPr>
          <p:spPr>
            <a:xfrm>
              <a:off x="3502752" y="2432766"/>
              <a:ext cx="32307" cy="76863"/>
            </a:xfrm>
            <a:custGeom>
              <a:avLst/>
              <a:pathLst>
                <a:path w="32307" h="76863">
                  <a:moveTo>
                    <a:pt x="0" y="73666"/>
                  </a:moveTo>
                  <a:lnTo>
                    <a:pt x="20219" y="0"/>
                  </a:lnTo>
                  <a:lnTo>
                    <a:pt x="32307" y="3373"/>
                  </a:lnTo>
                  <a:lnTo>
                    <a:pt x="11457" y="7686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65" name="pg3064"/>
            <p:cNvSpPr/>
            <p:nvPr/>
          </p:nvSpPr>
          <p:spPr>
            <a:xfrm>
              <a:off x="3491267" y="2429496"/>
              <a:ext cx="31703" cy="76936"/>
            </a:xfrm>
            <a:custGeom>
              <a:avLst/>
              <a:pathLst>
                <a:path w="31703" h="76936">
                  <a:moveTo>
                    <a:pt x="0" y="73836"/>
                  </a:moveTo>
                  <a:lnTo>
                    <a:pt x="19586" y="0"/>
                  </a:lnTo>
                  <a:lnTo>
                    <a:pt x="31703" y="3269"/>
                  </a:lnTo>
                  <a:lnTo>
                    <a:pt x="11484" y="7693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66" name="pg3065"/>
            <p:cNvSpPr/>
            <p:nvPr/>
          </p:nvSpPr>
          <p:spPr>
            <a:xfrm>
              <a:off x="3479756" y="2426330"/>
              <a:ext cx="31097" cy="77002"/>
            </a:xfrm>
            <a:custGeom>
              <a:avLst/>
              <a:pathLst>
                <a:path w="31097" h="77002">
                  <a:moveTo>
                    <a:pt x="0" y="74002"/>
                  </a:moveTo>
                  <a:lnTo>
                    <a:pt x="18953" y="0"/>
                  </a:lnTo>
                  <a:lnTo>
                    <a:pt x="31097" y="3165"/>
                  </a:lnTo>
                  <a:lnTo>
                    <a:pt x="11510" y="7700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67" name="pg3066"/>
            <p:cNvSpPr/>
            <p:nvPr/>
          </p:nvSpPr>
          <p:spPr>
            <a:xfrm>
              <a:off x="3468220" y="2423268"/>
              <a:ext cx="30489" cy="77063"/>
            </a:xfrm>
            <a:custGeom>
              <a:avLst/>
              <a:pathLst>
                <a:path w="30489" h="77063">
                  <a:moveTo>
                    <a:pt x="0" y="74161"/>
                  </a:moveTo>
                  <a:lnTo>
                    <a:pt x="18318" y="0"/>
                  </a:lnTo>
                  <a:lnTo>
                    <a:pt x="30489" y="3061"/>
                  </a:lnTo>
                  <a:lnTo>
                    <a:pt x="11536" y="7706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68" name="pg3067"/>
            <p:cNvSpPr/>
            <p:nvPr/>
          </p:nvSpPr>
          <p:spPr>
            <a:xfrm>
              <a:off x="3456659" y="2420311"/>
              <a:ext cx="29878" cy="77119"/>
            </a:xfrm>
            <a:custGeom>
              <a:avLst/>
              <a:pathLst>
                <a:path w="29878" h="77119">
                  <a:moveTo>
                    <a:pt x="0" y="74316"/>
                  </a:moveTo>
                  <a:lnTo>
                    <a:pt x="17681" y="0"/>
                  </a:lnTo>
                  <a:lnTo>
                    <a:pt x="29878" y="2957"/>
                  </a:lnTo>
                  <a:lnTo>
                    <a:pt x="11560" y="7711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69" name="pg3068"/>
            <p:cNvSpPr/>
            <p:nvPr/>
          </p:nvSpPr>
          <p:spPr>
            <a:xfrm>
              <a:off x="3445075" y="2417458"/>
              <a:ext cx="29266" cy="77168"/>
            </a:xfrm>
            <a:custGeom>
              <a:avLst/>
              <a:pathLst>
                <a:path w="29266" h="77168">
                  <a:moveTo>
                    <a:pt x="0" y="74464"/>
                  </a:moveTo>
                  <a:lnTo>
                    <a:pt x="17044" y="0"/>
                  </a:lnTo>
                  <a:lnTo>
                    <a:pt x="29266" y="2852"/>
                  </a:lnTo>
                  <a:lnTo>
                    <a:pt x="11584" y="7716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70" name="pg3069"/>
            <p:cNvSpPr/>
            <p:nvPr/>
          </p:nvSpPr>
          <p:spPr>
            <a:xfrm>
              <a:off x="3433468" y="2414710"/>
              <a:ext cx="28651" cy="77212"/>
            </a:xfrm>
            <a:custGeom>
              <a:avLst/>
              <a:pathLst>
                <a:path w="28651" h="77212">
                  <a:moveTo>
                    <a:pt x="0" y="74608"/>
                  </a:moveTo>
                  <a:lnTo>
                    <a:pt x="16405" y="0"/>
                  </a:lnTo>
                  <a:lnTo>
                    <a:pt x="28651" y="2747"/>
                  </a:lnTo>
                  <a:lnTo>
                    <a:pt x="11607" y="7721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71" name="pg3070"/>
            <p:cNvSpPr/>
            <p:nvPr/>
          </p:nvSpPr>
          <p:spPr>
            <a:xfrm>
              <a:off x="3421839" y="2412068"/>
              <a:ext cx="28034" cy="77251"/>
            </a:xfrm>
            <a:custGeom>
              <a:avLst/>
              <a:pathLst>
                <a:path w="28034" h="77251">
                  <a:moveTo>
                    <a:pt x="0" y="74746"/>
                  </a:moveTo>
                  <a:lnTo>
                    <a:pt x="15765" y="0"/>
                  </a:lnTo>
                  <a:lnTo>
                    <a:pt x="28034" y="2642"/>
                  </a:lnTo>
                  <a:lnTo>
                    <a:pt x="11628" y="7725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72" name="pg3071"/>
            <p:cNvSpPr/>
            <p:nvPr/>
          </p:nvSpPr>
          <p:spPr>
            <a:xfrm>
              <a:off x="3410189" y="2409530"/>
              <a:ext cx="27415" cy="77283"/>
            </a:xfrm>
            <a:custGeom>
              <a:avLst/>
              <a:pathLst>
                <a:path w="27415" h="77283">
                  <a:moveTo>
                    <a:pt x="0" y="74878"/>
                  </a:moveTo>
                  <a:lnTo>
                    <a:pt x="15123" y="0"/>
                  </a:lnTo>
                  <a:lnTo>
                    <a:pt x="27415" y="2537"/>
                  </a:lnTo>
                  <a:lnTo>
                    <a:pt x="11650" y="7728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73" name="pg3072"/>
            <p:cNvSpPr/>
            <p:nvPr/>
          </p:nvSpPr>
          <p:spPr>
            <a:xfrm>
              <a:off x="3398518" y="2407098"/>
              <a:ext cx="26793" cy="77310"/>
            </a:xfrm>
            <a:custGeom>
              <a:avLst/>
              <a:pathLst>
                <a:path w="26793" h="77310">
                  <a:moveTo>
                    <a:pt x="0" y="75005"/>
                  </a:moveTo>
                  <a:lnTo>
                    <a:pt x="14481" y="0"/>
                  </a:lnTo>
                  <a:lnTo>
                    <a:pt x="26793" y="2431"/>
                  </a:lnTo>
                  <a:lnTo>
                    <a:pt x="11670" y="7731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74" name="pg3073"/>
            <p:cNvSpPr/>
            <p:nvPr/>
          </p:nvSpPr>
          <p:spPr>
            <a:xfrm>
              <a:off x="3386829" y="2404772"/>
              <a:ext cx="26170" cy="77331"/>
            </a:xfrm>
            <a:custGeom>
              <a:avLst/>
              <a:pathLst>
                <a:path w="26170" h="77331">
                  <a:moveTo>
                    <a:pt x="0" y="75126"/>
                  </a:moveTo>
                  <a:lnTo>
                    <a:pt x="13837" y="0"/>
                  </a:lnTo>
                  <a:lnTo>
                    <a:pt x="26170" y="2326"/>
                  </a:lnTo>
                  <a:lnTo>
                    <a:pt x="11689" y="7733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75" name="pg3074"/>
            <p:cNvSpPr/>
            <p:nvPr/>
          </p:nvSpPr>
          <p:spPr>
            <a:xfrm>
              <a:off x="3375121" y="2402551"/>
              <a:ext cx="25545" cy="77347"/>
            </a:xfrm>
            <a:custGeom>
              <a:avLst/>
              <a:pathLst>
                <a:path w="25545" h="77347">
                  <a:moveTo>
                    <a:pt x="0" y="75242"/>
                  </a:moveTo>
                  <a:lnTo>
                    <a:pt x="13193" y="0"/>
                  </a:lnTo>
                  <a:lnTo>
                    <a:pt x="25545" y="2220"/>
                  </a:lnTo>
                  <a:lnTo>
                    <a:pt x="11708" y="7734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76" name="pg3075"/>
            <p:cNvSpPr/>
            <p:nvPr/>
          </p:nvSpPr>
          <p:spPr>
            <a:xfrm>
              <a:off x="3363395" y="2400437"/>
              <a:ext cx="24919" cy="77357"/>
            </a:xfrm>
            <a:custGeom>
              <a:avLst/>
              <a:pathLst>
                <a:path w="24919" h="77357">
                  <a:moveTo>
                    <a:pt x="0" y="75353"/>
                  </a:moveTo>
                  <a:lnTo>
                    <a:pt x="12547" y="0"/>
                  </a:lnTo>
                  <a:lnTo>
                    <a:pt x="24919" y="2114"/>
                  </a:lnTo>
                  <a:lnTo>
                    <a:pt x="11725" y="7735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77" name="pg3076"/>
            <p:cNvSpPr/>
            <p:nvPr/>
          </p:nvSpPr>
          <p:spPr>
            <a:xfrm>
              <a:off x="3351653" y="2398428"/>
              <a:ext cx="24290" cy="77361"/>
            </a:xfrm>
            <a:custGeom>
              <a:avLst/>
              <a:pathLst>
                <a:path w="24290" h="77361">
                  <a:moveTo>
                    <a:pt x="0" y="75457"/>
                  </a:moveTo>
                  <a:lnTo>
                    <a:pt x="11901" y="0"/>
                  </a:lnTo>
                  <a:lnTo>
                    <a:pt x="24290" y="2008"/>
                  </a:lnTo>
                  <a:lnTo>
                    <a:pt x="11742" y="7736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78" name="pg3077"/>
            <p:cNvSpPr/>
            <p:nvPr/>
          </p:nvSpPr>
          <p:spPr>
            <a:xfrm>
              <a:off x="3339894" y="2396526"/>
              <a:ext cx="23659" cy="77360"/>
            </a:xfrm>
            <a:custGeom>
              <a:avLst/>
              <a:pathLst>
                <a:path w="23659" h="77360">
                  <a:moveTo>
                    <a:pt x="0" y="75557"/>
                  </a:moveTo>
                  <a:lnTo>
                    <a:pt x="11254" y="0"/>
                  </a:lnTo>
                  <a:lnTo>
                    <a:pt x="23659" y="1902"/>
                  </a:lnTo>
                  <a:lnTo>
                    <a:pt x="11758" y="7736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79" name="pg3078"/>
            <p:cNvSpPr/>
            <p:nvPr/>
          </p:nvSpPr>
          <p:spPr>
            <a:xfrm>
              <a:off x="3328121" y="2394730"/>
              <a:ext cx="23027" cy="77352"/>
            </a:xfrm>
            <a:custGeom>
              <a:avLst/>
              <a:pathLst>
                <a:path w="23027" h="77352">
                  <a:moveTo>
                    <a:pt x="0" y="75650"/>
                  </a:moveTo>
                  <a:lnTo>
                    <a:pt x="10606" y="0"/>
                  </a:lnTo>
                  <a:lnTo>
                    <a:pt x="23027" y="1795"/>
                  </a:lnTo>
                  <a:lnTo>
                    <a:pt x="11773" y="7735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80" name="pg3079"/>
            <p:cNvSpPr/>
            <p:nvPr/>
          </p:nvSpPr>
          <p:spPr>
            <a:xfrm>
              <a:off x="3316334" y="2393041"/>
              <a:ext cx="22393" cy="77340"/>
            </a:xfrm>
            <a:custGeom>
              <a:avLst/>
              <a:pathLst>
                <a:path w="22393" h="77340">
                  <a:moveTo>
                    <a:pt x="0" y="75738"/>
                  </a:moveTo>
                  <a:lnTo>
                    <a:pt x="9957" y="0"/>
                  </a:lnTo>
                  <a:lnTo>
                    <a:pt x="22393" y="1689"/>
                  </a:lnTo>
                  <a:lnTo>
                    <a:pt x="11787" y="7734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81" name="pg3080"/>
            <p:cNvSpPr/>
            <p:nvPr/>
          </p:nvSpPr>
          <p:spPr>
            <a:xfrm>
              <a:off x="3304533" y="2391458"/>
              <a:ext cx="21758" cy="77321"/>
            </a:xfrm>
            <a:custGeom>
              <a:avLst/>
              <a:pathLst>
                <a:path w="21758" h="77321">
                  <a:moveTo>
                    <a:pt x="0" y="75821"/>
                  </a:moveTo>
                  <a:lnTo>
                    <a:pt x="9307" y="0"/>
                  </a:lnTo>
                  <a:lnTo>
                    <a:pt x="21758" y="1582"/>
                  </a:lnTo>
                  <a:lnTo>
                    <a:pt x="11800" y="7732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82" name="pg3081"/>
            <p:cNvSpPr/>
            <p:nvPr/>
          </p:nvSpPr>
          <p:spPr>
            <a:xfrm>
              <a:off x="3292720" y="2389983"/>
              <a:ext cx="21121" cy="77297"/>
            </a:xfrm>
            <a:custGeom>
              <a:avLst/>
              <a:pathLst>
                <a:path w="21121" h="77297">
                  <a:moveTo>
                    <a:pt x="0" y="75898"/>
                  </a:moveTo>
                  <a:lnTo>
                    <a:pt x="8657" y="0"/>
                  </a:lnTo>
                  <a:lnTo>
                    <a:pt x="21121" y="1475"/>
                  </a:lnTo>
                  <a:lnTo>
                    <a:pt x="11813" y="7729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83" name="pg3082"/>
            <p:cNvSpPr/>
            <p:nvPr/>
          </p:nvSpPr>
          <p:spPr>
            <a:xfrm>
              <a:off x="3280895" y="2388614"/>
              <a:ext cx="20482" cy="77267"/>
            </a:xfrm>
            <a:custGeom>
              <a:avLst/>
              <a:pathLst>
                <a:path w="20482" h="77267">
                  <a:moveTo>
                    <a:pt x="0" y="75969"/>
                  </a:moveTo>
                  <a:lnTo>
                    <a:pt x="8006" y="0"/>
                  </a:lnTo>
                  <a:lnTo>
                    <a:pt x="20482" y="1368"/>
                  </a:lnTo>
                  <a:lnTo>
                    <a:pt x="11824" y="7726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84" name="pg3083"/>
            <p:cNvSpPr/>
            <p:nvPr/>
          </p:nvSpPr>
          <p:spPr>
            <a:xfrm>
              <a:off x="3269060" y="2387352"/>
              <a:ext cx="19842" cy="77231"/>
            </a:xfrm>
            <a:custGeom>
              <a:avLst/>
              <a:pathLst>
                <a:path w="19842" h="77231">
                  <a:moveTo>
                    <a:pt x="0" y="76035"/>
                  </a:moveTo>
                  <a:lnTo>
                    <a:pt x="7355" y="0"/>
                  </a:lnTo>
                  <a:lnTo>
                    <a:pt x="19842" y="1261"/>
                  </a:lnTo>
                  <a:lnTo>
                    <a:pt x="11835" y="7723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85" name="pg3084"/>
            <p:cNvSpPr/>
            <p:nvPr/>
          </p:nvSpPr>
          <p:spPr>
            <a:xfrm>
              <a:off x="3257214" y="2386197"/>
              <a:ext cx="19200" cy="77190"/>
            </a:xfrm>
            <a:custGeom>
              <a:avLst/>
              <a:pathLst>
                <a:path w="19200" h="77190">
                  <a:moveTo>
                    <a:pt x="0" y="76095"/>
                  </a:moveTo>
                  <a:lnTo>
                    <a:pt x="6703" y="0"/>
                  </a:lnTo>
                  <a:lnTo>
                    <a:pt x="19200" y="1154"/>
                  </a:lnTo>
                  <a:lnTo>
                    <a:pt x="11845" y="7719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86" name="pg3085"/>
            <p:cNvSpPr/>
            <p:nvPr/>
          </p:nvSpPr>
          <p:spPr>
            <a:xfrm>
              <a:off x="3245360" y="2385149"/>
              <a:ext cx="18557" cy="77143"/>
            </a:xfrm>
            <a:custGeom>
              <a:avLst/>
              <a:pathLst>
                <a:path w="18557" h="77143">
                  <a:moveTo>
                    <a:pt x="0" y="76150"/>
                  </a:moveTo>
                  <a:lnTo>
                    <a:pt x="6050" y="0"/>
                  </a:lnTo>
                  <a:lnTo>
                    <a:pt x="18557" y="1047"/>
                  </a:lnTo>
                  <a:lnTo>
                    <a:pt x="11854" y="7714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87" name="pg3086"/>
            <p:cNvSpPr/>
            <p:nvPr/>
          </p:nvSpPr>
          <p:spPr>
            <a:xfrm>
              <a:off x="3233498" y="2384209"/>
              <a:ext cx="17912" cy="77091"/>
            </a:xfrm>
            <a:custGeom>
              <a:avLst/>
              <a:pathLst>
                <a:path w="17912" h="77091">
                  <a:moveTo>
                    <a:pt x="0" y="76199"/>
                  </a:moveTo>
                  <a:lnTo>
                    <a:pt x="5397" y="0"/>
                  </a:lnTo>
                  <a:lnTo>
                    <a:pt x="17912" y="940"/>
                  </a:lnTo>
                  <a:lnTo>
                    <a:pt x="11862" y="77091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88" name="pg3087"/>
            <p:cNvSpPr/>
            <p:nvPr/>
          </p:nvSpPr>
          <p:spPr>
            <a:xfrm>
              <a:off x="3221629" y="2383376"/>
              <a:ext cx="17267" cy="77032"/>
            </a:xfrm>
            <a:custGeom>
              <a:avLst/>
              <a:pathLst>
                <a:path w="17267" h="77032">
                  <a:moveTo>
                    <a:pt x="0" y="76243"/>
                  </a:moveTo>
                  <a:lnTo>
                    <a:pt x="4744" y="0"/>
                  </a:lnTo>
                  <a:lnTo>
                    <a:pt x="17267" y="833"/>
                  </a:lnTo>
                  <a:lnTo>
                    <a:pt x="11869" y="7703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89" name="pg3088"/>
            <p:cNvSpPr/>
            <p:nvPr/>
          </p:nvSpPr>
          <p:spPr>
            <a:xfrm>
              <a:off x="3209753" y="2382650"/>
              <a:ext cx="16620" cy="76968"/>
            </a:xfrm>
            <a:custGeom>
              <a:avLst/>
              <a:pathLst>
                <a:path w="16620" h="76968">
                  <a:moveTo>
                    <a:pt x="0" y="76281"/>
                  </a:moveTo>
                  <a:lnTo>
                    <a:pt x="4090" y="0"/>
                  </a:lnTo>
                  <a:lnTo>
                    <a:pt x="16620" y="725"/>
                  </a:lnTo>
                  <a:lnTo>
                    <a:pt x="11875" y="76968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90" name="pg3089"/>
            <p:cNvSpPr/>
            <p:nvPr/>
          </p:nvSpPr>
          <p:spPr>
            <a:xfrm>
              <a:off x="3197872" y="2382031"/>
              <a:ext cx="15971" cy="76899"/>
            </a:xfrm>
            <a:custGeom>
              <a:avLst/>
              <a:pathLst>
                <a:path w="15971" h="76899">
                  <a:moveTo>
                    <a:pt x="0" y="76313"/>
                  </a:moveTo>
                  <a:lnTo>
                    <a:pt x="3436" y="0"/>
                  </a:lnTo>
                  <a:lnTo>
                    <a:pt x="15971" y="618"/>
                  </a:lnTo>
                  <a:lnTo>
                    <a:pt x="11881" y="76899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91" name="pg3090"/>
            <p:cNvSpPr/>
            <p:nvPr/>
          </p:nvSpPr>
          <p:spPr>
            <a:xfrm>
              <a:off x="3185986" y="2381521"/>
              <a:ext cx="15322" cy="76824"/>
            </a:xfrm>
            <a:custGeom>
              <a:avLst/>
              <a:pathLst>
                <a:path w="15322" h="76824">
                  <a:moveTo>
                    <a:pt x="0" y="76339"/>
                  </a:moveTo>
                  <a:lnTo>
                    <a:pt x="2782" y="0"/>
                  </a:lnTo>
                  <a:lnTo>
                    <a:pt x="15322" y="510"/>
                  </a:lnTo>
                  <a:lnTo>
                    <a:pt x="11885" y="76824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92" name="pg3091"/>
            <p:cNvSpPr/>
            <p:nvPr/>
          </p:nvSpPr>
          <p:spPr>
            <a:xfrm>
              <a:off x="3174096" y="2381117"/>
              <a:ext cx="14671" cy="76743"/>
            </a:xfrm>
            <a:custGeom>
              <a:avLst/>
              <a:pathLst>
                <a:path w="14671" h="76743">
                  <a:moveTo>
                    <a:pt x="0" y="76360"/>
                  </a:moveTo>
                  <a:lnTo>
                    <a:pt x="2127" y="0"/>
                  </a:lnTo>
                  <a:lnTo>
                    <a:pt x="14671" y="403"/>
                  </a:lnTo>
                  <a:lnTo>
                    <a:pt x="11889" y="7674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93" name="pg3092"/>
            <p:cNvSpPr/>
            <p:nvPr/>
          </p:nvSpPr>
          <p:spPr>
            <a:xfrm>
              <a:off x="3162204" y="2380821"/>
              <a:ext cx="14020" cy="76656"/>
            </a:xfrm>
            <a:custGeom>
              <a:avLst/>
              <a:pathLst>
                <a:path w="14020" h="76656">
                  <a:moveTo>
                    <a:pt x="0" y="76376"/>
                  </a:moveTo>
                  <a:lnTo>
                    <a:pt x="1473" y="0"/>
                  </a:lnTo>
                  <a:lnTo>
                    <a:pt x="14020" y="295"/>
                  </a:lnTo>
                  <a:lnTo>
                    <a:pt x="11892" y="7665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94" name="pg3093"/>
            <p:cNvSpPr/>
            <p:nvPr/>
          </p:nvSpPr>
          <p:spPr>
            <a:xfrm>
              <a:off x="3150309" y="2380633"/>
              <a:ext cx="13367" cy="76564"/>
            </a:xfrm>
            <a:custGeom>
              <a:avLst/>
              <a:pathLst>
                <a:path w="13367" h="76564">
                  <a:moveTo>
                    <a:pt x="0" y="76386"/>
                  </a:moveTo>
                  <a:lnTo>
                    <a:pt x="818" y="0"/>
                  </a:lnTo>
                  <a:lnTo>
                    <a:pt x="13367" y="188"/>
                  </a:lnTo>
                  <a:lnTo>
                    <a:pt x="11894" y="7656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95" name="pg3094"/>
            <p:cNvSpPr/>
            <p:nvPr/>
          </p:nvSpPr>
          <p:spPr>
            <a:xfrm>
              <a:off x="3138414" y="2380552"/>
              <a:ext cx="12713" cy="76466"/>
            </a:xfrm>
            <a:custGeom>
              <a:avLst/>
              <a:pathLst>
                <a:path w="12713" h="76466">
                  <a:moveTo>
                    <a:pt x="0" y="76390"/>
                  </a:moveTo>
                  <a:lnTo>
                    <a:pt x="163" y="0"/>
                  </a:lnTo>
                  <a:lnTo>
                    <a:pt x="12713" y="80"/>
                  </a:lnTo>
                  <a:lnTo>
                    <a:pt x="11895" y="7646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96" name="pg3095"/>
            <p:cNvSpPr/>
            <p:nvPr/>
          </p:nvSpPr>
          <p:spPr>
            <a:xfrm>
              <a:off x="3126027" y="2380552"/>
              <a:ext cx="12550" cy="76415"/>
            </a:xfrm>
            <a:custGeom>
              <a:avLst/>
              <a:pathLst>
                <a:path w="12550" h="76415">
                  <a:moveTo>
                    <a:pt x="491" y="76415"/>
                  </a:moveTo>
                  <a:lnTo>
                    <a:pt x="0" y="26"/>
                  </a:lnTo>
                  <a:lnTo>
                    <a:pt x="12550" y="0"/>
                  </a:lnTo>
                  <a:lnTo>
                    <a:pt x="12386" y="7639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97" name="pg3096"/>
            <p:cNvSpPr/>
            <p:nvPr/>
          </p:nvSpPr>
          <p:spPr>
            <a:xfrm>
              <a:off x="3113477" y="2380579"/>
              <a:ext cx="13040" cy="76516"/>
            </a:xfrm>
            <a:custGeom>
              <a:avLst/>
              <a:pathLst>
                <a:path w="13040" h="76516">
                  <a:moveTo>
                    <a:pt x="1145" y="76516"/>
                  </a:moveTo>
                  <a:lnTo>
                    <a:pt x="0" y="134"/>
                  </a:lnTo>
                  <a:lnTo>
                    <a:pt x="12549" y="0"/>
                  </a:lnTo>
                  <a:lnTo>
                    <a:pt x="13040" y="76389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98" name="pg3097"/>
            <p:cNvSpPr/>
            <p:nvPr/>
          </p:nvSpPr>
          <p:spPr>
            <a:xfrm>
              <a:off x="3100929" y="2380714"/>
              <a:ext cx="13694" cy="76611"/>
            </a:xfrm>
            <a:custGeom>
              <a:avLst/>
              <a:pathLst>
                <a:path w="13694" h="76611">
                  <a:moveTo>
                    <a:pt x="1800" y="76611"/>
                  </a:moveTo>
                  <a:lnTo>
                    <a:pt x="0" y="242"/>
                  </a:lnTo>
                  <a:lnTo>
                    <a:pt x="12548" y="0"/>
                  </a:lnTo>
                  <a:lnTo>
                    <a:pt x="13694" y="7638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99" name="pg3098"/>
            <p:cNvSpPr/>
            <p:nvPr/>
          </p:nvSpPr>
          <p:spPr>
            <a:xfrm>
              <a:off x="3088384" y="2380956"/>
              <a:ext cx="14346" cy="76700"/>
            </a:xfrm>
            <a:custGeom>
              <a:avLst/>
              <a:pathLst>
                <a:path w="14346" h="76700">
                  <a:moveTo>
                    <a:pt x="2455" y="76700"/>
                  </a:moveTo>
                  <a:lnTo>
                    <a:pt x="0" y="349"/>
                  </a:lnTo>
                  <a:lnTo>
                    <a:pt x="12545" y="0"/>
                  </a:lnTo>
                  <a:lnTo>
                    <a:pt x="14346" y="7636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00" name="pg3099"/>
            <p:cNvSpPr/>
            <p:nvPr/>
          </p:nvSpPr>
          <p:spPr>
            <a:xfrm>
              <a:off x="3075841" y="2381305"/>
              <a:ext cx="14997" cy="76784"/>
            </a:xfrm>
            <a:custGeom>
              <a:avLst/>
              <a:pathLst>
                <a:path w="14997" h="76784">
                  <a:moveTo>
                    <a:pt x="3109" y="76784"/>
                  </a:moveTo>
                  <a:lnTo>
                    <a:pt x="0" y="457"/>
                  </a:lnTo>
                  <a:lnTo>
                    <a:pt x="12542" y="0"/>
                  </a:lnTo>
                  <a:lnTo>
                    <a:pt x="14997" y="7635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01" name="pg3100"/>
            <p:cNvSpPr/>
            <p:nvPr/>
          </p:nvSpPr>
          <p:spPr>
            <a:xfrm>
              <a:off x="3063304" y="2381763"/>
              <a:ext cx="15647" cy="76862"/>
            </a:xfrm>
            <a:custGeom>
              <a:avLst/>
              <a:pathLst>
                <a:path w="15647" h="76862">
                  <a:moveTo>
                    <a:pt x="3763" y="76862"/>
                  </a:moveTo>
                  <a:lnTo>
                    <a:pt x="0" y="564"/>
                  </a:lnTo>
                  <a:lnTo>
                    <a:pt x="12537" y="0"/>
                  </a:lnTo>
                  <a:lnTo>
                    <a:pt x="15647" y="7632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02" name="pg3101"/>
            <p:cNvSpPr/>
            <p:nvPr/>
          </p:nvSpPr>
          <p:spPr>
            <a:xfrm>
              <a:off x="3050771" y="2382327"/>
              <a:ext cx="16296" cy="76934"/>
            </a:xfrm>
            <a:custGeom>
              <a:avLst/>
              <a:pathLst>
                <a:path w="16296" h="76934">
                  <a:moveTo>
                    <a:pt x="4417" y="76934"/>
                  </a:moveTo>
                  <a:lnTo>
                    <a:pt x="0" y="672"/>
                  </a:lnTo>
                  <a:lnTo>
                    <a:pt x="12532" y="0"/>
                  </a:lnTo>
                  <a:lnTo>
                    <a:pt x="16296" y="76297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03" name="pg3102"/>
            <p:cNvSpPr/>
            <p:nvPr/>
          </p:nvSpPr>
          <p:spPr>
            <a:xfrm>
              <a:off x="3038245" y="2382999"/>
              <a:ext cx="16943" cy="77001"/>
            </a:xfrm>
            <a:custGeom>
              <a:avLst/>
              <a:pathLst>
                <a:path w="16943" h="77001">
                  <a:moveTo>
                    <a:pt x="5071" y="77001"/>
                  </a:moveTo>
                  <a:lnTo>
                    <a:pt x="0" y="779"/>
                  </a:lnTo>
                  <a:lnTo>
                    <a:pt x="12526" y="0"/>
                  </a:lnTo>
                  <a:lnTo>
                    <a:pt x="16943" y="7626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04" name="pg3103"/>
            <p:cNvSpPr/>
            <p:nvPr/>
          </p:nvSpPr>
          <p:spPr>
            <a:xfrm>
              <a:off x="3025726" y="2383779"/>
              <a:ext cx="17590" cy="77062"/>
            </a:xfrm>
            <a:custGeom>
              <a:avLst/>
              <a:pathLst>
                <a:path w="17590" h="77062">
                  <a:moveTo>
                    <a:pt x="5724" y="77062"/>
                  </a:moveTo>
                  <a:lnTo>
                    <a:pt x="0" y="886"/>
                  </a:lnTo>
                  <a:lnTo>
                    <a:pt x="12519" y="0"/>
                  </a:lnTo>
                  <a:lnTo>
                    <a:pt x="17590" y="7622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05" name="pg3104"/>
            <p:cNvSpPr/>
            <p:nvPr/>
          </p:nvSpPr>
          <p:spPr>
            <a:xfrm>
              <a:off x="3013215" y="2384665"/>
              <a:ext cx="18235" cy="77118"/>
            </a:xfrm>
            <a:custGeom>
              <a:avLst/>
              <a:pathLst>
                <a:path w="18235" h="77118">
                  <a:moveTo>
                    <a:pt x="6376" y="77118"/>
                  </a:moveTo>
                  <a:lnTo>
                    <a:pt x="0" y="994"/>
                  </a:lnTo>
                  <a:lnTo>
                    <a:pt x="12511" y="0"/>
                  </a:lnTo>
                  <a:lnTo>
                    <a:pt x="18235" y="76175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06" name="pg3105"/>
            <p:cNvSpPr/>
            <p:nvPr/>
          </p:nvSpPr>
          <p:spPr>
            <a:xfrm>
              <a:off x="3000713" y="2385660"/>
              <a:ext cx="18879" cy="77167"/>
            </a:xfrm>
            <a:custGeom>
              <a:avLst/>
              <a:pathLst>
                <a:path w="18879" h="77167">
                  <a:moveTo>
                    <a:pt x="7029" y="77167"/>
                  </a:moveTo>
                  <a:lnTo>
                    <a:pt x="0" y="1101"/>
                  </a:lnTo>
                  <a:lnTo>
                    <a:pt x="12502" y="0"/>
                  </a:lnTo>
                  <a:lnTo>
                    <a:pt x="18879" y="7612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07" name="pg3106"/>
            <p:cNvSpPr/>
            <p:nvPr/>
          </p:nvSpPr>
          <p:spPr>
            <a:xfrm>
              <a:off x="2988220" y="2386761"/>
              <a:ext cx="19521" cy="77211"/>
            </a:xfrm>
            <a:custGeom>
              <a:avLst/>
              <a:pathLst>
                <a:path w="19521" h="77211">
                  <a:moveTo>
                    <a:pt x="7681" y="77211"/>
                  </a:moveTo>
                  <a:lnTo>
                    <a:pt x="0" y="1208"/>
                  </a:lnTo>
                  <a:lnTo>
                    <a:pt x="12492" y="0"/>
                  </a:lnTo>
                  <a:lnTo>
                    <a:pt x="19521" y="7606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08" name="pg3107"/>
            <p:cNvSpPr/>
            <p:nvPr/>
          </p:nvSpPr>
          <p:spPr>
            <a:xfrm>
              <a:off x="2975739" y="2387969"/>
              <a:ext cx="20162" cy="77250"/>
            </a:xfrm>
            <a:custGeom>
              <a:avLst/>
              <a:pathLst>
                <a:path w="20162" h="77250">
                  <a:moveTo>
                    <a:pt x="8332" y="77250"/>
                  </a:moveTo>
                  <a:lnTo>
                    <a:pt x="0" y="1315"/>
                  </a:lnTo>
                  <a:lnTo>
                    <a:pt x="12481" y="0"/>
                  </a:lnTo>
                  <a:lnTo>
                    <a:pt x="20162" y="760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09" name="pg3108"/>
            <p:cNvSpPr/>
            <p:nvPr/>
          </p:nvSpPr>
          <p:spPr>
            <a:xfrm>
              <a:off x="2963269" y="2389285"/>
              <a:ext cx="20801" cy="77283"/>
            </a:xfrm>
            <a:custGeom>
              <a:avLst/>
              <a:pathLst>
                <a:path w="20801" h="77283">
                  <a:moveTo>
                    <a:pt x="8982" y="77283"/>
                  </a:moveTo>
                  <a:lnTo>
                    <a:pt x="0" y="1422"/>
                  </a:lnTo>
                  <a:lnTo>
                    <a:pt x="12469" y="0"/>
                  </a:lnTo>
                  <a:lnTo>
                    <a:pt x="20801" y="7593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10" name="pg3109"/>
            <p:cNvSpPr/>
            <p:nvPr/>
          </p:nvSpPr>
          <p:spPr>
            <a:xfrm>
              <a:off x="2950812" y="2390707"/>
              <a:ext cx="21439" cy="77310"/>
            </a:xfrm>
            <a:custGeom>
              <a:avLst/>
              <a:pathLst>
                <a:path w="21439" h="77310">
                  <a:moveTo>
                    <a:pt x="9632" y="77310"/>
                  </a:moveTo>
                  <a:lnTo>
                    <a:pt x="0" y="1529"/>
                  </a:lnTo>
                  <a:lnTo>
                    <a:pt x="12456" y="0"/>
                  </a:lnTo>
                  <a:lnTo>
                    <a:pt x="21439" y="7586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11" name="pg3110"/>
            <p:cNvSpPr/>
            <p:nvPr/>
          </p:nvSpPr>
          <p:spPr>
            <a:xfrm>
              <a:off x="2938369" y="2392236"/>
              <a:ext cx="22076" cy="77331"/>
            </a:xfrm>
            <a:custGeom>
              <a:avLst/>
              <a:pathLst>
                <a:path w="22076" h="77331">
                  <a:moveTo>
                    <a:pt x="10281" y="77331"/>
                  </a:moveTo>
                  <a:lnTo>
                    <a:pt x="0" y="1635"/>
                  </a:lnTo>
                  <a:lnTo>
                    <a:pt x="12443" y="0"/>
                  </a:lnTo>
                  <a:lnTo>
                    <a:pt x="22076" y="7578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12" name="pg3111"/>
            <p:cNvSpPr/>
            <p:nvPr/>
          </p:nvSpPr>
          <p:spPr>
            <a:xfrm>
              <a:off x="2925940" y="2393872"/>
              <a:ext cx="22710" cy="77347"/>
            </a:xfrm>
            <a:custGeom>
              <a:avLst/>
              <a:pathLst>
                <a:path w="22710" h="77347">
                  <a:moveTo>
                    <a:pt x="10930" y="77347"/>
                  </a:moveTo>
                  <a:lnTo>
                    <a:pt x="0" y="1742"/>
                  </a:lnTo>
                  <a:lnTo>
                    <a:pt x="12428" y="0"/>
                  </a:lnTo>
                  <a:lnTo>
                    <a:pt x="22710" y="756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13" name="pg3112"/>
            <p:cNvSpPr/>
            <p:nvPr/>
          </p:nvSpPr>
          <p:spPr>
            <a:xfrm>
              <a:off x="2913526" y="2395615"/>
              <a:ext cx="23343" cy="77357"/>
            </a:xfrm>
            <a:custGeom>
              <a:avLst/>
              <a:pathLst>
                <a:path w="23343" h="77357">
                  <a:moveTo>
                    <a:pt x="11578" y="77357"/>
                  </a:moveTo>
                  <a:lnTo>
                    <a:pt x="0" y="1849"/>
                  </a:lnTo>
                  <a:lnTo>
                    <a:pt x="12413" y="0"/>
                  </a:lnTo>
                  <a:lnTo>
                    <a:pt x="23343" y="7560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14" name="pg3113"/>
            <p:cNvSpPr/>
            <p:nvPr/>
          </p:nvSpPr>
          <p:spPr>
            <a:xfrm>
              <a:off x="2901129" y="2397464"/>
              <a:ext cx="23975" cy="77361"/>
            </a:xfrm>
            <a:custGeom>
              <a:avLst/>
              <a:pathLst>
                <a:path w="23975" h="77361">
                  <a:moveTo>
                    <a:pt x="12224" y="77361"/>
                  </a:moveTo>
                  <a:lnTo>
                    <a:pt x="0" y="1955"/>
                  </a:lnTo>
                  <a:lnTo>
                    <a:pt x="12397" y="0"/>
                  </a:lnTo>
                  <a:lnTo>
                    <a:pt x="23975" y="7550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15" name="pg3114"/>
            <p:cNvSpPr/>
            <p:nvPr/>
          </p:nvSpPr>
          <p:spPr>
            <a:xfrm>
              <a:off x="2888749" y="2399419"/>
              <a:ext cx="24604" cy="77360"/>
            </a:xfrm>
            <a:custGeom>
              <a:avLst/>
              <a:pathLst>
                <a:path w="24604" h="77360">
                  <a:moveTo>
                    <a:pt x="12870" y="77360"/>
                  </a:moveTo>
                  <a:lnTo>
                    <a:pt x="0" y="2061"/>
                  </a:lnTo>
                  <a:lnTo>
                    <a:pt x="12380" y="0"/>
                  </a:lnTo>
                  <a:lnTo>
                    <a:pt x="24604" y="7540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16" name="pg3115"/>
            <p:cNvSpPr/>
            <p:nvPr/>
          </p:nvSpPr>
          <p:spPr>
            <a:xfrm>
              <a:off x="2876387" y="2401481"/>
              <a:ext cx="25232" cy="77353"/>
            </a:xfrm>
            <a:custGeom>
              <a:avLst/>
              <a:pathLst>
                <a:path w="25232" h="77353">
                  <a:moveTo>
                    <a:pt x="13515" y="77353"/>
                  </a:moveTo>
                  <a:lnTo>
                    <a:pt x="0" y="2167"/>
                  </a:lnTo>
                  <a:lnTo>
                    <a:pt x="12361" y="0"/>
                  </a:lnTo>
                  <a:lnTo>
                    <a:pt x="25232" y="7529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17" name="pg3116"/>
            <p:cNvSpPr/>
            <p:nvPr/>
          </p:nvSpPr>
          <p:spPr>
            <a:xfrm>
              <a:off x="2864044" y="2403648"/>
              <a:ext cx="25858" cy="77340"/>
            </a:xfrm>
            <a:custGeom>
              <a:avLst/>
              <a:pathLst>
                <a:path w="25858" h="77340">
                  <a:moveTo>
                    <a:pt x="14159" y="77340"/>
                  </a:moveTo>
                  <a:lnTo>
                    <a:pt x="0" y="2273"/>
                  </a:lnTo>
                  <a:lnTo>
                    <a:pt x="12342" y="0"/>
                  </a:lnTo>
                  <a:lnTo>
                    <a:pt x="25858" y="7518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18" name="pg3117"/>
            <p:cNvSpPr/>
            <p:nvPr/>
          </p:nvSpPr>
          <p:spPr>
            <a:xfrm>
              <a:off x="2851721" y="2405922"/>
              <a:ext cx="26482" cy="77321"/>
            </a:xfrm>
            <a:custGeom>
              <a:avLst/>
              <a:pathLst>
                <a:path w="26482" h="77321">
                  <a:moveTo>
                    <a:pt x="14802" y="77321"/>
                  </a:moveTo>
                  <a:lnTo>
                    <a:pt x="0" y="2379"/>
                  </a:lnTo>
                  <a:lnTo>
                    <a:pt x="12322" y="0"/>
                  </a:lnTo>
                  <a:lnTo>
                    <a:pt x="26482" y="7506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19" name="pg3118"/>
            <p:cNvSpPr/>
            <p:nvPr/>
          </p:nvSpPr>
          <p:spPr>
            <a:xfrm>
              <a:off x="2839419" y="2408301"/>
              <a:ext cx="27104" cy="77297"/>
            </a:xfrm>
            <a:custGeom>
              <a:avLst/>
              <a:pathLst>
                <a:path w="27104" h="77297">
                  <a:moveTo>
                    <a:pt x="15444" y="77297"/>
                  </a:moveTo>
                  <a:lnTo>
                    <a:pt x="0" y="2484"/>
                  </a:lnTo>
                  <a:lnTo>
                    <a:pt x="12302" y="0"/>
                  </a:lnTo>
                  <a:lnTo>
                    <a:pt x="27104" y="7494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20" name="pg3119"/>
            <p:cNvSpPr/>
            <p:nvPr/>
          </p:nvSpPr>
          <p:spPr>
            <a:xfrm>
              <a:off x="2827139" y="2410786"/>
              <a:ext cx="27724" cy="77268"/>
            </a:xfrm>
            <a:custGeom>
              <a:avLst/>
              <a:pathLst>
                <a:path w="27724" h="77268">
                  <a:moveTo>
                    <a:pt x="16085" y="77268"/>
                  </a:moveTo>
                  <a:lnTo>
                    <a:pt x="0" y="2590"/>
                  </a:lnTo>
                  <a:lnTo>
                    <a:pt x="12280" y="0"/>
                  </a:lnTo>
                  <a:lnTo>
                    <a:pt x="27724" y="7481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21" name="pg3120"/>
            <p:cNvSpPr/>
            <p:nvPr/>
          </p:nvSpPr>
          <p:spPr>
            <a:xfrm>
              <a:off x="2814881" y="2413376"/>
              <a:ext cx="28342" cy="77232"/>
            </a:xfrm>
            <a:custGeom>
              <a:avLst/>
              <a:pathLst>
                <a:path w="28342" h="77232">
                  <a:moveTo>
                    <a:pt x="16724" y="77232"/>
                  </a:moveTo>
                  <a:lnTo>
                    <a:pt x="0" y="2695"/>
                  </a:lnTo>
                  <a:lnTo>
                    <a:pt x="12257" y="0"/>
                  </a:lnTo>
                  <a:lnTo>
                    <a:pt x="28342" y="7467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22" name="pg3121"/>
            <p:cNvSpPr/>
            <p:nvPr/>
          </p:nvSpPr>
          <p:spPr>
            <a:xfrm>
              <a:off x="2802647" y="2416071"/>
              <a:ext cx="28958" cy="77191"/>
            </a:xfrm>
            <a:custGeom>
              <a:avLst/>
              <a:pathLst>
                <a:path w="28958" h="77191">
                  <a:moveTo>
                    <a:pt x="17363" y="77191"/>
                  </a:moveTo>
                  <a:lnTo>
                    <a:pt x="0" y="2800"/>
                  </a:lnTo>
                  <a:lnTo>
                    <a:pt x="12234" y="0"/>
                  </a:lnTo>
                  <a:lnTo>
                    <a:pt x="28958" y="7453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23" name="pg3122"/>
            <p:cNvSpPr/>
            <p:nvPr/>
          </p:nvSpPr>
          <p:spPr>
            <a:xfrm>
              <a:off x="2790438" y="2418871"/>
              <a:ext cx="29572" cy="77144"/>
            </a:xfrm>
            <a:custGeom>
              <a:avLst/>
              <a:pathLst>
                <a:path w="29572" h="77144">
                  <a:moveTo>
                    <a:pt x="18000" y="77144"/>
                  </a:moveTo>
                  <a:lnTo>
                    <a:pt x="0" y="2905"/>
                  </a:lnTo>
                  <a:lnTo>
                    <a:pt x="12209" y="0"/>
                  </a:lnTo>
                  <a:lnTo>
                    <a:pt x="29572" y="7439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24" name="pg3123"/>
            <p:cNvSpPr/>
            <p:nvPr/>
          </p:nvSpPr>
          <p:spPr>
            <a:xfrm>
              <a:off x="2778253" y="2421776"/>
              <a:ext cx="30184" cy="77092"/>
            </a:xfrm>
            <a:custGeom>
              <a:avLst/>
              <a:pathLst>
                <a:path w="30184" h="77092">
                  <a:moveTo>
                    <a:pt x="18635" y="77092"/>
                  </a:moveTo>
                  <a:lnTo>
                    <a:pt x="0" y="3009"/>
                  </a:lnTo>
                  <a:lnTo>
                    <a:pt x="12184" y="0"/>
                  </a:lnTo>
                  <a:lnTo>
                    <a:pt x="30184" y="7423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25" name="pg3124"/>
            <p:cNvSpPr/>
            <p:nvPr/>
          </p:nvSpPr>
          <p:spPr>
            <a:xfrm>
              <a:off x="2766095" y="2424786"/>
              <a:ext cx="30793" cy="77034"/>
            </a:xfrm>
            <a:custGeom>
              <a:avLst/>
              <a:pathLst>
                <a:path w="30793" h="77034">
                  <a:moveTo>
                    <a:pt x="19270" y="77034"/>
                  </a:moveTo>
                  <a:lnTo>
                    <a:pt x="0" y="3113"/>
                  </a:lnTo>
                  <a:lnTo>
                    <a:pt x="12158" y="0"/>
                  </a:lnTo>
                  <a:lnTo>
                    <a:pt x="30793" y="7408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26" name="pg3125"/>
            <p:cNvSpPr/>
            <p:nvPr/>
          </p:nvSpPr>
          <p:spPr>
            <a:xfrm>
              <a:off x="2753964" y="2427900"/>
              <a:ext cx="31401" cy="76970"/>
            </a:xfrm>
            <a:custGeom>
              <a:avLst/>
              <a:pathLst>
                <a:path w="31401" h="76970">
                  <a:moveTo>
                    <a:pt x="19903" y="76970"/>
                  </a:moveTo>
                  <a:lnTo>
                    <a:pt x="0" y="3217"/>
                  </a:lnTo>
                  <a:lnTo>
                    <a:pt x="12130" y="0"/>
                  </a:lnTo>
                  <a:lnTo>
                    <a:pt x="31401" y="7392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27" name="pg3126"/>
            <p:cNvSpPr/>
            <p:nvPr/>
          </p:nvSpPr>
          <p:spPr>
            <a:xfrm>
              <a:off x="2741861" y="2431118"/>
              <a:ext cx="32005" cy="76900"/>
            </a:xfrm>
            <a:custGeom>
              <a:avLst/>
              <a:pathLst>
                <a:path w="32005" h="76900">
                  <a:moveTo>
                    <a:pt x="20534" y="76900"/>
                  </a:moveTo>
                  <a:lnTo>
                    <a:pt x="0" y="3321"/>
                  </a:lnTo>
                  <a:lnTo>
                    <a:pt x="12102" y="0"/>
                  </a:lnTo>
                  <a:lnTo>
                    <a:pt x="32005" y="7375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28" name="pg3127"/>
            <p:cNvSpPr/>
            <p:nvPr/>
          </p:nvSpPr>
          <p:spPr>
            <a:xfrm>
              <a:off x="2729787" y="2434440"/>
              <a:ext cx="32608" cy="76825"/>
            </a:xfrm>
            <a:custGeom>
              <a:avLst/>
              <a:pathLst>
                <a:path w="32608" h="76825">
                  <a:moveTo>
                    <a:pt x="21164" y="76825"/>
                  </a:moveTo>
                  <a:lnTo>
                    <a:pt x="0" y="3425"/>
                  </a:lnTo>
                  <a:lnTo>
                    <a:pt x="12073" y="0"/>
                  </a:lnTo>
                  <a:lnTo>
                    <a:pt x="32608" y="7357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29" name="pg3128"/>
            <p:cNvSpPr/>
            <p:nvPr/>
          </p:nvSpPr>
          <p:spPr>
            <a:xfrm>
              <a:off x="2717743" y="2437865"/>
              <a:ext cx="33208" cy="76744"/>
            </a:xfrm>
            <a:custGeom>
              <a:avLst/>
              <a:pathLst>
                <a:path w="33208" h="76744">
                  <a:moveTo>
                    <a:pt x="21792" y="76744"/>
                  </a:moveTo>
                  <a:lnTo>
                    <a:pt x="0" y="3528"/>
                  </a:lnTo>
                  <a:lnTo>
                    <a:pt x="12044" y="0"/>
                  </a:lnTo>
                  <a:lnTo>
                    <a:pt x="33208" y="7340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30" name="pg3129"/>
            <p:cNvSpPr/>
            <p:nvPr/>
          </p:nvSpPr>
          <p:spPr>
            <a:xfrm>
              <a:off x="2705730" y="2441394"/>
              <a:ext cx="33806" cy="76658"/>
            </a:xfrm>
            <a:custGeom>
              <a:avLst/>
              <a:pathLst>
                <a:path w="33806" h="76658">
                  <a:moveTo>
                    <a:pt x="22419" y="76658"/>
                  </a:moveTo>
                  <a:lnTo>
                    <a:pt x="0" y="3631"/>
                  </a:lnTo>
                  <a:lnTo>
                    <a:pt x="12013" y="0"/>
                  </a:lnTo>
                  <a:lnTo>
                    <a:pt x="33806" y="7321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31" name="pg3130"/>
            <p:cNvSpPr/>
            <p:nvPr/>
          </p:nvSpPr>
          <p:spPr>
            <a:xfrm>
              <a:off x="2693748" y="2445026"/>
              <a:ext cx="34401" cy="76566"/>
            </a:xfrm>
            <a:custGeom>
              <a:avLst/>
              <a:pathLst>
                <a:path w="34401" h="76566">
                  <a:moveTo>
                    <a:pt x="23044" y="76566"/>
                  </a:moveTo>
                  <a:lnTo>
                    <a:pt x="0" y="3734"/>
                  </a:lnTo>
                  <a:lnTo>
                    <a:pt x="11981" y="0"/>
                  </a:lnTo>
                  <a:lnTo>
                    <a:pt x="34401" y="7302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32" name="pg3131"/>
            <p:cNvSpPr/>
            <p:nvPr/>
          </p:nvSpPr>
          <p:spPr>
            <a:xfrm>
              <a:off x="2681798" y="2448761"/>
              <a:ext cx="34994" cy="76468"/>
            </a:xfrm>
            <a:custGeom>
              <a:avLst/>
              <a:pathLst>
                <a:path w="34994" h="76468">
                  <a:moveTo>
                    <a:pt x="23668" y="76468"/>
                  </a:moveTo>
                  <a:lnTo>
                    <a:pt x="0" y="3837"/>
                  </a:lnTo>
                  <a:lnTo>
                    <a:pt x="11949" y="0"/>
                  </a:lnTo>
                  <a:lnTo>
                    <a:pt x="34994" y="7283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33" name="pg3132"/>
            <p:cNvSpPr/>
            <p:nvPr/>
          </p:nvSpPr>
          <p:spPr>
            <a:xfrm>
              <a:off x="2669882" y="2452598"/>
              <a:ext cx="35584" cy="76365"/>
            </a:xfrm>
            <a:custGeom>
              <a:avLst/>
              <a:pathLst>
                <a:path w="35584" h="76365">
                  <a:moveTo>
                    <a:pt x="24289" y="76365"/>
                  </a:moveTo>
                  <a:lnTo>
                    <a:pt x="0" y="3939"/>
                  </a:lnTo>
                  <a:lnTo>
                    <a:pt x="11916" y="0"/>
                  </a:lnTo>
                  <a:lnTo>
                    <a:pt x="35584" y="7263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34" name="pg3133"/>
            <p:cNvSpPr/>
            <p:nvPr/>
          </p:nvSpPr>
          <p:spPr>
            <a:xfrm>
              <a:off x="2658000" y="2456538"/>
              <a:ext cx="36171" cy="76256"/>
            </a:xfrm>
            <a:custGeom>
              <a:avLst/>
              <a:pathLst>
                <a:path w="36171" h="76256">
                  <a:moveTo>
                    <a:pt x="24909" y="76256"/>
                  </a:moveTo>
                  <a:lnTo>
                    <a:pt x="0" y="4041"/>
                  </a:lnTo>
                  <a:lnTo>
                    <a:pt x="11881" y="0"/>
                  </a:lnTo>
                  <a:lnTo>
                    <a:pt x="36171" y="724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35" name="pg3134"/>
            <p:cNvSpPr/>
            <p:nvPr/>
          </p:nvSpPr>
          <p:spPr>
            <a:xfrm>
              <a:off x="2646153" y="2460579"/>
              <a:ext cx="36756" cy="76142"/>
            </a:xfrm>
            <a:custGeom>
              <a:avLst/>
              <a:pathLst>
                <a:path w="36756" h="76142">
                  <a:moveTo>
                    <a:pt x="25528" y="76142"/>
                  </a:moveTo>
                  <a:lnTo>
                    <a:pt x="0" y="4143"/>
                  </a:lnTo>
                  <a:lnTo>
                    <a:pt x="11846" y="0"/>
                  </a:lnTo>
                  <a:lnTo>
                    <a:pt x="36756" y="7221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36" name="pg3135"/>
            <p:cNvSpPr/>
            <p:nvPr/>
          </p:nvSpPr>
          <p:spPr>
            <a:xfrm>
              <a:off x="2634342" y="2464723"/>
              <a:ext cx="37338" cy="76022"/>
            </a:xfrm>
            <a:custGeom>
              <a:avLst/>
              <a:pathLst>
                <a:path w="37338" h="76022">
                  <a:moveTo>
                    <a:pt x="26144" y="76022"/>
                  </a:moveTo>
                  <a:lnTo>
                    <a:pt x="0" y="4244"/>
                  </a:lnTo>
                  <a:lnTo>
                    <a:pt x="11810" y="0"/>
                  </a:lnTo>
                  <a:lnTo>
                    <a:pt x="37338" y="7199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37" name="pg3136"/>
            <p:cNvSpPr/>
            <p:nvPr/>
          </p:nvSpPr>
          <p:spPr>
            <a:xfrm>
              <a:off x="2622568" y="2468968"/>
              <a:ext cx="37918" cy="75896"/>
            </a:xfrm>
            <a:custGeom>
              <a:avLst/>
              <a:pathLst>
                <a:path w="37918" h="75896">
                  <a:moveTo>
                    <a:pt x="26758" y="75896"/>
                  </a:moveTo>
                  <a:lnTo>
                    <a:pt x="0" y="4345"/>
                  </a:lnTo>
                  <a:lnTo>
                    <a:pt x="11774" y="0"/>
                  </a:lnTo>
                  <a:lnTo>
                    <a:pt x="37918" y="7177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38" name="pg3137"/>
            <p:cNvSpPr/>
            <p:nvPr/>
          </p:nvSpPr>
          <p:spPr>
            <a:xfrm>
              <a:off x="2610832" y="2473313"/>
              <a:ext cx="38494" cy="75765"/>
            </a:xfrm>
            <a:custGeom>
              <a:avLst/>
              <a:pathLst>
                <a:path w="38494" h="75765">
                  <a:moveTo>
                    <a:pt x="27370" y="75765"/>
                  </a:moveTo>
                  <a:lnTo>
                    <a:pt x="0" y="4446"/>
                  </a:lnTo>
                  <a:lnTo>
                    <a:pt x="11736" y="0"/>
                  </a:lnTo>
                  <a:lnTo>
                    <a:pt x="38494" y="7155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39" name="pg3138"/>
            <p:cNvSpPr/>
            <p:nvPr/>
          </p:nvSpPr>
          <p:spPr>
            <a:xfrm>
              <a:off x="2599134" y="2477760"/>
              <a:ext cx="39068" cy="75628"/>
            </a:xfrm>
            <a:custGeom>
              <a:avLst/>
              <a:pathLst>
                <a:path w="39068" h="75628">
                  <a:moveTo>
                    <a:pt x="27981" y="75628"/>
                  </a:moveTo>
                  <a:lnTo>
                    <a:pt x="0" y="4547"/>
                  </a:lnTo>
                  <a:lnTo>
                    <a:pt x="11697" y="0"/>
                  </a:lnTo>
                  <a:lnTo>
                    <a:pt x="39068" y="7131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0" name="pg3139"/>
            <p:cNvSpPr/>
            <p:nvPr/>
          </p:nvSpPr>
          <p:spPr>
            <a:xfrm>
              <a:off x="2587476" y="2482307"/>
              <a:ext cx="39639" cy="75486"/>
            </a:xfrm>
            <a:custGeom>
              <a:avLst/>
              <a:pathLst>
                <a:path w="39639" h="75486">
                  <a:moveTo>
                    <a:pt x="28589" y="75486"/>
                  </a:moveTo>
                  <a:lnTo>
                    <a:pt x="0" y="4647"/>
                  </a:lnTo>
                  <a:lnTo>
                    <a:pt x="11658" y="0"/>
                  </a:lnTo>
                  <a:lnTo>
                    <a:pt x="39639" y="7108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1" name="pg3140"/>
            <p:cNvSpPr/>
            <p:nvPr/>
          </p:nvSpPr>
          <p:spPr>
            <a:xfrm>
              <a:off x="2575857" y="2486954"/>
              <a:ext cx="40207" cy="75338"/>
            </a:xfrm>
            <a:custGeom>
              <a:avLst/>
              <a:pathLst>
                <a:path w="40207" h="75338">
                  <a:moveTo>
                    <a:pt x="29195" y="75338"/>
                  </a:moveTo>
                  <a:lnTo>
                    <a:pt x="0" y="4746"/>
                  </a:lnTo>
                  <a:lnTo>
                    <a:pt x="11618" y="0"/>
                  </a:lnTo>
                  <a:lnTo>
                    <a:pt x="40207" y="7083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2" name="pg3141"/>
            <p:cNvSpPr/>
            <p:nvPr/>
          </p:nvSpPr>
          <p:spPr>
            <a:xfrm>
              <a:off x="2564280" y="2491701"/>
              <a:ext cx="40772" cy="75184"/>
            </a:xfrm>
            <a:custGeom>
              <a:avLst/>
              <a:pathLst>
                <a:path w="40772" h="75184">
                  <a:moveTo>
                    <a:pt x="29799" y="75184"/>
                  </a:moveTo>
                  <a:lnTo>
                    <a:pt x="0" y="4846"/>
                  </a:lnTo>
                  <a:lnTo>
                    <a:pt x="11577" y="0"/>
                  </a:lnTo>
                  <a:lnTo>
                    <a:pt x="40772" y="7059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3" name="pg3142"/>
            <p:cNvSpPr/>
            <p:nvPr/>
          </p:nvSpPr>
          <p:spPr>
            <a:xfrm>
              <a:off x="2552745" y="2496547"/>
              <a:ext cx="41334" cy="75025"/>
            </a:xfrm>
            <a:custGeom>
              <a:avLst/>
              <a:pathLst>
                <a:path w="41334" h="75025">
                  <a:moveTo>
                    <a:pt x="30401" y="75025"/>
                  </a:moveTo>
                  <a:lnTo>
                    <a:pt x="0" y="4945"/>
                  </a:lnTo>
                  <a:lnTo>
                    <a:pt x="11535" y="0"/>
                  </a:lnTo>
                  <a:lnTo>
                    <a:pt x="41334" y="7033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4" name="pg3143"/>
            <p:cNvSpPr/>
            <p:nvPr/>
          </p:nvSpPr>
          <p:spPr>
            <a:xfrm>
              <a:off x="2541253" y="2501493"/>
              <a:ext cx="41893" cy="74861"/>
            </a:xfrm>
            <a:custGeom>
              <a:avLst/>
              <a:pathLst>
                <a:path w="41893" h="74861">
                  <a:moveTo>
                    <a:pt x="31001" y="74861"/>
                  </a:moveTo>
                  <a:lnTo>
                    <a:pt x="0" y="5044"/>
                  </a:lnTo>
                  <a:lnTo>
                    <a:pt x="11492" y="0"/>
                  </a:lnTo>
                  <a:lnTo>
                    <a:pt x="41893" y="7008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5" name="pg3144"/>
            <p:cNvSpPr/>
            <p:nvPr/>
          </p:nvSpPr>
          <p:spPr>
            <a:xfrm>
              <a:off x="2529804" y="2506537"/>
              <a:ext cx="42449" cy="74691"/>
            </a:xfrm>
            <a:custGeom>
              <a:avLst/>
              <a:pathLst>
                <a:path w="42449" h="74691">
                  <a:moveTo>
                    <a:pt x="31598" y="74691"/>
                  </a:moveTo>
                  <a:lnTo>
                    <a:pt x="0" y="5142"/>
                  </a:lnTo>
                  <a:lnTo>
                    <a:pt x="11448" y="0"/>
                  </a:lnTo>
                  <a:lnTo>
                    <a:pt x="42449" y="6981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6" name="pg3145"/>
            <p:cNvSpPr/>
            <p:nvPr/>
          </p:nvSpPr>
          <p:spPr>
            <a:xfrm>
              <a:off x="2518400" y="2511679"/>
              <a:ext cx="43002" cy="74515"/>
            </a:xfrm>
            <a:custGeom>
              <a:avLst/>
              <a:pathLst>
                <a:path w="43002" h="74515">
                  <a:moveTo>
                    <a:pt x="32193" y="74515"/>
                  </a:moveTo>
                  <a:lnTo>
                    <a:pt x="0" y="5240"/>
                  </a:lnTo>
                  <a:lnTo>
                    <a:pt x="11404" y="0"/>
                  </a:lnTo>
                  <a:lnTo>
                    <a:pt x="43002" y="6954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7" name="pg3146"/>
            <p:cNvSpPr/>
            <p:nvPr/>
          </p:nvSpPr>
          <p:spPr>
            <a:xfrm>
              <a:off x="2507041" y="2516920"/>
              <a:ext cx="43552" cy="74335"/>
            </a:xfrm>
            <a:custGeom>
              <a:avLst/>
              <a:pathLst>
                <a:path w="43552" h="74335">
                  <a:moveTo>
                    <a:pt x="32786" y="74335"/>
                  </a:moveTo>
                  <a:lnTo>
                    <a:pt x="0" y="5337"/>
                  </a:lnTo>
                  <a:lnTo>
                    <a:pt x="11358" y="0"/>
                  </a:lnTo>
                  <a:lnTo>
                    <a:pt x="43552" y="6927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8" name="pg3147"/>
            <p:cNvSpPr/>
            <p:nvPr/>
          </p:nvSpPr>
          <p:spPr>
            <a:xfrm>
              <a:off x="2495729" y="2522258"/>
              <a:ext cx="44098" cy="74148"/>
            </a:xfrm>
            <a:custGeom>
              <a:avLst/>
              <a:pathLst>
                <a:path w="44098" h="74148">
                  <a:moveTo>
                    <a:pt x="33376" y="74148"/>
                  </a:moveTo>
                  <a:lnTo>
                    <a:pt x="0" y="5435"/>
                  </a:lnTo>
                  <a:lnTo>
                    <a:pt x="11312" y="0"/>
                  </a:lnTo>
                  <a:lnTo>
                    <a:pt x="44098" y="6899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9" name="pg3148"/>
            <p:cNvSpPr/>
            <p:nvPr/>
          </p:nvSpPr>
          <p:spPr>
            <a:xfrm>
              <a:off x="2484463" y="2527693"/>
              <a:ext cx="44641" cy="73956"/>
            </a:xfrm>
            <a:custGeom>
              <a:avLst/>
              <a:pathLst>
                <a:path w="44641" h="73956">
                  <a:moveTo>
                    <a:pt x="33964" y="73956"/>
                  </a:moveTo>
                  <a:lnTo>
                    <a:pt x="0" y="5531"/>
                  </a:lnTo>
                  <a:lnTo>
                    <a:pt x="11265" y="0"/>
                  </a:lnTo>
                  <a:lnTo>
                    <a:pt x="44641" y="6871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0" name="pg3149"/>
            <p:cNvSpPr/>
            <p:nvPr/>
          </p:nvSpPr>
          <p:spPr>
            <a:xfrm>
              <a:off x="2473245" y="2533224"/>
              <a:ext cx="45181" cy="73759"/>
            </a:xfrm>
            <a:custGeom>
              <a:avLst/>
              <a:pathLst>
                <a:path w="45181" h="73759">
                  <a:moveTo>
                    <a:pt x="34549" y="73759"/>
                  </a:moveTo>
                  <a:lnTo>
                    <a:pt x="0" y="5628"/>
                  </a:lnTo>
                  <a:lnTo>
                    <a:pt x="11217" y="0"/>
                  </a:lnTo>
                  <a:lnTo>
                    <a:pt x="45181" y="6842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1" name="pg3150"/>
            <p:cNvSpPr/>
            <p:nvPr/>
          </p:nvSpPr>
          <p:spPr>
            <a:xfrm>
              <a:off x="2462076" y="2538853"/>
              <a:ext cx="45718" cy="73556"/>
            </a:xfrm>
            <a:custGeom>
              <a:avLst/>
              <a:pathLst>
                <a:path w="45718" h="73556">
                  <a:moveTo>
                    <a:pt x="35132" y="73556"/>
                  </a:moveTo>
                  <a:lnTo>
                    <a:pt x="0" y="5724"/>
                  </a:lnTo>
                  <a:lnTo>
                    <a:pt x="11169" y="0"/>
                  </a:lnTo>
                  <a:lnTo>
                    <a:pt x="45718" y="6813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2" name="pg3151"/>
            <p:cNvSpPr/>
            <p:nvPr/>
          </p:nvSpPr>
          <p:spPr>
            <a:xfrm>
              <a:off x="2450957" y="2544577"/>
              <a:ext cx="46251" cy="73348"/>
            </a:xfrm>
            <a:custGeom>
              <a:avLst/>
              <a:pathLst>
                <a:path w="46251" h="73348">
                  <a:moveTo>
                    <a:pt x="35712" y="73348"/>
                  </a:moveTo>
                  <a:lnTo>
                    <a:pt x="0" y="5819"/>
                  </a:lnTo>
                  <a:lnTo>
                    <a:pt x="11119" y="0"/>
                  </a:lnTo>
                  <a:lnTo>
                    <a:pt x="46251" y="6783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3" name="pg3152"/>
            <p:cNvSpPr/>
            <p:nvPr/>
          </p:nvSpPr>
          <p:spPr>
            <a:xfrm>
              <a:off x="2439887" y="2550397"/>
              <a:ext cx="46781" cy="73135"/>
            </a:xfrm>
            <a:custGeom>
              <a:avLst/>
              <a:pathLst>
                <a:path w="46781" h="73135">
                  <a:moveTo>
                    <a:pt x="36289" y="73135"/>
                  </a:moveTo>
                  <a:lnTo>
                    <a:pt x="0" y="5914"/>
                  </a:lnTo>
                  <a:lnTo>
                    <a:pt x="11069" y="0"/>
                  </a:lnTo>
                  <a:lnTo>
                    <a:pt x="46781" y="6752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4" name="pg3153"/>
            <p:cNvSpPr/>
            <p:nvPr/>
          </p:nvSpPr>
          <p:spPr>
            <a:xfrm>
              <a:off x="2428869" y="2556311"/>
              <a:ext cx="47307" cy="72916"/>
            </a:xfrm>
            <a:custGeom>
              <a:avLst/>
              <a:pathLst>
                <a:path w="47307" h="72916">
                  <a:moveTo>
                    <a:pt x="36864" y="72916"/>
                  </a:moveTo>
                  <a:lnTo>
                    <a:pt x="0" y="6009"/>
                  </a:lnTo>
                  <a:lnTo>
                    <a:pt x="11018" y="0"/>
                  </a:lnTo>
                  <a:lnTo>
                    <a:pt x="47307" y="6722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5" name="pg3154"/>
            <p:cNvSpPr/>
            <p:nvPr/>
          </p:nvSpPr>
          <p:spPr>
            <a:xfrm>
              <a:off x="2417903" y="2562321"/>
              <a:ext cx="47830" cy="72692"/>
            </a:xfrm>
            <a:custGeom>
              <a:avLst/>
              <a:pathLst>
                <a:path w="47830" h="72692">
                  <a:moveTo>
                    <a:pt x="37436" y="72692"/>
                  </a:moveTo>
                  <a:lnTo>
                    <a:pt x="0" y="6103"/>
                  </a:lnTo>
                  <a:lnTo>
                    <a:pt x="10966" y="0"/>
                  </a:lnTo>
                  <a:lnTo>
                    <a:pt x="47830" y="6690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6" name="pg3155"/>
            <p:cNvSpPr/>
            <p:nvPr/>
          </p:nvSpPr>
          <p:spPr>
            <a:xfrm>
              <a:off x="2406989" y="2568424"/>
              <a:ext cx="48350" cy="72462"/>
            </a:xfrm>
            <a:custGeom>
              <a:avLst/>
              <a:pathLst>
                <a:path w="48350" h="72462">
                  <a:moveTo>
                    <a:pt x="38006" y="72462"/>
                  </a:moveTo>
                  <a:lnTo>
                    <a:pt x="0" y="6197"/>
                  </a:lnTo>
                  <a:lnTo>
                    <a:pt x="10913" y="0"/>
                  </a:lnTo>
                  <a:lnTo>
                    <a:pt x="48350" y="6658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7" name="pg3156"/>
            <p:cNvSpPr/>
            <p:nvPr/>
          </p:nvSpPr>
          <p:spPr>
            <a:xfrm>
              <a:off x="2396129" y="2574622"/>
              <a:ext cx="48866" cy="72227"/>
            </a:xfrm>
            <a:custGeom>
              <a:avLst/>
              <a:pathLst>
                <a:path w="48866" h="72227">
                  <a:moveTo>
                    <a:pt x="38572" y="72227"/>
                  </a:moveTo>
                  <a:lnTo>
                    <a:pt x="0" y="6290"/>
                  </a:lnTo>
                  <a:lnTo>
                    <a:pt x="10860" y="0"/>
                  </a:lnTo>
                  <a:lnTo>
                    <a:pt x="48866" y="6626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8" name="pg3157"/>
            <p:cNvSpPr/>
            <p:nvPr/>
          </p:nvSpPr>
          <p:spPr>
            <a:xfrm>
              <a:off x="2385323" y="2580913"/>
              <a:ext cx="49378" cy="71987"/>
            </a:xfrm>
            <a:custGeom>
              <a:avLst/>
              <a:pathLst>
                <a:path w="49378" h="71987">
                  <a:moveTo>
                    <a:pt x="39136" y="71987"/>
                  </a:moveTo>
                  <a:lnTo>
                    <a:pt x="0" y="6383"/>
                  </a:lnTo>
                  <a:lnTo>
                    <a:pt x="10805" y="0"/>
                  </a:lnTo>
                  <a:lnTo>
                    <a:pt x="49378" y="6593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9" name="pg3158"/>
            <p:cNvSpPr/>
            <p:nvPr/>
          </p:nvSpPr>
          <p:spPr>
            <a:xfrm>
              <a:off x="2374573" y="2587296"/>
              <a:ext cx="49887" cy="71741"/>
            </a:xfrm>
            <a:custGeom>
              <a:avLst/>
              <a:pathLst>
                <a:path w="49887" h="71741">
                  <a:moveTo>
                    <a:pt x="39697" y="71741"/>
                  </a:moveTo>
                  <a:lnTo>
                    <a:pt x="0" y="6476"/>
                  </a:lnTo>
                  <a:lnTo>
                    <a:pt x="10750" y="0"/>
                  </a:lnTo>
                  <a:lnTo>
                    <a:pt x="49887" y="656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0" name="pg3159"/>
            <p:cNvSpPr/>
            <p:nvPr/>
          </p:nvSpPr>
          <p:spPr>
            <a:xfrm>
              <a:off x="2363878" y="2593772"/>
              <a:ext cx="50392" cy="71491"/>
            </a:xfrm>
            <a:custGeom>
              <a:avLst/>
              <a:pathLst>
                <a:path w="50392" h="71491">
                  <a:moveTo>
                    <a:pt x="40255" y="71491"/>
                  </a:moveTo>
                  <a:lnTo>
                    <a:pt x="0" y="6567"/>
                  </a:lnTo>
                  <a:lnTo>
                    <a:pt x="10694" y="0"/>
                  </a:lnTo>
                  <a:lnTo>
                    <a:pt x="50392" y="6526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1" name="pg3160"/>
            <p:cNvSpPr/>
            <p:nvPr/>
          </p:nvSpPr>
          <p:spPr>
            <a:xfrm>
              <a:off x="2353240" y="2600340"/>
              <a:ext cx="50893" cy="71235"/>
            </a:xfrm>
            <a:custGeom>
              <a:avLst/>
              <a:pathLst>
                <a:path w="50893" h="71235">
                  <a:moveTo>
                    <a:pt x="40810" y="71235"/>
                  </a:moveTo>
                  <a:lnTo>
                    <a:pt x="0" y="6659"/>
                  </a:lnTo>
                  <a:lnTo>
                    <a:pt x="10638" y="0"/>
                  </a:lnTo>
                  <a:lnTo>
                    <a:pt x="50893" y="6492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2" name="pg3161"/>
            <p:cNvSpPr/>
            <p:nvPr/>
          </p:nvSpPr>
          <p:spPr>
            <a:xfrm>
              <a:off x="2342659" y="2607000"/>
              <a:ext cx="51391" cy="70973"/>
            </a:xfrm>
            <a:custGeom>
              <a:avLst/>
              <a:pathLst>
                <a:path w="51391" h="70973">
                  <a:moveTo>
                    <a:pt x="41362" y="70973"/>
                  </a:moveTo>
                  <a:lnTo>
                    <a:pt x="0" y="6750"/>
                  </a:lnTo>
                  <a:lnTo>
                    <a:pt x="10580" y="0"/>
                  </a:lnTo>
                  <a:lnTo>
                    <a:pt x="51391" y="6457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3" name="pg3162"/>
            <p:cNvSpPr/>
            <p:nvPr/>
          </p:nvSpPr>
          <p:spPr>
            <a:xfrm>
              <a:off x="2332137" y="2613750"/>
              <a:ext cx="51884" cy="70707"/>
            </a:xfrm>
            <a:custGeom>
              <a:avLst/>
              <a:pathLst>
                <a:path w="51884" h="70707">
                  <a:moveTo>
                    <a:pt x="41911" y="70707"/>
                  </a:moveTo>
                  <a:lnTo>
                    <a:pt x="0" y="6840"/>
                  </a:lnTo>
                  <a:lnTo>
                    <a:pt x="10522" y="0"/>
                  </a:lnTo>
                  <a:lnTo>
                    <a:pt x="51884" y="6422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4" name="pg3163"/>
            <p:cNvSpPr/>
            <p:nvPr/>
          </p:nvSpPr>
          <p:spPr>
            <a:xfrm>
              <a:off x="2321674" y="2620591"/>
              <a:ext cx="52374" cy="70435"/>
            </a:xfrm>
            <a:custGeom>
              <a:avLst/>
              <a:pathLst>
                <a:path w="52374" h="70435">
                  <a:moveTo>
                    <a:pt x="42457" y="70435"/>
                  </a:moveTo>
                  <a:lnTo>
                    <a:pt x="0" y="6930"/>
                  </a:lnTo>
                  <a:lnTo>
                    <a:pt x="10463" y="0"/>
                  </a:lnTo>
                  <a:lnTo>
                    <a:pt x="52374" y="6386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5" name="pg3164"/>
            <p:cNvSpPr/>
            <p:nvPr/>
          </p:nvSpPr>
          <p:spPr>
            <a:xfrm>
              <a:off x="2311270" y="2627521"/>
              <a:ext cx="52860" cy="70158"/>
            </a:xfrm>
            <a:custGeom>
              <a:avLst/>
              <a:pathLst>
                <a:path w="52860" h="70158">
                  <a:moveTo>
                    <a:pt x="43000" y="70158"/>
                  </a:moveTo>
                  <a:lnTo>
                    <a:pt x="0" y="7020"/>
                  </a:lnTo>
                  <a:lnTo>
                    <a:pt x="10403" y="0"/>
                  </a:lnTo>
                  <a:lnTo>
                    <a:pt x="52860" y="6350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6" name="pg3165"/>
            <p:cNvSpPr/>
            <p:nvPr/>
          </p:nvSpPr>
          <p:spPr>
            <a:xfrm>
              <a:off x="2300927" y="2634542"/>
              <a:ext cx="53343" cy="69876"/>
            </a:xfrm>
            <a:custGeom>
              <a:avLst/>
              <a:pathLst>
                <a:path w="53343" h="69876">
                  <a:moveTo>
                    <a:pt x="43539" y="69876"/>
                  </a:moveTo>
                  <a:lnTo>
                    <a:pt x="0" y="7109"/>
                  </a:lnTo>
                  <a:lnTo>
                    <a:pt x="10342" y="0"/>
                  </a:lnTo>
                  <a:lnTo>
                    <a:pt x="53343" y="6313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7" name="pg3166"/>
            <p:cNvSpPr/>
            <p:nvPr/>
          </p:nvSpPr>
          <p:spPr>
            <a:xfrm>
              <a:off x="2290646" y="2641651"/>
              <a:ext cx="53821" cy="69589"/>
            </a:xfrm>
            <a:custGeom>
              <a:avLst/>
              <a:pathLst>
                <a:path w="53821" h="69589">
                  <a:moveTo>
                    <a:pt x="44076" y="69589"/>
                  </a:moveTo>
                  <a:lnTo>
                    <a:pt x="0" y="7197"/>
                  </a:lnTo>
                  <a:lnTo>
                    <a:pt x="10281" y="0"/>
                  </a:lnTo>
                  <a:lnTo>
                    <a:pt x="53821" y="6276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8" name="pg3167"/>
            <p:cNvSpPr/>
            <p:nvPr/>
          </p:nvSpPr>
          <p:spPr>
            <a:xfrm>
              <a:off x="2280426" y="2648848"/>
              <a:ext cx="54295" cy="69297"/>
            </a:xfrm>
            <a:custGeom>
              <a:avLst/>
              <a:pathLst>
                <a:path w="54295" h="69297">
                  <a:moveTo>
                    <a:pt x="44609" y="69297"/>
                  </a:moveTo>
                  <a:lnTo>
                    <a:pt x="0" y="7285"/>
                  </a:lnTo>
                  <a:lnTo>
                    <a:pt x="10219" y="0"/>
                  </a:lnTo>
                  <a:lnTo>
                    <a:pt x="54295" y="6239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9" name="pg3168"/>
            <p:cNvSpPr/>
            <p:nvPr/>
          </p:nvSpPr>
          <p:spPr>
            <a:xfrm>
              <a:off x="2270269" y="2656133"/>
              <a:ext cx="54766" cy="69000"/>
            </a:xfrm>
            <a:custGeom>
              <a:avLst/>
              <a:pathLst>
                <a:path w="54766" h="69000">
                  <a:moveTo>
                    <a:pt x="45139" y="69000"/>
                  </a:moveTo>
                  <a:lnTo>
                    <a:pt x="0" y="7372"/>
                  </a:lnTo>
                  <a:lnTo>
                    <a:pt x="10156" y="0"/>
                  </a:lnTo>
                  <a:lnTo>
                    <a:pt x="54766" y="6201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70" name="pg3169"/>
            <p:cNvSpPr/>
            <p:nvPr/>
          </p:nvSpPr>
          <p:spPr>
            <a:xfrm>
              <a:off x="2260176" y="2663506"/>
              <a:ext cx="55232" cy="68697"/>
            </a:xfrm>
            <a:custGeom>
              <a:avLst/>
              <a:pathLst>
                <a:path w="55232" h="68697">
                  <a:moveTo>
                    <a:pt x="45665" y="68697"/>
                  </a:moveTo>
                  <a:lnTo>
                    <a:pt x="0" y="7459"/>
                  </a:lnTo>
                  <a:lnTo>
                    <a:pt x="10093" y="0"/>
                  </a:lnTo>
                  <a:lnTo>
                    <a:pt x="55232" y="6162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71" name="pg3170"/>
            <p:cNvSpPr/>
            <p:nvPr/>
          </p:nvSpPr>
          <p:spPr>
            <a:xfrm>
              <a:off x="2250147" y="2670965"/>
              <a:ext cx="55694" cy="68390"/>
            </a:xfrm>
            <a:custGeom>
              <a:avLst/>
              <a:pathLst>
                <a:path w="55694" h="68390">
                  <a:moveTo>
                    <a:pt x="46189" y="68390"/>
                  </a:moveTo>
                  <a:lnTo>
                    <a:pt x="0" y="7545"/>
                  </a:lnTo>
                  <a:lnTo>
                    <a:pt x="10028" y="0"/>
                  </a:lnTo>
                  <a:lnTo>
                    <a:pt x="55694" y="6123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72" name="pg3171"/>
            <p:cNvSpPr/>
            <p:nvPr/>
          </p:nvSpPr>
          <p:spPr>
            <a:xfrm>
              <a:off x="2240184" y="2678511"/>
              <a:ext cx="56152" cy="68077"/>
            </a:xfrm>
            <a:custGeom>
              <a:avLst/>
              <a:pathLst>
                <a:path w="56152" h="68077">
                  <a:moveTo>
                    <a:pt x="46709" y="68077"/>
                  </a:moveTo>
                  <a:lnTo>
                    <a:pt x="0" y="7631"/>
                  </a:lnTo>
                  <a:lnTo>
                    <a:pt x="9963" y="0"/>
                  </a:lnTo>
                  <a:lnTo>
                    <a:pt x="56152" y="6084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73" name="pg3172"/>
            <p:cNvSpPr/>
            <p:nvPr/>
          </p:nvSpPr>
          <p:spPr>
            <a:xfrm>
              <a:off x="2230286" y="2686142"/>
              <a:ext cx="56607" cy="67760"/>
            </a:xfrm>
            <a:custGeom>
              <a:avLst/>
              <a:pathLst>
                <a:path w="56607" h="67760">
                  <a:moveTo>
                    <a:pt x="47225" y="67760"/>
                  </a:moveTo>
                  <a:lnTo>
                    <a:pt x="0" y="7716"/>
                  </a:lnTo>
                  <a:lnTo>
                    <a:pt x="9898" y="0"/>
                  </a:lnTo>
                  <a:lnTo>
                    <a:pt x="56607" y="6044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74" name="pg3173"/>
            <p:cNvSpPr/>
            <p:nvPr/>
          </p:nvSpPr>
          <p:spPr>
            <a:xfrm>
              <a:off x="2220454" y="2693859"/>
              <a:ext cx="57056" cy="67438"/>
            </a:xfrm>
            <a:custGeom>
              <a:avLst/>
              <a:pathLst>
                <a:path w="57056" h="67438">
                  <a:moveTo>
                    <a:pt x="47738" y="67438"/>
                  </a:moveTo>
                  <a:lnTo>
                    <a:pt x="0" y="7801"/>
                  </a:lnTo>
                  <a:lnTo>
                    <a:pt x="9831" y="0"/>
                  </a:lnTo>
                  <a:lnTo>
                    <a:pt x="57056" y="6004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75" name="pg3174"/>
            <p:cNvSpPr/>
            <p:nvPr/>
          </p:nvSpPr>
          <p:spPr>
            <a:xfrm>
              <a:off x="2210690" y="2701660"/>
              <a:ext cx="57502" cy="67110"/>
            </a:xfrm>
            <a:custGeom>
              <a:avLst/>
              <a:pathLst>
                <a:path w="57502" h="67110">
                  <a:moveTo>
                    <a:pt x="48247" y="67110"/>
                  </a:moveTo>
                  <a:lnTo>
                    <a:pt x="0" y="7885"/>
                  </a:lnTo>
                  <a:lnTo>
                    <a:pt x="9764" y="0"/>
                  </a:lnTo>
                  <a:lnTo>
                    <a:pt x="57502" y="5963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76" name="pg3175"/>
            <p:cNvSpPr/>
            <p:nvPr/>
          </p:nvSpPr>
          <p:spPr>
            <a:xfrm>
              <a:off x="2200993" y="2709545"/>
              <a:ext cx="57944" cy="66778"/>
            </a:xfrm>
            <a:custGeom>
              <a:avLst/>
              <a:pathLst>
                <a:path w="57944" h="66778">
                  <a:moveTo>
                    <a:pt x="48753" y="66778"/>
                  </a:moveTo>
                  <a:lnTo>
                    <a:pt x="0" y="7968"/>
                  </a:lnTo>
                  <a:lnTo>
                    <a:pt x="9696" y="0"/>
                  </a:lnTo>
                  <a:lnTo>
                    <a:pt x="57944" y="592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77" name="pg3176"/>
            <p:cNvSpPr/>
            <p:nvPr/>
          </p:nvSpPr>
          <p:spPr>
            <a:xfrm>
              <a:off x="2191366" y="2717514"/>
              <a:ext cx="58381" cy="66441"/>
            </a:xfrm>
            <a:custGeom>
              <a:avLst/>
              <a:pathLst>
                <a:path w="58381" h="66441">
                  <a:moveTo>
                    <a:pt x="49256" y="66441"/>
                  </a:moveTo>
                  <a:lnTo>
                    <a:pt x="0" y="8051"/>
                  </a:lnTo>
                  <a:lnTo>
                    <a:pt x="9627" y="0"/>
                  </a:lnTo>
                  <a:lnTo>
                    <a:pt x="58381" y="5880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78" name="pg3177"/>
            <p:cNvSpPr/>
            <p:nvPr/>
          </p:nvSpPr>
          <p:spPr>
            <a:xfrm>
              <a:off x="2181807" y="2725565"/>
              <a:ext cx="58814" cy="66098"/>
            </a:xfrm>
            <a:custGeom>
              <a:avLst/>
              <a:pathLst>
                <a:path w="58814" h="66098">
                  <a:moveTo>
                    <a:pt x="49754" y="66098"/>
                  </a:moveTo>
                  <a:lnTo>
                    <a:pt x="0" y="8133"/>
                  </a:lnTo>
                  <a:lnTo>
                    <a:pt x="9558" y="0"/>
                  </a:lnTo>
                  <a:lnTo>
                    <a:pt x="58814" y="5838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79" name="pg3178"/>
            <p:cNvSpPr/>
            <p:nvPr/>
          </p:nvSpPr>
          <p:spPr>
            <a:xfrm>
              <a:off x="2172319" y="2733698"/>
              <a:ext cx="59242" cy="65751"/>
            </a:xfrm>
            <a:custGeom>
              <a:avLst/>
              <a:pathLst>
                <a:path w="59242" h="65751">
                  <a:moveTo>
                    <a:pt x="50249" y="65751"/>
                  </a:moveTo>
                  <a:lnTo>
                    <a:pt x="0" y="8215"/>
                  </a:lnTo>
                  <a:lnTo>
                    <a:pt x="9488" y="0"/>
                  </a:lnTo>
                  <a:lnTo>
                    <a:pt x="59242" y="5796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80" name="pg3179"/>
            <p:cNvSpPr/>
            <p:nvPr/>
          </p:nvSpPr>
          <p:spPr>
            <a:xfrm>
              <a:off x="2162902" y="2741913"/>
              <a:ext cx="59667" cy="65400"/>
            </a:xfrm>
            <a:custGeom>
              <a:avLst/>
              <a:pathLst>
                <a:path w="59667" h="65400">
                  <a:moveTo>
                    <a:pt x="50741" y="65400"/>
                  </a:moveTo>
                  <a:lnTo>
                    <a:pt x="0" y="8296"/>
                  </a:lnTo>
                  <a:lnTo>
                    <a:pt x="9417" y="0"/>
                  </a:lnTo>
                  <a:lnTo>
                    <a:pt x="59667" y="5753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81" name="pg3180"/>
            <p:cNvSpPr/>
            <p:nvPr/>
          </p:nvSpPr>
          <p:spPr>
            <a:xfrm>
              <a:off x="2153556" y="2750210"/>
              <a:ext cx="60087" cy="65043"/>
            </a:xfrm>
            <a:custGeom>
              <a:avLst/>
              <a:pathLst>
                <a:path w="60087" h="65043">
                  <a:moveTo>
                    <a:pt x="51228" y="65043"/>
                  </a:moveTo>
                  <a:lnTo>
                    <a:pt x="0" y="8376"/>
                  </a:lnTo>
                  <a:lnTo>
                    <a:pt x="9346" y="0"/>
                  </a:lnTo>
                  <a:lnTo>
                    <a:pt x="60087" y="571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82" name="pg3181"/>
            <p:cNvSpPr/>
            <p:nvPr/>
          </p:nvSpPr>
          <p:spPr>
            <a:xfrm>
              <a:off x="2144282" y="2758586"/>
              <a:ext cx="60502" cy="64682"/>
            </a:xfrm>
            <a:custGeom>
              <a:avLst/>
              <a:pathLst>
                <a:path w="60502" h="64682">
                  <a:moveTo>
                    <a:pt x="51712" y="64682"/>
                  </a:moveTo>
                  <a:lnTo>
                    <a:pt x="0" y="8456"/>
                  </a:lnTo>
                  <a:lnTo>
                    <a:pt x="9273" y="0"/>
                  </a:lnTo>
                  <a:lnTo>
                    <a:pt x="60502" y="5666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83" name="pg3182"/>
            <p:cNvSpPr/>
            <p:nvPr/>
          </p:nvSpPr>
          <p:spPr>
            <a:xfrm>
              <a:off x="2135081" y="2767043"/>
              <a:ext cx="60913" cy="64315"/>
            </a:xfrm>
            <a:custGeom>
              <a:avLst/>
              <a:pathLst>
                <a:path w="60913" h="64315">
                  <a:moveTo>
                    <a:pt x="52192" y="64315"/>
                  </a:moveTo>
                  <a:lnTo>
                    <a:pt x="0" y="8535"/>
                  </a:lnTo>
                  <a:lnTo>
                    <a:pt x="9201" y="0"/>
                  </a:lnTo>
                  <a:lnTo>
                    <a:pt x="60913" y="562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84" name="pg3183"/>
            <p:cNvSpPr/>
            <p:nvPr/>
          </p:nvSpPr>
          <p:spPr>
            <a:xfrm>
              <a:off x="2125953" y="2775578"/>
              <a:ext cx="61320" cy="63945"/>
            </a:xfrm>
            <a:custGeom>
              <a:avLst/>
              <a:pathLst>
                <a:path w="61320" h="63945">
                  <a:moveTo>
                    <a:pt x="52668" y="63945"/>
                  </a:moveTo>
                  <a:lnTo>
                    <a:pt x="0" y="8614"/>
                  </a:lnTo>
                  <a:lnTo>
                    <a:pt x="9127" y="0"/>
                  </a:lnTo>
                  <a:lnTo>
                    <a:pt x="61320" y="5578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85" name="pg3184"/>
            <p:cNvSpPr/>
            <p:nvPr/>
          </p:nvSpPr>
          <p:spPr>
            <a:xfrm>
              <a:off x="2116900" y="2784192"/>
              <a:ext cx="61722" cy="63569"/>
            </a:xfrm>
            <a:custGeom>
              <a:avLst/>
              <a:pathLst>
                <a:path w="61722" h="63569">
                  <a:moveTo>
                    <a:pt x="53141" y="63569"/>
                  </a:moveTo>
                  <a:lnTo>
                    <a:pt x="0" y="8692"/>
                  </a:lnTo>
                  <a:lnTo>
                    <a:pt x="9053" y="0"/>
                  </a:lnTo>
                  <a:lnTo>
                    <a:pt x="61722" y="5533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86" name="pg3185"/>
            <p:cNvSpPr/>
            <p:nvPr/>
          </p:nvSpPr>
          <p:spPr>
            <a:xfrm>
              <a:off x="2107921" y="2792884"/>
              <a:ext cx="62119" cy="63189"/>
            </a:xfrm>
            <a:custGeom>
              <a:avLst/>
              <a:pathLst>
                <a:path w="62119" h="63189">
                  <a:moveTo>
                    <a:pt x="53609" y="63189"/>
                  </a:moveTo>
                  <a:lnTo>
                    <a:pt x="0" y="8769"/>
                  </a:lnTo>
                  <a:lnTo>
                    <a:pt x="8978" y="0"/>
                  </a:lnTo>
                  <a:lnTo>
                    <a:pt x="62119" y="5487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87" name="pg3186"/>
            <p:cNvSpPr/>
            <p:nvPr/>
          </p:nvSpPr>
          <p:spPr>
            <a:xfrm>
              <a:off x="2099018" y="2801654"/>
              <a:ext cx="62512" cy="62804"/>
            </a:xfrm>
            <a:custGeom>
              <a:avLst/>
              <a:pathLst>
                <a:path w="62512" h="62804">
                  <a:moveTo>
                    <a:pt x="54074" y="62804"/>
                  </a:moveTo>
                  <a:lnTo>
                    <a:pt x="0" y="8845"/>
                  </a:lnTo>
                  <a:lnTo>
                    <a:pt x="8903" y="0"/>
                  </a:lnTo>
                  <a:lnTo>
                    <a:pt x="62512" y="5441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88" name="pg3187"/>
            <p:cNvSpPr/>
            <p:nvPr/>
          </p:nvSpPr>
          <p:spPr>
            <a:xfrm>
              <a:off x="2090191" y="2810500"/>
              <a:ext cx="62901" cy="62414"/>
            </a:xfrm>
            <a:custGeom>
              <a:avLst/>
              <a:pathLst>
                <a:path w="62901" h="62414">
                  <a:moveTo>
                    <a:pt x="54534" y="62414"/>
                  </a:moveTo>
                  <a:lnTo>
                    <a:pt x="0" y="8921"/>
                  </a:lnTo>
                  <a:lnTo>
                    <a:pt x="8826" y="0"/>
                  </a:lnTo>
                  <a:lnTo>
                    <a:pt x="62901" y="5395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89" name="pg3188"/>
            <p:cNvSpPr/>
            <p:nvPr/>
          </p:nvSpPr>
          <p:spPr>
            <a:xfrm>
              <a:off x="2081441" y="2819422"/>
              <a:ext cx="63284" cy="62020"/>
            </a:xfrm>
            <a:custGeom>
              <a:avLst/>
              <a:pathLst>
                <a:path w="63284" h="62020">
                  <a:moveTo>
                    <a:pt x="54991" y="62020"/>
                  </a:moveTo>
                  <a:lnTo>
                    <a:pt x="0" y="8997"/>
                  </a:lnTo>
                  <a:lnTo>
                    <a:pt x="8750" y="0"/>
                  </a:lnTo>
                  <a:lnTo>
                    <a:pt x="63284" y="5349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90" name="pg3189"/>
            <p:cNvSpPr/>
            <p:nvPr/>
          </p:nvSpPr>
          <p:spPr>
            <a:xfrm>
              <a:off x="2072769" y="2828419"/>
              <a:ext cx="63663" cy="61622"/>
            </a:xfrm>
            <a:custGeom>
              <a:avLst/>
              <a:pathLst>
                <a:path w="63663" h="61622">
                  <a:moveTo>
                    <a:pt x="55443" y="61622"/>
                  </a:moveTo>
                  <a:lnTo>
                    <a:pt x="0" y="9071"/>
                  </a:lnTo>
                  <a:lnTo>
                    <a:pt x="8672" y="0"/>
                  </a:lnTo>
                  <a:lnTo>
                    <a:pt x="63663" y="5302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91" name="pg3190"/>
            <p:cNvSpPr/>
            <p:nvPr/>
          </p:nvSpPr>
          <p:spPr>
            <a:xfrm>
              <a:off x="2064174" y="2837491"/>
              <a:ext cx="64038" cy="61218"/>
            </a:xfrm>
            <a:custGeom>
              <a:avLst/>
              <a:pathLst>
                <a:path w="64038" h="61218">
                  <a:moveTo>
                    <a:pt x="55892" y="61218"/>
                  </a:moveTo>
                  <a:lnTo>
                    <a:pt x="0" y="9145"/>
                  </a:lnTo>
                  <a:lnTo>
                    <a:pt x="8594" y="0"/>
                  </a:lnTo>
                  <a:lnTo>
                    <a:pt x="64038" y="5255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92" name="pg3191"/>
            <p:cNvSpPr/>
            <p:nvPr/>
          </p:nvSpPr>
          <p:spPr>
            <a:xfrm>
              <a:off x="2055658" y="2846637"/>
              <a:ext cx="64407" cy="60811"/>
            </a:xfrm>
            <a:custGeom>
              <a:avLst/>
              <a:pathLst>
                <a:path w="64407" h="60811">
                  <a:moveTo>
                    <a:pt x="56336" y="60811"/>
                  </a:moveTo>
                  <a:lnTo>
                    <a:pt x="0" y="9219"/>
                  </a:lnTo>
                  <a:lnTo>
                    <a:pt x="8515" y="0"/>
                  </a:lnTo>
                  <a:lnTo>
                    <a:pt x="64407" y="5207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93" name="pg3192"/>
            <p:cNvSpPr/>
            <p:nvPr/>
          </p:nvSpPr>
          <p:spPr>
            <a:xfrm>
              <a:off x="2047222" y="2855856"/>
              <a:ext cx="64772" cy="60399"/>
            </a:xfrm>
            <a:custGeom>
              <a:avLst/>
              <a:pathLst>
                <a:path w="64772" h="60399">
                  <a:moveTo>
                    <a:pt x="56776" y="60399"/>
                  </a:moveTo>
                  <a:lnTo>
                    <a:pt x="0" y="9291"/>
                  </a:lnTo>
                  <a:lnTo>
                    <a:pt x="8436" y="0"/>
                  </a:lnTo>
                  <a:lnTo>
                    <a:pt x="64772" y="5159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94" name="pg3193"/>
            <p:cNvSpPr/>
            <p:nvPr/>
          </p:nvSpPr>
          <p:spPr>
            <a:xfrm>
              <a:off x="2038865" y="2865148"/>
              <a:ext cx="65133" cy="59982"/>
            </a:xfrm>
            <a:custGeom>
              <a:avLst/>
              <a:pathLst>
                <a:path w="65133" h="59982">
                  <a:moveTo>
                    <a:pt x="57212" y="59982"/>
                  </a:moveTo>
                  <a:lnTo>
                    <a:pt x="0" y="9363"/>
                  </a:lnTo>
                  <a:lnTo>
                    <a:pt x="8356" y="0"/>
                  </a:lnTo>
                  <a:lnTo>
                    <a:pt x="65133" y="5110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95" name="pg3194"/>
            <p:cNvSpPr/>
            <p:nvPr/>
          </p:nvSpPr>
          <p:spPr>
            <a:xfrm>
              <a:off x="2030589" y="2874512"/>
              <a:ext cx="65488" cy="59561"/>
            </a:xfrm>
            <a:custGeom>
              <a:avLst/>
              <a:pathLst>
                <a:path w="65488" h="59561">
                  <a:moveTo>
                    <a:pt x="57644" y="59561"/>
                  </a:moveTo>
                  <a:lnTo>
                    <a:pt x="0" y="9435"/>
                  </a:lnTo>
                  <a:lnTo>
                    <a:pt x="8275" y="0"/>
                  </a:lnTo>
                  <a:lnTo>
                    <a:pt x="65488" y="5061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96" name="pg3195"/>
            <p:cNvSpPr/>
            <p:nvPr/>
          </p:nvSpPr>
          <p:spPr>
            <a:xfrm>
              <a:off x="2022395" y="2883947"/>
              <a:ext cx="65839" cy="59136"/>
            </a:xfrm>
            <a:custGeom>
              <a:avLst/>
              <a:pathLst>
                <a:path w="65839" h="59136">
                  <a:moveTo>
                    <a:pt x="58071" y="59136"/>
                  </a:moveTo>
                  <a:lnTo>
                    <a:pt x="0" y="9505"/>
                  </a:lnTo>
                  <a:lnTo>
                    <a:pt x="8194" y="0"/>
                  </a:lnTo>
                  <a:lnTo>
                    <a:pt x="65839" y="5012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97" name="pg3196"/>
            <p:cNvSpPr/>
            <p:nvPr/>
          </p:nvSpPr>
          <p:spPr>
            <a:xfrm>
              <a:off x="2014282" y="2893453"/>
              <a:ext cx="66184" cy="58706"/>
            </a:xfrm>
            <a:custGeom>
              <a:avLst/>
              <a:pathLst>
                <a:path w="66184" h="58706">
                  <a:moveTo>
                    <a:pt x="58495" y="58706"/>
                  </a:moveTo>
                  <a:lnTo>
                    <a:pt x="0" y="9575"/>
                  </a:lnTo>
                  <a:lnTo>
                    <a:pt x="8113" y="0"/>
                  </a:lnTo>
                  <a:lnTo>
                    <a:pt x="66184" y="4963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98" name="pg3197"/>
            <p:cNvSpPr/>
            <p:nvPr/>
          </p:nvSpPr>
          <p:spPr>
            <a:xfrm>
              <a:off x="2006251" y="2903029"/>
              <a:ext cx="66525" cy="58272"/>
            </a:xfrm>
            <a:custGeom>
              <a:avLst/>
              <a:pathLst>
                <a:path w="66525" h="58272">
                  <a:moveTo>
                    <a:pt x="58914" y="58272"/>
                  </a:moveTo>
                  <a:lnTo>
                    <a:pt x="0" y="9644"/>
                  </a:lnTo>
                  <a:lnTo>
                    <a:pt x="8030" y="0"/>
                  </a:lnTo>
                  <a:lnTo>
                    <a:pt x="66525" y="4913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99" name="pg3198"/>
            <p:cNvSpPr/>
            <p:nvPr/>
          </p:nvSpPr>
          <p:spPr>
            <a:xfrm>
              <a:off x="1998303" y="2912674"/>
              <a:ext cx="66861" cy="57834"/>
            </a:xfrm>
            <a:custGeom>
              <a:avLst/>
              <a:pathLst>
                <a:path w="66861" h="57834">
                  <a:moveTo>
                    <a:pt x="59328" y="57834"/>
                  </a:moveTo>
                  <a:lnTo>
                    <a:pt x="0" y="9713"/>
                  </a:lnTo>
                  <a:lnTo>
                    <a:pt x="7947" y="0"/>
                  </a:lnTo>
                  <a:lnTo>
                    <a:pt x="66861" y="4862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00" name="pg3199"/>
            <p:cNvSpPr/>
            <p:nvPr/>
          </p:nvSpPr>
          <p:spPr>
            <a:xfrm>
              <a:off x="1990439" y="2922387"/>
              <a:ext cx="67192" cy="57391"/>
            </a:xfrm>
            <a:custGeom>
              <a:avLst/>
              <a:pathLst>
                <a:path w="67192" h="57391">
                  <a:moveTo>
                    <a:pt x="59739" y="57391"/>
                  </a:moveTo>
                  <a:lnTo>
                    <a:pt x="0" y="9781"/>
                  </a:lnTo>
                  <a:lnTo>
                    <a:pt x="7864" y="0"/>
                  </a:lnTo>
                  <a:lnTo>
                    <a:pt x="67192" y="4812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01" name="pg3200"/>
            <p:cNvSpPr/>
            <p:nvPr/>
          </p:nvSpPr>
          <p:spPr>
            <a:xfrm>
              <a:off x="1982659" y="2932168"/>
              <a:ext cx="67519" cy="56944"/>
            </a:xfrm>
            <a:custGeom>
              <a:avLst/>
              <a:pathLst>
                <a:path w="67519" h="56944">
                  <a:moveTo>
                    <a:pt x="60145" y="56944"/>
                  </a:moveTo>
                  <a:lnTo>
                    <a:pt x="0" y="9848"/>
                  </a:lnTo>
                  <a:lnTo>
                    <a:pt x="7779" y="0"/>
                  </a:lnTo>
                  <a:lnTo>
                    <a:pt x="67519" y="4761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02" name="pg3201"/>
            <p:cNvSpPr/>
            <p:nvPr/>
          </p:nvSpPr>
          <p:spPr>
            <a:xfrm>
              <a:off x="1974964" y="2942017"/>
              <a:ext cx="67840" cy="56493"/>
            </a:xfrm>
            <a:custGeom>
              <a:avLst/>
              <a:pathLst>
                <a:path w="67840" h="56493">
                  <a:moveTo>
                    <a:pt x="60546" y="56493"/>
                  </a:moveTo>
                  <a:lnTo>
                    <a:pt x="0" y="9914"/>
                  </a:lnTo>
                  <a:lnTo>
                    <a:pt x="7695" y="0"/>
                  </a:lnTo>
                  <a:lnTo>
                    <a:pt x="67840" y="4709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03" name="pg3202"/>
            <p:cNvSpPr/>
            <p:nvPr/>
          </p:nvSpPr>
          <p:spPr>
            <a:xfrm>
              <a:off x="1967354" y="2951931"/>
              <a:ext cx="68156" cy="56038"/>
            </a:xfrm>
            <a:custGeom>
              <a:avLst/>
              <a:pathLst>
                <a:path w="68156" h="56038">
                  <a:moveTo>
                    <a:pt x="60943" y="56038"/>
                  </a:moveTo>
                  <a:lnTo>
                    <a:pt x="0" y="9980"/>
                  </a:lnTo>
                  <a:lnTo>
                    <a:pt x="7610" y="0"/>
                  </a:lnTo>
                  <a:lnTo>
                    <a:pt x="68156" y="4657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04" name="pg3203"/>
            <p:cNvSpPr/>
            <p:nvPr/>
          </p:nvSpPr>
          <p:spPr>
            <a:xfrm>
              <a:off x="1959830" y="2961911"/>
              <a:ext cx="68467" cy="55579"/>
            </a:xfrm>
            <a:custGeom>
              <a:avLst/>
              <a:pathLst>
                <a:path w="68467" h="55579">
                  <a:moveTo>
                    <a:pt x="61336" y="55579"/>
                  </a:moveTo>
                  <a:lnTo>
                    <a:pt x="0" y="10044"/>
                  </a:lnTo>
                  <a:lnTo>
                    <a:pt x="7524" y="0"/>
                  </a:lnTo>
                  <a:lnTo>
                    <a:pt x="68467" y="4605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05" name="pg3204"/>
            <p:cNvSpPr/>
            <p:nvPr/>
          </p:nvSpPr>
          <p:spPr>
            <a:xfrm>
              <a:off x="1952392" y="2971956"/>
              <a:ext cx="68773" cy="55116"/>
            </a:xfrm>
            <a:custGeom>
              <a:avLst/>
              <a:pathLst>
                <a:path w="68773" h="55116">
                  <a:moveTo>
                    <a:pt x="61724" y="55116"/>
                  </a:moveTo>
                  <a:lnTo>
                    <a:pt x="0" y="10109"/>
                  </a:lnTo>
                  <a:lnTo>
                    <a:pt x="7437" y="0"/>
                  </a:lnTo>
                  <a:lnTo>
                    <a:pt x="68773" y="4553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06" name="pg3205"/>
            <p:cNvSpPr/>
            <p:nvPr/>
          </p:nvSpPr>
          <p:spPr>
            <a:xfrm>
              <a:off x="1945041" y="2982065"/>
              <a:ext cx="69075" cy="54648"/>
            </a:xfrm>
            <a:custGeom>
              <a:avLst/>
              <a:pathLst>
                <a:path w="69075" h="54648">
                  <a:moveTo>
                    <a:pt x="62107" y="54648"/>
                  </a:moveTo>
                  <a:lnTo>
                    <a:pt x="0" y="10172"/>
                  </a:lnTo>
                  <a:lnTo>
                    <a:pt x="7350" y="0"/>
                  </a:lnTo>
                  <a:lnTo>
                    <a:pt x="69075" y="4500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07" name="pg3206"/>
            <p:cNvSpPr/>
            <p:nvPr/>
          </p:nvSpPr>
          <p:spPr>
            <a:xfrm>
              <a:off x="1937778" y="2992238"/>
              <a:ext cx="69371" cy="54177"/>
            </a:xfrm>
            <a:custGeom>
              <a:avLst/>
              <a:pathLst>
                <a:path w="69371" h="54177">
                  <a:moveTo>
                    <a:pt x="62486" y="54177"/>
                  </a:moveTo>
                  <a:lnTo>
                    <a:pt x="0" y="10235"/>
                  </a:lnTo>
                  <a:lnTo>
                    <a:pt x="7263" y="0"/>
                  </a:lnTo>
                  <a:lnTo>
                    <a:pt x="69371" y="4447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08" name="pg3207"/>
            <p:cNvSpPr/>
            <p:nvPr/>
          </p:nvSpPr>
          <p:spPr>
            <a:xfrm>
              <a:off x="1930602" y="3002473"/>
              <a:ext cx="69662" cy="53702"/>
            </a:xfrm>
            <a:custGeom>
              <a:avLst/>
              <a:pathLst>
                <a:path w="69662" h="53702">
                  <a:moveTo>
                    <a:pt x="62861" y="53702"/>
                  </a:moveTo>
                  <a:lnTo>
                    <a:pt x="0" y="10297"/>
                  </a:lnTo>
                  <a:lnTo>
                    <a:pt x="7175" y="0"/>
                  </a:lnTo>
                  <a:lnTo>
                    <a:pt x="69662" y="4394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09" name="pg3208"/>
            <p:cNvSpPr/>
            <p:nvPr/>
          </p:nvSpPr>
          <p:spPr>
            <a:xfrm>
              <a:off x="1923515" y="3012770"/>
              <a:ext cx="69947" cy="53222"/>
            </a:xfrm>
            <a:custGeom>
              <a:avLst/>
              <a:pathLst>
                <a:path w="69947" h="53222">
                  <a:moveTo>
                    <a:pt x="63230" y="53222"/>
                  </a:moveTo>
                  <a:lnTo>
                    <a:pt x="0" y="10358"/>
                  </a:lnTo>
                  <a:lnTo>
                    <a:pt x="7086" y="0"/>
                  </a:lnTo>
                  <a:lnTo>
                    <a:pt x="69947" y="4340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10" name="pg3209"/>
            <p:cNvSpPr/>
            <p:nvPr/>
          </p:nvSpPr>
          <p:spPr>
            <a:xfrm>
              <a:off x="1916518" y="3023128"/>
              <a:ext cx="70228" cy="52739"/>
            </a:xfrm>
            <a:custGeom>
              <a:avLst/>
              <a:pathLst>
                <a:path w="70228" h="52739">
                  <a:moveTo>
                    <a:pt x="63595" y="52739"/>
                  </a:moveTo>
                  <a:lnTo>
                    <a:pt x="0" y="10418"/>
                  </a:lnTo>
                  <a:lnTo>
                    <a:pt x="6997" y="0"/>
                  </a:lnTo>
                  <a:lnTo>
                    <a:pt x="70228" y="4286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11" name="pg3210"/>
            <p:cNvSpPr/>
            <p:nvPr/>
          </p:nvSpPr>
          <p:spPr>
            <a:xfrm>
              <a:off x="1909609" y="3033547"/>
              <a:ext cx="70504" cy="52252"/>
            </a:xfrm>
            <a:custGeom>
              <a:avLst/>
              <a:pathLst>
                <a:path w="70504" h="52252">
                  <a:moveTo>
                    <a:pt x="63956" y="52252"/>
                  </a:moveTo>
                  <a:lnTo>
                    <a:pt x="0" y="10478"/>
                  </a:lnTo>
                  <a:lnTo>
                    <a:pt x="6908" y="0"/>
                  </a:lnTo>
                  <a:lnTo>
                    <a:pt x="70504" y="4232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12" name="pg3211"/>
            <p:cNvSpPr/>
            <p:nvPr/>
          </p:nvSpPr>
          <p:spPr>
            <a:xfrm>
              <a:off x="1902791" y="3044025"/>
              <a:ext cx="70774" cy="51761"/>
            </a:xfrm>
            <a:custGeom>
              <a:avLst/>
              <a:pathLst>
                <a:path w="70774" h="51761">
                  <a:moveTo>
                    <a:pt x="64312" y="51761"/>
                  </a:moveTo>
                  <a:lnTo>
                    <a:pt x="0" y="10536"/>
                  </a:lnTo>
                  <a:lnTo>
                    <a:pt x="6818" y="0"/>
                  </a:lnTo>
                  <a:lnTo>
                    <a:pt x="70774" y="4177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13" name="pg3212"/>
            <p:cNvSpPr/>
            <p:nvPr/>
          </p:nvSpPr>
          <p:spPr>
            <a:xfrm>
              <a:off x="1896064" y="3054562"/>
              <a:ext cx="71039" cy="51266"/>
            </a:xfrm>
            <a:custGeom>
              <a:avLst/>
              <a:pathLst>
                <a:path w="71039" h="51266">
                  <a:moveTo>
                    <a:pt x="64663" y="51266"/>
                  </a:moveTo>
                  <a:lnTo>
                    <a:pt x="0" y="10595"/>
                  </a:lnTo>
                  <a:lnTo>
                    <a:pt x="6727" y="0"/>
                  </a:lnTo>
                  <a:lnTo>
                    <a:pt x="71039" y="4122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14" name="pg3213"/>
            <p:cNvSpPr/>
            <p:nvPr/>
          </p:nvSpPr>
          <p:spPr>
            <a:xfrm>
              <a:off x="1889427" y="3065157"/>
              <a:ext cx="71299" cy="50768"/>
            </a:xfrm>
            <a:custGeom>
              <a:avLst/>
              <a:pathLst>
                <a:path w="71299" h="50768">
                  <a:moveTo>
                    <a:pt x="65009" y="50768"/>
                  </a:moveTo>
                  <a:lnTo>
                    <a:pt x="0" y="10652"/>
                  </a:lnTo>
                  <a:lnTo>
                    <a:pt x="6636" y="0"/>
                  </a:lnTo>
                  <a:lnTo>
                    <a:pt x="71299" y="4067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15" name="pg3214"/>
            <p:cNvSpPr/>
            <p:nvPr/>
          </p:nvSpPr>
          <p:spPr>
            <a:xfrm>
              <a:off x="1882882" y="3075809"/>
              <a:ext cx="71554" cy="50266"/>
            </a:xfrm>
            <a:custGeom>
              <a:avLst/>
              <a:pathLst>
                <a:path w="71554" h="50266">
                  <a:moveTo>
                    <a:pt x="65350" y="50266"/>
                  </a:moveTo>
                  <a:lnTo>
                    <a:pt x="0" y="10708"/>
                  </a:lnTo>
                  <a:lnTo>
                    <a:pt x="6545" y="0"/>
                  </a:lnTo>
                  <a:lnTo>
                    <a:pt x="71554" y="4011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16" name="pg3215"/>
            <p:cNvSpPr/>
            <p:nvPr/>
          </p:nvSpPr>
          <p:spPr>
            <a:xfrm>
              <a:off x="1876429" y="3086518"/>
              <a:ext cx="71803" cy="49760"/>
            </a:xfrm>
            <a:custGeom>
              <a:avLst/>
              <a:pathLst>
                <a:path w="71803" h="49760">
                  <a:moveTo>
                    <a:pt x="65687" y="49760"/>
                  </a:moveTo>
                  <a:lnTo>
                    <a:pt x="0" y="10764"/>
                  </a:lnTo>
                  <a:lnTo>
                    <a:pt x="6452" y="0"/>
                  </a:lnTo>
                  <a:lnTo>
                    <a:pt x="71803" y="3955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17" name="pg3216"/>
            <p:cNvSpPr/>
            <p:nvPr/>
          </p:nvSpPr>
          <p:spPr>
            <a:xfrm>
              <a:off x="1870069" y="3097282"/>
              <a:ext cx="72047" cy="49250"/>
            </a:xfrm>
            <a:custGeom>
              <a:avLst/>
              <a:pathLst>
                <a:path w="72047" h="49250">
                  <a:moveTo>
                    <a:pt x="66019" y="49250"/>
                  </a:moveTo>
                  <a:lnTo>
                    <a:pt x="0" y="10819"/>
                  </a:lnTo>
                  <a:lnTo>
                    <a:pt x="6360" y="0"/>
                  </a:lnTo>
                  <a:lnTo>
                    <a:pt x="72047" y="389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18" name="pg3217"/>
            <p:cNvSpPr/>
            <p:nvPr/>
          </p:nvSpPr>
          <p:spPr>
            <a:xfrm>
              <a:off x="1863801" y="3108102"/>
              <a:ext cx="72286" cy="48737"/>
            </a:xfrm>
            <a:custGeom>
              <a:avLst/>
              <a:pathLst>
                <a:path w="72286" h="48737">
                  <a:moveTo>
                    <a:pt x="66346" y="48737"/>
                  </a:moveTo>
                  <a:lnTo>
                    <a:pt x="0" y="10873"/>
                  </a:lnTo>
                  <a:lnTo>
                    <a:pt x="6267" y="0"/>
                  </a:lnTo>
                  <a:lnTo>
                    <a:pt x="72286" y="3843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19" name="pg3218"/>
            <p:cNvSpPr/>
            <p:nvPr/>
          </p:nvSpPr>
          <p:spPr>
            <a:xfrm>
              <a:off x="1857627" y="3118975"/>
              <a:ext cx="72520" cy="48220"/>
            </a:xfrm>
            <a:custGeom>
              <a:avLst/>
              <a:pathLst>
                <a:path w="72520" h="48220">
                  <a:moveTo>
                    <a:pt x="66668" y="48220"/>
                  </a:moveTo>
                  <a:lnTo>
                    <a:pt x="0" y="10926"/>
                  </a:lnTo>
                  <a:lnTo>
                    <a:pt x="6174" y="0"/>
                  </a:lnTo>
                  <a:lnTo>
                    <a:pt x="72520" y="3786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20" name="pg3219"/>
            <p:cNvSpPr/>
            <p:nvPr/>
          </p:nvSpPr>
          <p:spPr>
            <a:xfrm>
              <a:off x="1851547" y="3129902"/>
              <a:ext cx="72748" cy="47700"/>
            </a:xfrm>
            <a:custGeom>
              <a:avLst/>
              <a:pathLst>
                <a:path w="72748" h="47700">
                  <a:moveTo>
                    <a:pt x="66985" y="47700"/>
                  </a:moveTo>
                  <a:lnTo>
                    <a:pt x="0" y="10979"/>
                  </a:lnTo>
                  <a:lnTo>
                    <a:pt x="6080" y="0"/>
                  </a:lnTo>
                  <a:lnTo>
                    <a:pt x="72748" y="3729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21" name="pg3220"/>
            <p:cNvSpPr/>
            <p:nvPr/>
          </p:nvSpPr>
          <p:spPr>
            <a:xfrm>
              <a:off x="1845561" y="3140882"/>
              <a:ext cx="72971" cy="47176"/>
            </a:xfrm>
            <a:custGeom>
              <a:avLst/>
              <a:pathLst>
                <a:path w="72971" h="47176">
                  <a:moveTo>
                    <a:pt x="67298" y="47176"/>
                  </a:moveTo>
                  <a:lnTo>
                    <a:pt x="0" y="11031"/>
                  </a:lnTo>
                  <a:lnTo>
                    <a:pt x="5985" y="0"/>
                  </a:lnTo>
                  <a:lnTo>
                    <a:pt x="72971" y="3672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22" name="pg3221"/>
            <p:cNvSpPr/>
            <p:nvPr/>
          </p:nvSpPr>
          <p:spPr>
            <a:xfrm>
              <a:off x="1839670" y="3151913"/>
              <a:ext cx="73189" cy="46649"/>
            </a:xfrm>
            <a:custGeom>
              <a:avLst/>
              <a:pathLst>
                <a:path w="73189" h="46649">
                  <a:moveTo>
                    <a:pt x="67605" y="46649"/>
                  </a:moveTo>
                  <a:lnTo>
                    <a:pt x="0" y="11082"/>
                  </a:lnTo>
                  <a:lnTo>
                    <a:pt x="5891" y="0"/>
                  </a:lnTo>
                  <a:lnTo>
                    <a:pt x="73189" y="3614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23" name="pg3222"/>
            <p:cNvSpPr/>
            <p:nvPr/>
          </p:nvSpPr>
          <p:spPr>
            <a:xfrm>
              <a:off x="1833874" y="3162995"/>
              <a:ext cx="73401" cy="46118"/>
            </a:xfrm>
            <a:custGeom>
              <a:avLst/>
              <a:pathLst>
                <a:path w="73401" h="46118">
                  <a:moveTo>
                    <a:pt x="67907" y="46118"/>
                  </a:moveTo>
                  <a:lnTo>
                    <a:pt x="0" y="11132"/>
                  </a:lnTo>
                  <a:lnTo>
                    <a:pt x="5795" y="0"/>
                  </a:lnTo>
                  <a:lnTo>
                    <a:pt x="73401" y="3556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24" name="pg3223"/>
            <p:cNvSpPr/>
            <p:nvPr/>
          </p:nvSpPr>
          <p:spPr>
            <a:xfrm>
              <a:off x="1828174" y="3174127"/>
              <a:ext cx="73607" cy="45584"/>
            </a:xfrm>
            <a:custGeom>
              <a:avLst/>
              <a:pathLst>
                <a:path w="73607" h="45584">
                  <a:moveTo>
                    <a:pt x="68205" y="45584"/>
                  </a:moveTo>
                  <a:lnTo>
                    <a:pt x="0" y="11181"/>
                  </a:lnTo>
                  <a:lnTo>
                    <a:pt x="5700" y="0"/>
                  </a:lnTo>
                  <a:lnTo>
                    <a:pt x="73607" y="3498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25" name="pg3224"/>
            <p:cNvSpPr/>
            <p:nvPr/>
          </p:nvSpPr>
          <p:spPr>
            <a:xfrm>
              <a:off x="1822570" y="3185308"/>
              <a:ext cx="73809" cy="45047"/>
            </a:xfrm>
            <a:custGeom>
              <a:avLst/>
              <a:pathLst>
                <a:path w="73809" h="45047">
                  <a:moveTo>
                    <a:pt x="68497" y="45047"/>
                  </a:moveTo>
                  <a:lnTo>
                    <a:pt x="0" y="11229"/>
                  </a:lnTo>
                  <a:lnTo>
                    <a:pt x="5604" y="0"/>
                  </a:lnTo>
                  <a:lnTo>
                    <a:pt x="73809" y="344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26" name="pg3225"/>
            <p:cNvSpPr/>
            <p:nvPr/>
          </p:nvSpPr>
          <p:spPr>
            <a:xfrm>
              <a:off x="1817062" y="3196538"/>
              <a:ext cx="74005" cy="44506"/>
            </a:xfrm>
            <a:custGeom>
              <a:avLst/>
              <a:pathLst>
                <a:path w="74005" h="44506">
                  <a:moveTo>
                    <a:pt x="68784" y="44506"/>
                  </a:moveTo>
                  <a:lnTo>
                    <a:pt x="0" y="11277"/>
                  </a:lnTo>
                  <a:lnTo>
                    <a:pt x="5507" y="0"/>
                  </a:lnTo>
                  <a:lnTo>
                    <a:pt x="74005" y="3381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27" name="pg3226"/>
            <p:cNvSpPr/>
            <p:nvPr/>
          </p:nvSpPr>
          <p:spPr>
            <a:xfrm>
              <a:off x="1811651" y="3207815"/>
              <a:ext cx="74195" cy="43962"/>
            </a:xfrm>
            <a:custGeom>
              <a:avLst/>
              <a:pathLst>
                <a:path w="74195" h="43962">
                  <a:moveTo>
                    <a:pt x="69067" y="43962"/>
                  </a:moveTo>
                  <a:lnTo>
                    <a:pt x="0" y="11324"/>
                  </a:lnTo>
                  <a:lnTo>
                    <a:pt x="5410" y="0"/>
                  </a:lnTo>
                  <a:lnTo>
                    <a:pt x="74195" y="3322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28" name="pg3227"/>
            <p:cNvSpPr/>
            <p:nvPr/>
          </p:nvSpPr>
          <p:spPr>
            <a:xfrm>
              <a:off x="1806338" y="3219140"/>
              <a:ext cx="74380" cy="43415"/>
            </a:xfrm>
            <a:custGeom>
              <a:avLst/>
              <a:pathLst>
                <a:path w="74380" h="43415">
                  <a:moveTo>
                    <a:pt x="69344" y="43415"/>
                  </a:moveTo>
                  <a:lnTo>
                    <a:pt x="0" y="11370"/>
                  </a:lnTo>
                  <a:lnTo>
                    <a:pt x="5313" y="0"/>
                  </a:lnTo>
                  <a:lnTo>
                    <a:pt x="74380" y="3263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29" name="pg3228"/>
            <p:cNvSpPr/>
            <p:nvPr/>
          </p:nvSpPr>
          <p:spPr>
            <a:xfrm>
              <a:off x="1801122" y="3230510"/>
              <a:ext cx="74560" cy="42864"/>
            </a:xfrm>
            <a:custGeom>
              <a:avLst/>
              <a:pathLst>
                <a:path w="74560" h="42864">
                  <a:moveTo>
                    <a:pt x="69616" y="42864"/>
                  </a:moveTo>
                  <a:lnTo>
                    <a:pt x="0" y="11415"/>
                  </a:lnTo>
                  <a:lnTo>
                    <a:pt x="5215" y="0"/>
                  </a:lnTo>
                  <a:lnTo>
                    <a:pt x="74560" y="3204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30" name="pg3229"/>
            <p:cNvSpPr/>
            <p:nvPr/>
          </p:nvSpPr>
          <p:spPr>
            <a:xfrm>
              <a:off x="1796004" y="3241925"/>
              <a:ext cx="74734" cy="42310"/>
            </a:xfrm>
            <a:custGeom>
              <a:avLst/>
              <a:pathLst>
                <a:path w="74734" h="42310">
                  <a:moveTo>
                    <a:pt x="69883" y="42310"/>
                  </a:moveTo>
                  <a:lnTo>
                    <a:pt x="0" y="11459"/>
                  </a:lnTo>
                  <a:lnTo>
                    <a:pt x="5117" y="0"/>
                  </a:lnTo>
                  <a:lnTo>
                    <a:pt x="74734" y="3144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31" name="pg3230"/>
            <p:cNvSpPr/>
            <p:nvPr/>
          </p:nvSpPr>
          <p:spPr>
            <a:xfrm>
              <a:off x="1790984" y="3253385"/>
              <a:ext cx="74903" cy="41754"/>
            </a:xfrm>
            <a:custGeom>
              <a:avLst/>
              <a:pathLst>
                <a:path w="74903" h="41754">
                  <a:moveTo>
                    <a:pt x="70145" y="41754"/>
                  </a:moveTo>
                  <a:lnTo>
                    <a:pt x="0" y="11503"/>
                  </a:lnTo>
                  <a:lnTo>
                    <a:pt x="5019" y="0"/>
                  </a:lnTo>
                  <a:lnTo>
                    <a:pt x="74903" y="3085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32" name="pg3231"/>
            <p:cNvSpPr/>
            <p:nvPr/>
          </p:nvSpPr>
          <p:spPr>
            <a:xfrm>
              <a:off x="1786064" y="3264888"/>
              <a:ext cx="75066" cy="41194"/>
            </a:xfrm>
            <a:custGeom>
              <a:avLst/>
              <a:pathLst>
                <a:path w="75066" h="41194">
                  <a:moveTo>
                    <a:pt x="70402" y="41194"/>
                  </a:moveTo>
                  <a:lnTo>
                    <a:pt x="0" y="11545"/>
                  </a:lnTo>
                  <a:lnTo>
                    <a:pt x="4920" y="0"/>
                  </a:lnTo>
                  <a:lnTo>
                    <a:pt x="75066" y="3025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33" name="pg3232"/>
            <p:cNvSpPr/>
            <p:nvPr/>
          </p:nvSpPr>
          <p:spPr>
            <a:xfrm>
              <a:off x="1781242" y="3276433"/>
              <a:ext cx="75223" cy="40631"/>
            </a:xfrm>
            <a:custGeom>
              <a:avLst/>
              <a:pathLst>
                <a:path w="75223" h="40631">
                  <a:moveTo>
                    <a:pt x="70653" y="40631"/>
                  </a:moveTo>
                  <a:lnTo>
                    <a:pt x="0" y="11587"/>
                  </a:lnTo>
                  <a:lnTo>
                    <a:pt x="4821" y="0"/>
                  </a:lnTo>
                  <a:lnTo>
                    <a:pt x="75223" y="2964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34" name="pg3233"/>
            <p:cNvSpPr/>
            <p:nvPr/>
          </p:nvSpPr>
          <p:spPr>
            <a:xfrm>
              <a:off x="1776520" y="3288021"/>
              <a:ext cx="75375" cy="40065"/>
            </a:xfrm>
            <a:custGeom>
              <a:avLst/>
              <a:pathLst>
                <a:path w="75375" h="40065">
                  <a:moveTo>
                    <a:pt x="70900" y="40065"/>
                  </a:moveTo>
                  <a:lnTo>
                    <a:pt x="0" y="11628"/>
                  </a:lnTo>
                  <a:lnTo>
                    <a:pt x="4721" y="0"/>
                  </a:lnTo>
                  <a:lnTo>
                    <a:pt x="75375" y="2904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35" name="pg3234"/>
            <p:cNvSpPr/>
            <p:nvPr/>
          </p:nvSpPr>
          <p:spPr>
            <a:xfrm>
              <a:off x="1771898" y="3299649"/>
              <a:ext cx="75522" cy="39497"/>
            </a:xfrm>
            <a:custGeom>
              <a:avLst/>
              <a:pathLst>
                <a:path w="75522" h="39497">
                  <a:moveTo>
                    <a:pt x="71141" y="39497"/>
                  </a:moveTo>
                  <a:lnTo>
                    <a:pt x="0" y="11668"/>
                  </a:lnTo>
                  <a:lnTo>
                    <a:pt x="4622" y="0"/>
                  </a:lnTo>
                  <a:lnTo>
                    <a:pt x="75522" y="2843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36" name="pg3235"/>
            <p:cNvSpPr/>
            <p:nvPr/>
          </p:nvSpPr>
          <p:spPr>
            <a:xfrm>
              <a:off x="1767376" y="3311318"/>
              <a:ext cx="75663" cy="38925"/>
            </a:xfrm>
            <a:custGeom>
              <a:avLst/>
              <a:pathLst>
                <a:path w="75663" h="38925">
                  <a:moveTo>
                    <a:pt x="71377" y="38925"/>
                  </a:moveTo>
                  <a:lnTo>
                    <a:pt x="0" y="11707"/>
                  </a:lnTo>
                  <a:lnTo>
                    <a:pt x="4521" y="0"/>
                  </a:lnTo>
                  <a:lnTo>
                    <a:pt x="75663" y="2782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37" name="pg3236"/>
            <p:cNvSpPr/>
            <p:nvPr/>
          </p:nvSpPr>
          <p:spPr>
            <a:xfrm>
              <a:off x="1762955" y="3323025"/>
              <a:ext cx="75798" cy="38351"/>
            </a:xfrm>
            <a:custGeom>
              <a:avLst/>
              <a:pathLst>
                <a:path w="75798" h="38351">
                  <a:moveTo>
                    <a:pt x="71607" y="38351"/>
                  </a:moveTo>
                  <a:lnTo>
                    <a:pt x="0" y="11745"/>
                  </a:lnTo>
                  <a:lnTo>
                    <a:pt x="4421" y="0"/>
                  </a:lnTo>
                  <a:lnTo>
                    <a:pt x="75798" y="2721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38" name="pg3237"/>
            <p:cNvSpPr/>
            <p:nvPr/>
          </p:nvSpPr>
          <p:spPr>
            <a:xfrm>
              <a:off x="1758634" y="3334771"/>
              <a:ext cx="75928" cy="37773"/>
            </a:xfrm>
            <a:custGeom>
              <a:avLst/>
              <a:pathLst>
                <a:path w="75928" h="37773">
                  <a:moveTo>
                    <a:pt x="71833" y="37773"/>
                  </a:moveTo>
                  <a:lnTo>
                    <a:pt x="0" y="11783"/>
                  </a:lnTo>
                  <a:lnTo>
                    <a:pt x="4320" y="0"/>
                  </a:lnTo>
                  <a:lnTo>
                    <a:pt x="75928" y="2660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39" name="pg3238"/>
            <p:cNvSpPr/>
            <p:nvPr/>
          </p:nvSpPr>
          <p:spPr>
            <a:xfrm>
              <a:off x="1754415" y="3346554"/>
              <a:ext cx="76052" cy="37193"/>
            </a:xfrm>
            <a:custGeom>
              <a:avLst/>
              <a:pathLst>
                <a:path w="76052" h="37193">
                  <a:moveTo>
                    <a:pt x="72053" y="37193"/>
                  </a:moveTo>
                  <a:lnTo>
                    <a:pt x="0" y="11819"/>
                  </a:lnTo>
                  <a:lnTo>
                    <a:pt x="4219" y="0"/>
                  </a:lnTo>
                  <a:lnTo>
                    <a:pt x="76052" y="2599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40" name="pg3239"/>
            <p:cNvSpPr/>
            <p:nvPr/>
          </p:nvSpPr>
          <p:spPr>
            <a:xfrm>
              <a:off x="1750297" y="3358374"/>
              <a:ext cx="76171" cy="36610"/>
            </a:xfrm>
            <a:custGeom>
              <a:avLst/>
              <a:pathLst>
                <a:path w="76171" h="36610">
                  <a:moveTo>
                    <a:pt x="72268" y="36610"/>
                  </a:moveTo>
                  <a:lnTo>
                    <a:pt x="0" y="11855"/>
                  </a:lnTo>
                  <a:lnTo>
                    <a:pt x="4117" y="0"/>
                  </a:lnTo>
                  <a:lnTo>
                    <a:pt x="76171" y="2537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41" name="pg3240"/>
            <p:cNvSpPr/>
            <p:nvPr/>
          </p:nvSpPr>
          <p:spPr>
            <a:xfrm>
              <a:off x="1746281" y="3370230"/>
              <a:ext cx="76284" cy="36025"/>
            </a:xfrm>
            <a:custGeom>
              <a:avLst/>
              <a:pathLst>
                <a:path w="76284" h="36025">
                  <a:moveTo>
                    <a:pt x="72477" y="36025"/>
                  </a:moveTo>
                  <a:lnTo>
                    <a:pt x="0" y="11890"/>
                  </a:lnTo>
                  <a:lnTo>
                    <a:pt x="4016" y="0"/>
                  </a:lnTo>
                  <a:lnTo>
                    <a:pt x="76284" y="2475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42" name="pg3241"/>
            <p:cNvSpPr/>
            <p:nvPr/>
          </p:nvSpPr>
          <p:spPr>
            <a:xfrm>
              <a:off x="1742367" y="3382121"/>
              <a:ext cx="76391" cy="35437"/>
            </a:xfrm>
            <a:custGeom>
              <a:avLst/>
              <a:pathLst>
                <a:path w="76391" h="35437">
                  <a:moveTo>
                    <a:pt x="72682" y="35437"/>
                  </a:moveTo>
                  <a:lnTo>
                    <a:pt x="0" y="11924"/>
                  </a:lnTo>
                  <a:lnTo>
                    <a:pt x="3914" y="0"/>
                  </a:lnTo>
                  <a:lnTo>
                    <a:pt x="76391" y="2413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43" name="pg3242"/>
            <p:cNvSpPr/>
            <p:nvPr/>
          </p:nvSpPr>
          <p:spPr>
            <a:xfrm>
              <a:off x="1738555" y="3394045"/>
              <a:ext cx="76493" cy="34846"/>
            </a:xfrm>
            <a:custGeom>
              <a:avLst/>
              <a:pathLst>
                <a:path w="76493" h="34846">
                  <a:moveTo>
                    <a:pt x="72880" y="34846"/>
                  </a:moveTo>
                  <a:lnTo>
                    <a:pt x="0" y="11957"/>
                  </a:lnTo>
                  <a:lnTo>
                    <a:pt x="3811" y="0"/>
                  </a:lnTo>
                  <a:lnTo>
                    <a:pt x="76493" y="2351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44" name="pg3243"/>
            <p:cNvSpPr/>
            <p:nvPr/>
          </p:nvSpPr>
          <p:spPr>
            <a:xfrm>
              <a:off x="1734846" y="3406003"/>
              <a:ext cx="76590" cy="34253"/>
            </a:xfrm>
            <a:custGeom>
              <a:avLst/>
              <a:pathLst>
                <a:path w="76590" h="34253">
                  <a:moveTo>
                    <a:pt x="73074" y="34253"/>
                  </a:moveTo>
                  <a:lnTo>
                    <a:pt x="0" y="11989"/>
                  </a:lnTo>
                  <a:lnTo>
                    <a:pt x="3709" y="0"/>
                  </a:lnTo>
                  <a:lnTo>
                    <a:pt x="76590" y="2288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45" name="pg3244"/>
            <p:cNvSpPr/>
            <p:nvPr/>
          </p:nvSpPr>
          <p:spPr>
            <a:xfrm>
              <a:off x="1731239" y="3417993"/>
              <a:ext cx="76680" cy="33657"/>
            </a:xfrm>
            <a:custGeom>
              <a:avLst/>
              <a:pathLst>
                <a:path w="76680" h="33657">
                  <a:moveTo>
                    <a:pt x="73262" y="33657"/>
                  </a:moveTo>
                  <a:lnTo>
                    <a:pt x="0" y="12021"/>
                  </a:lnTo>
                  <a:lnTo>
                    <a:pt x="3606" y="0"/>
                  </a:lnTo>
                  <a:lnTo>
                    <a:pt x="76680" y="2226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46" name="pg3245"/>
            <p:cNvSpPr/>
            <p:nvPr/>
          </p:nvSpPr>
          <p:spPr>
            <a:xfrm>
              <a:off x="1727736" y="3430014"/>
              <a:ext cx="76765" cy="33058"/>
            </a:xfrm>
            <a:custGeom>
              <a:avLst/>
              <a:pathLst>
                <a:path w="76765" h="33058">
                  <a:moveTo>
                    <a:pt x="73445" y="33058"/>
                  </a:moveTo>
                  <a:lnTo>
                    <a:pt x="0" y="12051"/>
                  </a:lnTo>
                  <a:lnTo>
                    <a:pt x="3503" y="0"/>
                  </a:lnTo>
                  <a:lnTo>
                    <a:pt x="76765" y="2163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47" name="pg3246"/>
            <p:cNvSpPr/>
            <p:nvPr/>
          </p:nvSpPr>
          <p:spPr>
            <a:xfrm>
              <a:off x="1724337" y="3442066"/>
              <a:ext cx="76845" cy="32458"/>
            </a:xfrm>
            <a:custGeom>
              <a:avLst/>
              <a:pathLst>
                <a:path w="76845" h="32458">
                  <a:moveTo>
                    <a:pt x="73622" y="32458"/>
                  </a:moveTo>
                  <a:lnTo>
                    <a:pt x="0" y="12081"/>
                  </a:lnTo>
                  <a:lnTo>
                    <a:pt x="3399" y="0"/>
                  </a:lnTo>
                  <a:lnTo>
                    <a:pt x="76845" y="2100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48" name="pg3247"/>
            <p:cNvSpPr/>
            <p:nvPr/>
          </p:nvSpPr>
          <p:spPr>
            <a:xfrm>
              <a:off x="1721041" y="3454147"/>
              <a:ext cx="76918" cy="31854"/>
            </a:xfrm>
            <a:custGeom>
              <a:avLst/>
              <a:pathLst>
                <a:path w="76918" h="31854">
                  <a:moveTo>
                    <a:pt x="73794" y="31854"/>
                  </a:moveTo>
                  <a:lnTo>
                    <a:pt x="0" y="12110"/>
                  </a:lnTo>
                  <a:lnTo>
                    <a:pt x="3295" y="0"/>
                  </a:lnTo>
                  <a:lnTo>
                    <a:pt x="76918" y="2037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49" name="pg3248"/>
            <p:cNvSpPr/>
            <p:nvPr/>
          </p:nvSpPr>
          <p:spPr>
            <a:xfrm>
              <a:off x="1717849" y="3466257"/>
              <a:ext cx="76986" cy="31249"/>
            </a:xfrm>
            <a:custGeom>
              <a:avLst/>
              <a:pathLst>
                <a:path w="76986" h="31249">
                  <a:moveTo>
                    <a:pt x="73961" y="31249"/>
                  </a:moveTo>
                  <a:lnTo>
                    <a:pt x="0" y="12137"/>
                  </a:lnTo>
                  <a:lnTo>
                    <a:pt x="3191" y="0"/>
                  </a:lnTo>
                  <a:lnTo>
                    <a:pt x="76986" y="1974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50" name="pg3249"/>
            <p:cNvSpPr/>
            <p:nvPr/>
          </p:nvSpPr>
          <p:spPr>
            <a:xfrm>
              <a:off x="1714761" y="3478395"/>
              <a:ext cx="77049" cy="30641"/>
            </a:xfrm>
            <a:custGeom>
              <a:avLst/>
              <a:pathLst>
                <a:path w="77049" h="30641">
                  <a:moveTo>
                    <a:pt x="74122" y="30641"/>
                  </a:moveTo>
                  <a:lnTo>
                    <a:pt x="0" y="12164"/>
                  </a:lnTo>
                  <a:lnTo>
                    <a:pt x="3087" y="0"/>
                  </a:lnTo>
                  <a:lnTo>
                    <a:pt x="77049" y="1911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51" name="pg3250"/>
            <p:cNvSpPr/>
            <p:nvPr/>
          </p:nvSpPr>
          <p:spPr>
            <a:xfrm>
              <a:off x="1711778" y="3490560"/>
              <a:ext cx="77105" cy="30031"/>
            </a:xfrm>
            <a:custGeom>
              <a:avLst/>
              <a:pathLst>
                <a:path w="77105" h="30031">
                  <a:moveTo>
                    <a:pt x="74278" y="30031"/>
                  </a:moveTo>
                  <a:lnTo>
                    <a:pt x="0" y="12190"/>
                  </a:lnTo>
                  <a:lnTo>
                    <a:pt x="2983" y="0"/>
                  </a:lnTo>
                  <a:lnTo>
                    <a:pt x="77105" y="1847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52" name="pg3251"/>
            <p:cNvSpPr/>
            <p:nvPr/>
          </p:nvSpPr>
          <p:spPr>
            <a:xfrm>
              <a:off x="1708899" y="3502750"/>
              <a:ext cx="77156" cy="29419"/>
            </a:xfrm>
            <a:custGeom>
              <a:avLst/>
              <a:pathLst>
                <a:path w="77156" h="29419">
                  <a:moveTo>
                    <a:pt x="74428" y="29419"/>
                  </a:moveTo>
                  <a:lnTo>
                    <a:pt x="0" y="12215"/>
                  </a:lnTo>
                  <a:lnTo>
                    <a:pt x="2878" y="0"/>
                  </a:lnTo>
                  <a:lnTo>
                    <a:pt x="77156" y="1784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53" name="pg3252"/>
            <p:cNvSpPr/>
            <p:nvPr/>
          </p:nvSpPr>
          <p:spPr>
            <a:xfrm>
              <a:off x="1706125" y="3514966"/>
              <a:ext cx="77202" cy="28805"/>
            </a:xfrm>
            <a:custGeom>
              <a:avLst/>
              <a:pathLst>
                <a:path w="77202" h="28805">
                  <a:moveTo>
                    <a:pt x="74572" y="28805"/>
                  </a:moveTo>
                  <a:lnTo>
                    <a:pt x="0" y="12240"/>
                  </a:lnTo>
                  <a:lnTo>
                    <a:pt x="2774" y="0"/>
                  </a:lnTo>
                  <a:lnTo>
                    <a:pt x="77202" y="172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54" name="pg3253"/>
            <p:cNvSpPr/>
            <p:nvPr/>
          </p:nvSpPr>
          <p:spPr>
            <a:xfrm>
              <a:off x="1703456" y="3527206"/>
              <a:ext cx="77241" cy="28188"/>
            </a:xfrm>
            <a:custGeom>
              <a:avLst/>
              <a:pathLst>
                <a:path w="77241" h="28188">
                  <a:moveTo>
                    <a:pt x="74712" y="28188"/>
                  </a:moveTo>
                  <a:lnTo>
                    <a:pt x="0" y="12263"/>
                  </a:lnTo>
                  <a:lnTo>
                    <a:pt x="2668" y="0"/>
                  </a:lnTo>
                  <a:lnTo>
                    <a:pt x="77241" y="1656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55" name="pg3254"/>
            <p:cNvSpPr/>
            <p:nvPr/>
          </p:nvSpPr>
          <p:spPr>
            <a:xfrm>
              <a:off x="1700892" y="3539470"/>
              <a:ext cx="77275" cy="27570"/>
            </a:xfrm>
            <a:custGeom>
              <a:avLst/>
              <a:pathLst>
                <a:path w="77275" h="27570">
                  <a:moveTo>
                    <a:pt x="74845" y="27570"/>
                  </a:moveTo>
                  <a:lnTo>
                    <a:pt x="0" y="12285"/>
                  </a:lnTo>
                  <a:lnTo>
                    <a:pt x="2563" y="0"/>
                  </a:lnTo>
                  <a:lnTo>
                    <a:pt x="77275" y="159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56" name="pg3255"/>
            <p:cNvSpPr/>
            <p:nvPr/>
          </p:nvSpPr>
          <p:spPr>
            <a:xfrm>
              <a:off x="1698434" y="3551756"/>
              <a:ext cx="77304" cy="26949"/>
            </a:xfrm>
            <a:custGeom>
              <a:avLst/>
              <a:pathLst>
                <a:path w="77304" h="26949">
                  <a:moveTo>
                    <a:pt x="74974" y="26949"/>
                  </a:moveTo>
                  <a:lnTo>
                    <a:pt x="0" y="12307"/>
                  </a:lnTo>
                  <a:lnTo>
                    <a:pt x="2458" y="0"/>
                  </a:lnTo>
                  <a:lnTo>
                    <a:pt x="77304" y="1528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57" name="pg3256"/>
            <p:cNvSpPr/>
            <p:nvPr/>
          </p:nvSpPr>
          <p:spPr>
            <a:xfrm>
              <a:off x="1696081" y="3564063"/>
              <a:ext cx="77327" cy="26326"/>
            </a:xfrm>
            <a:custGeom>
              <a:avLst/>
              <a:pathLst>
                <a:path w="77327" h="26326">
                  <a:moveTo>
                    <a:pt x="75096" y="26326"/>
                  </a:moveTo>
                  <a:lnTo>
                    <a:pt x="0" y="12328"/>
                  </a:lnTo>
                  <a:lnTo>
                    <a:pt x="2352" y="0"/>
                  </a:lnTo>
                  <a:lnTo>
                    <a:pt x="77327" y="1464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58" name="pg3257"/>
            <p:cNvSpPr/>
            <p:nvPr/>
          </p:nvSpPr>
          <p:spPr>
            <a:xfrm>
              <a:off x="1693834" y="3576391"/>
              <a:ext cx="77344" cy="25702"/>
            </a:xfrm>
            <a:custGeom>
              <a:avLst/>
              <a:pathLst>
                <a:path w="77344" h="25702">
                  <a:moveTo>
                    <a:pt x="75214" y="25702"/>
                  </a:moveTo>
                  <a:lnTo>
                    <a:pt x="0" y="12347"/>
                  </a:lnTo>
                  <a:lnTo>
                    <a:pt x="2247" y="0"/>
                  </a:lnTo>
                  <a:lnTo>
                    <a:pt x="77344" y="1399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59" name="pg3258"/>
            <p:cNvSpPr/>
            <p:nvPr/>
          </p:nvSpPr>
          <p:spPr>
            <a:xfrm>
              <a:off x="1691693" y="3588739"/>
              <a:ext cx="77355" cy="25075"/>
            </a:xfrm>
            <a:custGeom>
              <a:avLst/>
              <a:pathLst>
                <a:path w="77355" h="25075">
                  <a:moveTo>
                    <a:pt x="75325" y="25075"/>
                  </a:moveTo>
                  <a:lnTo>
                    <a:pt x="0" y="12366"/>
                  </a:lnTo>
                  <a:lnTo>
                    <a:pt x="2141" y="0"/>
                  </a:lnTo>
                  <a:lnTo>
                    <a:pt x="77355" y="1335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60" name="pg3259"/>
            <p:cNvSpPr/>
            <p:nvPr/>
          </p:nvSpPr>
          <p:spPr>
            <a:xfrm>
              <a:off x="1689658" y="3601105"/>
              <a:ext cx="77360" cy="24447"/>
            </a:xfrm>
            <a:custGeom>
              <a:avLst/>
              <a:pathLst>
                <a:path w="77360" h="24447">
                  <a:moveTo>
                    <a:pt x="75432" y="24447"/>
                  </a:moveTo>
                  <a:lnTo>
                    <a:pt x="0" y="12384"/>
                  </a:lnTo>
                  <a:lnTo>
                    <a:pt x="2035" y="0"/>
                  </a:lnTo>
                  <a:lnTo>
                    <a:pt x="77360" y="1270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61" name="pg3260"/>
            <p:cNvSpPr/>
            <p:nvPr/>
          </p:nvSpPr>
          <p:spPr>
            <a:xfrm>
              <a:off x="1687729" y="3613490"/>
              <a:ext cx="77360" cy="23817"/>
            </a:xfrm>
            <a:custGeom>
              <a:avLst/>
              <a:pathLst>
                <a:path w="77360" h="23817">
                  <a:moveTo>
                    <a:pt x="75532" y="23817"/>
                  </a:moveTo>
                  <a:lnTo>
                    <a:pt x="0" y="12401"/>
                  </a:lnTo>
                  <a:lnTo>
                    <a:pt x="1928" y="0"/>
                  </a:lnTo>
                  <a:lnTo>
                    <a:pt x="77360" y="1206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62" name="pg3261"/>
            <p:cNvSpPr/>
            <p:nvPr/>
          </p:nvSpPr>
          <p:spPr>
            <a:xfrm>
              <a:off x="1685906" y="3625891"/>
              <a:ext cx="77355" cy="23185"/>
            </a:xfrm>
            <a:custGeom>
              <a:avLst/>
              <a:pathLst>
                <a:path w="77355" h="23185">
                  <a:moveTo>
                    <a:pt x="75627" y="23185"/>
                  </a:moveTo>
                  <a:lnTo>
                    <a:pt x="0" y="12417"/>
                  </a:lnTo>
                  <a:lnTo>
                    <a:pt x="1822" y="0"/>
                  </a:lnTo>
                  <a:lnTo>
                    <a:pt x="77355" y="1141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63" name="pg3262"/>
            <p:cNvSpPr/>
            <p:nvPr/>
          </p:nvSpPr>
          <p:spPr>
            <a:xfrm>
              <a:off x="1684191" y="3638308"/>
              <a:ext cx="77343" cy="22552"/>
            </a:xfrm>
            <a:custGeom>
              <a:avLst/>
              <a:pathLst>
                <a:path w="77343" h="22552">
                  <a:moveTo>
                    <a:pt x="75717" y="22552"/>
                  </a:moveTo>
                  <a:lnTo>
                    <a:pt x="0" y="12432"/>
                  </a:lnTo>
                  <a:lnTo>
                    <a:pt x="1715" y="0"/>
                  </a:lnTo>
                  <a:lnTo>
                    <a:pt x="77343" y="1076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64" name="pg3263"/>
            <p:cNvSpPr/>
            <p:nvPr/>
          </p:nvSpPr>
          <p:spPr>
            <a:xfrm>
              <a:off x="1682581" y="3650741"/>
              <a:ext cx="77326" cy="21917"/>
            </a:xfrm>
            <a:custGeom>
              <a:avLst/>
              <a:pathLst>
                <a:path w="77326" h="21917">
                  <a:moveTo>
                    <a:pt x="75801" y="21917"/>
                  </a:moveTo>
                  <a:lnTo>
                    <a:pt x="0" y="12446"/>
                  </a:lnTo>
                  <a:lnTo>
                    <a:pt x="1609" y="0"/>
                  </a:lnTo>
                  <a:lnTo>
                    <a:pt x="77326" y="1011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65" name="pg3264"/>
            <p:cNvSpPr/>
            <p:nvPr/>
          </p:nvSpPr>
          <p:spPr>
            <a:xfrm>
              <a:off x="1681079" y="3663188"/>
              <a:ext cx="77303" cy="21280"/>
            </a:xfrm>
            <a:custGeom>
              <a:avLst/>
              <a:pathLst>
                <a:path w="77303" h="21280">
                  <a:moveTo>
                    <a:pt x="75879" y="21280"/>
                  </a:moveTo>
                  <a:lnTo>
                    <a:pt x="0" y="12460"/>
                  </a:lnTo>
                  <a:lnTo>
                    <a:pt x="1502" y="0"/>
                  </a:lnTo>
                  <a:lnTo>
                    <a:pt x="77303" y="947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66" name="pg3265"/>
            <p:cNvSpPr/>
            <p:nvPr/>
          </p:nvSpPr>
          <p:spPr>
            <a:xfrm>
              <a:off x="1679683" y="3675648"/>
              <a:ext cx="77275" cy="20642"/>
            </a:xfrm>
            <a:custGeom>
              <a:avLst/>
              <a:pathLst>
                <a:path w="77275" h="20642">
                  <a:moveTo>
                    <a:pt x="75952" y="20642"/>
                  </a:moveTo>
                  <a:lnTo>
                    <a:pt x="0" y="12472"/>
                  </a:lnTo>
                  <a:lnTo>
                    <a:pt x="1395" y="0"/>
                  </a:lnTo>
                  <a:lnTo>
                    <a:pt x="77275" y="882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67" name="pg3266"/>
            <p:cNvSpPr/>
            <p:nvPr/>
          </p:nvSpPr>
          <p:spPr>
            <a:xfrm>
              <a:off x="1678394" y="3688121"/>
              <a:ext cx="77241" cy="20002"/>
            </a:xfrm>
            <a:custGeom>
              <a:avLst/>
              <a:pathLst>
                <a:path w="77241" h="20002">
                  <a:moveTo>
                    <a:pt x="76019" y="20002"/>
                  </a:moveTo>
                  <a:lnTo>
                    <a:pt x="0" y="12484"/>
                  </a:lnTo>
                  <a:lnTo>
                    <a:pt x="1288" y="0"/>
                  </a:lnTo>
                  <a:lnTo>
                    <a:pt x="77241" y="816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68" name="pg3267"/>
            <p:cNvSpPr/>
            <p:nvPr/>
          </p:nvSpPr>
          <p:spPr>
            <a:xfrm>
              <a:off x="1677213" y="3700605"/>
              <a:ext cx="77201" cy="19360"/>
            </a:xfrm>
            <a:custGeom>
              <a:avLst/>
              <a:pathLst>
                <a:path w="77201" h="19360">
                  <a:moveTo>
                    <a:pt x="76081" y="19360"/>
                  </a:moveTo>
                  <a:lnTo>
                    <a:pt x="0" y="12494"/>
                  </a:lnTo>
                  <a:lnTo>
                    <a:pt x="1181" y="0"/>
                  </a:lnTo>
                  <a:lnTo>
                    <a:pt x="77201" y="751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69" name="pg3268"/>
            <p:cNvSpPr/>
            <p:nvPr/>
          </p:nvSpPr>
          <p:spPr>
            <a:xfrm>
              <a:off x="1676138" y="3713100"/>
              <a:ext cx="77155" cy="18718"/>
            </a:xfrm>
            <a:custGeom>
              <a:avLst/>
              <a:pathLst>
                <a:path w="77155" h="18718">
                  <a:moveTo>
                    <a:pt x="76137" y="18718"/>
                  </a:moveTo>
                  <a:lnTo>
                    <a:pt x="0" y="12504"/>
                  </a:lnTo>
                  <a:lnTo>
                    <a:pt x="1074" y="0"/>
                  </a:lnTo>
                  <a:lnTo>
                    <a:pt x="77155" y="686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70" name="pg3269"/>
            <p:cNvSpPr/>
            <p:nvPr/>
          </p:nvSpPr>
          <p:spPr>
            <a:xfrm>
              <a:off x="1675171" y="3725604"/>
              <a:ext cx="77104" cy="18074"/>
            </a:xfrm>
            <a:custGeom>
              <a:avLst/>
              <a:pathLst>
                <a:path w="77104" h="18074">
                  <a:moveTo>
                    <a:pt x="76187" y="18074"/>
                  </a:moveTo>
                  <a:lnTo>
                    <a:pt x="0" y="12513"/>
                  </a:lnTo>
                  <a:lnTo>
                    <a:pt x="967" y="0"/>
                  </a:lnTo>
                  <a:lnTo>
                    <a:pt x="77104" y="621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71" name="pg3270"/>
            <p:cNvSpPr/>
            <p:nvPr/>
          </p:nvSpPr>
          <p:spPr>
            <a:xfrm>
              <a:off x="1674311" y="3738117"/>
              <a:ext cx="77047" cy="17428"/>
            </a:xfrm>
            <a:custGeom>
              <a:avLst/>
              <a:pathLst>
                <a:path w="77047" h="17428">
                  <a:moveTo>
                    <a:pt x="76232" y="17428"/>
                  </a:moveTo>
                  <a:lnTo>
                    <a:pt x="0" y="12521"/>
                  </a:lnTo>
                  <a:lnTo>
                    <a:pt x="859" y="0"/>
                  </a:lnTo>
                  <a:lnTo>
                    <a:pt x="77047" y="556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72" name="pg3271"/>
            <p:cNvSpPr/>
            <p:nvPr/>
          </p:nvSpPr>
          <p:spPr>
            <a:xfrm>
              <a:off x="1673558" y="3750638"/>
              <a:ext cx="76985" cy="16781"/>
            </a:xfrm>
            <a:custGeom>
              <a:avLst/>
              <a:pathLst>
                <a:path w="76985" h="16781">
                  <a:moveTo>
                    <a:pt x="76272" y="16781"/>
                  </a:moveTo>
                  <a:lnTo>
                    <a:pt x="0" y="12527"/>
                  </a:lnTo>
                  <a:lnTo>
                    <a:pt x="752" y="0"/>
                  </a:lnTo>
                  <a:lnTo>
                    <a:pt x="76985" y="490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73" name="pg3272"/>
            <p:cNvSpPr/>
            <p:nvPr/>
          </p:nvSpPr>
          <p:spPr>
            <a:xfrm>
              <a:off x="1672913" y="3763166"/>
              <a:ext cx="76917" cy="16134"/>
            </a:xfrm>
            <a:custGeom>
              <a:avLst/>
              <a:pathLst>
                <a:path w="76917" h="16134">
                  <a:moveTo>
                    <a:pt x="76305" y="16134"/>
                  </a:moveTo>
                  <a:lnTo>
                    <a:pt x="0" y="12533"/>
                  </a:lnTo>
                  <a:lnTo>
                    <a:pt x="645" y="0"/>
                  </a:lnTo>
                  <a:lnTo>
                    <a:pt x="76917" y="425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74" name="pg3273"/>
            <p:cNvSpPr/>
            <p:nvPr/>
          </p:nvSpPr>
          <p:spPr>
            <a:xfrm>
              <a:off x="1672375" y="3775700"/>
              <a:ext cx="76843" cy="15484"/>
            </a:xfrm>
            <a:custGeom>
              <a:avLst/>
              <a:pathLst>
                <a:path w="76843" h="15484">
                  <a:moveTo>
                    <a:pt x="76333" y="15484"/>
                  </a:moveTo>
                  <a:lnTo>
                    <a:pt x="0" y="12538"/>
                  </a:lnTo>
                  <a:lnTo>
                    <a:pt x="537" y="0"/>
                  </a:lnTo>
                  <a:lnTo>
                    <a:pt x="76843" y="360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75" name="pg3274"/>
            <p:cNvSpPr/>
            <p:nvPr/>
          </p:nvSpPr>
          <p:spPr>
            <a:xfrm>
              <a:off x="1671945" y="3788239"/>
              <a:ext cx="76764" cy="14834"/>
            </a:xfrm>
            <a:custGeom>
              <a:avLst/>
              <a:pathLst>
                <a:path w="76764" h="14834">
                  <a:moveTo>
                    <a:pt x="76356" y="14834"/>
                  </a:moveTo>
                  <a:lnTo>
                    <a:pt x="0" y="12543"/>
                  </a:lnTo>
                  <a:lnTo>
                    <a:pt x="430" y="0"/>
                  </a:lnTo>
                  <a:lnTo>
                    <a:pt x="76764" y="294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76" name="pg3275"/>
            <p:cNvSpPr/>
            <p:nvPr/>
          </p:nvSpPr>
          <p:spPr>
            <a:xfrm>
              <a:off x="1671623" y="3800782"/>
              <a:ext cx="76678" cy="14183"/>
            </a:xfrm>
            <a:custGeom>
              <a:avLst/>
              <a:pathLst>
                <a:path w="76678" h="14183">
                  <a:moveTo>
                    <a:pt x="76373" y="14183"/>
                  </a:moveTo>
                  <a:lnTo>
                    <a:pt x="0" y="12546"/>
                  </a:lnTo>
                  <a:lnTo>
                    <a:pt x="322" y="0"/>
                  </a:lnTo>
                  <a:lnTo>
                    <a:pt x="76678" y="229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77" name="pg3276"/>
            <p:cNvSpPr/>
            <p:nvPr/>
          </p:nvSpPr>
          <p:spPr>
            <a:xfrm>
              <a:off x="1671407" y="3813329"/>
              <a:ext cx="76588" cy="13530"/>
            </a:xfrm>
            <a:custGeom>
              <a:avLst/>
              <a:pathLst>
                <a:path w="76588" h="13530">
                  <a:moveTo>
                    <a:pt x="76384" y="13530"/>
                  </a:moveTo>
                  <a:lnTo>
                    <a:pt x="0" y="12548"/>
                  </a:lnTo>
                  <a:lnTo>
                    <a:pt x="215" y="0"/>
                  </a:lnTo>
                  <a:lnTo>
                    <a:pt x="76588" y="163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78" name="pg3277"/>
            <p:cNvSpPr/>
            <p:nvPr/>
          </p:nvSpPr>
          <p:spPr>
            <a:xfrm>
              <a:off x="1671300" y="3825877"/>
              <a:ext cx="76491" cy="12877"/>
            </a:xfrm>
            <a:custGeom>
              <a:avLst/>
              <a:pathLst>
                <a:path w="76491" h="12877">
                  <a:moveTo>
                    <a:pt x="76389" y="12877"/>
                  </a:moveTo>
                  <a:lnTo>
                    <a:pt x="0" y="12550"/>
                  </a:lnTo>
                  <a:lnTo>
                    <a:pt x="107" y="0"/>
                  </a:lnTo>
                  <a:lnTo>
                    <a:pt x="76491" y="98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79" name="pg3278"/>
            <p:cNvSpPr/>
            <p:nvPr/>
          </p:nvSpPr>
          <p:spPr>
            <a:xfrm>
              <a:off x="1671300" y="3838427"/>
              <a:ext cx="76389" cy="12550"/>
            </a:xfrm>
            <a:custGeom>
              <a:avLst/>
              <a:pathLst>
                <a:path w="76389" h="12550">
                  <a:moveTo>
                    <a:pt x="76389" y="12223"/>
                  </a:moveTo>
                  <a:lnTo>
                    <a:pt x="0" y="12550"/>
                  </a:lnTo>
                  <a:lnTo>
                    <a:pt x="0" y="0"/>
                  </a:lnTo>
                  <a:lnTo>
                    <a:pt x="76389" y="32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80" name="pg3279"/>
            <p:cNvSpPr/>
            <p:nvPr/>
          </p:nvSpPr>
          <p:spPr>
            <a:xfrm>
              <a:off x="1671300" y="3850651"/>
              <a:ext cx="76491" cy="12877"/>
            </a:xfrm>
            <a:custGeom>
              <a:avLst/>
              <a:pathLst>
                <a:path w="76491" h="12877">
                  <a:moveTo>
                    <a:pt x="76491" y="11895"/>
                  </a:moveTo>
                  <a:lnTo>
                    <a:pt x="107" y="12877"/>
                  </a:lnTo>
                  <a:lnTo>
                    <a:pt x="0" y="327"/>
                  </a:lnTo>
                  <a:lnTo>
                    <a:pt x="7638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81" name="pg3280"/>
            <p:cNvSpPr/>
            <p:nvPr/>
          </p:nvSpPr>
          <p:spPr>
            <a:xfrm>
              <a:off x="1671407" y="3862546"/>
              <a:ext cx="76588" cy="13530"/>
            </a:xfrm>
            <a:custGeom>
              <a:avLst/>
              <a:pathLst>
                <a:path w="76588" h="13530">
                  <a:moveTo>
                    <a:pt x="76588" y="11893"/>
                  </a:moveTo>
                  <a:lnTo>
                    <a:pt x="215" y="13530"/>
                  </a:lnTo>
                  <a:lnTo>
                    <a:pt x="0" y="982"/>
                  </a:lnTo>
                  <a:lnTo>
                    <a:pt x="7638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82" name="pg3281"/>
            <p:cNvSpPr/>
            <p:nvPr/>
          </p:nvSpPr>
          <p:spPr>
            <a:xfrm>
              <a:off x="1671623" y="3874440"/>
              <a:ext cx="76678" cy="14183"/>
            </a:xfrm>
            <a:custGeom>
              <a:avLst/>
              <a:pathLst>
                <a:path w="76678" h="14183">
                  <a:moveTo>
                    <a:pt x="76678" y="11891"/>
                  </a:moveTo>
                  <a:lnTo>
                    <a:pt x="322" y="14183"/>
                  </a:lnTo>
                  <a:lnTo>
                    <a:pt x="0" y="1636"/>
                  </a:lnTo>
                  <a:lnTo>
                    <a:pt x="7637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83" name="pg3282"/>
            <p:cNvSpPr/>
            <p:nvPr/>
          </p:nvSpPr>
          <p:spPr>
            <a:xfrm>
              <a:off x="1671945" y="3886332"/>
              <a:ext cx="76764" cy="14834"/>
            </a:xfrm>
            <a:custGeom>
              <a:avLst/>
              <a:pathLst>
                <a:path w="76764" h="14834">
                  <a:moveTo>
                    <a:pt x="76764" y="11888"/>
                  </a:moveTo>
                  <a:lnTo>
                    <a:pt x="430" y="14834"/>
                  </a:lnTo>
                  <a:lnTo>
                    <a:pt x="0" y="2291"/>
                  </a:lnTo>
                  <a:lnTo>
                    <a:pt x="7635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84" name="pg3283"/>
            <p:cNvSpPr/>
            <p:nvPr/>
          </p:nvSpPr>
          <p:spPr>
            <a:xfrm>
              <a:off x="1672375" y="3898220"/>
              <a:ext cx="76843" cy="15484"/>
            </a:xfrm>
            <a:custGeom>
              <a:avLst/>
              <a:pathLst>
                <a:path w="76843" h="15484">
                  <a:moveTo>
                    <a:pt x="76843" y="11884"/>
                  </a:moveTo>
                  <a:lnTo>
                    <a:pt x="537" y="15484"/>
                  </a:lnTo>
                  <a:lnTo>
                    <a:pt x="0" y="2945"/>
                  </a:lnTo>
                  <a:lnTo>
                    <a:pt x="7633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85" name="pg3284"/>
            <p:cNvSpPr/>
            <p:nvPr/>
          </p:nvSpPr>
          <p:spPr>
            <a:xfrm>
              <a:off x="1672913" y="3910105"/>
              <a:ext cx="76917" cy="16134"/>
            </a:xfrm>
            <a:custGeom>
              <a:avLst/>
              <a:pathLst>
                <a:path w="76917" h="16134">
                  <a:moveTo>
                    <a:pt x="76917" y="11879"/>
                  </a:moveTo>
                  <a:lnTo>
                    <a:pt x="645" y="16134"/>
                  </a:lnTo>
                  <a:lnTo>
                    <a:pt x="0" y="3600"/>
                  </a:lnTo>
                  <a:lnTo>
                    <a:pt x="7630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86" name="pg3285"/>
            <p:cNvSpPr/>
            <p:nvPr/>
          </p:nvSpPr>
          <p:spPr>
            <a:xfrm>
              <a:off x="1673558" y="3921985"/>
              <a:ext cx="76985" cy="16781"/>
            </a:xfrm>
            <a:custGeom>
              <a:avLst/>
              <a:pathLst>
                <a:path w="76985" h="16781">
                  <a:moveTo>
                    <a:pt x="76985" y="11874"/>
                  </a:moveTo>
                  <a:lnTo>
                    <a:pt x="752" y="16781"/>
                  </a:lnTo>
                  <a:lnTo>
                    <a:pt x="0" y="4254"/>
                  </a:lnTo>
                  <a:lnTo>
                    <a:pt x="7627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87" name="pg3286"/>
            <p:cNvSpPr/>
            <p:nvPr/>
          </p:nvSpPr>
          <p:spPr>
            <a:xfrm>
              <a:off x="1674311" y="3933859"/>
              <a:ext cx="77047" cy="17428"/>
            </a:xfrm>
            <a:custGeom>
              <a:avLst/>
              <a:pathLst>
                <a:path w="77047" h="17428">
                  <a:moveTo>
                    <a:pt x="77047" y="11867"/>
                  </a:moveTo>
                  <a:lnTo>
                    <a:pt x="859" y="17428"/>
                  </a:lnTo>
                  <a:lnTo>
                    <a:pt x="0" y="4907"/>
                  </a:lnTo>
                  <a:lnTo>
                    <a:pt x="7623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88" name="pg3287"/>
            <p:cNvSpPr/>
            <p:nvPr/>
          </p:nvSpPr>
          <p:spPr>
            <a:xfrm>
              <a:off x="1675171" y="3945727"/>
              <a:ext cx="77104" cy="18074"/>
            </a:xfrm>
            <a:custGeom>
              <a:avLst/>
              <a:pathLst>
                <a:path w="77104" h="18074">
                  <a:moveTo>
                    <a:pt x="77104" y="11860"/>
                  </a:moveTo>
                  <a:lnTo>
                    <a:pt x="967" y="18074"/>
                  </a:lnTo>
                  <a:lnTo>
                    <a:pt x="0" y="5560"/>
                  </a:lnTo>
                  <a:lnTo>
                    <a:pt x="7618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89" name="pg3288"/>
            <p:cNvSpPr/>
            <p:nvPr/>
          </p:nvSpPr>
          <p:spPr>
            <a:xfrm>
              <a:off x="1676138" y="3957587"/>
              <a:ext cx="77155" cy="18718"/>
            </a:xfrm>
            <a:custGeom>
              <a:avLst/>
              <a:pathLst>
                <a:path w="77155" h="18718">
                  <a:moveTo>
                    <a:pt x="77155" y="11852"/>
                  </a:moveTo>
                  <a:lnTo>
                    <a:pt x="1074" y="18718"/>
                  </a:lnTo>
                  <a:lnTo>
                    <a:pt x="0" y="6213"/>
                  </a:lnTo>
                  <a:lnTo>
                    <a:pt x="7613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90" name="pg3289"/>
            <p:cNvSpPr/>
            <p:nvPr/>
          </p:nvSpPr>
          <p:spPr>
            <a:xfrm>
              <a:off x="1677213" y="3969439"/>
              <a:ext cx="77201" cy="19360"/>
            </a:xfrm>
            <a:custGeom>
              <a:avLst/>
              <a:pathLst>
                <a:path w="77201" h="19360">
                  <a:moveTo>
                    <a:pt x="77201" y="11842"/>
                  </a:moveTo>
                  <a:lnTo>
                    <a:pt x="1181" y="19360"/>
                  </a:lnTo>
                  <a:lnTo>
                    <a:pt x="0" y="6866"/>
                  </a:lnTo>
                  <a:lnTo>
                    <a:pt x="7608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91" name="pg3290"/>
            <p:cNvSpPr/>
            <p:nvPr/>
          </p:nvSpPr>
          <p:spPr>
            <a:xfrm>
              <a:off x="1678394" y="3981282"/>
              <a:ext cx="77241" cy="20002"/>
            </a:xfrm>
            <a:custGeom>
              <a:avLst/>
              <a:pathLst>
                <a:path w="77241" h="20002">
                  <a:moveTo>
                    <a:pt x="77241" y="11832"/>
                  </a:moveTo>
                  <a:lnTo>
                    <a:pt x="1288" y="20002"/>
                  </a:lnTo>
                  <a:lnTo>
                    <a:pt x="0" y="7518"/>
                  </a:lnTo>
                  <a:lnTo>
                    <a:pt x="7601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92" name="pg3291"/>
            <p:cNvSpPr/>
            <p:nvPr/>
          </p:nvSpPr>
          <p:spPr>
            <a:xfrm>
              <a:off x="1679683" y="3993115"/>
              <a:ext cx="77275" cy="20642"/>
            </a:xfrm>
            <a:custGeom>
              <a:avLst/>
              <a:pathLst>
                <a:path w="77275" h="20642">
                  <a:moveTo>
                    <a:pt x="77275" y="11821"/>
                  </a:moveTo>
                  <a:lnTo>
                    <a:pt x="1395" y="20642"/>
                  </a:lnTo>
                  <a:lnTo>
                    <a:pt x="0" y="8169"/>
                  </a:lnTo>
                  <a:lnTo>
                    <a:pt x="7595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93" name="pg3292"/>
            <p:cNvSpPr/>
            <p:nvPr/>
          </p:nvSpPr>
          <p:spPr>
            <a:xfrm>
              <a:off x="1681079" y="4004937"/>
              <a:ext cx="77303" cy="21280"/>
            </a:xfrm>
            <a:custGeom>
              <a:avLst/>
              <a:pathLst>
                <a:path w="77303" h="21280">
                  <a:moveTo>
                    <a:pt x="77303" y="11810"/>
                  </a:moveTo>
                  <a:lnTo>
                    <a:pt x="1502" y="21280"/>
                  </a:lnTo>
                  <a:lnTo>
                    <a:pt x="0" y="8820"/>
                  </a:lnTo>
                  <a:lnTo>
                    <a:pt x="7587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94" name="pg3293"/>
            <p:cNvSpPr/>
            <p:nvPr/>
          </p:nvSpPr>
          <p:spPr>
            <a:xfrm>
              <a:off x="1682581" y="4016747"/>
              <a:ext cx="77326" cy="21917"/>
            </a:xfrm>
            <a:custGeom>
              <a:avLst/>
              <a:pathLst>
                <a:path w="77326" h="21917">
                  <a:moveTo>
                    <a:pt x="77326" y="11797"/>
                  </a:moveTo>
                  <a:lnTo>
                    <a:pt x="1609" y="21917"/>
                  </a:lnTo>
                  <a:lnTo>
                    <a:pt x="0" y="9470"/>
                  </a:lnTo>
                  <a:lnTo>
                    <a:pt x="7580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95" name="pg3294"/>
            <p:cNvSpPr/>
            <p:nvPr/>
          </p:nvSpPr>
          <p:spPr>
            <a:xfrm>
              <a:off x="1684191" y="4028545"/>
              <a:ext cx="77343" cy="22552"/>
            </a:xfrm>
            <a:custGeom>
              <a:avLst/>
              <a:pathLst>
                <a:path w="77343" h="22552">
                  <a:moveTo>
                    <a:pt x="77343" y="11783"/>
                  </a:moveTo>
                  <a:lnTo>
                    <a:pt x="1715" y="22552"/>
                  </a:lnTo>
                  <a:lnTo>
                    <a:pt x="0" y="10119"/>
                  </a:lnTo>
                  <a:lnTo>
                    <a:pt x="7571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96" name="pg3295"/>
            <p:cNvSpPr/>
            <p:nvPr/>
          </p:nvSpPr>
          <p:spPr>
            <a:xfrm>
              <a:off x="1685906" y="4040329"/>
              <a:ext cx="77355" cy="23185"/>
            </a:xfrm>
            <a:custGeom>
              <a:avLst/>
              <a:pathLst>
                <a:path w="77355" h="23185">
                  <a:moveTo>
                    <a:pt x="77355" y="11769"/>
                  </a:moveTo>
                  <a:lnTo>
                    <a:pt x="1822" y="23185"/>
                  </a:lnTo>
                  <a:lnTo>
                    <a:pt x="0" y="10768"/>
                  </a:lnTo>
                  <a:lnTo>
                    <a:pt x="7562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97" name="pg3296"/>
            <p:cNvSpPr/>
            <p:nvPr/>
          </p:nvSpPr>
          <p:spPr>
            <a:xfrm>
              <a:off x="1687729" y="4052098"/>
              <a:ext cx="77360" cy="23817"/>
            </a:xfrm>
            <a:custGeom>
              <a:avLst/>
              <a:pathLst>
                <a:path w="77360" h="23817">
                  <a:moveTo>
                    <a:pt x="77360" y="11754"/>
                  </a:moveTo>
                  <a:lnTo>
                    <a:pt x="1928" y="23817"/>
                  </a:lnTo>
                  <a:lnTo>
                    <a:pt x="0" y="11416"/>
                  </a:lnTo>
                  <a:lnTo>
                    <a:pt x="7553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98" name="pg3297"/>
            <p:cNvSpPr/>
            <p:nvPr/>
          </p:nvSpPr>
          <p:spPr>
            <a:xfrm>
              <a:off x="1689658" y="4063853"/>
              <a:ext cx="77360" cy="24447"/>
            </a:xfrm>
            <a:custGeom>
              <a:avLst/>
              <a:pathLst>
                <a:path w="77360" h="24447">
                  <a:moveTo>
                    <a:pt x="77360" y="11738"/>
                  </a:moveTo>
                  <a:lnTo>
                    <a:pt x="2035" y="24447"/>
                  </a:lnTo>
                  <a:lnTo>
                    <a:pt x="0" y="12063"/>
                  </a:lnTo>
                  <a:lnTo>
                    <a:pt x="7543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99" name="pg3298"/>
            <p:cNvSpPr/>
            <p:nvPr/>
          </p:nvSpPr>
          <p:spPr>
            <a:xfrm>
              <a:off x="1691693" y="4075591"/>
              <a:ext cx="77355" cy="25075"/>
            </a:xfrm>
            <a:custGeom>
              <a:avLst/>
              <a:pathLst>
                <a:path w="77355" h="25075">
                  <a:moveTo>
                    <a:pt x="77355" y="11721"/>
                  </a:moveTo>
                  <a:lnTo>
                    <a:pt x="2141" y="25075"/>
                  </a:lnTo>
                  <a:lnTo>
                    <a:pt x="0" y="12709"/>
                  </a:lnTo>
                  <a:lnTo>
                    <a:pt x="7532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00" name="pg3299"/>
            <p:cNvSpPr/>
            <p:nvPr/>
          </p:nvSpPr>
          <p:spPr>
            <a:xfrm>
              <a:off x="1693834" y="4087312"/>
              <a:ext cx="77344" cy="25702"/>
            </a:xfrm>
            <a:custGeom>
              <a:avLst/>
              <a:pathLst>
                <a:path w="77344" h="25702">
                  <a:moveTo>
                    <a:pt x="77344" y="11703"/>
                  </a:moveTo>
                  <a:lnTo>
                    <a:pt x="2247" y="25702"/>
                  </a:lnTo>
                  <a:lnTo>
                    <a:pt x="0" y="13354"/>
                  </a:lnTo>
                  <a:lnTo>
                    <a:pt x="7521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01" name="pg3300"/>
            <p:cNvSpPr/>
            <p:nvPr/>
          </p:nvSpPr>
          <p:spPr>
            <a:xfrm>
              <a:off x="1696081" y="4099016"/>
              <a:ext cx="77327" cy="26326"/>
            </a:xfrm>
            <a:custGeom>
              <a:avLst/>
              <a:pathLst>
                <a:path w="77327" h="26326">
                  <a:moveTo>
                    <a:pt x="77327" y="11684"/>
                  </a:moveTo>
                  <a:lnTo>
                    <a:pt x="2352" y="26326"/>
                  </a:lnTo>
                  <a:lnTo>
                    <a:pt x="0" y="13998"/>
                  </a:lnTo>
                  <a:lnTo>
                    <a:pt x="7509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02" name="pg3301"/>
            <p:cNvSpPr/>
            <p:nvPr/>
          </p:nvSpPr>
          <p:spPr>
            <a:xfrm>
              <a:off x="1698434" y="4110700"/>
              <a:ext cx="77304" cy="26949"/>
            </a:xfrm>
            <a:custGeom>
              <a:avLst/>
              <a:pathLst>
                <a:path w="77304" h="26949">
                  <a:moveTo>
                    <a:pt x="77304" y="11665"/>
                  </a:moveTo>
                  <a:lnTo>
                    <a:pt x="2458" y="26949"/>
                  </a:lnTo>
                  <a:lnTo>
                    <a:pt x="0" y="14642"/>
                  </a:lnTo>
                  <a:lnTo>
                    <a:pt x="7497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03" name="pg3302"/>
            <p:cNvSpPr/>
            <p:nvPr/>
          </p:nvSpPr>
          <p:spPr>
            <a:xfrm>
              <a:off x="1700892" y="4122366"/>
              <a:ext cx="77275" cy="27570"/>
            </a:xfrm>
            <a:custGeom>
              <a:avLst/>
              <a:pathLst>
                <a:path w="77275" h="27570">
                  <a:moveTo>
                    <a:pt x="77275" y="11644"/>
                  </a:moveTo>
                  <a:lnTo>
                    <a:pt x="2563" y="27570"/>
                  </a:lnTo>
                  <a:lnTo>
                    <a:pt x="0" y="15284"/>
                  </a:lnTo>
                  <a:lnTo>
                    <a:pt x="7484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04" name="pg3303"/>
            <p:cNvSpPr/>
            <p:nvPr/>
          </p:nvSpPr>
          <p:spPr>
            <a:xfrm>
              <a:off x="1703456" y="4134011"/>
              <a:ext cx="77241" cy="28188"/>
            </a:xfrm>
            <a:custGeom>
              <a:avLst/>
              <a:pathLst>
                <a:path w="77241" h="28188">
                  <a:moveTo>
                    <a:pt x="77241" y="11623"/>
                  </a:moveTo>
                  <a:lnTo>
                    <a:pt x="2668" y="28188"/>
                  </a:lnTo>
                  <a:lnTo>
                    <a:pt x="0" y="15925"/>
                  </a:lnTo>
                  <a:lnTo>
                    <a:pt x="7471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05" name="pg3304"/>
            <p:cNvSpPr/>
            <p:nvPr/>
          </p:nvSpPr>
          <p:spPr>
            <a:xfrm>
              <a:off x="1706125" y="4145634"/>
              <a:ext cx="77202" cy="28805"/>
            </a:xfrm>
            <a:custGeom>
              <a:avLst/>
              <a:pathLst>
                <a:path w="77202" h="28805">
                  <a:moveTo>
                    <a:pt x="77202" y="11601"/>
                  </a:moveTo>
                  <a:lnTo>
                    <a:pt x="2774" y="28805"/>
                  </a:lnTo>
                  <a:lnTo>
                    <a:pt x="0" y="16565"/>
                  </a:lnTo>
                  <a:lnTo>
                    <a:pt x="7457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06" name="pg3305"/>
            <p:cNvSpPr/>
            <p:nvPr/>
          </p:nvSpPr>
          <p:spPr>
            <a:xfrm>
              <a:off x="1708899" y="4157236"/>
              <a:ext cx="77156" cy="29419"/>
            </a:xfrm>
            <a:custGeom>
              <a:avLst/>
              <a:pathLst>
                <a:path w="77156" h="29419">
                  <a:moveTo>
                    <a:pt x="77156" y="11578"/>
                  </a:moveTo>
                  <a:lnTo>
                    <a:pt x="2878" y="29419"/>
                  </a:lnTo>
                  <a:lnTo>
                    <a:pt x="0" y="17203"/>
                  </a:lnTo>
                  <a:lnTo>
                    <a:pt x="7442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07" name="pg3306"/>
            <p:cNvSpPr/>
            <p:nvPr/>
          </p:nvSpPr>
          <p:spPr>
            <a:xfrm>
              <a:off x="1711778" y="4168814"/>
              <a:ext cx="77105" cy="30031"/>
            </a:xfrm>
            <a:custGeom>
              <a:avLst/>
              <a:pathLst>
                <a:path w="77105" h="30031">
                  <a:moveTo>
                    <a:pt x="77105" y="11554"/>
                  </a:moveTo>
                  <a:lnTo>
                    <a:pt x="2983" y="30031"/>
                  </a:lnTo>
                  <a:lnTo>
                    <a:pt x="0" y="17840"/>
                  </a:lnTo>
                  <a:lnTo>
                    <a:pt x="7427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08" name="pg3307"/>
            <p:cNvSpPr/>
            <p:nvPr/>
          </p:nvSpPr>
          <p:spPr>
            <a:xfrm>
              <a:off x="1714761" y="4180369"/>
              <a:ext cx="77049" cy="30641"/>
            </a:xfrm>
            <a:custGeom>
              <a:avLst/>
              <a:pathLst>
                <a:path w="77049" h="30641">
                  <a:moveTo>
                    <a:pt x="77049" y="11530"/>
                  </a:moveTo>
                  <a:lnTo>
                    <a:pt x="3087" y="30641"/>
                  </a:lnTo>
                  <a:lnTo>
                    <a:pt x="0" y="18477"/>
                  </a:lnTo>
                  <a:lnTo>
                    <a:pt x="7412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09" name="pg3308"/>
            <p:cNvSpPr/>
            <p:nvPr/>
          </p:nvSpPr>
          <p:spPr>
            <a:xfrm>
              <a:off x="1717849" y="4191899"/>
              <a:ext cx="76986" cy="31249"/>
            </a:xfrm>
            <a:custGeom>
              <a:avLst/>
              <a:pathLst>
                <a:path w="76986" h="31249">
                  <a:moveTo>
                    <a:pt x="76986" y="11504"/>
                  </a:moveTo>
                  <a:lnTo>
                    <a:pt x="3191" y="31249"/>
                  </a:lnTo>
                  <a:lnTo>
                    <a:pt x="0" y="19111"/>
                  </a:lnTo>
                  <a:lnTo>
                    <a:pt x="7396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10" name="pg3309"/>
            <p:cNvSpPr/>
            <p:nvPr/>
          </p:nvSpPr>
          <p:spPr>
            <a:xfrm>
              <a:off x="1721041" y="4203403"/>
              <a:ext cx="76918" cy="31854"/>
            </a:xfrm>
            <a:custGeom>
              <a:avLst/>
              <a:pathLst>
                <a:path w="76918" h="31854">
                  <a:moveTo>
                    <a:pt x="76918" y="11478"/>
                  </a:moveTo>
                  <a:lnTo>
                    <a:pt x="3295" y="31854"/>
                  </a:lnTo>
                  <a:lnTo>
                    <a:pt x="0" y="19744"/>
                  </a:lnTo>
                  <a:lnTo>
                    <a:pt x="7379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11" name="pg3310"/>
            <p:cNvSpPr/>
            <p:nvPr/>
          </p:nvSpPr>
          <p:spPr>
            <a:xfrm>
              <a:off x="1724337" y="4214882"/>
              <a:ext cx="76845" cy="32458"/>
            </a:xfrm>
            <a:custGeom>
              <a:avLst/>
              <a:pathLst>
                <a:path w="76845" h="32458">
                  <a:moveTo>
                    <a:pt x="76845" y="11450"/>
                  </a:moveTo>
                  <a:lnTo>
                    <a:pt x="3399" y="32458"/>
                  </a:lnTo>
                  <a:lnTo>
                    <a:pt x="0" y="20376"/>
                  </a:lnTo>
                  <a:lnTo>
                    <a:pt x="7362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12" name="pg3311"/>
            <p:cNvSpPr/>
            <p:nvPr/>
          </p:nvSpPr>
          <p:spPr>
            <a:xfrm>
              <a:off x="1727736" y="4226333"/>
              <a:ext cx="76765" cy="33058"/>
            </a:xfrm>
            <a:custGeom>
              <a:avLst/>
              <a:pathLst>
                <a:path w="76765" h="33058">
                  <a:moveTo>
                    <a:pt x="76765" y="11422"/>
                  </a:moveTo>
                  <a:lnTo>
                    <a:pt x="3503" y="33058"/>
                  </a:lnTo>
                  <a:lnTo>
                    <a:pt x="0" y="21007"/>
                  </a:lnTo>
                  <a:lnTo>
                    <a:pt x="7344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13" name="pg3312"/>
            <p:cNvSpPr/>
            <p:nvPr/>
          </p:nvSpPr>
          <p:spPr>
            <a:xfrm>
              <a:off x="1731239" y="4237756"/>
              <a:ext cx="76680" cy="33657"/>
            </a:xfrm>
            <a:custGeom>
              <a:avLst/>
              <a:pathLst>
                <a:path w="76680" h="33657">
                  <a:moveTo>
                    <a:pt x="76680" y="11394"/>
                  </a:moveTo>
                  <a:lnTo>
                    <a:pt x="3606" y="33657"/>
                  </a:lnTo>
                  <a:lnTo>
                    <a:pt x="0" y="21635"/>
                  </a:lnTo>
                  <a:lnTo>
                    <a:pt x="7326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14" name="pg3313"/>
            <p:cNvSpPr/>
            <p:nvPr/>
          </p:nvSpPr>
          <p:spPr>
            <a:xfrm>
              <a:off x="1734846" y="4249150"/>
              <a:ext cx="76590" cy="34253"/>
            </a:xfrm>
            <a:custGeom>
              <a:avLst/>
              <a:pathLst>
                <a:path w="76590" h="34253">
                  <a:moveTo>
                    <a:pt x="76590" y="11364"/>
                  </a:moveTo>
                  <a:lnTo>
                    <a:pt x="3709" y="34253"/>
                  </a:lnTo>
                  <a:lnTo>
                    <a:pt x="0" y="22263"/>
                  </a:lnTo>
                  <a:lnTo>
                    <a:pt x="7307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15" name="pg3314"/>
            <p:cNvSpPr/>
            <p:nvPr/>
          </p:nvSpPr>
          <p:spPr>
            <a:xfrm>
              <a:off x="1738555" y="4260514"/>
              <a:ext cx="76493" cy="34846"/>
            </a:xfrm>
            <a:custGeom>
              <a:avLst/>
              <a:pathLst>
                <a:path w="76493" h="34846">
                  <a:moveTo>
                    <a:pt x="76493" y="11333"/>
                  </a:moveTo>
                  <a:lnTo>
                    <a:pt x="3811" y="34846"/>
                  </a:lnTo>
                  <a:lnTo>
                    <a:pt x="0" y="22888"/>
                  </a:lnTo>
                  <a:lnTo>
                    <a:pt x="7288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16" name="pg3315"/>
            <p:cNvSpPr/>
            <p:nvPr/>
          </p:nvSpPr>
          <p:spPr>
            <a:xfrm>
              <a:off x="1742367" y="4271848"/>
              <a:ext cx="76391" cy="35437"/>
            </a:xfrm>
            <a:custGeom>
              <a:avLst/>
              <a:pathLst>
                <a:path w="76391" h="35437">
                  <a:moveTo>
                    <a:pt x="76391" y="11302"/>
                  </a:moveTo>
                  <a:lnTo>
                    <a:pt x="3914" y="35437"/>
                  </a:lnTo>
                  <a:lnTo>
                    <a:pt x="0" y="23512"/>
                  </a:lnTo>
                  <a:lnTo>
                    <a:pt x="7268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17" name="pg3316"/>
            <p:cNvSpPr/>
            <p:nvPr/>
          </p:nvSpPr>
          <p:spPr>
            <a:xfrm>
              <a:off x="1746281" y="4283150"/>
              <a:ext cx="76284" cy="36025"/>
            </a:xfrm>
            <a:custGeom>
              <a:avLst/>
              <a:pathLst>
                <a:path w="76284" h="36025">
                  <a:moveTo>
                    <a:pt x="76284" y="11270"/>
                  </a:moveTo>
                  <a:lnTo>
                    <a:pt x="4016" y="36025"/>
                  </a:lnTo>
                  <a:lnTo>
                    <a:pt x="0" y="24134"/>
                  </a:lnTo>
                  <a:lnTo>
                    <a:pt x="7247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18" name="pg3317"/>
            <p:cNvSpPr/>
            <p:nvPr/>
          </p:nvSpPr>
          <p:spPr>
            <a:xfrm>
              <a:off x="1750297" y="4294420"/>
              <a:ext cx="76171" cy="36610"/>
            </a:xfrm>
            <a:custGeom>
              <a:avLst/>
              <a:pathLst>
                <a:path w="76171" h="36610">
                  <a:moveTo>
                    <a:pt x="76171" y="11237"/>
                  </a:moveTo>
                  <a:lnTo>
                    <a:pt x="4117" y="36610"/>
                  </a:lnTo>
                  <a:lnTo>
                    <a:pt x="0" y="24755"/>
                  </a:lnTo>
                  <a:lnTo>
                    <a:pt x="7226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19" name="pg3318"/>
            <p:cNvSpPr/>
            <p:nvPr/>
          </p:nvSpPr>
          <p:spPr>
            <a:xfrm>
              <a:off x="1754415" y="4305657"/>
              <a:ext cx="76052" cy="37193"/>
            </a:xfrm>
            <a:custGeom>
              <a:avLst/>
              <a:pathLst>
                <a:path w="76052" h="37193">
                  <a:moveTo>
                    <a:pt x="76052" y="11203"/>
                  </a:moveTo>
                  <a:lnTo>
                    <a:pt x="4219" y="37193"/>
                  </a:lnTo>
                  <a:lnTo>
                    <a:pt x="0" y="25373"/>
                  </a:lnTo>
                  <a:lnTo>
                    <a:pt x="7205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20" name="pg3319"/>
            <p:cNvSpPr/>
            <p:nvPr/>
          </p:nvSpPr>
          <p:spPr>
            <a:xfrm>
              <a:off x="1758634" y="4316861"/>
              <a:ext cx="75928" cy="37773"/>
            </a:xfrm>
            <a:custGeom>
              <a:avLst/>
              <a:pathLst>
                <a:path w="75928" h="37773">
                  <a:moveTo>
                    <a:pt x="75928" y="11168"/>
                  </a:moveTo>
                  <a:lnTo>
                    <a:pt x="4320" y="37773"/>
                  </a:lnTo>
                  <a:lnTo>
                    <a:pt x="0" y="25990"/>
                  </a:lnTo>
                  <a:lnTo>
                    <a:pt x="7183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21" name="pg3320"/>
            <p:cNvSpPr/>
            <p:nvPr/>
          </p:nvSpPr>
          <p:spPr>
            <a:xfrm>
              <a:off x="1762955" y="4328029"/>
              <a:ext cx="75798" cy="38351"/>
            </a:xfrm>
            <a:custGeom>
              <a:avLst/>
              <a:pathLst>
                <a:path w="75798" h="38351">
                  <a:moveTo>
                    <a:pt x="75798" y="11133"/>
                  </a:moveTo>
                  <a:lnTo>
                    <a:pt x="4421" y="38351"/>
                  </a:lnTo>
                  <a:lnTo>
                    <a:pt x="0" y="26605"/>
                  </a:lnTo>
                  <a:lnTo>
                    <a:pt x="7160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22" name="pg3321"/>
            <p:cNvSpPr/>
            <p:nvPr/>
          </p:nvSpPr>
          <p:spPr>
            <a:xfrm>
              <a:off x="1767376" y="4339162"/>
              <a:ext cx="75663" cy="38925"/>
            </a:xfrm>
            <a:custGeom>
              <a:avLst/>
              <a:pathLst>
                <a:path w="75663" h="38925">
                  <a:moveTo>
                    <a:pt x="75663" y="11096"/>
                  </a:moveTo>
                  <a:lnTo>
                    <a:pt x="4521" y="38925"/>
                  </a:lnTo>
                  <a:lnTo>
                    <a:pt x="0" y="27217"/>
                  </a:lnTo>
                  <a:lnTo>
                    <a:pt x="7137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23" name="pg3322"/>
            <p:cNvSpPr/>
            <p:nvPr/>
          </p:nvSpPr>
          <p:spPr>
            <a:xfrm>
              <a:off x="1771898" y="4350259"/>
              <a:ext cx="75522" cy="39497"/>
            </a:xfrm>
            <a:custGeom>
              <a:avLst/>
              <a:pathLst>
                <a:path w="75522" h="39497">
                  <a:moveTo>
                    <a:pt x="75522" y="11059"/>
                  </a:moveTo>
                  <a:lnTo>
                    <a:pt x="4622" y="39497"/>
                  </a:lnTo>
                  <a:lnTo>
                    <a:pt x="0" y="27828"/>
                  </a:lnTo>
                  <a:lnTo>
                    <a:pt x="7114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24" name="pg3323"/>
            <p:cNvSpPr/>
            <p:nvPr/>
          </p:nvSpPr>
          <p:spPr>
            <a:xfrm>
              <a:off x="1776520" y="4361319"/>
              <a:ext cx="75375" cy="40065"/>
            </a:xfrm>
            <a:custGeom>
              <a:avLst/>
              <a:pathLst>
                <a:path w="75375" h="40065">
                  <a:moveTo>
                    <a:pt x="75375" y="11021"/>
                  </a:moveTo>
                  <a:lnTo>
                    <a:pt x="4721" y="40065"/>
                  </a:lnTo>
                  <a:lnTo>
                    <a:pt x="0" y="28437"/>
                  </a:lnTo>
                  <a:lnTo>
                    <a:pt x="7090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25" name="pg3324"/>
            <p:cNvSpPr/>
            <p:nvPr/>
          </p:nvSpPr>
          <p:spPr>
            <a:xfrm>
              <a:off x="1781242" y="4372340"/>
              <a:ext cx="75223" cy="40631"/>
            </a:xfrm>
            <a:custGeom>
              <a:avLst/>
              <a:pathLst>
                <a:path w="75223" h="40631">
                  <a:moveTo>
                    <a:pt x="75223" y="10982"/>
                  </a:moveTo>
                  <a:lnTo>
                    <a:pt x="4821" y="40631"/>
                  </a:lnTo>
                  <a:lnTo>
                    <a:pt x="0" y="29044"/>
                  </a:lnTo>
                  <a:lnTo>
                    <a:pt x="7065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26" name="pg3325"/>
            <p:cNvSpPr/>
            <p:nvPr/>
          </p:nvSpPr>
          <p:spPr>
            <a:xfrm>
              <a:off x="1786064" y="4383323"/>
              <a:ext cx="75066" cy="41194"/>
            </a:xfrm>
            <a:custGeom>
              <a:avLst/>
              <a:pathLst>
                <a:path w="75066" h="41194">
                  <a:moveTo>
                    <a:pt x="75066" y="10943"/>
                  </a:moveTo>
                  <a:lnTo>
                    <a:pt x="4920" y="41194"/>
                  </a:lnTo>
                  <a:lnTo>
                    <a:pt x="0" y="29648"/>
                  </a:lnTo>
                  <a:lnTo>
                    <a:pt x="7040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27" name="pg3326"/>
            <p:cNvSpPr/>
            <p:nvPr/>
          </p:nvSpPr>
          <p:spPr>
            <a:xfrm>
              <a:off x="1790984" y="4394266"/>
              <a:ext cx="74903" cy="41754"/>
            </a:xfrm>
            <a:custGeom>
              <a:avLst/>
              <a:pathLst>
                <a:path w="74903" h="41754">
                  <a:moveTo>
                    <a:pt x="74903" y="10902"/>
                  </a:moveTo>
                  <a:lnTo>
                    <a:pt x="5019" y="41754"/>
                  </a:lnTo>
                  <a:lnTo>
                    <a:pt x="0" y="30251"/>
                  </a:lnTo>
                  <a:lnTo>
                    <a:pt x="7014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28" name="pg3327"/>
            <p:cNvSpPr/>
            <p:nvPr/>
          </p:nvSpPr>
          <p:spPr>
            <a:xfrm>
              <a:off x="1796004" y="4405169"/>
              <a:ext cx="74734" cy="42310"/>
            </a:xfrm>
            <a:custGeom>
              <a:avLst/>
              <a:pathLst>
                <a:path w="74734" h="42310">
                  <a:moveTo>
                    <a:pt x="74734" y="10861"/>
                  </a:moveTo>
                  <a:lnTo>
                    <a:pt x="5117" y="42310"/>
                  </a:lnTo>
                  <a:lnTo>
                    <a:pt x="0" y="30851"/>
                  </a:lnTo>
                  <a:lnTo>
                    <a:pt x="6988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29" name="pg3328"/>
            <p:cNvSpPr/>
            <p:nvPr/>
          </p:nvSpPr>
          <p:spPr>
            <a:xfrm>
              <a:off x="1801122" y="4416031"/>
              <a:ext cx="74560" cy="42864"/>
            </a:xfrm>
            <a:custGeom>
              <a:avLst/>
              <a:pathLst>
                <a:path w="74560" h="42864">
                  <a:moveTo>
                    <a:pt x="74560" y="10819"/>
                  </a:moveTo>
                  <a:lnTo>
                    <a:pt x="5215" y="42864"/>
                  </a:lnTo>
                  <a:lnTo>
                    <a:pt x="0" y="31449"/>
                  </a:lnTo>
                  <a:lnTo>
                    <a:pt x="6961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30" name="pg3329"/>
            <p:cNvSpPr/>
            <p:nvPr/>
          </p:nvSpPr>
          <p:spPr>
            <a:xfrm>
              <a:off x="1806338" y="4426851"/>
              <a:ext cx="74380" cy="43415"/>
            </a:xfrm>
            <a:custGeom>
              <a:avLst/>
              <a:pathLst>
                <a:path w="74380" h="43415">
                  <a:moveTo>
                    <a:pt x="74380" y="10776"/>
                  </a:moveTo>
                  <a:lnTo>
                    <a:pt x="5313" y="43415"/>
                  </a:lnTo>
                  <a:lnTo>
                    <a:pt x="0" y="32044"/>
                  </a:lnTo>
                  <a:lnTo>
                    <a:pt x="6934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31" name="pg3330"/>
            <p:cNvSpPr/>
            <p:nvPr/>
          </p:nvSpPr>
          <p:spPr>
            <a:xfrm>
              <a:off x="1811651" y="4437628"/>
              <a:ext cx="74195" cy="43962"/>
            </a:xfrm>
            <a:custGeom>
              <a:avLst/>
              <a:pathLst>
                <a:path w="74195" h="43962">
                  <a:moveTo>
                    <a:pt x="74195" y="10733"/>
                  </a:moveTo>
                  <a:lnTo>
                    <a:pt x="5410" y="43962"/>
                  </a:lnTo>
                  <a:lnTo>
                    <a:pt x="0" y="32638"/>
                  </a:lnTo>
                  <a:lnTo>
                    <a:pt x="6906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32" name="pg3331"/>
            <p:cNvSpPr/>
            <p:nvPr/>
          </p:nvSpPr>
          <p:spPr>
            <a:xfrm>
              <a:off x="1817062" y="4448361"/>
              <a:ext cx="74005" cy="44506"/>
            </a:xfrm>
            <a:custGeom>
              <a:avLst/>
              <a:pathLst>
                <a:path w="74005" h="44506">
                  <a:moveTo>
                    <a:pt x="74005" y="10689"/>
                  </a:moveTo>
                  <a:lnTo>
                    <a:pt x="5507" y="44506"/>
                  </a:lnTo>
                  <a:lnTo>
                    <a:pt x="0" y="33228"/>
                  </a:lnTo>
                  <a:lnTo>
                    <a:pt x="6878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33" name="pg3332"/>
            <p:cNvSpPr/>
            <p:nvPr/>
          </p:nvSpPr>
          <p:spPr>
            <a:xfrm>
              <a:off x="1822570" y="4459050"/>
              <a:ext cx="73809" cy="45047"/>
            </a:xfrm>
            <a:custGeom>
              <a:avLst/>
              <a:pathLst>
                <a:path w="73809" h="45047">
                  <a:moveTo>
                    <a:pt x="73809" y="10643"/>
                  </a:moveTo>
                  <a:lnTo>
                    <a:pt x="5604" y="45047"/>
                  </a:lnTo>
                  <a:lnTo>
                    <a:pt x="0" y="33817"/>
                  </a:lnTo>
                  <a:lnTo>
                    <a:pt x="6849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34" name="pg3333"/>
            <p:cNvSpPr/>
            <p:nvPr/>
          </p:nvSpPr>
          <p:spPr>
            <a:xfrm>
              <a:off x="1828174" y="4469694"/>
              <a:ext cx="73607" cy="45584"/>
            </a:xfrm>
            <a:custGeom>
              <a:avLst/>
              <a:pathLst>
                <a:path w="73607" h="45584">
                  <a:moveTo>
                    <a:pt x="73607" y="10597"/>
                  </a:moveTo>
                  <a:lnTo>
                    <a:pt x="5700" y="45584"/>
                  </a:lnTo>
                  <a:lnTo>
                    <a:pt x="0" y="34403"/>
                  </a:lnTo>
                  <a:lnTo>
                    <a:pt x="6820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35" name="pg3334"/>
            <p:cNvSpPr/>
            <p:nvPr/>
          </p:nvSpPr>
          <p:spPr>
            <a:xfrm>
              <a:off x="1833874" y="4480292"/>
              <a:ext cx="73401" cy="46118"/>
            </a:xfrm>
            <a:custGeom>
              <a:avLst/>
              <a:pathLst>
                <a:path w="73401" h="46118">
                  <a:moveTo>
                    <a:pt x="73401" y="10551"/>
                  </a:moveTo>
                  <a:lnTo>
                    <a:pt x="5795" y="46118"/>
                  </a:lnTo>
                  <a:lnTo>
                    <a:pt x="0" y="34986"/>
                  </a:lnTo>
                  <a:lnTo>
                    <a:pt x="6790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36" name="pg3335"/>
            <p:cNvSpPr/>
            <p:nvPr/>
          </p:nvSpPr>
          <p:spPr>
            <a:xfrm>
              <a:off x="1839670" y="4490843"/>
              <a:ext cx="73189" cy="46649"/>
            </a:xfrm>
            <a:custGeom>
              <a:avLst/>
              <a:pathLst>
                <a:path w="73189" h="46649">
                  <a:moveTo>
                    <a:pt x="73189" y="10503"/>
                  </a:moveTo>
                  <a:lnTo>
                    <a:pt x="5891" y="46649"/>
                  </a:lnTo>
                  <a:lnTo>
                    <a:pt x="0" y="35567"/>
                  </a:lnTo>
                  <a:lnTo>
                    <a:pt x="6760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37" name="pg3336"/>
            <p:cNvSpPr/>
            <p:nvPr/>
          </p:nvSpPr>
          <p:spPr>
            <a:xfrm>
              <a:off x="1845561" y="4501347"/>
              <a:ext cx="72971" cy="47176"/>
            </a:xfrm>
            <a:custGeom>
              <a:avLst/>
              <a:pathLst>
                <a:path w="72971" h="47176">
                  <a:moveTo>
                    <a:pt x="72971" y="10455"/>
                  </a:moveTo>
                  <a:lnTo>
                    <a:pt x="5985" y="47176"/>
                  </a:lnTo>
                  <a:lnTo>
                    <a:pt x="0" y="36145"/>
                  </a:lnTo>
                  <a:lnTo>
                    <a:pt x="6729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38" name="pg3337"/>
            <p:cNvSpPr/>
            <p:nvPr/>
          </p:nvSpPr>
          <p:spPr>
            <a:xfrm>
              <a:off x="1851547" y="4511803"/>
              <a:ext cx="72748" cy="47700"/>
            </a:xfrm>
            <a:custGeom>
              <a:avLst/>
              <a:pathLst>
                <a:path w="72748" h="47700">
                  <a:moveTo>
                    <a:pt x="72748" y="10406"/>
                  </a:moveTo>
                  <a:lnTo>
                    <a:pt x="6080" y="47700"/>
                  </a:lnTo>
                  <a:lnTo>
                    <a:pt x="0" y="36721"/>
                  </a:lnTo>
                  <a:lnTo>
                    <a:pt x="6698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39" name="pg3338"/>
            <p:cNvSpPr/>
            <p:nvPr/>
          </p:nvSpPr>
          <p:spPr>
            <a:xfrm>
              <a:off x="1857627" y="4522209"/>
              <a:ext cx="72520" cy="48220"/>
            </a:xfrm>
            <a:custGeom>
              <a:avLst/>
              <a:pathLst>
                <a:path w="72520" h="48220">
                  <a:moveTo>
                    <a:pt x="72520" y="10356"/>
                  </a:moveTo>
                  <a:lnTo>
                    <a:pt x="6174" y="48220"/>
                  </a:lnTo>
                  <a:lnTo>
                    <a:pt x="0" y="37293"/>
                  </a:lnTo>
                  <a:lnTo>
                    <a:pt x="6666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40" name="pg3339"/>
            <p:cNvSpPr/>
            <p:nvPr/>
          </p:nvSpPr>
          <p:spPr>
            <a:xfrm>
              <a:off x="1863801" y="4532566"/>
              <a:ext cx="72286" cy="48737"/>
            </a:xfrm>
            <a:custGeom>
              <a:avLst/>
              <a:pathLst>
                <a:path w="72286" h="48737">
                  <a:moveTo>
                    <a:pt x="72286" y="10306"/>
                  </a:moveTo>
                  <a:lnTo>
                    <a:pt x="6267" y="48737"/>
                  </a:lnTo>
                  <a:lnTo>
                    <a:pt x="0" y="37864"/>
                  </a:lnTo>
                  <a:lnTo>
                    <a:pt x="6634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41" name="pg3340"/>
            <p:cNvSpPr/>
            <p:nvPr/>
          </p:nvSpPr>
          <p:spPr>
            <a:xfrm>
              <a:off x="1870069" y="4542872"/>
              <a:ext cx="72047" cy="49250"/>
            </a:xfrm>
            <a:custGeom>
              <a:avLst/>
              <a:pathLst>
                <a:path w="72047" h="49250">
                  <a:moveTo>
                    <a:pt x="72047" y="10254"/>
                  </a:moveTo>
                  <a:lnTo>
                    <a:pt x="6360" y="49250"/>
                  </a:lnTo>
                  <a:lnTo>
                    <a:pt x="0" y="38431"/>
                  </a:lnTo>
                  <a:lnTo>
                    <a:pt x="6601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42" name="pg3341"/>
            <p:cNvSpPr/>
            <p:nvPr/>
          </p:nvSpPr>
          <p:spPr>
            <a:xfrm>
              <a:off x="1876429" y="4553127"/>
              <a:ext cx="71803" cy="49760"/>
            </a:xfrm>
            <a:custGeom>
              <a:avLst/>
              <a:pathLst>
                <a:path w="71803" h="49760">
                  <a:moveTo>
                    <a:pt x="71803" y="10202"/>
                  </a:moveTo>
                  <a:lnTo>
                    <a:pt x="6452" y="49760"/>
                  </a:lnTo>
                  <a:lnTo>
                    <a:pt x="0" y="38995"/>
                  </a:lnTo>
                  <a:lnTo>
                    <a:pt x="6568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43" name="pg3342"/>
            <p:cNvSpPr/>
            <p:nvPr/>
          </p:nvSpPr>
          <p:spPr>
            <a:xfrm>
              <a:off x="1882882" y="4563330"/>
              <a:ext cx="71554" cy="50266"/>
            </a:xfrm>
            <a:custGeom>
              <a:avLst/>
              <a:pathLst>
                <a:path w="71554" h="50266">
                  <a:moveTo>
                    <a:pt x="71554" y="10150"/>
                  </a:moveTo>
                  <a:lnTo>
                    <a:pt x="6545" y="50266"/>
                  </a:lnTo>
                  <a:lnTo>
                    <a:pt x="0" y="39557"/>
                  </a:lnTo>
                  <a:lnTo>
                    <a:pt x="6535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44" name="pg3343"/>
            <p:cNvSpPr/>
            <p:nvPr/>
          </p:nvSpPr>
          <p:spPr>
            <a:xfrm>
              <a:off x="1889427" y="4573480"/>
              <a:ext cx="71299" cy="50768"/>
            </a:xfrm>
            <a:custGeom>
              <a:avLst/>
              <a:pathLst>
                <a:path w="71299" h="50768">
                  <a:moveTo>
                    <a:pt x="71299" y="10096"/>
                  </a:moveTo>
                  <a:lnTo>
                    <a:pt x="6636" y="50768"/>
                  </a:lnTo>
                  <a:lnTo>
                    <a:pt x="0" y="40116"/>
                  </a:lnTo>
                  <a:lnTo>
                    <a:pt x="6500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45" name="pg3344"/>
            <p:cNvSpPr/>
            <p:nvPr/>
          </p:nvSpPr>
          <p:spPr>
            <a:xfrm>
              <a:off x="1896064" y="4583577"/>
              <a:ext cx="71039" cy="51266"/>
            </a:xfrm>
            <a:custGeom>
              <a:avLst/>
              <a:pathLst>
                <a:path w="71039" h="51266">
                  <a:moveTo>
                    <a:pt x="71039" y="10042"/>
                  </a:moveTo>
                  <a:lnTo>
                    <a:pt x="6727" y="51266"/>
                  </a:lnTo>
                  <a:lnTo>
                    <a:pt x="0" y="40671"/>
                  </a:lnTo>
                  <a:lnTo>
                    <a:pt x="6466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46" name="pg3345"/>
            <p:cNvSpPr/>
            <p:nvPr/>
          </p:nvSpPr>
          <p:spPr>
            <a:xfrm>
              <a:off x="1902791" y="4593619"/>
              <a:ext cx="70774" cy="51761"/>
            </a:xfrm>
            <a:custGeom>
              <a:avLst/>
              <a:pathLst>
                <a:path w="70774" h="51761">
                  <a:moveTo>
                    <a:pt x="70774" y="9987"/>
                  </a:moveTo>
                  <a:lnTo>
                    <a:pt x="6818" y="51761"/>
                  </a:lnTo>
                  <a:lnTo>
                    <a:pt x="0" y="41224"/>
                  </a:lnTo>
                  <a:lnTo>
                    <a:pt x="6431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47" name="pg3346"/>
            <p:cNvSpPr/>
            <p:nvPr/>
          </p:nvSpPr>
          <p:spPr>
            <a:xfrm>
              <a:off x="1909609" y="4603606"/>
              <a:ext cx="70504" cy="52252"/>
            </a:xfrm>
            <a:custGeom>
              <a:avLst/>
              <a:pathLst>
                <a:path w="70504" h="52252">
                  <a:moveTo>
                    <a:pt x="70504" y="9931"/>
                  </a:moveTo>
                  <a:lnTo>
                    <a:pt x="6908" y="52252"/>
                  </a:lnTo>
                  <a:lnTo>
                    <a:pt x="0" y="41774"/>
                  </a:lnTo>
                  <a:lnTo>
                    <a:pt x="6395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48" name="pg3347"/>
            <p:cNvSpPr/>
            <p:nvPr/>
          </p:nvSpPr>
          <p:spPr>
            <a:xfrm>
              <a:off x="1916518" y="4613538"/>
              <a:ext cx="70228" cy="52739"/>
            </a:xfrm>
            <a:custGeom>
              <a:avLst/>
              <a:pathLst>
                <a:path w="70228" h="52739">
                  <a:moveTo>
                    <a:pt x="70228" y="9874"/>
                  </a:moveTo>
                  <a:lnTo>
                    <a:pt x="6997" y="52739"/>
                  </a:lnTo>
                  <a:lnTo>
                    <a:pt x="0" y="42321"/>
                  </a:lnTo>
                  <a:lnTo>
                    <a:pt x="6359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49" name="pg3348"/>
            <p:cNvSpPr/>
            <p:nvPr/>
          </p:nvSpPr>
          <p:spPr>
            <a:xfrm>
              <a:off x="1923515" y="4623413"/>
              <a:ext cx="69947" cy="53222"/>
            </a:xfrm>
            <a:custGeom>
              <a:avLst/>
              <a:pathLst>
                <a:path w="69947" h="53222">
                  <a:moveTo>
                    <a:pt x="69947" y="9817"/>
                  </a:moveTo>
                  <a:lnTo>
                    <a:pt x="7086" y="53222"/>
                  </a:lnTo>
                  <a:lnTo>
                    <a:pt x="0" y="42864"/>
                  </a:lnTo>
                  <a:lnTo>
                    <a:pt x="6323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50" name="pg3349"/>
            <p:cNvSpPr/>
            <p:nvPr/>
          </p:nvSpPr>
          <p:spPr>
            <a:xfrm>
              <a:off x="1930602" y="4633230"/>
              <a:ext cx="69662" cy="53702"/>
            </a:xfrm>
            <a:custGeom>
              <a:avLst/>
              <a:pathLst>
                <a:path w="69662" h="53702">
                  <a:moveTo>
                    <a:pt x="69662" y="9759"/>
                  </a:moveTo>
                  <a:lnTo>
                    <a:pt x="7175" y="53702"/>
                  </a:lnTo>
                  <a:lnTo>
                    <a:pt x="0" y="43405"/>
                  </a:lnTo>
                  <a:lnTo>
                    <a:pt x="6286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51" name="pg3350"/>
            <p:cNvSpPr/>
            <p:nvPr/>
          </p:nvSpPr>
          <p:spPr>
            <a:xfrm>
              <a:off x="1937778" y="4642990"/>
              <a:ext cx="69371" cy="54177"/>
            </a:xfrm>
            <a:custGeom>
              <a:avLst/>
              <a:pathLst>
                <a:path w="69371" h="54177">
                  <a:moveTo>
                    <a:pt x="69371" y="9701"/>
                  </a:moveTo>
                  <a:lnTo>
                    <a:pt x="7263" y="54177"/>
                  </a:lnTo>
                  <a:lnTo>
                    <a:pt x="0" y="43942"/>
                  </a:lnTo>
                  <a:lnTo>
                    <a:pt x="6248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52" name="pg3351"/>
            <p:cNvSpPr/>
            <p:nvPr/>
          </p:nvSpPr>
          <p:spPr>
            <a:xfrm>
              <a:off x="1945041" y="4652691"/>
              <a:ext cx="69075" cy="54648"/>
            </a:xfrm>
            <a:custGeom>
              <a:avLst/>
              <a:pathLst>
                <a:path w="69075" h="54648">
                  <a:moveTo>
                    <a:pt x="69075" y="9641"/>
                  </a:moveTo>
                  <a:lnTo>
                    <a:pt x="7350" y="54648"/>
                  </a:lnTo>
                  <a:lnTo>
                    <a:pt x="0" y="44476"/>
                  </a:lnTo>
                  <a:lnTo>
                    <a:pt x="6210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53" name="pg3352"/>
            <p:cNvSpPr/>
            <p:nvPr/>
          </p:nvSpPr>
          <p:spPr>
            <a:xfrm>
              <a:off x="1952392" y="4662333"/>
              <a:ext cx="68773" cy="55116"/>
            </a:xfrm>
            <a:custGeom>
              <a:avLst/>
              <a:pathLst>
                <a:path w="68773" h="55116">
                  <a:moveTo>
                    <a:pt x="68773" y="9581"/>
                  </a:moveTo>
                  <a:lnTo>
                    <a:pt x="7437" y="55116"/>
                  </a:lnTo>
                  <a:lnTo>
                    <a:pt x="0" y="45007"/>
                  </a:lnTo>
                  <a:lnTo>
                    <a:pt x="6172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54" name="pg3353"/>
            <p:cNvSpPr/>
            <p:nvPr/>
          </p:nvSpPr>
          <p:spPr>
            <a:xfrm>
              <a:off x="1959830" y="4671915"/>
              <a:ext cx="68467" cy="55579"/>
            </a:xfrm>
            <a:custGeom>
              <a:avLst/>
              <a:pathLst>
                <a:path w="68467" h="55579">
                  <a:moveTo>
                    <a:pt x="68467" y="9520"/>
                  </a:moveTo>
                  <a:lnTo>
                    <a:pt x="7524" y="55579"/>
                  </a:lnTo>
                  <a:lnTo>
                    <a:pt x="0" y="45534"/>
                  </a:lnTo>
                  <a:lnTo>
                    <a:pt x="6133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55" name="pg3354"/>
            <p:cNvSpPr/>
            <p:nvPr/>
          </p:nvSpPr>
          <p:spPr>
            <a:xfrm>
              <a:off x="1967354" y="4681436"/>
              <a:ext cx="68156" cy="56038"/>
            </a:xfrm>
            <a:custGeom>
              <a:avLst/>
              <a:pathLst>
                <a:path w="68156" h="56038">
                  <a:moveTo>
                    <a:pt x="68156" y="9459"/>
                  </a:moveTo>
                  <a:lnTo>
                    <a:pt x="7610" y="56038"/>
                  </a:lnTo>
                  <a:lnTo>
                    <a:pt x="0" y="46058"/>
                  </a:lnTo>
                  <a:lnTo>
                    <a:pt x="6094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56" name="pg3355"/>
            <p:cNvSpPr/>
            <p:nvPr/>
          </p:nvSpPr>
          <p:spPr>
            <a:xfrm>
              <a:off x="1974964" y="4690895"/>
              <a:ext cx="67840" cy="56493"/>
            </a:xfrm>
            <a:custGeom>
              <a:avLst/>
              <a:pathLst>
                <a:path w="67840" h="56493">
                  <a:moveTo>
                    <a:pt x="67840" y="9397"/>
                  </a:moveTo>
                  <a:lnTo>
                    <a:pt x="7695" y="56493"/>
                  </a:lnTo>
                  <a:lnTo>
                    <a:pt x="0" y="46579"/>
                  </a:lnTo>
                  <a:lnTo>
                    <a:pt x="6054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57" name="pg3356"/>
            <p:cNvSpPr/>
            <p:nvPr/>
          </p:nvSpPr>
          <p:spPr>
            <a:xfrm>
              <a:off x="1982659" y="4700292"/>
              <a:ext cx="67519" cy="56944"/>
            </a:xfrm>
            <a:custGeom>
              <a:avLst/>
              <a:pathLst>
                <a:path w="67519" h="56944">
                  <a:moveTo>
                    <a:pt x="67519" y="9334"/>
                  </a:moveTo>
                  <a:lnTo>
                    <a:pt x="7779" y="56944"/>
                  </a:lnTo>
                  <a:lnTo>
                    <a:pt x="0" y="47096"/>
                  </a:lnTo>
                  <a:lnTo>
                    <a:pt x="6014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58" name="pg3357"/>
            <p:cNvSpPr/>
            <p:nvPr/>
          </p:nvSpPr>
          <p:spPr>
            <a:xfrm>
              <a:off x="1990439" y="4709627"/>
              <a:ext cx="67192" cy="57391"/>
            </a:xfrm>
            <a:custGeom>
              <a:avLst/>
              <a:pathLst>
                <a:path w="67192" h="57391">
                  <a:moveTo>
                    <a:pt x="67192" y="9270"/>
                  </a:moveTo>
                  <a:lnTo>
                    <a:pt x="7864" y="57391"/>
                  </a:lnTo>
                  <a:lnTo>
                    <a:pt x="0" y="47610"/>
                  </a:lnTo>
                  <a:lnTo>
                    <a:pt x="5973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59" name="pg3358"/>
            <p:cNvSpPr/>
            <p:nvPr/>
          </p:nvSpPr>
          <p:spPr>
            <a:xfrm>
              <a:off x="1998303" y="4718897"/>
              <a:ext cx="66861" cy="57834"/>
            </a:xfrm>
            <a:custGeom>
              <a:avLst/>
              <a:pathLst>
                <a:path w="66861" h="57834">
                  <a:moveTo>
                    <a:pt x="66861" y="9206"/>
                  </a:moveTo>
                  <a:lnTo>
                    <a:pt x="7947" y="57834"/>
                  </a:lnTo>
                  <a:lnTo>
                    <a:pt x="0" y="48120"/>
                  </a:lnTo>
                  <a:lnTo>
                    <a:pt x="5932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60" name="pg3359"/>
            <p:cNvSpPr/>
            <p:nvPr/>
          </p:nvSpPr>
          <p:spPr>
            <a:xfrm>
              <a:off x="2006251" y="4728104"/>
              <a:ext cx="66525" cy="58272"/>
            </a:xfrm>
            <a:custGeom>
              <a:avLst/>
              <a:pathLst>
                <a:path w="66525" h="58272">
                  <a:moveTo>
                    <a:pt x="66525" y="9141"/>
                  </a:moveTo>
                  <a:lnTo>
                    <a:pt x="8030" y="58272"/>
                  </a:lnTo>
                  <a:lnTo>
                    <a:pt x="0" y="48627"/>
                  </a:lnTo>
                  <a:lnTo>
                    <a:pt x="5891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61" name="pg3360"/>
            <p:cNvSpPr/>
            <p:nvPr/>
          </p:nvSpPr>
          <p:spPr>
            <a:xfrm>
              <a:off x="2014282" y="4737246"/>
              <a:ext cx="66184" cy="58706"/>
            </a:xfrm>
            <a:custGeom>
              <a:avLst/>
              <a:pathLst>
                <a:path w="66184" h="58706">
                  <a:moveTo>
                    <a:pt x="66184" y="9076"/>
                  </a:moveTo>
                  <a:lnTo>
                    <a:pt x="8113" y="58706"/>
                  </a:lnTo>
                  <a:lnTo>
                    <a:pt x="0" y="49130"/>
                  </a:lnTo>
                  <a:lnTo>
                    <a:pt x="5849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62" name="pg3361"/>
            <p:cNvSpPr/>
            <p:nvPr/>
          </p:nvSpPr>
          <p:spPr>
            <a:xfrm>
              <a:off x="2022395" y="4746322"/>
              <a:ext cx="65839" cy="59136"/>
            </a:xfrm>
            <a:custGeom>
              <a:avLst/>
              <a:pathLst>
                <a:path w="65839" h="59136">
                  <a:moveTo>
                    <a:pt x="65839" y="9009"/>
                  </a:moveTo>
                  <a:lnTo>
                    <a:pt x="8194" y="59136"/>
                  </a:lnTo>
                  <a:lnTo>
                    <a:pt x="0" y="49630"/>
                  </a:lnTo>
                  <a:lnTo>
                    <a:pt x="5807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63" name="pg3362"/>
            <p:cNvSpPr/>
            <p:nvPr/>
          </p:nvSpPr>
          <p:spPr>
            <a:xfrm>
              <a:off x="2030589" y="4755332"/>
              <a:ext cx="65488" cy="59561"/>
            </a:xfrm>
            <a:custGeom>
              <a:avLst/>
              <a:pathLst>
                <a:path w="65488" h="59561">
                  <a:moveTo>
                    <a:pt x="65488" y="8942"/>
                  </a:moveTo>
                  <a:lnTo>
                    <a:pt x="8275" y="59561"/>
                  </a:lnTo>
                  <a:lnTo>
                    <a:pt x="0" y="50126"/>
                  </a:lnTo>
                  <a:lnTo>
                    <a:pt x="5764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64" name="pg3363"/>
            <p:cNvSpPr/>
            <p:nvPr/>
          </p:nvSpPr>
          <p:spPr>
            <a:xfrm>
              <a:off x="2038865" y="4764275"/>
              <a:ext cx="65133" cy="59982"/>
            </a:xfrm>
            <a:custGeom>
              <a:avLst/>
              <a:pathLst>
                <a:path w="65133" h="59982">
                  <a:moveTo>
                    <a:pt x="65133" y="8875"/>
                  </a:moveTo>
                  <a:lnTo>
                    <a:pt x="8356" y="59982"/>
                  </a:lnTo>
                  <a:lnTo>
                    <a:pt x="0" y="50618"/>
                  </a:lnTo>
                  <a:lnTo>
                    <a:pt x="5721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65" name="pg3364"/>
            <p:cNvSpPr/>
            <p:nvPr/>
          </p:nvSpPr>
          <p:spPr>
            <a:xfrm>
              <a:off x="2047222" y="4773150"/>
              <a:ext cx="64772" cy="60399"/>
            </a:xfrm>
            <a:custGeom>
              <a:avLst/>
              <a:pathLst>
                <a:path w="64772" h="60399">
                  <a:moveTo>
                    <a:pt x="64772" y="8807"/>
                  </a:moveTo>
                  <a:lnTo>
                    <a:pt x="8436" y="60399"/>
                  </a:lnTo>
                  <a:lnTo>
                    <a:pt x="0" y="51107"/>
                  </a:lnTo>
                  <a:lnTo>
                    <a:pt x="5677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66" name="pg3365"/>
            <p:cNvSpPr/>
            <p:nvPr/>
          </p:nvSpPr>
          <p:spPr>
            <a:xfrm>
              <a:off x="2055658" y="4781957"/>
              <a:ext cx="64407" cy="60811"/>
            </a:xfrm>
            <a:custGeom>
              <a:avLst/>
              <a:pathLst>
                <a:path w="64407" h="60811">
                  <a:moveTo>
                    <a:pt x="64407" y="8738"/>
                  </a:moveTo>
                  <a:lnTo>
                    <a:pt x="8515" y="60811"/>
                  </a:lnTo>
                  <a:lnTo>
                    <a:pt x="0" y="51591"/>
                  </a:lnTo>
                  <a:lnTo>
                    <a:pt x="5633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67" name="pg3366"/>
            <p:cNvSpPr/>
            <p:nvPr/>
          </p:nvSpPr>
          <p:spPr>
            <a:xfrm>
              <a:off x="2064174" y="4790696"/>
              <a:ext cx="64038" cy="61218"/>
            </a:xfrm>
            <a:custGeom>
              <a:avLst/>
              <a:pathLst>
                <a:path w="64038" h="61218">
                  <a:moveTo>
                    <a:pt x="64038" y="8668"/>
                  </a:moveTo>
                  <a:lnTo>
                    <a:pt x="8594" y="61218"/>
                  </a:lnTo>
                  <a:lnTo>
                    <a:pt x="0" y="52073"/>
                  </a:lnTo>
                  <a:lnTo>
                    <a:pt x="5589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68" name="pg3367"/>
            <p:cNvSpPr/>
            <p:nvPr/>
          </p:nvSpPr>
          <p:spPr>
            <a:xfrm>
              <a:off x="2072769" y="4799364"/>
              <a:ext cx="63663" cy="61622"/>
            </a:xfrm>
            <a:custGeom>
              <a:avLst/>
              <a:pathLst>
                <a:path w="63663" h="61622">
                  <a:moveTo>
                    <a:pt x="63663" y="8598"/>
                  </a:moveTo>
                  <a:lnTo>
                    <a:pt x="8672" y="61622"/>
                  </a:lnTo>
                  <a:lnTo>
                    <a:pt x="0" y="52550"/>
                  </a:lnTo>
                  <a:lnTo>
                    <a:pt x="5544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69" name="pg3368"/>
            <p:cNvSpPr/>
            <p:nvPr/>
          </p:nvSpPr>
          <p:spPr>
            <a:xfrm>
              <a:off x="2081441" y="4807963"/>
              <a:ext cx="63284" cy="62020"/>
            </a:xfrm>
            <a:custGeom>
              <a:avLst/>
              <a:pathLst>
                <a:path w="63284" h="62020">
                  <a:moveTo>
                    <a:pt x="63284" y="8527"/>
                  </a:moveTo>
                  <a:lnTo>
                    <a:pt x="8750" y="62020"/>
                  </a:lnTo>
                  <a:lnTo>
                    <a:pt x="0" y="53023"/>
                  </a:lnTo>
                  <a:lnTo>
                    <a:pt x="5499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70" name="pg3369"/>
            <p:cNvSpPr/>
            <p:nvPr/>
          </p:nvSpPr>
          <p:spPr>
            <a:xfrm>
              <a:off x="2090191" y="4816491"/>
              <a:ext cx="62901" cy="62414"/>
            </a:xfrm>
            <a:custGeom>
              <a:avLst/>
              <a:pathLst>
                <a:path w="62901" h="62414">
                  <a:moveTo>
                    <a:pt x="62901" y="8456"/>
                  </a:moveTo>
                  <a:lnTo>
                    <a:pt x="8826" y="62414"/>
                  </a:lnTo>
                  <a:lnTo>
                    <a:pt x="0" y="53492"/>
                  </a:lnTo>
                  <a:lnTo>
                    <a:pt x="5453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71" name="pg3370"/>
            <p:cNvSpPr/>
            <p:nvPr/>
          </p:nvSpPr>
          <p:spPr>
            <a:xfrm>
              <a:off x="2099018" y="4824947"/>
              <a:ext cx="62512" cy="62804"/>
            </a:xfrm>
            <a:custGeom>
              <a:avLst/>
              <a:pathLst>
                <a:path w="62512" h="62804">
                  <a:moveTo>
                    <a:pt x="62512" y="8384"/>
                  </a:moveTo>
                  <a:lnTo>
                    <a:pt x="8903" y="62804"/>
                  </a:lnTo>
                  <a:lnTo>
                    <a:pt x="0" y="53958"/>
                  </a:lnTo>
                  <a:lnTo>
                    <a:pt x="5407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72" name="pg3371"/>
            <p:cNvSpPr/>
            <p:nvPr/>
          </p:nvSpPr>
          <p:spPr>
            <a:xfrm>
              <a:off x="2107921" y="4833332"/>
              <a:ext cx="62119" cy="63189"/>
            </a:xfrm>
            <a:custGeom>
              <a:avLst/>
              <a:pathLst>
                <a:path w="62119" h="63189">
                  <a:moveTo>
                    <a:pt x="62119" y="8311"/>
                  </a:moveTo>
                  <a:lnTo>
                    <a:pt x="8978" y="63189"/>
                  </a:lnTo>
                  <a:lnTo>
                    <a:pt x="0" y="54419"/>
                  </a:lnTo>
                  <a:lnTo>
                    <a:pt x="5360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73" name="pg3372"/>
            <p:cNvSpPr/>
            <p:nvPr/>
          </p:nvSpPr>
          <p:spPr>
            <a:xfrm>
              <a:off x="2116900" y="4841644"/>
              <a:ext cx="61722" cy="63569"/>
            </a:xfrm>
            <a:custGeom>
              <a:avLst/>
              <a:pathLst>
                <a:path w="61722" h="63569">
                  <a:moveTo>
                    <a:pt x="61722" y="8238"/>
                  </a:moveTo>
                  <a:lnTo>
                    <a:pt x="9053" y="63569"/>
                  </a:lnTo>
                  <a:lnTo>
                    <a:pt x="0" y="54877"/>
                  </a:lnTo>
                  <a:lnTo>
                    <a:pt x="5314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74" name="pg3373"/>
            <p:cNvSpPr/>
            <p:nvPr/>
          </p:nvSpPr>
          <p:spPr>
            <a:xfrm>
              <a:off x="2125953" y="4849882"/>
              <a:ext cx="61320" cy="63945"/>
            </a:xfrm>
            <a:custGeom>
              <a:avLst/>
              <a:pathLst>
                <a:path w="61320" h="63945">
                  <a:moveTo>
                    <a:pt x="61320" y="8164"/>
                  </a:moveTo>
                  <a:lnTo>
                    <a:pt x="9127" y="63945"/>
                  </a:lnTo>
                  <a:lnTo>
                    <a:pt x="0" y="55330"/>
                  </a:lnTo>
                  <a:lnTo>
                    <a:pt x="5266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75" name="pg3374"/>
            <p:cNvSpPr/>
            <p:nvPr/>
          </p:nvSpPr>
          <p:spPr>
            <a:xfrm>
              <a:off x="2135081" y="4858047"/>
              <a:ext cx="60913" cy="64315"/>
            </a:xfrm>
            <a:custGeom>
              <a:avLst/>
              <a:pathLst>
                <a:path w="60913" h="64315">
                  <a:moveTo>
                    <a:pt x="60913" y="8090"/>
                  </a:moveTo>
                  <a:lnTo>
                    <a:pt x="9201" y="64315"/>
                  </a:lnTo>
                  <a:lnTo>
                    <a:pt x="0" y="55780"/>
                  </a:lnTo>
                  <a:lnTo>
                    <a:pt x="5219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76" name="pg3375"/>
            <p:cNvSpPr/>
            <p:nvPr/>
          </p:nvSpPr>
          <p:spPr>
            <a:xfrm>
              <a:off x="2144282" y="4866137"/>
              <a:ext cx="60502" cy="64682"/>
            </a:xfrm>
            <a:custGeom>
              <a:avLst/>
              <a:pathLst>
                <a:path w="60502" h="64682">
                  <a:moveTo>
                    <a:pt x="60502" y="8015"/>
                  </a:moveTo>
                  <a:lnTo>
                    <a:pt x="9273" y="64682"/>
                  </a:lnTo>
                  <a:lnTo>
                    <a:pt x="0" y="56225"/>
                  </a:lnTo>
                  <a:lnTo>
                    <a:pt x="5171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77" name="pg3376"/>
            <p:cNvSpPr/>
            <p:nvPr/>
          </p:nvSpPr>
          <p:spPr>
            <a:xfrm>
              <a:off x="2153556" y="4874152"/>
              <a:ext cx="60087" cy="65043"/>
            </a:xfrm>
            <a:custGeom>
              <a:avLst/>
              <a:pathLst>
                <a:path w="60087" h="65043">
                  <a:moveTo>
                    <a:pt x="60087" y="7939"/>
                  </a:moveTo>
                  <a:lnTo>
                    <a:pt x="9346" y="65043"/>
                  </a:lnTo>
                  <a:lnTo>
                    <a:pt x="0" y="56666"/>
                  </a:lnTo>
                  <a:lnTo>
                    <a:pt x="5122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78" name="pg3377"/>
            <p:cNvSpPr/>
            <p:nvPr/>
          </p:nvSpPr>
          <p:spPr>
            <a:xfrm>
              <a:off x="2162902" y="4882092"/>
              <a:ext cx="59667" cy="65400"/>
            </a:xfrm>
            <a:custGeom>
              <a:avLst/>
              <a:pathLst>
                <a:path w="59667" h="65400">
                  <a:moveTo>
                    <a:pt x="59667" y="7863"/>
                  </a:moveTo>
                  <a:lnTo>
                    <a:pt x="9417" y="65400"/>
                  </a:lnTo>
                  <a:lnTo>
                    <a:pt x="0" y="57103"/>
                  </a:lnTo>
                  <a:lnTo>
                    <a:pt x="5074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79" name="pg3378"/>
            <p:cNvSpPr/>
            <p:nvPr/>
          </p:nvSpPr>
          <p:spPr>
            <a:xfrm>
              <a:off x="2172319" y="4889955"/>
              <a:ext cx="59242" cy="65751"/>
            </a:xfrm>
            <a:custGeom>
              <a:avLst/>
              <a:pathLst>
                <a:path w="59242" h="65751">
                  <a:moveTo>
                    <a:pt x="59242" y="7786"/>
                  </a:moveTo>
                  <a:lnTo>
                    <a:pt x="9488" y="65751"/>
                  </a:lnTo>
                  <a:lnTo>
                    <a:pt x="0" y="57536"/>
                  </a:lnTo>
                  <a:lnTo>
                    <a:pt x="5024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80" name="pg3379"/>
            <p:cNvSpPr/>
            <p:nvPr/>
          </p:nvSpPr>
          <p:spPr>
            <a:xfrm>
              <a:off x="2181807" y="4897742"/>
              <a:ext cx="58814" cy="66098"/>
            </a:xfrm>
            <a:custGeom>
              <a:avLst/>
              <a:pathLst>
                <a:path w="58814" h="66098">
                  <a:moveTo>
                    <a:pt x="58814" y="7709"/>
                  </a:moveTo>
                  <a:lnTo>
                    <a:pt x="9558" y="66098"/>
                  </a:lnTo>
                  <a:lnTo>
                    <a:pt x="0" y="57965"/>
                  </a:lnTo>
                  <a:lnTo>
                    <a:pt x="4975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81" name="pg3380"/>
            <p:cNvSpPr/>
            <p:nvPr/>
          </p:nvSpPr>
          <p:spPr>
            <a:xfrm>
              <a:off x="2191366" y="4905451"/>
              <a:ext cx="58381" cy="66441"/>
            </a:xfrm>
            <a:custGeom>
              <a:avLst/>
              <a:pathLst>
                <a:path w="58381" h="66441">
                  <a:moveTo>
                    <a:pt x="58381" y="7631"/>
                  </a:moveTo>
                  <a:lnTo>
                    <a:pt x="9627" y="66441"/>
                  </a:lnTo>
                  <a:lnTo>
                    <a:pt x="0" y="58389"/>
                  </a:lnTo>
                  <a:lnTo>
                    <a:pt x="4925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82" name="pg3381"/>
            <p:cNvSpPr/>
            <p:nvPr/>
          </p:nvSpPr>
          <p:spPr>
            <a:xfrm>
              <a:off x="2200993" y="4913082"/>
              <a:ext cx="57944" cy="66778"/>
            </a:xfrm>
            <a:custGeom>
              <a:avLst/>
              <a:pathLst>
                <a:path w="57944" h="66778">
                  <a:moveTo>
                    <a:pt x="57944" y="7552"/>
                  </a:moveTo>
                  <a:lnTo>
                    <a:pt x="9696" y="66778"/>
                  </a:lnTo>
                  <a:lnTo>
                    <a:pt x="0" y="58809"/>
                  </a:lnTo>
                  <a:lnTo>
                    <a:pt x="4875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83" name="pg3382"/>
            <p:cNvSpPr/>
            <p:nvPr/>
          </p:nvSpPr>
          <p:spPr>
            <a:xfrm>
              <a:off x="2210690" y="4920635"/>
              <a:ext cx="57502" cy="67110"/>
            </a:xfrm>
            <a:custGeom>
              <a:avLst/>
              <a:pathLst>
                <a:path w="57502" h="67110">
                  <a:moveTo>
                    <a:pt x="57502" y="7473"/>
                  </a:moveTo>
                  <a:lnTo>
                    <a:pt x="9764" y="67110"/>
                  </a:lnTo>
                  <a:lnTo>
                    <a:pt x="0" y="59225"/>
                  </a:lnTo>
                  <a:lnTo>
                    <a:pt x="4824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84" name="pg3383"/>
            <p:cNvSpPr/>
            <p:nvPr/>
          </p:nvSpPr>
          <p:spPr>
            <a:xfrm>
              <a:off x="2220454" y="4928108"/>
              <a:ext cx="57056" cy="67438"/>
            </a:xfrm>
            <a:custGeom>
              <a:avLst/>
              <a:pathLst>
                <a:path w="57056" h="67438">
                  <a:moveTo>
                    <a:pt x="57056" y="7394"/>
                  </a:moveTo>
                  <a:lnTo>
                    <a:pt x="9831" y="67438"/>
                  </a:lnTo>
                  <a:lnTo>
                    <a:pt x="0" y="59637"/>
                  </a:lnTo>
                  <a:lnTo>
                    <a:pt x="4773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85" name="pg3384"/>
            <p:cNvSpPr/>
            <p:nvPr/>
          </p:nvSpPr>
          <p:spPr>
            <a:xfrm>
              <a:off x="2230286" y="4935502"/>
              <a:ext cx="56607" cy="67760"/>
            </a:xfrm>
            <a:custGeom>
              <a:avLst/>
              <a:pathLst>
                <a:path w="56607" h="67760">
                  <a:moveTo>
                    <a:pt x="56607" y="7313"/>
                  </a:moveTo>
                  <a:lnTo>
                    <a:pt x="9898" y="67760"/>
                  </a:lnTo>
                  <a:lnTo>
                    <a:pt x="0" y="60044"/>
                  </a:lnTo>
                  <a:lnTo>
                    <a:pt x="4722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86" name="pg3385"/>
            <p:cNvSpPr/>
            <p:nvPr/>
          </p:nvSpPr>
          <p:spPr>
            <a:xfrm>
              <a:off x="2240184" y="4942816"/>
              <a:ext cx="56152" cy="68077"/>
            </a:xfrm>
            <a:custGeom>
              <a:avLst/>
              <a:pathLst>
                <a:path w="56152" h="68077">
                  <a:moveTo>
                    <a:pt x="56152" y="7233"/>
                  </a:moveTo>
                  <a:lnTo>
                    <a:pt x="9963" y="68077"/>
                  </a:lnTo>
                  <a:lnTo>
                    <a:pt x="0" y="60446"/>
                  </a:lnTo>
                  <a:lnTo>
                    <a:pt x="4670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87" name="pg3386"/>
            <p:cNvSpPr/>
            <p:nvPr/>
          </p:nvSpPr>
          <p:spPr>
            <a:xfrm>
              <a:off x="2250147" y="4950050"/>
              <a:ext cx="55694" cy="68390"/>
            </a:xfrm>
            <a:custGeom>
              <a:avLst/>
              <a:pathLst>
                <a:path w="55694" h="68390">
                  <a:moveTo>
                    <a:pt x="55694" y="7151"/>
                  </a:moveTo>
                  <a:lnTo>
                    <a:pt x="10028" y="68390"/>
                  </a:lnTo>
                  <a:lnTo>
                    <a:pt x="0" y="60844"/>
                  </a:lnTo>
                  <a:lnTo>
                    <a:pt x="4618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88" name="pg3387"/>
            <p:cNvSpPr/>
            <p:nvPr/>
          </p:nvSpPr>
          <p:spPr>
            <a:xfrm>
              <a:off x="2260176" y="4957202"/>
              <a:ext cx="55232" cy="68697"/>
            </a:xfrm>
            <a:custGeom>
              <a:avLst/>
              <a:pathLst>
                <a:path w="55232" h="68697">
                  <a:moveTo>
                    <a:pt x="55232" y="7070"/>
                  </a:moveTo>
                  <a:lnTo>
                    <a:pt x="10093" y="68697"/>
                  </a:lnTo>
                  <a:lnTo>
                    <a:pt x="0" y="61238"/>
                  </a:lnTo>
                  <a:lnTo>
                    <a:pt x="4566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89" name="pg3388"/>
            <p:cNvSpPr/>
            <p:nvPr/>
          </p:nvSpPr>
          <p:spPr>
            <a:xfrm>
              <a:off x="2270269" y="4964272"/>
              <a:ext cx="54766" cy="69000"/>
            </a:xfrm>
            <a:custGeom>
              <a:avLst/>
              <a:pathLst>
                <a:path w="54766" h="69000">
                  <a:moveTo>
                    <a:pt x="54766" y="6987"/>
                  </a:moveTo>
                  <a:lnTo>
                    <a:pt x="10156" y="69000"/>
                  </a:lnTo>
                  <a:lnTo>
                    <a:pt x="0" y="61627"/>
                  </a:lnTo>
                  <a:lnTo>
                    <a:pt x="4513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90" name="pg3389"/>
            <p:cNvSpPr/>
            <p:nvPr/>
          </p:nvSpPr>
          <p:spPr>
            <a:xfrm>
              <a:off x="2280426" y="4971260"/>
              <a:ext cx="54295" cy="69297"/>
            </a:xfrm>
            <a:custGeom>
              <a:avLst/>
              <a:pathLst>
                <a:path w="54295" h="69297">
                  <a:moveTo>
                    <a:pt x="54295" y="6905"/>
                  </a:moveTo>
                  <a:lnTo>
                    <a:pt x="10219" y="69297"/>
                  </a:lnTo>
                  <a:lnTo>
                    <a:pt x="0" y="62012"/>
                  </a:lnTo>
                  <a:lnTo>
                    <a:pt x="4460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91" name="pg3390"/>
            <p:cNvSpPr/>
            <p:nvPr/>
          </p:nvSpPr>
          <p:spPr>
            <a:xfrm>
              <a:off x="2290646" y="4978165"/>
              <a:ext cx="53821" cy="69589"/>
            </a:xfrm>
            <a:custGeom>
              <a:avLst/>
              <a:pathLst>
                <a:path w="53821" h="69589">
                  <a:moveTo>
                    <a:pt x="53821" y="6821"/>
                  </a:moveTo>
                  <a:lnTo>
                    <a:pt x="10281" y="69589"/>
                  </a:lnTo>
                  <a:lnTo>
                    <a:pt x="0" y="62392"/>
                  </a:lnTo>
                  <a:lnTo>
                    <a:pt x="4407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92" name="pg3391"/>
            <p:cNvSpPr/>
            <p:nvPr/>
          </p:nvSpPr>
          <p:spPr>
            <a:xfrm>
              <a:off x="2300927" y="4984987"/>
              <a:ext cx="53343" cy="69876"/>
            </a:xfrm>
            <a:custGeom>
              <a:avLst/>
              <a:pathLst>
                <a:path w="53343" h="69876">
                  <a:moveTo>
                    <a:pt x="53343" y="6738"/>
                  </a:moveTo>
                  <a:lnTo>
                    <a:pt x="10342" y="69876"/>
                  </a:lnTo>
                  <a:lnTo>
                    <a:pt x="0" y="62767"/>
                  </a:lnTo>
                  <a:lnTo>
                    <a:pt x="4353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93" name="pg3392"/>
            <p:cNvSpPr/>
            <p:nvPr/>
          </p:nvSpPr>
          <p:spPr>
            <a:xfrm>
              <a:off x="2311270" y="4991725"/>
              <a:ext cx="52860" cy="70158"/>
            </a:xfrm>
            <a:custGeom>
              <a:avLst/>
              <a:pathLst>
                <a:path w="52860" h="70158">
                  <a:moveTo>
                    <a:pt x="52860" y="6653"/>
                  </a:moveTo>
                  <a:lnTo>
                    <a:pt x="10403" y="70158"/>
                  </a:lnTo>
                  <a:lnTo>
                    <a:pt x="0" y="63138"/>
                  </a:lnTo>
                  <a:lnTo>
                    <a:pt x="4300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94" name="pg3393"/>
            <p:cNvSpPr/>
            <p:nvPr/>
          </p:nvSpPr>
          <p:spPr>
            <a:xfrm>
              <a:off x="2321674" y="4998379"/>
              <a:ext cx="52374" cy="70435"/>
            </a:xfrm>
            <a:custGeom>
              <a:avLst/>
              <a:pathLst>
                <a:path w="52374" h="70435">
                  <a:moveTo>
                    <a:pt x="52374" y="6569"/>
                  </a:moveTo>
                  <a:lnTo>
                    <a:pt x="10463" y="70435"/>
                  </a:lnTo>
                  <a:lnTo>
                    <a:pt x="0" y="63505"/>
                  </a:lnTo>
                  <a:lnTo>
                    <a:pt x="4245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95" name="pg3394"/>
            <p:cNvSpPr/>
            <p:nvPr/>
          </p:nvSpPr>
          <p:spPr>
            <a:xfrm>
              <a:off x="2332137" y="5004948"/>
              <a:ext cx="51884" cy="70707"/>
            </a:xfrm>
            <a:custGeom>
              <a:avLst/>
              <a:pathLst>
                <a:path w="51884" h="70707">
                  <a:moveTo>
                    <a:pt x="51884" y="6483"/>
                  </a:moveTo>
                  <a:lnTo>
                    <a:pt x="10522" y="70707"/>
                  </a:lnTo>
                  <a:lnTo>
                    <a:pt x="0" y="63866"/>
                  </a:lnTo>
                  <a:lnTo>
                    <a:pt x="4191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96" name="pg3395"/>
            <p:cNvSpPr/>
            <p:nvPr/>
          </p:nvSpPr>
          <p:spPr>
            <a:xfrm>
              <a:off x="2342659" y="5011432"/>
              <a:ext cx="51391" cy="70973"/>
            </a:xfrm>
            <a:custGeom>
              <a:avLst/>
              <a:pathLst>
                <a:path w="51391" h="70973">
                  <a:moveTo>
                    <a:pt x="51391" y="6398"/>
                  </a:moveTo>
                  <a:lnTo>
                    <a:pt x="10580" y="70973"/>
                  </a:lnTo>
                  <a:lnTo>
                    <a:pt x="0" y="64223"/>
                  </a:lnTo>
                  <a:lnTo>
                    <a:pt x="4136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97" name="pg3396"/>
            <p:cNvSpPr/>
            <p:nvPr/>
          </p:nvSpPr>
          <p:spPr>
            <a:xfrm>
              <a:off x="2353240" y="5017830"/>
              <a:ext cx="50893" cy="71235"/>
            </a:xfrm>
            <a:custGeom>
              <a:avLst/>
              <a:pathLst>
                <a:path w="50893" h="71235">
                  <a:moveTo>
                    <a:pt x="50893" y="6311"/>
                  </a:moveTo>
                  <a:lnTo>
                    <a:pt x="10638" y="71235"/>
                  </a:lnTo>
                  <a:lnTo>
                    <a:pt x="0" y="64575"/>
                  </a:lnTo>
                  <a:lnTo>
                    <a:pt x="4081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98" name="pg3397"/>
            <p:cNvSpPr/>
            <p:nvPr/>
          </p:nvSpPr>
          <p:spPr>
            <a:xfrm>
              <a:off x="2363878" y="5024142"/>
              <a:ext cx="50392" cy="71491"/>
            </a:xfrm>
            <a:custGeom>
              <a:avLst/>
              <a:pathLst>
                <a:path w="50392" h="71491">
                  <a:moveTo>
                    <a:pt x="50392" y="6225"/>
                  </a:moveTo>
                  <a:lnTo>
                    <a:pt x="10694" y="71491"/>
                  </a:lnTo>
                  <a:lnTo>
                    <a:pt x="0" y="64923"/>
                  </a:lnTo>
                  <a:lnTo>
                    <a:pt x="4025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99" name="pg3398"/>
            <p:cNvSpPr/>
            <p:nvPr/>
          </p:nvSpPr>
          <p:spPr>
            <a:xfrm>
              <a:off x="2374573" y="5030367"/>
              <a:ext cx="49887" cy="71741"/>
            </a:xfrm>
            <a:custGeom>
              <a:avLst/>
              <a:pathLst>
                <a:path w="49887" h="71741">
                  <a:moveTo>
                    <a:pt x="49887" y="6138"/>
                  </a:moveTo>
                  <a:lnTo>
                    <a:pt x="10750" y="71741"/>
                  </a:lnTo>
                  <a:lnTo>
                    <a:pt x="0" y="65265"/>
                  </a:lnTo>
                  <a:lnTo>
                    <a:pt x="3969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00" name="pg3399"/>
            <p:cNvSpPr/>
            <p:nvPr/>
          </p:nvSpPr>
          <p:spPr>
            <a:xfrm>
              <a:off x="2385323" y="5036505"/>
              <a:ext cx="49378" cy="71987"/>
            </a:xfrm>
            <a:custGeom>
              <a:avLst/>
              <a:pathLst>
                <a:path w="49378" h="71987">
                  <a:moveTo>
                    <a:pt x="49378" y="6050"/>
                  </a:moveTo>
                  <a:lnTo>
                    <a:pt x="10805" y="71987"/>
                  </a:lnTo>
                  <a:lnTo>
                    <a:pt x="0" y="65603"/>
                  </a:lnTo>
                  <a:lnTo>
                    <a:pt x="3913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01" name="pg3400"/>
            <p:cNvSpPr/>
            <p:nvPr/>
          </p:nvSpPr>
          <p:spPr>
            <a:xfrm>
              <a:off x="2396129" y="5042556"/>
              <a:ext cx="48866" cy="72227"/>
            </a:xfrm>
            <a:custGeom>
              <a:avLst/>
              <a:pathLst>
                <a:path w="48866" h="72227">
                  <a:moveTo>
                    <a:pt x="48866" y="5962"/>
                  </a:moveTo>
                  <a:lnTo>
                    <a:pt x="10860" y="72227"/>
                  </a:lnTo>
                  <a:lnTo>
                    <a:pt x="0" y="65936"/>
                  </a:lnTo>
                  <a:lnTo>
                    <a:pt x="3857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02" name="pg3401"/>
            <p:cNvSpPr/>
            <p:nvPr/>
          </p:nvSpPr>
          <p:spPr>
            <a:xfrm>
              <a:off x="2406989" y="5048519"/>
              <a:ext cx="48350" cy="72462"/>
            </a:xfrm>
            <a:custGeom>
              <a:avLst/>
              <a:pathLst>
                <a:path w="48350" h="72462">
                  <a:moveTo>
                    <a:pt x="48350" y="5874"/>
                  </a:moveTo>
                  <a:lnTo>
                    <a:pt x="10913" y="72462"/>
                  </a:lnTo>
                  <a:lnTo>
                    <a:pt x="0" y="66265"/>
                  </a:lnTo>
                  <a:lnTo>
                    <a:pt x="3800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03" name="pg3402"/>
            <p:cNvSpPr/>
            <p:nvPr/>
          </p:nvSpPr>
          <p:spPr>
            <a:xfrm>
              <a:off x="2417903" y="5054393"/>
              <a:ext cx="47830" cy="72692"/>
            </a:xfrm>
            <a:custGeom>
              <a:avLst/>
              <a:pathLst>
                <a:path w="47830" h="72692">
                  <a:moveTo>
                    <a:pt x="47830" y="5785"/>
                  </a:moveTo>
                  <a:lnTo>
                    <a:pt x="10966" y="72692"/>
                  </a:lnTo>
                  <a:lnTo>
                    <a:pt x="0" y="66588"/>
                  </a:lnTo>
                  <a:lnTo>
                    <a:pt x="3743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04" name="pg3403"/>
            <p:cNvSpPr/>
            <p:nvPr/>
          </p:nvSpPr>
          <p:spPr>
            <a:xfrm>
              <a:off x="2428869" y="5060178"/>
              <a:ext cx="47307" cy="72916"/>
            </a:xfrm>
            <a:custGeom>
              <a:avLst/>
              <a:pathLst>
                <a:path w="47307" h="72916">
                  <a:moveTo>
                    <a:pt x="47307" y="5695"/>
                  </a:moveTo>
                  <a:lnTo>
                    <a:pt x="11018" y="72916"/>
                  </a:lnTo>
                  <a:lnTo>
                    <a:pt x="0" y="66906"/>
                  </a:lnTo>
                  <a:lnTo>
                    <a:pt x="3686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05" name="pg3404"/>
            <p:cNvSpPr/>
            <p:nvPr/>
          </p:nvSpPr>
          <p:spPr>
            <a:xfrm>
              <a:off x="2439887" y="5065874"/>
              <a:ext cx="46781" cy="73135"/>
            </a:xfrm>
            <a:custGeom>
              <a:avLst/>
              <a:pathLst>
                <a:path w="46781" h="73135">
                  <a:moveTo>
                    <a:pt x="46781" y="5606"/>
                  </a:moveTo>
                  <a:lnTo>
                    <a:pt x="11069" y="73135"/>
                  </a:lnTo>
                  <a:lnTo>
                    <a:pt x="0" y="67220"/>
                  </a:lnTo>
                  <a:lnTo>
                    <a:pt x="3628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06" name="pg3405"/>
            <p:cNvSpPr/>
            <p:nvPr/>
          </p:nvSpPr>
          <p:spPr>
            <a:xfrm>
              <a:off x="2450957" y="5071480"/>
              <a:ext cx="46251" cy="73348"/>
            </a:xfrm>
            <a:custGeom>
              <a:avLst/>
              <a:pathLst>
                <a:path w="46251" h="73348">
                  <a:moveTo>
                    <a:pt x="46251" y="5516"/>
                  </a:moveTo>
                  <a:lnTo>
                    <a:pt x="11119" y="73348"/>
                  </a:lnTo>
                  <a:lnTo>
                    <a:pt x="0" y="67529"/>
                  </a:lnTo>
                  <a:lnTo>
                    <a:pt x="3571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07" name="pg3406"/>
            <p:cNvSpPr/>
            <p:nvPr/>
          </p:nvSpPr>
          <p:spPr>
            <a:xfrm>
              <a:off x="2462076" y="5076996"/>
              <a:ext cx="45718" cy="73556"/>
            </a:xfrm>
            <a:custGeom>
              <a:avLst/>
              <a:pathLst>
                <a:path w="45718" h="73556">
                  <a:moveTo>
                    <a:pt x="45718" y="5425"/>
                  </a:moveTo>
                  <a:lnTo>
                    <a:pt x="11169" y="73556"/>
                  </a:lnTo>
                  <a:lnTo>
                    <a:pt x="0" y="67832"/>
                  </a:lnTo>
                  <a:lnTo>
                    <a:pt x="3513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08" name="pg3407"/>
            <p:cNvSpPr/>
            <p:nvPr/>
          </p:nvSpPr>
          <p:spPr>
            <a:xfrm>
              <a:off x="2473245" y="5082421"/>
              <a:ext cx="45181" cy="73759"/>
            </a:xfrm>
            <a:custGeom>
              <a:avLst/>
              <a:pathLst>
                <a:path w="45181" h="73759">
                  <a:moveTo>
                    <a:pt x="45181" y="5334"/>
                  </a:moveTo>
                  <a:lnTo>
                    <a:pt x="11217" y="73759"/>
                  </a:lnTo>
                  <a:lnTo>
                    <a:pt x="0" y="68131"/>
                  </a:lnTo>
                  <a:lnTo>
                    <a:pt x="3454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09" name="pg3408"/>
            <p:cNvSpPr/>
            <p:nvPr/>
          </p:nvSpPr>
          <p:spPr>
            <a:xfrm>
              <a:off x="2484463" y="5087756"/>
              <a:ext cx="44641" cy="73956"/>
            </a:xfrm>
            <a:custGeom>
              <a:avLst/>
              <a:pathLst>
                <a:path w="44641" h="73956">
                  <a:moveTo>
                    <a:pt x="44641" y="5243"/>
                  </a:moveTo>
                  <a:lnTo>
                    <a:pt x="11265" y="73956"/>
                  </a:lnTo>
                  <a:lnTo>
                    <a:pt x="0" y="68424"/>
                  </a:lnTo>
                  <a:lnTo>
                    <a:pt x="3396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10" name="pg3409"/>
            <p:cNvSpPr/>
            <p:nvPr/>
          </p:nvSpPr>
          <p:spPr>
            <a:xfrm>
              <a:off x="2495729" y="5092999"/>
              <a:ext cx="44098" cy="74148"/>
            </a:xfrm>
            <a:custGeom>
              <a:avLst/>
              <a:pathLst>
                <a:path w="44098" h="74148">
                  <a:moveTo>
                    <a:pt x="44098" y="5151"/>
                  </a:moveTo>
                  <a:lnTo>
                    <a:pt x="11312" y="74148"/>
                  </a:lnTo>
                  <a:lnTo>
                    <a:pt x="0" y="68713"/>
                  </a:lnTo>
                  <a:lnTo>
                    <a:pt x="3337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11" name="pg3410"/>
            <p:cNvSpPr/>
            <p:nvPr/>
          </p:nvSpPr>
          <p:spPr>
            <a:xfrm>
              <a:off x="2507041" y="5098151"/>
              <a:ext cx="43552" cy="74335"/>
            </a:xfrm>
            <a:custGeom>
              <a:avLst/>
              <a:pathLst>
                <a:path w="43552" h="74335">
                  <a:moveTo>
                    <a:pt x="43552" y="5059"/>
                  </a:moveTo>
                  <a:lnTo>
                    <a:pt x="11358" y="74335"/>
                  </a:lnTo>
                  <a:lnTo>
                    <a:pt x="0" y="68997"/>
                  </a:lnTo>
                  <a:lnTo>
                    <a:pt x="3278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12" name="pg3411"/>
            <p:cNvSpPr/>
            <p:nvPr/>
          </p:nvSpPr>
          <p:spPr>
            <a:xfrm>
              <a:off x="2518400" y="5103210"/>
              <a:ext cx="43002" cy="74515"/>
            </a:xfrm>
            <a:custGeom>
              <a:avLst/>
              <a:pathLst>
                <a:path w="43002" h="74515">
                  <a:moveTo>
                    <a:pt x="43002" y="4966"/>
                  </a:moveTo>
                  <a:lnTo>
                    <a:pt x="11404" y="74515"/>
                  </a:lnTo>
                  <a:lnTo>
                    <a:pt x="0" y="69275"/>
                  </a:lnTo>
                  <a:lnTo>
                    <a:pt x="3219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13" name="pg3412"/>
            <p:cNvSpPr/>
            <p:nvPr/>
          </p:nvSpPr>
          <p:spPr>
            <a:xfrm>
              <a:off x="2529804" y="5108177"/>
              <a:ext cx="42449" cy="74691"/>
            </a:xfrm>
            <a:custGeom>
              <a:avLst/>
              <a:pathLst>
                <a:path w="42449" h="74691">
                  <a:moveTo>
                    <a:pt x="42449" y="4874"/>
                  </a:moveTo>
                  <a:lnTo>
                    <a:pt x="11448" y="74691"/>
                  </a:lnTo>
                  <a:lnTo>
                    <a:pt x="0" y="69549"/>
                  </a:lnTo>
                  <a:lnTo>
                    <a:pt x="3159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14" name="pg3413"/>
            <p:cNvSpPr/>
            <p:nvPr/>
          </p:nvSpPr>
          <p:spPr>
            <a:xfrm>
              <a:off x="2541253" y="5113051"/>
              <a:ext cx="41893" cy="74861"/>
            </a:xfrm>
            <a:custGeom>
              <a:avLst/>
              <a:pathLst>
                <a:path w="41893" h="74861">
                  <a:moveTo>
                    <a:pt x="41893" y="4780"/>
                  </a:moveTo>
                  <a:lnTo>
                    <a:pt x="11492" y="74861"/>
                  </a:lnTo>
                  <a:lnTo>
                    <a:pt x="0" y="69817"/>
                  </a:lnTo>
                  <a:lnTo>
                    <a:pt x="3100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15" name="pg3414"/>
            <p:cNvSpPr/>
            <p:nvPr/>
          </p:nvSpPr>
          <p:spPr>
            <a:xfrm>
              <a:off x="2552745" y="5117832"/>
              <a:ext cx="41334" cy="75025"/>
            </a:xfrm>
            <a:custGeom>
              <a:avLst/>
              <a:pathLst>
                <a:path w="41334" h="75025">
                  <a:moveTo>
                    <a:pt x="41334" y="4687"/>
                  </a:moveTo>
                  <a:lnTo>
                    <a:pt x="11535" y="75025"/>
                  </a:lnTo>
                  <a:lnTo>
                    <a:pt x="0" y="70080"/>
                  </a:lnTo>
                  <a:lnTo>
                    <a:pt x="3040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16" name="pg3415"/>
            <p:cNvSpPr/>
            <p:nvPr/>
          </p:nvSpPr>
          <p:spPr>
            <a:xfrm>
              <a:off x="2564280" y="5122519"/>
              <a:ext cx="40772" cy="75184"/>
            </a:xfrm>
            <a:custGeom>
              <a:avLst/>
              <a:pathLst>
                <a:path w="40772" h="75184">
                  <a:moveTo>
                    <a:pt x="40772" y="4593"/>
                  </a:moveTo>
                  <a:lnTo>
                    <a:pt x="11577" y="75184"/>
                  </a:lnTo>
                  <a:lnTo>
                    <a:pt x="0" y="70338"/>
                  </a:lnTo>
                  <a:lnTo>
                    <a:pt x="2979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17" name="pg3416"/>
            <p:cNvSpPr/>
            <p:nvPr/>
          </p:nvSpPr>
          <p:spPr>
            <a:xfrm>
              <a:off x="2575857" y="5127113"/>
              <a:ext cx="40207" cy="75338"/>
            </a:xfrm>
            <a:custGeom>
              <a:avLst/>
              <a:pathLst>
                <a:path w="40207" h="75338">
                  <a:moveTo>
                    <a:pt x="40207" y="4499"/>
                  </a:moveTo>
                  <a:lnTo>
                    <a:pt x="11618" y="75338"/>
                  </a:lnTo>
                  <a:lnTo>
                    <a:pt x="0" y="70591"/>
                  </a:lnTo>
                  <a:lnTo>
                    <a:pt x="2919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18" name="pg3417"/>
            <p:cNvSpPr/>
            <p:nvPr/>
          </p:nvSpPr>
          <p:spPr>
            <a:xfrm>
              <a:off x="2587476" y="5131612"/>
              <a:ext cx="39639" cy="75486"/>
            </a:xfrm>
            <a:custGeom>
              <a:avLst/>
              <a:pathLst>
                <a:path w="39639" h="75486">
                  <a:moveTo>
                    <a:pt x="39639" y="4404"/>
                  </a:moveTo>
                  <a:lnTo>
                    <a:pt x="11658" y="75486"/>
                  </a:lnTo>
                  <a:lnTo>
                    <a:pt x="0" y="70839"/>
                  </a:lnTo>
                  <a:lnTo>
                    <a:pt x="2858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19" name="pg3418"/>
            <p:cNvSpPr/>
            <p:nvPr/>
          </p:nvSpPr>
          <p:spPr>
            <a:xfrm>
              <a:off x="2599134" y="5136017"/>
              <a:ext cx="39068" cy="75628"/>
            </a:xfrm>
            <a:custGeom>
              <a:avLst/>
              <a:pathLst>
                <a:path w="39068" h="75628">
                  <a:moveTo>
                    <a:pt x="39068" y="4309"/>
                  </a:moveTo>
                  <a:lnTo>
                    <a:pt x="11697" y="75628"/>
                  </a:lnTo>
                  <a:lnTo>
                    <a:pt x="0" y="71081"/>
                  </a:lnTo>
                  <a:lnTo>
                    <a:pt x="2798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20" name="pg3419"/>
            <p:cNvSpPr/>
            <p:nvPr/>
          </p:nvSpPr>
          <p:spPr>
            <a:xfrm>
              <a:off x="2610832" y="5140327"/>
              <a:ext cx="38494" cy="75765"/>
            </a:xfrm>
            <a:custGeom>
              <a:avLst/>
              <a:pathLst>
                <a:path w="38494" h="75765">
                  <a:moveTo>
                    <a:pt x="38494" y="4214"/>
                  </a:moveTo>
                  <a:lnTo>
                    <a:pt x="11736" y="75765"/>
                  </a:lnTo>
                  <a:lnTo>
                    <a:pt x="0" y="71318"/>
                  </a:lnTo>
                  <a:lnTo>
                    <a:pt x="2737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21" name="pg3420"/>
            <p:cNvSpPr/>
            <p:nvPr/>
          </p:nvSpPr>
          <p:spPr>
            <a:xfrm>
              <a:off x="2622568" y="5144541"/>
              <a:ext cx="37918" cy="75896"/>
            </a:xfrm>
            <a:custGeom>
              <a:avLst/>
              <a:pathLst>
                <a:path w="37918" h="75896">
                  <a:moveTo>
                    <a:pt x="37918" y="4119"/>
                  </a:moveTo>
                  <a:lnTo>
                    <a:pt x="11774" y="75896"/>
                  </a:lnTo>
                  <a:lnTo>
                    <a:pt x="0" y="71550"/>
                  </a:lnTo>
                  <a:lnTo>
                    <a:pt x="2675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22" name="pg3421"/>
            <p:cNvSpPr/>
            <p:nvPr/>
          </p:nvSpPr>
          <p:spPr>
            <a:xfrm>
              <a:off x="2634342" y="5148660"/>
              <a:ext cx="37338" cy="76022"/>
            </a:xfrm>
            <a:custGeom>
              <a:avLst/>
              <a:pathLst>
                <a:path w="37338" h="76022">
                  <a:moveTo>
                    <a:pt x="37338" y="4023"/>
                  </a:moveTo>
                  <a:lnTo>
                    <a:pt x="11810" y="76022"/>
                  </a:lnTo>
                  <a:lnTo>
                    <a:pt x="0" y="71777"/>
                  </a:lnTo>
                  <a:lnTo>
                    <a:pt x="2614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23" name="pg3422"/>
            <p:cNvSpPr/>
            <p:nvPr/>
          </p:nvSpPr>
          <p:spPr>
            <a:xfrm>
              <a:off x="2646153" y="5152684"/>
              <a:ext cx="36756" cy="76142"/>
            </a:xfrm>
            <a:custGeom>
              <a:avLst/>
              <a:pathLst>
                <a:path w="36756" h="76142">
                  <a:moveTo>
                    <a:pt x="36756" y="3927"/>
                  </a:moveTo>
                  <a:lnTo>
                    <a:pt x="11846" y="76142"/>
                  </a:lnTo>
                  <a:lnTo>
                    <a:pt x="0" y="71998"/>
                  </a:lnTo>
                  <a:lnTo>
                    <a:pt x="2552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24" name="pg3423"/>
            <p:cNvSpPr/>
            <p:nvPr/>
          </p:nvSpPr>
          <p:spPr>
            <a:xfrm>
              <a:off x="2658000" y="5156611"/>
              <a:ext cx="36171" cy="76256"/>
            </a:xfrm>
            <a:custGeom>
              <a:avLst/>
              <a:pathLst>
                <a:path w="36171" h="76256">
                  <a:moveTo>
                    <a:pt x="36171" y="3830"/>
                  </a:moveTo>
                  <a:lnTo>
                    <a:pt x="11881" y="76256"/>
                  </a:lnTo>
                  <a:lnTo>
                    <a:pt x="0" y="72215"/>
                  </a:lnTo>
                  <a:lnTo>
                    <a:pt x="2490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25" name="pg3424"/>
            <p:cNvSpPr/>
            <p:nvPr/>
          </p:nvSpPr>
          <p:spPr>
            <a:xfrm>
              <a:off x="2669882" y="5160442"/>
              <a:ext cx="35584" cy="76365"/>
            </a:xfrm>
            <a:custGeom>
              <a:avLst/>
              <a:pathLst>
                <a:path w="35584" h="76365">
                  <a:moveTo>
                    <a:pt x="35584" y="3734"/>
                  </a:moveTo>
                  <a:lnTo>
                    <a:pt x="11916" y="76365"/>
                  </a:lnTo>
                  <a:lnTo>
                    <a:pt x="0" y="72425"/>
                  </a:lnTo>
                  <a:lnTo>
                    <a:pt x="2428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26" name="pg3425"/>
            <p:cNvSpPr/>
            <p:nvPr/>
          </p:nvSpPr>
          <p:spPr>
            <a:xfrm>
              <a:off x="2681798" y="5164176"/>
              <a:ext cx="34994" cy="76468"/>
            </a:xfrm>
            <a:custGeom>
              <a:avLst/>
              <a:pathLst>
                <a:path w="34994" h="76468">
                  <a:moveTo>
                    <a:pt x="34994" y="3637"/>
                  </a:moveTo>
                  <a:lnTo>
                    <a:pt x="11949" y="76468"/>
                  </a:lnTo>
                  <a:lnTo>
                    <a:pt x="0" y="72631"/>
                  </a:lnTo>
                  <a:lnTo>
                    <a:pt x="2366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27" name="pg3426"/>
            <p:cNvSpPr/>
            <p:nvPr/>
          </p:nvSpPr>
          <p:spPr>
            <a:xfrm>
              <a:off x="2693748" y="5167813"/>
              <a:ext cx="34401" cy="76566"/>
            </a:xfrm>
            <a:custGeom>
              <a:avLst/>
              <a:pathLst>
                <a:path w="34401" h="76566">
                  <a:moveTo>
                    <a:pt x="34401" y="3539"/>
                  </a:moveTo>
                  <a:lnTo>
                    <a:pt x="11981" y="76566"/>
                  </a:lnTo>
                  <a:lnTo>
                    <a:pt x="0" y="72831"/>
                  </a:lnTo>
                  <a:lnTo>
                    <a:pt x="2304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28" name="pg3427"/>
            <p:cNvSpPr/>
            <p:nvPr/>
          </p:nvSpPr>
          <p:spPr>
            <a:xfrm>
              <a:off x="2705730" y="5171353"/>
              <a:ext cx="33806" cy="76658"/>
            </a:xfrm>
            <a:custGeom>
              <a:avLst/>
              <a:pathLst>
                <a:path w="33806" h="76658">
                  <a:moveTo>
                    <a:pt x="33806" y="3442"/>
                  </a:moveTo>
                  <a:lnTo>
                    <a:pt x="12013" y="76658"/>
                  </a:lnTo>
                  <a:lnTo>
                    <a:pt x="0" y="73026"/>
                  </a:lnTo>
                  <a:lnTo>
                    <a:pt x="2241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29" name="pg3428"/>
            <p:cNvSpPr/>
            <p:nvPr/>
          </p:nvSpPr>
          <p:spPr>
            <a:xfrm>
              <a:off x="2717743" y="5174795"/>
              <a:ext cx="33208" cy="76744"/>
            </a:xfrm>
            <a:custGeom>
              <a:avLst/>
              <a:pathLst>
                <a:path w="33208" h="76744">
                  <a:moveTo>
                    <a:pt x="33208" y="3344"/>
                  </a:moveTo>
                  <a:lnTo>
                    <a:pt x="12044" y="76744"/>
                  </a:lnTo>
                  <a:lnTo>
                    <a:pt x="0" y="73216"/>
                  </a:lnTo>
                  <a:lnTo>
                    <a:pt x="2179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30" name="pg3429"/>
            <p:cNvSpPr/>
            <p:nvPr/>
          </p:nvSpPr>
          <p:spPr>
            <a:xfrm>
              <a:off x="2729787" y="5178140"/>
              <a:ext cx="32608" cy="76825"/>
            </a:xfrm>
            <a:custGeom>
              <a:avLst/>
              <a:pathLst>
                <a:path w="32608" h="76825">
                  <a:moveTo>
                    <a:pt x="32608" y="3246"/>
                  </a:moveTo>
                  <a:lnTo>
                    <a:pt x="12073" y="76825"/>
                  </a:lnTo>
                  <a:lnTo>
                    <a:pt x="0" y="73400"/>
                  </a:lnTo>
                  <a:lnTo>
                    <a:pt x="2116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31" name="pg3430"/>
            <p:cNvSpPr/>
            <p:nvPr/>
          </p:nvSpPr>
          <p:spPr>
            <a:xfrm>
              <a:off x="2741861" y="5181387"/>
              <a:ext cx="32005" cy="76900"/>
            </a:xfrm>
            <a:custGeom>
              <a:avLst/>
              <a:pathLst>
                <a:path w="32005" h="76900">
                  <a:moveTo>
                    <a:pt x="32005" y="3148"/>
                  </a:moveTo>
                  <a:lnTo>
                    <a:pt x="12102" y="76900"/>
                  </a:lnTo>
                  <a:lnTo>
                    <a:pt x="0" y="73578"/>
                  </a:lnTo>
                  <a:lnTo>
                    <a:pt x="2053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32" name="pg3431"/>
            <p:cNvSpPr/>
            <p:nvPr/>
          </p:nvSpPr>
          <p:spPr>
            <a:xfrm>
              <a:off x="2753964" y="5184535"/>
              <a:ext cx="31401" cy="76970"/>
            </a:xfrm>
            <a:custGeom>
              <a:avLst/>
              <a:pathLst>
                <a:path w="31401" h="76970">
                  <a:moveTo>
                    <a:pt x="31401" y="3050"/>
                  </a:moveTo>
                  <a:lnTo>
                    <a:pt x="12130" y="76970"/>
                  </a:lnTo>
                  <a:lnTo>
                    <a:pt x="0" y="73752"/>
                  </a:lnTo>
                  <a:lnTo>
                    <a:pt x="1990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33" name="pg3432"/>
            <p:cNvSpPr/>
            <p:nvPr/>
          </p:nvSpPr>
          <p:spPr>
            <a:xfrm>
              <a:off x="2766095" y="5187585"/>
              <a:ext cx="30793" cy="77034"/>
            </a:xfrm>
            <a:custGeom>
              <a:avLst/>
              <a:pathLst>
                <a:path w="30793" h="77034">
                  <a:moveTo>
                    <a:pt x="30793" y="2951"/>
                  </a:moveTo>
                  <a:lnTo>
                    <a:pt x="12158" y="77034"/>
                  </a:lnTo>
                  <a:lnTo>
                    <a:pt x="0" y="73920"/>
                  </a:lnTo>
                  <a:lnTo>
                    <a:pt x="1927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34" name="pg3433"/>
            <p:cNvSpPr/>
            <p:nvPr/>
          </p:nvSpPr>
          <p:spPr>
            <a:xfrm>
              <a:off x="2778253" y="5190537"/>
              <a:ext cx="30184" cy="77092"/>
            </a:xfrm>
            <a:custGeom>
              <a:avLst/>
              <a:pathLst>
                <a:path w="30184" h="77092">
                  <a:moveTo>
                    <a:pt x="30184" y="2852"/>
                  </a:moveTo>
                  <a:lnTo>
                    <a:pt x="12184" y="77092"/>
                  </a:lnTo>
                  <a:lnTo>
                    <a:pt x="0" y="74082"/>
                  </a:lnTo>
                  <a:lnTo>
                    <a:pt x="1863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35" name="pg3434"/>
            <p:cNvSpPr/>
            <p:nvPr/>
          </p:nvSpPr>
          <p:spPr>
            <a:xfrm>
              <a:off x="2790438" y="5193389"/>
              <a:ext cx="29572" cy="77144"/>
            </a:xfrm>
            <a:custGeom>
              <a:avLst/>
              <a:pathLst>
                <a:path w="29572" h="77144">
                  <a:moveTo>
                    <a:pt x="29572" y="2753"/>
                  </a:moveTo>
                  <a:lnTo>
                    <a:pt x="12209" y="77144"/>
                  </a:lnTo>
                  <a:lnTo>
                    <a:pt x="0" y="74239"/>
                  </a:lnTo>
                  <a:lnTo>
                    <a:pt x="1800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36" name="pg3435"/>
            <p:cNvSpPr/>
            <p:nvPr/>
          </p:nvSpPr>
          <p:spPr>
            <a:xfrm>
              <a:off x="2802647" y="5196143"/>
              <a:ext cx="28958" cy="77191"/>
            </a:xfrm>
            <a:custGeom>
              <a:avLst/>
              <a:pathLst>
                <a:path w="28958" h="77191">
                  <a:moveTo>
                    <a:pt x="28958" y="2654"/>
                  </a:moveTo>
                  <a:lnTo>
                    <a:pt x="12234" y="77191"/>
                  </a:lnTo>
                  <a:lnTo>
                    <a:pt x="0" y="74391"/>
                  </a:lnTo>
                  <a:lnTo>
                    <a:pt x="1736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37" name="pg3436"/>
            <p:cNvSpPr/>
            <p:nvPr/>
          </p:nvSpPr>
          <p:spPr>
            <a:xfrm>
              <a:off x="2814881" y="5198797"/>
              <a:ext cx="28342" cy="77232"/>
            </a:xfrm>
            <a:custGeom>
              <a:avLst/>
              <a:pathLst>
                <a:path w="28342" h="77232">
                  <a:moveTo>
                    <a:pt x="28342" y="2554"/>
                  </a:moveTo>
                  <a:lnTo>
                    <a:pt x="12257" y="77232"/>
                  </a:lnTo>
                  <a:lnTo>
                    <a:pt x="0" y="74537"/>
                  </a:lnTo>
                  <a:lnTo>
                    <a:pt x="1672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38" name="pg3437"/>
            <p:cNvSpPr/>
            <p:nvPr/>
          </p:nvSpPr>
          <p:spPr>
            <a:xfrm>
              <a:off x="2827139" y="5201352"/>
              <a:ext cx="27724" cy="77268"/>
            </a:xfrm>
            <a:custGeom>
              <a:avLst/>
              <a:pathLst>
                <a:path w="27724" h="77268">
                  <a:moveTo>
                    <a:pt x="27724" y="2454"/>
                  </a:moveTo>
                  <a:lnTo>
                    <a:pt x="12280" y="77268"/>
                  </a:lnTo>
                  <a:lnTo>
                    <a:pt x="0" y="74677"/>
                  </a:lnTo>
                  <a:lnTo>
                    <a:pt x="1608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39" name="pg3438"/>
            <p:cNvSpPr/>
            <p:nvPr/>
          </p:nvSpPr>
          <p:spPr>
            <a:xfrm>
              <a:off x="2839419" y="5203807"/>
              <a:ext cx="27104" cy="77297"/>
            </a:xfrm>
            <a:custGeom>
              <a:avLst/>
              <a:pathLst>
                <a:path w="27104" h="77297">
                  <a:moveTo>
                    <a:pt x="27104" y="2355"/>
                  </a:moveTo>
                  <a:lnTo>
                    <a:pt x="12302" y="77297"/>
                  </a:lnTo>
                  <a:lnTo>
                    <a:pt x="0" y="74813"/>
                  </a:lnTo>
                  <a:lnTo>
                    <a:pt x="1544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40" name="pg3439"/>
            <p:cNvSpPr/>
            <p:nvPr/>
          </p:nvSpPr>
          <p:spPr>
            <a:xfrm>
              <a:off x="2851721" y="5206162"/>
              <a:ext cx="26482" cy="77321"/>
            </a:xfrm>
            <a:custGeom>
              <a:avLst/>
              <a:pathLst>
                <a:path w="26482" h="77321">
                  <a:moveTo>
                    <a:pt x="26482" y="2255"/>
                  </a:moveTo>
                  <a:lnTo>
                    <a:pt x="12322" y="77321"/>
                  </a:lnTo>
                  <a:lnTo>
                    <a:pt x="0" y="74942"/>
                  </a:lnTo>
                  <a:lnTo>
                    <a:pt x="1480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41" name="pg3440"/>
            <p:cNvSpPr/>
            <p:nvPr/>
          </p:nvSpPr>
          <p:spPr>
            <a:xfrm>
              <a:off x="2864044" y="5208417"/>
              <a:ext cx="25858" cy="77340"/>
            </a:xfrm>
            <a:custGeom>
              <a:avLst/>
              <a:pathLst>
                <a:path w="25858" h="77340">
                  <a:moveTo>
                    <a:pt x="25858" y="2154"/>
                  </a:moveTo>
                  <a:lnTo>
                    <a:pt x="12342" y="77340"/>
                  </a:lnTo>
                  <a:lnTo>
                    <a:pt x="0" y="75066"/>
                  </a:lnTo>
                  <a:lnTo>
                    <a:pt x="1415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42" name="pg3441"/>
            <p:cNvSpPr/>
            <p:nvPr/>
          </p:nvSpPr>
          <p:spPr>
            <a:xfrm>
              <a:off x="2876387" y="5210572"/>
              <a:ext cx="25232" cy="77353"/>
            </a:xfrm>
            <a:custGeom>
              <a:avLst/>
              <a:pathLst>
                <a:path w="25232" h="77353">
                  <a:moveTo>
                    <a:pt x="25232" y="2054"/>
                  </a:moveTo>
                  <a:lnTo>
                    <a:pt x="12361" y="77353"/>
                  </a:lnTo>
                  <a:lnTo>
                    <a:pt x="0" y="75185"/>
                  </a:lnTo>
                  <a:lnTo>
                    <a:pt x="1351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43" name="pg3442"/>
            <p:cNvSpPr/>
            <p:nvPr/>
          </p:nvSpPr>
          <p:spPr>
            <a:xfrm>
              <a:off x="2888749" y="5212626"/>
              <a:ext cx="24604" cy="77360"/>
            </a:xfrm>
            <a:custGeom>
              <a:avLst/>
              <a:pathLst>
                <a:path w="24604" h="77360">
                  <a:moveTo>
                    <a:pt x="24604" y="1953"/>
                  </a:moveTo>
                  <a:lnTo>
                    <a:pt x="12380" y="77360"/>
                  </a:lnTo>
                  <a:lnTo>
                    <a:pt x="0" y="75298"/>
                  </a:lnTo>
                  <a:lnTo>
                    <a:pt x="1287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44" name="pg3443"/>
            <p:cNvSpPr/>
            <p:nvPr/>
          </p:nvSpPr>
          <p:spPr>
            <a:xfrm>
              <a:off x="2901129" y="5214580"/>
              <a:ext cx="23975" cy="77361"/>
            </a:xfrm>
            <a:custGeom>
              <a:avLst/>
              <a:pathLst>
                <a:path w="23975" h="77361">
                  <a:moveTo>
                    <a:pt x="23975" y="1853"/>
                  </a:moveTo>
                  <a:lnTo>
                    <a:pt x="12397" y="77361"/>
                  </a:lnTo>
                  <a:lnTo>
                    <a:pt x="0" y="75406"/>
                  </a:lnTo>
                  <a:lnTo>
                    <a:pt x="1222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45" name="pg3444"/>
            <p:cNvSpPr/>
            <p:nvPr/>
          </p:nvSpPr>
          <p:spPr>
            <a:xfrm>
              <a:off x="2913526" y="5216433"/>
              <a:ext cx="23343" cy="77357"/>
            </a:xfrm>
            <a:custGeom>
              <a:avLst/>
              <a:pathLst>
                <a:path w="23343" h="77357">
                  <a:moveTo>
                    <a:pt x="23343" y="1752"/>
                  </a:moveTo>
                  <a:lnTo>
                    <a:pt x="12413" y="77357"/>
                  </a:lnTo>
                  <a:lnTo>
                    <a:pt x="0" y="75508"/>
                  </a:lnTo>
                  <a:lnTo>
                    <a:pt x="11578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46" name="pg3445"/>
            <p:cNvSpPr/>
            <p:nvPr/>
          </p:nvSpPr>
          <p:spPr>
            <a:xfrm>
              <a:off x="2925940" y="5218186"/>
              <a:ext cx="22710" cy="77347"/>
            </a:xfrm>
            <a:custGeom>
              <a:avLst/>
              <a:pathLst>
                <a:path w="22710" h="77347">
                  <a:moveTo>
                    <a:pt x="22710" y="1651"/>
                  </a:moveTo>
                  <a:lnTo>
                    <a:pt x="12428" y="77347"/>
                  </a:lnTo>
                  <a:lnTo>
                    <a:pt x="0" y="75604"/>
                  </a:lnTo>
                  <a:lnTo>
                    <a:pt x="1093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47" name="pg3446"/>
            <p:cNvSpPr/>
            <p:nvPr/>
          </p:nvSpPr>
          <p:spPr>
            <a:xfrm>
              <a:off x="2938369" y="5219838"/>
              <a:ext cx="22076" cy="77331"/>
            </a:xfrm>
            <a:custGeom>
              <a:avLst/>
              <a:pathLst>
                <a:path w="22076" h="77331">
                  <a:moveTo>
                    <a:pt x="22076" y="1550"/>
                  </a:moveTo>
                  <a:lnTo>
                    <a:pt x="12443" y="77331"/>
                  </a:lnTo>
                  <a:lnTo>
                    <a:pt x="0" y="75695"/>
                  </a:lnTo>
                  <a:lnTo>
                    <a:pt x="1028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48" name="pg3447"/>
            <p:cNvSpPr/>
            <p:nvPr/>
          </p:nvSpPr>
          <p:spPr>
            <a:xfrm>
              <a:off x="2950812" y="5221388"/>
              <a:ext cx="21439" cy="77310"/>
            </a:xfrm>
            <a:custGeom>
              <a:avLst/>
              <a:pathLst>
                <a:path w="21439" h="77310">
                  <a:moveTo>
                    <a:pt x="21439" y="1449"/>
                  </a:moveTo>
                  <a:lnTo>
                    <a:pt x="12456" y="77310"/>
                  </a:lnTo>
                  <a:lnTo>
                    <a:pt x="0" y="75780"/>
                  </a:lnTo>
                  <a:lnTo>
                    <a:pt x="963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49" name="pg3448"/>
            <p:cNvSpPr/>
            <p:nvPr/>
          </p:nvSpPr>
          <p:spPr>
            <a:xfrm>
              <a:off x="2963269" y="5222838"/>
              <a:ext cx="20801" cy="77283"/>
            </a:xfrm>
            <a:custGeom>
              <a:avLst/>
              <a:pathLst>
                <a:path w="20801" h="77283">
                  <a:moveTo>
                    <a:pt x="20801" y="1348"/>
                  </a:moveTo>
                  <a:lnTo>
                    <a:pt x="12469" y="77283"/>
                  </a:lnTo>
                  <a:lnTo>
                    <a:pt x="0" y="75860"/>
                  </a:lnTo>
                  <a:lnTo>
                    <a:pt x="898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50" name="pg3449"/>
            <p:cNvSpPr/>
            <p:nvPr/>
          </p:nvSpPr>
          <p:spPr>
            <a:xfrm>
              <a:off x="2975739" y="5224186"/>
              <a:ext cx="20162" cy="77250"/>
            </a:xfrm>
            <a:custGeom>
              <a:avLst/>
              <a:pathLst>
                <a:path w="20162" h="77250">
                  <a:moveTo>
                    <a:pt x="20162" y="1246"/>
                  </a:moveTo>
                  <a:lnTo>
                    <a:pt x="12481" y="77250"/>
                  </a:lnTo>
                  <a:lnTo>
                    <a:pt x="0" y="75934"/>
                  </a:lnTo>
                  <a:lnTo>
                    <a:pt x="833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51" name="pg3450"/>
            <p:cNvSpPr/>
            <p:nvPr/>
          </p:nvSpPr>
          <p:spPr>
            <a:xfrm>
              <a:off x="2988220" y="5225433"/>
              <a:ext cx="19521" cy="77211"/>
            </a:xfrm>
            <a:custGeom>
              <a:avLst/>
              <a:pathLst>
                <a:path w="19521" h="77211">
                  <a:moveTo>
                    <a:pt x="19521" y="1145"/>
                  </a:moveTo>
                  <a:lnTo>
                    <a:pt x="12492" y="77211"/>
                  </a:lnTo>
                  <a:lnTo>
                    <a:pt x="0" y="76003"/>
                  </a:lnTo>
                  <a:lnTo>
                    <a:pt x="768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52" name="pg3451"/>
            <p:cNvSpPr/>
            <p:nvPr/>
          </p:nvSpPr>
          <p:spPr>
            <a:xfrm>
              <a:off x="3000713" y="5226578"/>
              <a:ext cx="18879" cy="77167"/>
            </a:xfrm>
            <a:custGeom>
              <a:avLst/>
              <a:pathLst>
                <a:path w="18879" h="77167">
                  <a:moveTo>
                    <a:pt x="18879" y="1043"/>
                  </a:moveTo>
                  <a:lnTo>
                    <a:pt x="12502" y="77167"/>
                  </a:lnTo>
                  <a:lnTo>
                    <a:pt x="0" y="76066"/>
                  </a:lnTo>
                  <a:lnTo>
                    <a:pt x="702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53" name="pg3452"/>
            <p:cNvSpPr/>
            <p:nvPr/>
          </p:nvSpPr>
          <p:spPr>
            <a:xfrm>
              <a:off x="3013215" y="5227622"/>
              <a:ext cx="18235" cy="77118"/>
            </a:xfrm>
            <a:custGeom>
              <a:avLst/>
              <a:pathLst>
                <a:path w="18235" h="77118">
                  <a:moveTo>
                    <a:pt x="18235" y="942"/>
                  </a:moveTo>
                  <a:lnTo>
                    <a:pt x="12511" y="77118"/>
                  </a:lnTo>
                  <a:lnTo>
                    <a:pt x="0" y="76123"/>
                  </a:lnTo>
                  <a:lnTo>
                    <a:pt x="6376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54" name="pg3453"/>
            <p:cNvSpPr/>
            <p:nvPr/>
          </p:nvSpPr>
          <p:spPr>
            <a:xfrm>
              <a:off x="3025726" y="5228564"/>
              <a:ext cx="17590" cy="77062"/>
            </a:xfrm>
            <a:custGeom>
              <a:avLst/>
              <a:pathLst>
                <a:path w="17590" h="77062">
                  <a:moveTo>
                    <a:pt x="17590" y="840"/>
                  </a:moveTo>
                  <a:lnTo>
                    <a:pt x="12519" y="77062"/>
                  </a:lnTo>
                  <a:lnTo>
                    <a:pt x="0" y="76175"/>
                  </a:lnTo>
                  <a:lnTo>
                    <a:pt x="5724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55" name="pg3454"/>
            <p:cNvSpPr/>
            <p:nvPr/>
          </p:nvSpPr>
          <p:spPr>
            <a:xfrm>
              <a:off x="3038245" y="5229405"/>
              <a:ext cx="16943" cy="77001"/>
            </a:xfrm>
            <a:custGeom>
              <a:avLst/>
              <a:pathLst>
                <a:path w="16943" h="77001">
                  <a:moveTo>
                    <a:pt x="16943" y="738"/>
                  </a:moveTo>
                  <a:lnTo>
                    <a:pt x="12526" y="77001"/>
                  </a:lnTo>
                  <a:lnTo>
                    <a:pt x="0" y="76222"/>
                  </a:lnTo>
                  <a:lnTo>
                    <a:pt x="507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56" name="pg3455"/>
            <p:cNvSpPr/>
            <p:nvPr/>
          </p:nvSpPr>
          <p:spPr>
            <a:xfrm>
              <a:off x="3050771" y="5230143"/>
              <a:ext cx="16296" cy="76934"/>
            </a:xfrm>
            <a:custGeom>
              <a:avLst/>
              <a:pathLst>
                <a:path w="16296" h="76934">
                  <a:moveTo>
                    <a:pt x="16296" y="636"/>
                  </a:moveTo>
                  <a:lnTo>
                    <a:pt x="12532" y="76934"/>
                  </a:lnTo>
                  <a:lnTo>
                    <a:pt x="0" y="76262"/>
                  </a:lnTo>
                  <a:lnTo>
                    <a:pt x="4417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57" name="pg3456"/>
            <p:cNvSpPr/>
            <p:nvPr/>
          </p:nvSpPr>
          <p:spPr>
            <a:xfrm>
              <a:off x="3063304" y="5230780"/>
              <a:ext cx="15647" cy="76862"/>
            </a:xfrm>
            <a:custGeom>
              <a:avLst/>
              <a:pathLst>
                <a:path w="15647" h="76862">
                  <a:moveTo>
                    <a:pt x="15647" y="535"/>
                  </a:moveTo>
                  <a:lnTo>
                    <a:pt x="12537" y="76862"/>
                  </a:lnTo>
                  <a:lnTo>
                    <a:pt x="0" y="76297"/>
                  </a:lnTo>
                  <a:lnTo>
                    <a:pt x="3763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58" name="pg3457"/>
            <p:cNvSpPr/>
            <p:nvPr/>
          </p:nvSpPr>
          <p:spPr>
            <a:xfrm>
              <a:off x="3075841" y="5231316"/>
              <a:ext cx="14997" cy="76784"/>
            </a:xfrm>
            <a:custGeom>
              <a:avLst/>
              <a:pathLst>
                <a:path w="14997" h="76784">
                  <a:moveTo>
                    <a:pt x="14997" y="433"/>
                  </a:moveTo>
                  <a:lnTo>
                    <a:pt x="12542" y="76784"/>
                  </a:lnTo>
                  <a:lnTo>
                    <a:pt x="0" y="76327"/>
                  </a:lnTo>
                  <a:lnTo>
                    <a:pt x="3109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59" name="pg3458"/>
            <p:cNvSpPr/>
            <p:nvPr/>
          </p:nvSpPr>
          <p:spPr>
            <a:xfrm>
              <a:off x="3088384" y="5231749"/>
              <a:ext cx="14346" cy="76700"/>
            </a:xfrm>
            <a:custGeom>
              <a:avLst/>
              <a:pathLst>
                <a:path w="14346" h="76700">
                  <a:moveTo>
                    <a:pt x="14346" y="331"/>
                  </a:moveTo>
                  <a:lnTo>
                    <a:pt x="12545" y="76700"/>
                  </a:lnTo>
                  <a:lnTo>
                    <a:pt x="0" y="76351"/>
                  </a:lnTo>
                  <a:lnTo>
                    <a:pt x="245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60" name="pg3459"/>
            <p:cNvSpPr/>
            <p:nvPr/>
          </p:nvSpPr>
          <p:spPr>
            <a:xfrm>
              <a:off x="3100929" y="5232080"/>
              <a:ext cx="13694" cy="76611"/>
            </a:xfrm>
            <a:custGeom>
              <a:avLst/>
              <a:pathLst>
                <a:path w="13694" h="76611">
                  <a:moveTo>
                    <a:pt x="13694" y="229"/>
                  </a:moveTo>
                  <a:lnTo>
                    <a:pt x="12548" y="76611"/>
                  </a:lnTo>
                  <a:lnTo>
                    <a:pt x="0" y="76369"/>
                  </a:lnTo>
                  <a:lnTo>
                    <a:pt x="1800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61" name="pg3460"/>
            <p:cNvSpPr/>
            <p:nvPr/>
          </p:nvSpPr>
          <p:spPr>
            <a:xfrm>
              <a:off x="3113477" y="5232310"/>
              <a:ext cx="13040" cy="76516"/>
            </a:xfrm>
            <a:custGeom>
              <a:avLst/>
              <a:pathLst>
                <a:path w="13040" h="76516">
                  <a:moveTo>
                    <a:pt x="13040" y="127"/>
                  </a:moveTo>
                  <a:lnTo>
                    <a:pt x="12549" y="76516"/>
                  </a:lnTo>
                  <a:lnTo>
                    <a:pt x="0" y="76382"/>
                  </a:lnTo>
                  <a:lnTo>
                    <a:pt x="1145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62" name="pg3461"/>
            <p:cNvSpPr/>
            <p:nvPr/>
          </p:nvSpPr>
          <p:spPr>
            <a:xfrm>
              <a:off x="3126027" y="5232437"/>
              <a:ext cx="12550" cy="76415"/>
            </a:xfrm>
            <a:custGeom>
              <a:avLst/>
              <a:pathLst>
                <a:path w="12550" h="76415">
                  <a:moveTo>
                    <a:pt x="12386" y="25"/>
                  </a:moveTo>
                  <a:lnTo>
                    <a:pt x="12550" y="76415"/>
                  </a:lnTo>
                  <a:lnTo>
                    <a:pt x="0" y="76389"/>
                  </a:lnTo>
                  <a:lnTo>
                    <a:pt x="491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63" name="pg3462"/>
            <p:cNvSpPr/>
            <p:nvPr/>
          </p:nvSpPr>
          <p:spPr>
            <a:xfrm>
              <a:off x="3138414" y="5232386"/>
              <a:ext cx="12713" cy="76466"/>
            </a:xfrm>
            <a:custGeom>
              <a:avLst/>
              <a:pathLst>
                <a:path w="12713" h="76466">
                  <a:moveTo>
                    <a:pt x="11895" y="0"/>
                  </a:moveTo>
                  <a:lnTo>
                    <a:pt x="12713" y="76386"/>
                  </a:lnTo>
                  <a:lnTo>
                    <a:pt x="163" y="76466"/>
                  </a:lnTo>
                  <a:lnTo>
                    <a:pt x="0" y="7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64" name="pg3463"/>
            <p:cNvSpPr/>
            <p:nvPr/>
          </p:nvSpPr>
          <p:spPr>
            <a:xfrm>
              <a:off x="3150309" y="5232208"/>
              <a:ext cx="13367" cy="76564"/>
            </a:xfrm>
            <a:custGeom>
              <a:avLst/>
              <a:pathLst>
                <a:path w="13367" h="76564">
                  <a:moveTo>
                    <a:pt x="11894" y="0"/>
                  </a:moveTo>
                  <a:lnTo>
                    <a:pt x="13367" y="76376"/>
                  </a:lnTo>
                  <a:lnTo>
                    <a:pt x="818" y="76564"/>
                  </a:lnTo>
                  <a:lnTo>
                    <a:pt x="0" y="17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65" name="pg3464"/>
            <p:cNvSpPr/>
            <p:nvPr/>
          </p:nvSpPr>
          <p:spPr>
            <a:xfrm>
              <a:off x="3162204" y="5231927"/>
              <a:ext cx="14020" cy="76656"/>
            </a:xfrm>
            <a:custGeom>
              <a:avLst/>
              <a:pathLst>
                <a:path w="14020" h="76656">
                  <a:moveTo>
                    <a:pt x="11892" y="0"/>
                  </a:moveTo>
                  <a:lnTo>
                    <a:pt x="14020" y="76360"/>
                  </a:lnTo>
                  <a:lnTo>
                    <a:pt x="1473" y="76656"/>
                  </a:lnTo>
                  <a:lnTo>
                    <a:pt x="0" y="28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66" name="pg3465"/>
            <p:cNvSpPr/>
            <p:nvPr/>
          </p:nvSpPr>
          <p:spPr>
            <a:xfrm>
              <a:off x="3174096" y="5231545"/>
              <a:ext cx="14671" cy="76743"/>
            </a:xfrm>
            <a:custGeom>
              <a:avLst/>
              <a:pathLst>
                <a:path w="14671" h="76743">
                  <a:moveTo>
                    <a:pt x="11889" y="0"/>
                  </a:moveTo>
                  <a:lnTo>
                    <a:pt x="14671" y="76339"/>
                  </a:lnTo>
                  <a:lnTo>
                    <a:pt x="2127" y="76743"/>
                  </a:lnTo>
                  <a:lnTo>
                    <a:pt x="0" y="38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67" name="pg3466"/>
            <p:cNvSpPr/>
            <p:nvPr/>
          </p:nvSpPr>
          <p:spPr>
            <a:xfrm>
              <a:off x="3185986" y="5231061"/>
              <a:ext cx="15322" cy="76824"/>
            </a:xfrm>
            <a:custGeom>
              <a:avLst/>
              <a:pathLst>
                <a:path w="15322" h="76824">
                  <a:moveTo>
                    <a:pt x="11885" y="0"/>
                  </a:moveTo>
                  <a:lnTo>
                    <a:pt x="15322" y="76313"/>
                  </a:lnTo>
                  <a:lnTo>
                    <a:pt x="2782" y="76824"/>
                  </a:lnTo>
                  <a:lnTo>
                    <a:pt x="0" y="48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68" name="pg3467"/>
            <p:cNvSpPr/>
            <p:nvPr/>
          </p:nvSpPr>
          <p:spPr>
            <a:xfrm>
              <a:off x="3197872" y="5230475"/>
              <a:ext cx="15971" cy="76899"/>
            </a:xfrm>
            <a:custGeom>
              <a:avLst/>
              <a:pathLst>
                <a:path w="15971" h="76899">
                  <a:moveTo>
                    <a:pt x="11881" y="0"/>
                  </a:moveTo>
                  <a:lnTo>
                    <a:pt x="15971" y="76281"/>
                  </a:lnTo>
                  <a:lnTo>
                    <a:pt x="3436" y="76899"/>
                  </a:lnTo>
                  <a:lnTo>
                    <a:pt x="0" y="58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69" name="pg3468"/>
            <p:cNvSpPr/>
            <p:nvPr/>
          </p:nvSpPr>
          <p:spPr>
            <a:xfrm>
              <a:off x="3209753" y="5229787"/>
              <a:ext cx="16620" cy="76968"/>
            </a:xfrm>
            <a:custGeom>
              <a:avLst/>
              <a:pathLst>
                <a:path w="16620" h="76968">
                  <a:moveTo>
                    <a:pt x="11875" y="0"/>
                  </a:moveTo>
                  <a:lnTo>
                    <a:pt x="16620" y="76243"/>
                  </a:lnTo>
                  <a:lnTo>
                    <a:pt x="4090" y="76968"/>
                  </a:lnTo>
                  <a:lnTo>
                    <a:pt x="0" y="68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70" name="pg3469"/>
            <p:cNvSpPr/>
            <p:nvPr/>
          </p:nvSpPr>
          <p:spPr>
            <a:xfrm>
              <a:off x="3221629" y="5228997"/>
              <a:ext cx="17267" cy="77032"/>
            </a:xfrm>
            <a:custGeom>
              <a:avLst/>
              <a:pathLst>
                <a:path w="17267" h="77032">
                  <a:moveTo>
                    <a:pt x="11869" y="0"/>
                  </a:moveTo>
                  <a:lnTo>
                    <a:pt x="17267" y="76199"/>
                  </a:lnTo>
                  <a:lnTo>
                    <a:pt x="4744" y="77032"/>
                  </a:lnTo>
                  <a:lnTo>
                    <a:pt x="0" y="78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71" name="pg3470"/>
            <p:cNvSpPr/>
            <p:nvPr/>
          </p:nvSpPr>
          <p:spPr>
            <a:xfrm>
              <a:off x="3233498" y="5228106"/>
              <a:ext cx="17912" cy="77091"/>
            </a:xfrm>
            <a:custGeom>
              <a:avLst/>
              <a:pathLst>
                <a:path w="17912" h="77091">
                  <a:moveTo>
                    <a:pt x="11862" y="0"/>
                  </a:moveTo>
                  <a:lnTo>
                    <a:pt x="17912" y="76150"/>
                  </a:lnTo>
                  <a:lnTo>
                    <a:pt x="5397" y="77091"/>
                  </a:lnTo>
                  <a:lnTo>
                    <a:pt x="0" y="89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72" name="pg3471"/>
            <p:cNvSpPr/>
            <p:nvPr/>
          </p:nvSpPr>
          <p:spPr>
            <a:xfrm>
              <a:off x="3245360" y="5227113"/>
              <a:ext cx="18557" cy="77143"/>
            </a:xfrm>
            <a:custGeom>
              <a:avLst/>
              <a:pathLst>
                <a:path w="18557" h="77143">
                  <a:moveTo>
                    <a:pt x="11854" y="0"/>
                  </a:moveTo>
                  <a:lnTo>
                    <a:pt x="18557" y="76095"/>
                  </a:lnTo>
                  <a:lnTo>
                    <a:pt x="6050" y="77143"/>
                  </a:lnTo>
                  <a:lnTo>
                    <a:pt x="0" y="99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73" name="pg3472"/>
            <p:cNvSpPr/>
            <p:nvPr/>
          </p:nvSpPr>
          <p:spPr>
            <a:xfrm>
              <a:off x="3257214" y="5226018"/>
              <a:ext cx="19200" cy="77190"/>
            </a:xfrm>
            <a:custGeom>
              <a:avLst/>
              <a:pathLst>
                <a:path w="19200" h="77190">
                  <a:moveTo>
                    <a:pt x="11845" y="0"/>
                  </a:moveTo>
                  <a:lnTo>
                    <a:pt x="19200" y="76035"/>
                  </a:lnTo>
                  <a:lnTo>
                    <a:pt x="6703" y="77190"/>
                  </a:lnTo>
                  <a:lnTo>
                    <a:pt x="0" y="109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74" name="pg3473"/>
            <p:cNvSpPr/>
            <p:nvPr/>
          </p:nvSpPr>
          <p:spPr>
            <a:xfrm>
              <a:off x="3269060" y="5224822"/>
              <a:ext cx="19842" cy="77231"/>
            </a:xfrm>
            <a:custGeom>
              <a:avLst/>
              <a:pathLst>
                <a:path w="19842" h="77231">
                  <a:moveTo>
                    <a:pt x="11835" y="0"/>
                  </a:moveTo>
                  <a:lnTo>
                    <a:pt x="19842" y="75969"/>
                  </a:lnTo>
                  <a:lnTo>
                    <a:pt x="7355" y="77231"/>
                  </a:lnTo>
                  <a:lnTo>
                    <a:pt x="0" y="119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75" name="pg3474"/>
            <p:cNvSpPr/>
            <p:nvPr/>
          </p:nvSpPr>
          <p:spPr>
            <a:xfrm>
              <a:off x="3280895" y="5223524"/>
              <a:ext cx="20482" cy="77267"/>
            </a:xfrm>
            <a:custGeom>
              <a:avLst/>
              <a:pathLst>
                <a:path w="20482" h="77267">
                  <a:moveTo>
                    <a:pt x="11824" y="0"/>
                  </a:moveTo>
                  <a:lnTo>
                    <a:pt x="20482" y="75898"/>
                  </a:lnTo>
                  <a:lnTo>
                    <a:pt x="8006" y="77267"/>
                  </a:lnTo>
                  <a:lnTo>
                    <a:pt x="0" y="129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76" name="pg3475"/>
            <p:cNvSpPr/>
            <p:nvPr/>
          </p:nvSpPr>
          <p:spPr>
            <a:xfrm>
              <a:off x="3292720" y="5222126"/>
              <a:ext cx="21121" cy="77297"/>
            </a:xfrm>
            <a:custGeom>
              <a:avLst/>
              <a:pathLst>
                <a:path w="21121" h="77297">
                  <a:moveTo>
                    <a:pt x="11813" y="0"/>
                  </a:moveTo>
                  <a:lnTo>
                    <a:pt x="21121" y="75821"/>
                  </a:lnTo>
                  <a:lnTo>
                    <a:pt x="8657" y="77297"/>
                  </a:lnTo>
                  <a:lnTo>
                    <a:pt x="0" y="139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77" name="pg3476"/>
            <p:cNvSpPr/>
            <p:nvPr/>
          </p:nvSpPr>
          <p:spPr>
            <a:xfrm>
              <a:off x="3304533" y="5220626"/>
              <a:ext cx="21758" cy="77321"/>
            </a:xfrm>
            <a:custGeom>
              <a:avLst/>
              <a:pathLst>
                <a:path w="21758" h="77321">
                  <a:moveTo>
                    <a:pt x="11800" y="0"/>
                  </a:moveTo>
                  <a:lnTo>
                    <a:pt x="21758" y="75738"/>
                  </a:lnTo>
                  <a:lnTo>
                    <a:pt x="9307" y="77321"/>
                  </a:lnTo>
                  <a:lnTo>
                    <a:pt x="0" y="150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78" name="pg3477"/>
            <p:cNvSpPr/>
            <p:nvPr/>
          </p:nvSpPr>
          <p:spPr>
            <a:xfrm>
              <a:off x="3316334" y="5219024"/>
              <a:ext cx="22393" cy="77340"/>
            </a:xfrm>
            <a:custGeom>
              <a:avLst/>
              <a:pathLst>
                <a:path w="22393" h="77340">
                  <a:moveTo>
                    <a:pt x="11787" y="0"/>
                  </a:moveTo>
                  <a:lnTo>
                    <a:pt x="22393" y="75650"/>
                  </a:lnTo>
                  <a:lnTo>
                    <a:pt x="9957" y="77340"/>
                  </a:lnTo>
                  <a:lnTo>
                    <a:pt x="0" y="160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79" name="pg3478"/>
            <p:cNvSpPr/>
            <p:nvPr/>
          </p:nvSpPr>
          <p:spPr>
            <a:xfrm>
              <a:off x="3328121" y="5217322"/>
              <a:ext cx="23027" cy="77352"/>
            </a:xfrm>
            <a:custGeom>
              <a:avLst/>
              <a:pathLst>
                <a:path w="23027" h="77352">
                  <a:moveTo>
                    <a:pt x="11773" y="0"/>
                  </a:moveTo>
                  <a:lnTo>
                    <a:pt x="23027" y="75557"/>
                  </a:lnTo>
                  <a:lnTo>
                    <a:pt x="10606" y="77352"/>
                  </a:lnTo>
                  <a:lnTo>
                    <a:pt x="0" y="170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80" name="pg3479"/>
            <p:cNvSpPr/>
            <p:nvPr/>
          </p:nvSpPr>
          <p:spPr>
            <a:xfrm>
              <a:off x="3339894" y="5215519"/>
              <a:ext cx="23659" cy="77360"/>
            </a:xfrm>
            <a:custGeom>
              <a:avLst/>
              <a:pathLst>
                <a:path w="23659" h="77360">
                  <a:moveTo>
                    <a:pt x="11758" y="0"/>
                  </a:moveTo>
                  <a:lnTo>
                    <a:pt x="23659" y="75457"/>
                  </a:lnTo>
                  <a:lnTo>
                    <a:pt x="11254" y="77360"/>
                  </a:lnTo>
                  <a:lnTo>
                    <a:pt x="0" y="180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81" name="pg3480"/>
            <p:cNvSpPr/>
            <p:nvPr/>
          </p:nvSpPr>
          <p:spPr>
            <a:xfrm>
              <a:off x="3351653" y="5213616"/>
              <a:ext cx="24290" cy="77361"/>
            </a:xfrm>
            <a:custGeom>
              <a:avLst/>
              <a:pathLst>
                <a:path w="24290" h="77361">
                  <a:moveTo>
                    <a:pt x="11742" y="0"/>
                  </a:moveTo>
                  <a:lnTo>
                    <a:pt x="24290" y="75353"/>
                  </a:lnTo>
                  <a:lnTo>
                    <a:pt x="11901" y="77361"/>
                  </a:lnTo>
                  <a:lnTo>
                    <a:pt x="0" y="19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82" name="pg3481"/>
            <p:cNvSpPr/>
            <p:nvPr/>
          </p:nvSpPr>
          <p:spPr>
            <a:xfrm>
              <a:off x="3363395" y="5211611"/>
              <a:ext cx="24919" cy="77357"/>
            </a:xfrm>
            <a:custGeom>
              <a:avLst/>
              <a:pathLst>
                <a:path w="24919" h="77357">
                  <a:moveTo>
                    <a:pt x="11725" y="0"/>
                  </a:moveTo>
                  <a:lnTo>
                    <a:pt x="24919" y="75242"/>
                  </a:lnTo>
                  <a:lnTo>
                    <a:pt x="12547" y="77357"/>
                  </a:lnTo>
                  <a:lnTo>
                    <a:pt x="0" y="200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83" name="pg3482"/>
            <p:cNvSpPr/>
            <p:nvPr/>
          </p:nvSpPr>
          <p:spPr>
            <a:xfrm>
              <a:off x="3375121" y="5209507"/>
              <a:ext cx="25545" cy="77347"/>
            </a:xfrm>
            <a:custGeom>
              <a:avLst/>
              <a:pathLst>
                <a:path w="25545" h="77347">
                  <a:moveTo>
                    <a:pt x="11708" y="0"/>
                  </a:moveTo>
                  <a:lnTo>
                    <a:pt x="25545" y="75126"/>
                  </a:lnTo>
                  <a:lnTo>
                    <a:pt x="13193" y="77347"/>
                  </a:lnTo>
                  <a:lnTo>
                    <a:pt x="0" y="210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84" name="pg3483"/>
            <p:cNvSpPr/>
            <p:nvPr/>
          </p:nvSpPr>
          <p:spPr>
            <a:xfrm>
              <a:off x="3386829" y="5207302"/>
              <a:ext cx="26170" cy="77331"/>
            </a:xfrm>
            <a:custGeom>
              <a:avLst/>
              <a:pathLst>
                <a:path w="26170" h="77331">
                  <a:moveTo>
                    <a:pt x="11689" y="0"/>
                  </a:moveTo>
                  <a:lnTo>
                    <a:pt x="26170" y="75005"/>
                  </a:lnTo>
                  <a:lnTo>
                    <a:pt x="13837" y="77331"/>
                  </a:lnTo>
                  <a:lnTo>
                    <a:pt x="0" y="220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85" name="pg3484"/>
            <p:cNvSpPr/>
            <p:nvPr/>
          </p:nvSpPr>
          <p:spPr>
            <a:xfrm>
              <a:off x="3398518" y="5204997"/>
              <a:ext cx="26793" cy="77310"/>
            </a:xfrm>
            <a:custGeom>
              <a:avLst/>
              <a:pathLst>
                <a:path w="26793" h="77310">
                  <a:moveTo>
                    <a:pt x="11670" y="0"/>
                  </a:moveTo>
                  <a:lnTo>
                    <a:pt x="26793" y="74878"/>
                  </a:lnTo>
                  <a:lnTo>
                    <a:pt x="14481" y="77310"/>
                  </a:lnTo>
                  <a:lnTo>
                    <a:pt x="0" y="230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86" name="pg3485"/>
            <p:cNvSpPr/>
            <p:nvPr/>
          </p:nvSpPr>
          <p:spPr>
            <a:xfrm>
              <a:off x="3410189" y="5202592"/>
              <a:ext cx="27415" cy="77283"/>
            </a:xfrm>
            <a:custGeom>
              <a:avLst/>
              <a:pathLst>
                <a:path w="27415" h="77283">
                  <a:moveTo>
                    <a:pt x="11650" y="0"/>
                  </a:moveTo>
                  <a:lnTo>
                    <a:pt x="27415" y="74746"/>
                  </a:lnTo>
                  <a:lnTo>
                    <a:pt x="15123" y="77283"/>
                  </a:lnTo>
                  <a:lnTo>
                    <a:pt x="0" y="240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87" name="pg3486"/>
            <p:cNvSpPr/>
            <p:nvPr/>
          </p:nvSpPr>
          <p:spPr>
            <a:xfrm>
              <a:off x="3421839" y="5200087"/>
              <a:ext cx="28034" cy="77251"/>
            </a:xfrm>
            <a:custGeom>
              <a:avLst/>
              <a:pathLst>
                <a:path w="28034" h="77251">
                  <a:moveTo>
                    <a:pt x="11628" y="0"/>
                  </a:moveTo>
                  <a:lnTo>
                    <a:pt x="28034" y="74608"/>
                  </a:lnTo>
                  <a:lnTo>
                    <a:pt x="15765" y="77251"/>
                  </a:lnTo>
                  <a:lnTo>
                    <a:pt x="0" y="250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88" name="pg3487"/>
            <p:cNvSpPr/>
            <p:nvPr/>
          </p:nvSpPr>
          <p:spPr>
            <a:xfrm>
              <a:off x="3433468" y="5197482"/>
              <a:ext cx="28651" cy="77212"/>
            </a:xfrm>
            <a:custGeom>
              <a:avLst/>
              <a:pathLst>
                <a:path w="28651" h="77212">
                  <a:moveTo>
                    <a:pt x="11607" y="0"/>
                  </a:moveTo>
                  <a:lnTo>
                    <a:pt x="28651" y="74464"/>
                  </a:lnTo>
                  <a:lnTo>
                    <a:pt x="16405" y="77212"/>
                  </a:lnTo>
                  <a:lnTo>
                    <a:pt x="0" y="260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89" name="pg3488"/>
            <p:cNvSpPr/>
            <p:nvPr/>
          </p:nvSpPr>
          <p:spPr>
            <a:xfrm>
              <a:off x="3445075" y="5194779"/>
              <a:ext cx="29266" cy="77168"/>
            </a:xfrm>
            <a:custGeom>
              <a:avLst/>
              <a:pathLst>
                <a:path w="29266" h="77168">
                  <a:moveTo>
                    <a:pt x="11584" y="0"/>
                  </a:moveTo>
                  <a:lnTo>
                    <a:pt x="29266" y="74316"/>
                  </a:lnTo>
                  <a:lnTo>
                    <a:pt x="17044" y="77168"/>
                  </a:lnTo>
                  <a:lnTo>
                    <a:pt x="0" y="27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90" name="pg3489"/>
            <p:cNvSpPr/>
            <p:nvPr/>
          </p:nvSpPr>
          <p:spPr>
            <a:xfrm>
              <a:off x="3456659" y="5191976"/>
              <a:ext cx="29878" cy="77119"/>
            </a:xfrm>
            <a:custGeom>
              <a:avLst/>
              <a:pathLst>
                <a:path w="29878" h="77119">
                  <a:moveTo>
                    <a:pt x="11560" y="0"/>
                  </a:moveTo>
                  <a:lnTo>
                    <a:pt x="29878" y="74161"/>
                  </a:lnTo>
                  <a:lnTo>
                    <a:pt x="17681" y="77119"/>
                  </a:lnTo>
                  <a:lnTo>
                    <a:pt x="0" y="28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91" name="pg3490"/>
            <p:cNvSpPr/>
            <p:nvPr/>
          </p:nvSpPr>
          <p:spPr>
            <a:xfrm>
              <a:off x="3468220" y="5189074"/>
              <a:ext cx="30489" cy="77063"/>
            </a:xfrm>
            <a:custGeom>
              <a:avLst/>
              <a:pathLst>
                <a:path w="30489" h="77063">
                  <a:moveTo>
                    <a:pt x="11536" y="0"/>
                  </a:moveTo>
                  <a:lnTo>
                    <a:pt x="30489" y="74002"/>
                  </a:lnTo>
                  <a:lnTo>
                    <a:pt x="18318" y="77063"/>
                  </a:lnTo>
                  <a:lnTo>
                    <a:pt x="0" y="290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92" name="pg3491"/>
            <p:cNvSpPr/>
            <p:nvPr/>
          </p:nvSpPr>
          <p:spPr>
            <a:xfrm>
              <a:off x="3479756" y="5186073"/>
              <a:ext cx="31097" cy="77002"/>
            </a:xfrm>
            <a:custGeom>
              <a:avLst/>
              <a:pathLst>
                <a:path w="31097" h="77002">
                  <a:moveTo>
                    <a:pt x="11510" y="0"/>
                  </a:moveTo>
                  <a:lnTo>
                    <a:pt x="31097" y="73836"/>
                  </a:lnTo>
                  <a:lnTo>
                    <a:pt x="18953" y="77002"/>
                  </a:lnTo>
                  <a:lnTo>
                    <a:pt x="0" y="300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93" name="pg3492"/>
            <p:cNvSpPr/>
            <p:nvPr/>
          </p:nvSpPr>
          <p:spPr>
            <a:xfrm>
              <a:off x="3491267" y="5182973"/>
              <a:ext cx="31703" cy="76936"/>
            </a:xfrm>
            <a:custGeom>
              <a:avLst/>
              <a:pathLst>
                <a:path w="31703" h="76936">
                  <a:moveTo>
                    <a:pt x="11484" y="0"/>
                  </a:moveTo>
                  <a:lnTo>
                    <a:pt x="31703" y="73666"/>
                  </a:lnTo>
                  <a:lnTo>
                    <a:pt x="19586" y="76936"/>
                  </a:lnTo>
                  <a:lnTo>
                    <a:pt x="0" y="309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94" name="pg3493"/>
            <p:cNvSpPr/>
            <p:nvPr/>
          </p:nvSpPr>
          <p:spPr>
            <a:xfrm>
              <a:off x="3502752" y="5179776"/>
              <a:ext cx="32307" cy="76863"/>
            </a:xfrm>
            <a:custGeom>
              <a:avLst/>
              <a:pathLst>
                <a:path w="32307" h="76863">
                  <a:moveTo>
                    <a:pt x="11457" y="0"/>
                  </a:moveTo>
                  <a:lnTo>
                    <a:pt x="32307" y="73490"/>
                  </a:lnTo>
                  <a:lnTo>
                    <a:pt x="20219" y="76863"/>
                  </a:lnTo>
                  <a:lnTo>
                    <a:pt x="0" y="319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95" name="pg3494"/>
            <p:cNvSpPr/>
            <p:nvPr/>
          </p:nvSpPr>
          <p:spPr>
            <a:xfrm>
              <a:off x="3514210" y="5176480"/>
              <a:ext cx="32908" cy="76786"/>
            </a:xfrm>
            <a:custGeom>
              <a:avLst/>
              <a:pathLst>
                <a:path w="32908" h="76786">
                  <a:moveTo>
                    <a:pt x="11430" y="0"/>
                  </a:moveTo>
                  <a:lnTo>
                    <a:pt x="32908" y="73308"/>
                  </a:lnTo>
                  <a:lnTo>
                    <a:pt x="20849" y="76786"/>
                  </a:lnTo>
                  <a:lnTo>
                    <a:pt x="0" y="32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96" name="pg3495"/>
            <p:cNvSpPr/>
            <p:nvPr/>
          </p:nvSpPr>
          <p:spPr>
            <a:xfrm>
              <a:off x="3525640" y="5173086"/>
              <a:ext cx="33507" cy="76702"/>
            </a:xfrm>
            <a:custGeom>
              <a:avLst/>
              <a:pathLst>
                <a:path w="33507" h="76702">
                  <a:moveTo>
                    <a:pt x="11401" y="0"/>
                  </a:moveTo>
                  <a:lnTo>
                    <a:pt x="33507" y="73122"/>
                  </a:lnTo>
                  <a:lnTo>
                    <a:pt x="21478" y="76702"/>
                  </a:lnTo>
                  <a:lnTo>
                    <a:pt x="0" y="339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97" name="pg3496"/>
            <p:cNvSpPr/>
            <p:nvPr/>
          </p:nvSpPr>
          <p:spPr>
            <a:xfrm>
              <a:off x="3537041" y="5169595"/>
              <a:ext cx="34104" cy="76613"/>
            </a:xfrm>
            <a:custGeom>
              <a:avLst/>
              <a:pathLst>
                <a:path w="34104" h="76613">
                  <a:moveTo>
                    <a:pt x="11371" y="0"/>
                  </a:moveTo>
                  <a:lnTo>
                    <a:pt x="34104" y="72929"/>
                  </a:lnTo>
                  <a:lnTo>
                    <a:pt x="22106" y="76613"/>
                  </a:lnTo>
                  <a:lnTo>
                    <a:pt x="0" y="349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98" name="pg3497"/>
            <p:cNvSpPr/>
            <p:nvPr/>
          </p:nvSpPr>
          <p:spPr>
            <a:xfrm>
              <a:off x="3548413" y="5166006"/>
              <a:ext cx="34698" cy="76518"/>
            </a:xfrm>
            <a:custGeom>
              <a:avLst/>
              <a:pathLst>
                <a:path w="34698" h="76518">
                  <a:moveTo>
                    <a:pt x="11341" y="0"/>
                  </a:moveTo>
                  <a:lnTo>
                    <a:pt x="34698" y="72732"/>
                  </a:lnTo>
                  <a:lnTo>
                    <a:pt x="22732" y="76518"/>
                  </a:lnTo>
                  <a:lnTo>
                    <a:pt x="0" y="358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99" name="pg3498"/>
            <p:cNvSpPr/>
            <p:nvPr/>
          </p:nvSpPr>
          <p:spPr>
            <a:xfrm>
              <a:off x="3559754" y="5162321"/>
              <a:ext cx="35289" cy="76417"/>
            </a:xfrm>
            <a:custGeom>
              <a:avLst/>
              <a:pathLst>
                <a:path w="35289" h="76417">
                  <a:moveTo>
                    <a:pt x="11310" y="0"/>
                  </a:moveTo>
                  <a:lnTo>
                    <a:pt x="35289" y="72529"/>
                  </a:lnTo>
                  <a:lnTo>
                    <a:pt x="23356" y="76417"/>
                  </a:lnTo>
                  <a:lnTo>
                    <a:pt x="0" y="368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00" name="pg3499"/>
            <p:cNvSpPr/>
            <p:nvPr/>
          </p:nvSpPr>
          <p:spPr>
            <a:xfrm>
              <a:off x="3571065" y="5158538"/>
              <a:ext cx="35878" cy="76311"/>
            </a:xfrm>
            <a:custGeom>
              <a:avLst/>
              <a:pathLst>
                <a:path w="35878" h="76311">
                  <a:moveTo>
                    <a:pt x="11278" y="0"/>
                  </a:moveTo>
                  <a:lnTo>
                    <a:pt x="35878" y="72321"/>
                  </a:lnTo>
                  <a:lnTo>
                    <a:pt x="23979" y="76311"/>
                  </a:lnTo>
                  <a:lnTo>
                    <a:pt x="0" y="378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01" name="pg3500"/>
            <p:cNvSpPr/>
            <p:nvPr/>
          </p:nvSpPr>
          <p:spPr>
            <a:xfrm>
              <a:off x="3582343" y="5154659"/>
              <a:ext cx="36464" cy="76200"/>
            </a:xfrm>
            <a:custGeom>
              <a:avLst/>
              <a:pathLst>
                <a:path w="36464" h="76200">
                  <a:moveTo>
                    <a:pt x="11245" y="0"/>
                  </a:moveTo>
                  <a:lnTo>
                    <a:pt x="36464" y="72107"/>
                  </a:lnTo>
                  <a:lnTo>
                    <a:pt x="24600" y="76200"/>
                  </a:lnTo>
                  <a:lnTo>
                    <a:pt x="0" y="387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02" name="pg3501"/>
            <p:cNvSpPr/>
            <p:nvPr/>
          </p:nvSpPr>
          <p:spPr>
            <a:xfrm>
              <a:off x="3593589" y="5150684"/>
              <a:ext cx="37048" cy="76082"/>
            </a:xfrm>
            <a:custGeom>
              <a:avLst/>
              <a:pathLst>
                <a:path w="37048" h="76082">
                  <a:moveTo>
                    <a:pt x="11211" y="0"/>
                  </a:moveTo>
                  <a:lnTo>
                    <a:pt x="37048" y="71888"/>
                  </a:lnTo>
                  <a:lnTo>
                    <a:pt x="25219" y="76082"/>
                  </a:lnTo>
                  <a:lnTo>
                    <a:pt x="0" y="397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03" name="pg3502"/>
            <p:cNvSpPr/>
            <p:nvPr/>
          </p:nvSpPr>
          <p:spPr>
            <a:xfrm>
              <a:off x="3604800" y="5146613"/>
              <a:ext cx="37628" cy="75960"/>
            </a:xfrm>
            <a:custGeom>
              <a:avLst/>
              <a:pathLst>
                <a:path w="37628" h="75960">
                  <a:moveTo>
                    <a:pt x="11177" y="0"/>
                  </a:moveTo>
                  <a:lnTo>
                    <a:pt x="37628" y="71664"/>
                  </a:lnTo>
                  <a:lnTo>
                    <a:pt x="25836" y="75960"/>
                  </a:lnTo>
                  <a:lnTo>
                    <a:pt x="0" y="407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04" name="pg3503"/>
            <p:cNvSpPr/>
            <p:nvPr/>
          </p:nvSpPr>
          <p:spPr>
            <a:xfrm>
              <a:off x="3615978" y="5142446"/>
              <a:ext cx="38206" cy="75831"/>
            </a:xfrm>
            <a:custGeom>
              <a:avLst/>
              <a:pathLst>
                <a:path w="38206" h="75831">
                  <a:moveTo>
                    <a:pt x="11142" y="0"/>
                  </a:moveTo>
                  <a:lnTo>
                    <a:pt x="38206" y="71435"/>
                  </a:lnTo>
                  <a:lnTo>
                    <a:pt x="26451" y="75831"/>
                  </a:lnTo>
                  <a:lnTo>
                    <a:pt x="0" y="416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05" name="pg3504"/>
            <p:cNvSpPr/>
            <p:nvPr/>
          </p:nvSpPr>
          <p:spPr>
            <a:xfrm>
              <a:off x="3627120" y="5138184"/>
              <a:ext cx="38782" cy="75697"/>
            </a:xfrm>
            <a:custGeom>
              <a:avLst/>
              <a:pathLst>
                <a:path w="38782" h="75697">
                  <a:moveTo>
                    <a:pt x="11105" y="0"/>
                  </a:moveTo>
                  <a:lnTo>
                    <a:pt x="38782" y="71200"/>
                  </a:lnTo>
                  <a:lnTo>
                    <a:pt x="27064" y="75697"/>
                  </a:lnTo>
                  <a:lnTo>
                    <a:pt x="0" y="426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06" name="pg3505"/>
            <p:cNvSpPr/>
            <p:nvPr/>
          </p:nvSpPr>
          <p:spPr>
            <a:xfrm>
              <a:off x="3638226" y="5133826"/>
              <a:ext cx="39354" cy="75558"/>
            </a:xfrm>
            <a:custGeom>
              <a:avLst/>
              <a:pathLst>
                <a:path w="39354" h="75558">
                  <a:moveTo>
                    <a:pt x="11068" y="0"/>
                  </a:moveTo>
                  <a:lnTo>
                    <a:pt x="39354" y="70960"/>
                  </a:lnTo>
                  <a:lnTo>
                    <a:pt x="27676" y="75558"/>
                  </a:lnTo>
                  <a:lnTo>
                    <a:pt x="0" y="435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07" name="pg3506"/>
            <p:cNvSpPr/>
            <p:nvPr/>
          </p:nvSpPr>
          <p:spPr>
            <a:xfrm>
              <a:off x="3649295" y="5129374"/>
              <a:ext cx="39923" cy="75412"/>
            </a:xfrm>
            <a:custGeom>
              <a:avLst/>
              <a:pathLst>
                <a:path w="39923" h="75412">
                  <a:moveTo>
                    <a:pt x="11031" y="0"/>
                  </a:moveTo>
                  <a:lnTo>
                    <a:pt x="39923" y="70715"/>
                  </a:lnTo>
                  <a:lnTo>
                    <a:pt x="28285" y="75412"/>
                  </a:lnTo>
                  <a:lnTo>
                    <a:pt x="0" y="445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08" name="pg3507"/>
            <p:cNvSpPr/>
            <p:nvPr/>
          </p:nvSpPr>
          <p:spPr>
            <a:xfrm>
              <a:off x="3660326" y="5124828"/>
              <a:ext cx="40490" cy="75262"/>
            </a:xfrm>
            <a:custGeom>
              <a:avLst/>
              <a:pathLst>
                <a:path w="40490" h="75262">
                  <a:moveTo>
                    <a:pt x="10992" y="0"/>
                  </a:moveTo>
                  <a:lnTo>
                    <a:pt x="40490" y="70465"/>
                  </a:lnTo>
                  <a:lnTo>
                    <a:pt x="28892" y="75262"/>
                  </a:lnTo>
                  <a:lnTo>
                    <a:pt x="0" y="454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09" name="pg3508"/>
            <p:cNvSpPr/>
            <p:nvPr/>
          </p:nvSpPr>
          <p:spPr>
            <a:xfrm>
              <a:off x="3671318" y="5120188"/>
              <a:ext cx="41054" cy="75106"/>
            </a:xfrm>
            <a:custGeom>
              <a:avLst/>
              <a:pathLst>
                <a:path w="41054" h="75106">
                  <a:moveTo>
                    <a:pt x="10953" y="0"/>
                  </a:moveTo>
                  <a:lnTo>
                    <a:pt x="41054" y="70210"/>
                  </a:lnTo>
                  <a:lnTo>
                    <a:pt x="29497" y="75106"/>
                  </a:lnTo>
                  <a:lnTo>
                    <a:pt x="0" y="464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10" name="pg3509"/>
            <p:cNvSpPr/>
            <p:nvPr/>
          </p:nvSpPr>
          <p:spPr>
            <a:xfrm>
              <a:off x="3682272" y="5115453"/>
              <a:ext cx="41614" cy="74944"/>
            </a:xfrm>
            <a:custGeom>
              <a:avLst/>
              <a:pathLst>
                <a:path w="41614" h="74944">
                  <a:moveTo>
                    <a:pt x="10913" y="0"/>
                  </a:moveTo>
                  <a:lnTo>
                    <a:pt x="41614" y="69949"/>
                  </a:lnTo>
                  <a:lnTo>
                    <a:pt x="30100" y="74944"/>
                  </a:lnTo>
                  <a:lnTo>
                    <a:pt x="0" y="473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11" name="pg3510"/>
            <p:cNvSpPr/>
            <p:nvPr/>
          </p:nvSpPr>
          <p:spPr>
            <a:xfrm>
              <a:off x="3693185" y="5110626"/>
              <a:ext cx="42172" cy="74777"/>
            </a:xfrm>
            <a:custGeom>
              <a:avLst/>
              <a:pathLst>
                <a:path w="42172" h="74777">
                  <a:moveTo>
                    <a:pt x="10872" y="0"/>
                  </a:moveTo>
                  <a:lnTo>
                    <a:pt x="42172" y="69683"/>
                  </a:lnTo>
                  <a:lnTo>
                    <a:pt x="30701" y="74777"/>
                  </a:lnTo>
                  <a:lnTo>
                    <a:pt x="0" y="482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12" name="pg3511"/>
            <p:cNvSpPr/>
            <p:nvPr/>
          </p:nvSpPr>
          <p:spPr>
            <a:xfrm>
              <a:off x="3704057" y="5105705"/>
              <a:ext cx="42726" cy="74604"/>
            </a:xfrm>
            <a:custGeom>
              <a:avLst/>
              <a:pathLst>
                <a:path w="42726" h="74604">
                  <a:moveTo>
                    <a:pt x="10830" y="0"/>
                  </a:moveTo>
                  <a:lnTo>
                    <a:pt x="42726" y="69412"/>
                  </a:lnTo>
                  <a:lnTo>
                    <a:pt x="31300" y="74604"/>
                  </a:lnTo>
                  <a:lnTo>
                    <a:pt x="0" y="492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13" name="pg3512"/>
            <p:cNvSpPr/>
            <p:nvPr/>
          </p:nvSpPr>
          <p:spPr>
            <a:xfrm>
              <a:off x="3714887" y="5100692"/>
              <a:ext cx="43277" cy="74426"/>
            </a:xfrm>
            <a:custGeom>
              <a:avLst/>
              <a:pathLst>
                <a:path w="43277" h="74426">
                  <a:moveTo>
                    <a:pt x="10787" y="0"/>
                  </a:moveTo>
                  <a:lnTo>
                    <a:pt x="43277" y="69137"/>
                  </a:lnTo>
                  <a:lnTo>
                    <a:pt x="31896" y="74426"/>
                  </a:lnTo>
                  <a:lnTo>
                    <a:pt x="0" y="501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14" name="pg3513"/>
            <p:cNvSpPr/>
            <p:nvPr/>
          </p:nvSpPr>
          <p:spPr>
            <a:xfrm>
              <a:off x="3725675" y="5095587"/>
              <a:ext cx="43825" cy="74242"/>
            </a:xfrm>
            <a:custGeom>
              <a:avLst/>
              <a:pathLst>
                <a:path w="43825" h="74242">
                  <a:moveTo>
                    <a:pt x="10744" y="0"/>
                  </a:moveTo>
                  <a:lnTo>
                    <a:pt x="43825" y="68855"/>
                  </a:lnTo>
                  <a:lnTo>
                    <a:pt x="32489" y="74242"/>
                  </a:lnTo>
                  <a:lnTo>
                    <a:pt x="0" y="510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15" name="pg3514"/>
            <p:cNvSpPr/>
            <p:nvPr/>
          </p:nvSpPr>
          <p:spPr>
            <a:xfrm>
              <a:off x="3736419" y="5090389"/>
              <a:ext cx="44370" cy="74053"/>
            </a:xfrm>
            <a:custGeom>
              <a:avLst/>
              <a:pathLst>
                <a:path w="44370" h="74053">
                  <a:moveTo>
                    <a:pt x="10700" y="0"/>
                  </a:moveTo>
                  <a:lnTo>
                    <a:pt x="44370" y="68569"/>
                  </a:lnTo>
                  <a:lnTo>
                    <a:pt x="33081" y="74053"/>
                  </a:lnTo>
                  <a:lnTo>
                    <a:pt x="0" y="519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16" name="pg3515"/>
            <p:cNvSpPr/>
            <p:nvPr/>
          </p:nvSpPr>
          <p:spPr>
            <a:xfrm>
              <a:off x="3747119" y="5085100"/>
              <a:ext cx="44912" cy="73858"/>
            </a:xfrm>
            <a:custGeom>
              <a:avLst/>
              <a:pathLst>
                <a:path w="44912" h="73858">
                  <a:moveTo>
                    <a:pt x="10655" y="0"/>
                  </a:moveTo>
                  <a:lnTo>
                    <a:pt x="44912" y="68278"/>
                  </a:lnTo>
                  <a:lnTo>
                    <a:pt x="33670" y="73858"/>
                  </a:lnTo>
                  <a:lnTo>
                    <a:pt x="0" y="528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17" name="pg3516"/>
            <p:cNvSpPr/>
            <p:nvPr/>
          </p:nvSpPr>
          <p:spPr>
            <a:xfrm>
              <a:off x="3757775" y="5079720"/>
              <a:ext cx="45450" cy="73658"/>
            </a:xfrm>
            <a:custGeom>
              <a:avLst/>
              <a:pathLst>
                <a:path w="45450" h="73658">
                  <a:moveTo>
                    <a:pt x="10609" y="0"/>
                  </a:moveTo>
                  <a:lnTo>
                    <a:pt x="45450" y="67982"/>
                  </a:lnTo>
                  <a:lnTo>
                    <a:pt x="34256" y="73658"/>
                  </a:lnTo>
                  <a:lnTo>
                    <a:pt x="0" y="538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18" name="pg3517"/>
            <p:cNvSpPr/>
            <p:nvPr/>
          </p:nvSpPr>
          <p:spPr>
            <a:xfrm>
              <a:off x="3768384" y="5074249"/>
              <a:ext cx="45985" cy="73453"/>
            </a:xfrm>
            <a:custGeom>
              <a:avLst/>
              <a:pathLst>
                <a:path w="45985" h="73453">
                  <a:moveTo>
                    <a:pt x="10563" y="0"/>
                  </a:moveTo>
                  <a:lnTo>
                    <a:pt x="45985" y="67681"/>
                  </a:lnTo>
                  <a:lnTo>
                    <a:pt x="34840" y="73453"/>
                  </a:lnTo>
                  <a:lnTo>
                    <a:pt x="0" y="547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19" name="pg3518"/>
            <p:cNvSpPr/>
            <p:nvPr/>
          </p:nvSpPr>
          <p:spPr>
            <a:xfrm>
              <a:off x="3778947" y="5068688"/>
              <a:ext cx="46517" cy="73242"/>
            </a:xfrm>
            <a:custGeom>
              <a:avLst/>
              <a:pathLst>
                <a:path w="46517" h="73242">
                  <a:moveTo>
                    <a:pt x="10515" y="0"/>
                  </a:moveTo>
                  <a:lnTo>
                    <a:pt x="46517" y="67375"/>
                  </a:lnTo>
                  <a:lnTo>
                    <a:pt x="35422" y="73242"/>
                  </a:lnTo>
                  <a:lnTo>
                    <a:pt x="0" y="556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20" name="pg3519"/>
            <p:cNvSpPr/>
            <p:nvPr/>
          </p:nvSpPr>
          <p:spPr>
            <a:xfrm>
              <a:off x="3789463" y="5063037"/>
              <a:ext cx="47045" cy="73026"/>
            </a:xfrm>
            <a:custGeom>
              <a:avLst/>
              <a:pathLst>
                <a:path w="47045" h="73026">
                  <a:moveTo>
                    <a:pt x="10467" y="0"/>
                  </a:moveTo>
                  <a:lnTo>
                    <a:pt x="47045" y="67064"/>
                  </a:lnTo>
                  <a:lnTo>
                    <a:pt x="36001" y="73026"/>
                  </a:lnTo>
                  <a:lnTo>
                    <a:pt x="0" y="565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21" name="pg3520"/>
            <p:cNvSpPr/>
            <p:nvPr/>
          </p:nvSpPr>
          <p:spPr>
            <a:xfrm>
              <a:off x="3799931" y="5057296"/>
              <a:ext cx="47569" cy="72804"/>
            </a:xfrm>
            <a:custGeom>
              <a:avLst/>
              <a:pathLst>
                <a:path w="47569" h="72804">
                  <a:moveTo>
                    <a:pt x="10418" y="0"/>
                  </a:moveTo>
                  <a:lnTo>
                    <a:pt x="47569" y="66748"/>
                  </a:lnTo>
                  <a:lnTo>
                    <a:pt x="36577" y="72804"/>
                  </a:lnTo>
                  <a:lnTo>
                    <a:pt x="0" y="574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22" name="pg3521"/>
            <p:cNvSpPr/>
            <p:nvPr/>
          </p:nvSpPr>
          <p:spPr>
            <a:xfrm>
              <a:off x="3810350" y="5051467"/>
              <a:ext cx="48091" cy="72577"/>
            </a:xfrm>
            <a:custGeom>
              <a:avLst/>
              <a:pathLst>
                <a:path w="48091" h="72577">
                  <a:moveTo>
                    <a:pt x="10369" y="0"/>
                  </a:moveTo>
                  <a:lnTo>
                    <a:pt x="48091" y="66427"/>
                  </a:lnTo>
                  <a:lnTo>
                    <a:pt x="37150" y="72577"/>
                  </a:lnTo>
                  <a:lnTo>
                    <a:pt x="0" y="582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23" name="pg3522"/>
            <p:cNvSpPr/>
            <p:nvPr/>
          </p:nvSpPr>
          <p:spPr>
            <a:xfrm>
              <a:off x="3820719" y="5045548"/>
              <a:ext cx="48608" cy="72345"/>
            </a:xfrm>
            <a:custGeom>
              <a:avLst/>
              <a:pathLst>
                <a:path w="48608" h="72345">
                  <a:moveTo>
                    <a:pt x="10318" y="0"/>
                  </a:moveTo>
                  <a:lnTo>
                    <a:pt x="48608" y="66101"/>
                  </a:lnTo>
                  <a:lnTo>
                    <a:pt x="37721" y="72345"/>
                  </a:lnTo>
                  <a:lnTo>
                    <a:pt x="0" y="591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24" name="pg3523"/>
            <p:cNvSpPr/>
            <p:nvPr/>
          </p:nvSpPr>
          <p:spPr>
            <a:xfrm>
              <a:off x="3831038" y="5039542"/>
              <a:ext cx="49122" cy="72108"/>
            </a:xfrm>
            <a:custGeom>
              <a:avLst/>
              <a:pathLst>
                <a:path w="49122" h="72108">
                  <a:moveTo>
                    <a:pt x="10267" y="0"/>
                  </a:moveTo>
                  <a:lnTo>
                    <a:pt x="49122" y="65770"/>
                  </a:lnTo>
                  <a:lnTo>
                    <a:pt x="38289" y="72108"/>
                  </a:lnTo>
                  <a:lnTo>
                    <a:pt x="0" y="600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25" name="pg3524"/>
            <p:cNvSpPr/>
            <p:nvPr/>
          </p:nvSpPr>
          <p:spPr>
            <a:xfrm>
              <a:off x="3841306" y="5033447"/>
              <a:ext cx="49633" cy="71865"/>
            </a:xfrm>
            <a:custGeom>
              <a:avLst/>
              <a:pathLst>
                <a:path w="49633" h="71865">
                  <a:moveTo>
                    <a:pt x="10215" y="0"/>
                  </a:moveTo>
                  <a:lnTo>
                    <a:pt x="49633" y="65435"/>
                  </a:lnTo>
                  <a:lnTo>
                    <a:pt x="38854" y="71865"/>
                  </a:lnTo>
                  <a:lnTo>
                    <a:pt x="0" y="609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26" name="pg3525"/>
            <p:cNvSpPr/>
            <p:nvPr/>
          </p:nvSpPr>
          <p:spPr>
            <a:xfrm>
              <a:off x="3851522" y="5027265"/>
              <a:ext cx="50140" cy="71617"/>
            </a:xfrm>
            <a:custGeom>
              <a:avLst/>
              <a:pathLst>
                <a:path w="50140" h="71617">
                  <a:moveTo>
                    <a:pt x="10163" y="0"/>
                  </a:moveTo>
                  <a:lnTo>
                    <a:pt x="50140" y="65095"/>
                  </a:lnTo>
                  <a:lnTo>
                    <a:pt x="39417" y="71617"/>
                  </a:lnTo>
                  <a:lnTo>
                    <a:pt x="0" y="618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27" name="pg3526"/>
            <p:cNvSpPr/>
            <p:nvPr/>
          </p:nvSpPr>
          <p:spPr>
            <a:xfrm>
              <a:off x="3861685" y="5020997"/>
              <a:ext cx="50643" cy="71363"/>
            </a:xfrm>
            <a:custGeom>
              <a:avLst/>
              <a:pathLst>
                <a:path w="50643" h="71363">
                  <a:moveTo>
                    <a:pt x="10109" y="0"/>
                  </a:moveTo>
                  <a:lnTo>
                    <a:pt x="50643" y="64750"/>
                  </a:lnTo>
                  <a:lnTo>
                    <a:pt x="39976" y="71363"/>
                  </a:lnTo>
                  <a:lnTo>
                    <a:pt x="0" y="626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28" name="pg3527"/>
            <p:cNvSpPr/>
            <p:nvPr/>
          </p:nvSpPr>
          <p:spPr>
            <a:xfrm>
              <a:off x="3871795" y="5014642"/>
              <a:ext cx="51142" cy="71105"/>
            </a:xfrm>
            <a:custGeom>
              <a:avLst/>
              <a:pathLst>
                <a:path w="51142" h="71105">
                  <a:moveTo>
                    <a:pt x="10055" y="0"/>
                  </a:moveTo>
                  <a:lnTo>
                    <a:pt x="51142" y="64400"/>
                  </a:lnTo>
                  <a:lnTo>
                    <a:pt x="40533" y="71105"/>
                  </a:lnTo>
                  <a:lnTo>
                    <a:pt x="0" y="635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29" name="pg3528"/>
            <p:cNvSpPr/>
            <p:nvPr/>
          </p:nvSpPr>
          <p:spPr>
            <a:xfrm>
              <a:off x="3881851" y="5008201"/>
              <a:ext cx="51638" cy="70841"/>
            </a:xfrm>
            <a:custGeom>
              <a:avLst/>
              <a:pathLst>
                <a:path w="51638" h="70841">
                  <a:moveTo>
                    <a:pt x="10001" y="0"/>
                  </a:moveTo>
                  <a:lnTo>
                    <a:pt x="51638" y="64045"/>
                  </a:lnTo>
                  <a:lnTo>
                    <a:pt x="41086" y="70841"/>
                  </a:lnTo>
                  <a:lnTo>
                    <a:pt x="0" y="644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30" name="pg3529"/>
            <p:cNvSpPr/>
            <p:nvPr/>
          </p:nvSpPr>
          <p:spPr>
            <a:xfrm>
              <a:off x="3891852" y="5001674"/>
              <a:ext cx="52130" cy="70572"/>
            </a:xfrm>
            <a:custGeom>
              <a:avLst/>
              <a:pathLst>
                <a:path w="52130" h="70572">
                  <a:moveTo>
                    <a:pt x="9945" y="0"/>
                  </a:moveTo>
                  <a:lnTo>
                    <a:pt x="52130" y="63686"/>
                  </a:lnTo>
                  <a:lnTo>
                    <a:pt x="41637" y="70572"/>
                  </a:lnTo>
                  <a:lnTo>
                    <a:pt x="0" y="652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31" name="pg3530"/>
            <p:cNvSpPr/>
            <p:nvPr/>
          </p:nvSpPr>
          <p:spPr>
            <a:xfrm>
              <a:off x="3901797" y="4995063"/>
              <a:ext cx="52618" cy="70298"/>
            </a:xfrm>
            <a:custGeom>
              <a:avLst/>
              <a:pathLst>
                <a:path w="52618" h="70298">
                  <a:moveTo>
                    <a:pt x="9889" y="0"/>
                  </a:moveTo>
                  <a:lnTo>
                    <a:pt x="52618" y="63322"/>
                  </a:lnTo>
                  <a:lnTo>
                    <a:pt x="42184" y="70298"/>
                  </a:lnTo>
                  <a:lnTo>
                    <a:pt x="0" y="661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32" name="pg3531"/>
            <p:cNvSpPr/>
            <p:nvPr/>
          </p:nvSpPr>
          <p:spPr>
            <a:xfrm>
              <a:off x="3911686" y="4988367"/>
              <a:ext cx="53102" cy="70018"/>
            </a:xfrm>
            <a:custGeom>
              <a:avLst/>
              <a:pathLst>
                <a:path w="53102" h="70018">
                  <a:moveTo>
                    <a:pt x="9832" y="0"/>
                  </a:moveTo>
                  <a:lnTo>
                    <a:pt x="53102" y="62953"/>
                  </a:lnTo>
                  <a:lnTo>
                    <a:pt x="42729" y="70018"/>
                  </a:lnTo>
                  <a:lnTo>
                    <a:pt x="0" y="669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33" name="pg3532"/>
            <p:cNvSpPr/>
            <p:nvPr/>
          </p:nvSpPr>
          <p:spPr>
            <a:xfrm>
              <a:off x="3921519" y="4981586"/>
              <a:ext cx="53582" cy="69734"/>
            </a:xfrm>
            <a:custGeom>
              <a:avLst/>
              <a:pathLst>
                <a:path w="53582" h="69734">
                  <a:moveTo>
                    <a:pt x="9774" y="0"/>
                  </a:moveTo>
                  <a:lnTo>
                    <a:pt x="53582" y="62580"/>
                  </a:lnTo>
                  <a:lnTo>
                    <a:pt x="43270" y="69734"/>
                  </a:lnTo>
                  <a:lnTo>
                    <a:pt x="0" y="678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34" name="pg3533"/>
            <p:cNvSpPr/>
            <p:nvPr/>
          </p:nvSpPr>
          <p:spPr>
            <a:xfrm>
              <a:off x="3931293" y="4974723"/>
              <a:ext cx="54059" cy="69444"/>
            </a:xfrm>
            <a:custGeom>
              <a:avLst/>
              <a:pathLst>
                <a:path w="54059" h="69444">
                  <a:moveTo>
                    <a:pt x="9715" y="0"/>
                  </a:moveTo>
                  <a:lnTo>
                    <a:pt x="54059" y="62202"/>
                  </a:lnTo>
                  <a:lnTo>
                    <a:pt x="43808" y="69444"/>
                  </a:lnTo>
                  <a:lnTo>
                    <a:pt x="0" y="686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35" name="pg3534"/>
            <p:cNvSpPr/>
            <p:nvPr/>
          </p:nvSpPr>
          <p:spPr>
            <a:xfrm>
              <a:off x="3941009" y="4967776"/>
              <a:ext cx="54531" cy="69149"/>
            </a:xfrm>
            <a:custGeom>
              <a:avLst/>
              <a:pathLst>
                <a:path w="54531" h="69149">
                  <a:moveTo>
                    <a:pt x="9656" y="0"/>
                  </a:moveTo>
                  <a:lnTo>
                    <a:pt x="54531" y="61820"/>
                  </a:lnTo>
                  <a:lnTo>
                    <a:pt x="44343" y="69149"/>
                  </a:lnTo>
                  <a:lnTo>
                    <a:pt x="0" y="694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36" name="pg3535"/>
            <p:cNvSpPr/>
            <p:nvPr/>
          </p:nvSpPr>
          <p:spPr>
            <a:xfrm>
              <a:off x="3950665" y="4960747"/>
              <a:ext cx="54999" cy="68849"/>
            </a:xfrm>
            <a:custGeom>
              <a:avLst/>
              <a:pathLst>
                <a:path w="54999" h="68849">
                  <a:moveTo>
                    <a:pt x="9596" y="0"/>
                  </a:moveTo>
                  <a:lnTo>
                    <a:pt x="54999" y="61433"/>
                  </a:lnTo>
                  <a:lnTo>
                    <a:pt x="44874" y="68849"/>
                  </a:lnTo>
                  <a:lnTo>
                    <a:pt x="0" y="702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37" name="pg3536"/>
            <p:cNvSpPr/>
            <p:nvPr/>
          </p:nvSpPr>
          <p:spPr>
            <a:xfrm>
              <a:off x="3960262" y="4953636"/>
              <a:ext cx="55464" cy="68544"/>
            </a:xfrm>
            <a:custGeom>
              <a:avLst/>
              <a:pathLst>
                <a:path w="55464" h="68544">
                  <a:moveTo>
                    <a:pt x="9536" y="0"/>
                  </a:moveTo>
                  <a:lnTo>
                    <a:pt x="55464" y="61042"/>
                  </a:lnTo>
                  <a:lnTo>
                    <a:pt x="45403" y="68544"/>
                  </a:lnTo>
                  <a:lnTo>
                    <a:pt x="0" y="711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38" name="pg3537"/>
            <p:cNvSpPr/>
            <p:nvPr/>
          </p:nvSpPr>
          <p:spPr>
            <a:xfrm>
              <a:off x="3969798" y="4946443"/>
              <a:ext cx="55924" cy="68234"/>
            </a:xfrm>
            <a:custGeom>
              <a:avLst/>
              <a:pathLst>
                <a:path w="55924" h="68234">
                  <a:moveTo>
                    <a:pt x="9474" y="0"/>
                  </a:moveTo>
                  <a:lnTo>
                    <a:pt x="55924" y="60646"/>
                  </a:lnTo>
                  <a:lnTo>
                    <a:pt x="45927" y="68234"/>
                  </a:lnTo>
                  <a:lnTo>
                    <a:pt x="0" y="719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39" name="pg3538"/>
            <p:cNvSpPr/>
            <p:nvPr/>
          </p:nvSpPr>
          <p:spPr>
            <a:xfrm>
              <a:off x="3979273" y="4939169"/>
              <a:ext cx="56380" cy="67919"/>
            </a:xfrm>
            <a:custGeom>
              <a:avLst/>
              <a:pathLst>
                <a:path w="56380" h="67919">
                  <a:moveTo>
                    <a:pt x="9412" y="0"/>
                  </a:moveTo>
                  <a:lnTo>
                    <a:pt x="56380" y="60245"/>
                  </a:lnTo>
                  <a:lnTo>
                    <a:pt x="46449" y="67919"/>
                  </a:lnTo>
                  <a:lnTo>
                    <a:pt x="0" y="727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40" name="pg3539"/>
            <p:cNvSpPr/>
            <p:nvPr/>
          </p:nvSpPr>
          <p:spPr>
            <a:xfrm>
              <a:off x="3988686" y="4931815"/>
              <a:ext cx="56832" cy="67599"/>
            </a:xfrm>
            <a:custGeom>
              <a:avLst/>
              <a:pathLst>
                <a:path w="56832" h="67599">
                  <a:moveTo>
                    <a:pt x="9350" y="0"/>
                  </a:moveTo>
                  <a:lnTo>
                    <a:pt x="56832" y="59841"/>
                  </a:lnTo>
                  <a:lnTo>
                    <a:pt x="46967" y="67599"/>
                  </a:lnTo>
                  <a:lnTo>
                    <a:pt x="0" y="735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41" name="pg3540"/>
            <p:cNvSpPr/>
            <p:nvPr/>
          </p:nvSpPr>
          <p:spPr>
            <a:xfrm>
              <a:off x="3998036" y="4924382"/>
              <a:ext cx="57280" cy="67274"/>
            </a:xfrm>
            <a:custGeom>
              <a:avLst/>
              <a:pathLst>
                <a:path w="57280" h="67274">
                  <a:moveTo>
                    <a:pt x="9286" y="0"/>
                  </a:moveTo>
                  <a:lnTo>
                    <a:pt x="57280" y="59431"/>
                  </a:lnTo>
                  <a:lnTo>
                    <a:pt x="47482" y="67274"/>
                  </a:lnTo>
                  <a:lnTo>
                    <a:pt x="0" y="743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42" name="pg3541"/>
            <p:cNvSpPr/>
            <p:nvPr/>
          </p:nvSpPr>
          <p:spPr>
            <a:xfrm>
              <a:off x="4007323" y="4916868"/>
              <a:ext cx="57723" cy="66945"/>
            </a:xfrm>
            <a:custGeom>
              <a:avLst/>
              <a:pathLst>
                <a:path w="57723" h="66945">
                  <a:moveTo>
                    <a:pt x="9222" y="0"/>
                  </a:moveTo>
                  <a:lnTo>
                    <a:pt x="57723" y="59018"/>
                  </a:lnTo>
                  <a:lnTo>
                    <a:pt x="47993" y="66945"/>
                  </a:lnTo>
                  <a:lnTo>
                    <a:pt x="0" y="751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43" name="pg3542"/>
            <p:cNvSpPr/>
            <p:nvPr/>
          </p:nvSpPr>
          <p:spPr>
            <a:xfrm>
              <a:off x="4016546" y="4909276"/>
              <a:ext cx="58163" cy="66610"/>
            </a:xfrm>
            <a:custGeom>
              <a:avLst/>
              <a:pathLst>
                <a:path w="58163" h="66610">
                  <a:moveTo>
                    <a:pt x="9157" y="0"/>
                  </a:moveTo>
                  <a:lnTo>
                    <a:pt x="58163" y="58600"/>
                  </a:lnTo>
                  <a:lnTo>
                    <a:pt x="48501" y="66610"/>
                  </a:lnTo>
                  <a:lnTo>
                    <a:pt x="0" y="759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44" name="pg3543"/>
            <p:cNvSpPr/>
            <p:nvPr/>
          </p:nvSpPr>
          <p:spPr>
            <a:xfrm>
              <a:off x="4025704" y="4901606"/>
              <a:ext cx="58598" cy="66270"/>
            </a:xfrm>
            <a:custGeom>
              <a:avLst/>
              <a:pathLst>
                <a:path w="58598" h="66270">
                  <a:moveTo>
                    <a:pt x="9092" y="0"/>
                  </a:moveTo>
                  <a:lnTo>
                    <a:pt x="58598" y="58178"/>
                  </a:lnTo>
                  <a:lnTo>
                    <a:pt x="49005" y="66270"/>
                  </a:lnTo>
                  <a:lnTo>
                    <a:pt x="0" y="767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45" name="pg3544"/>
            <p:cNvSpPr/>
            <p:nvPr/>
          </p:nvSpPr>
          <p:spPr>
            <a:xfrm>
              <a:off x="4034796" y="4893858"/>
              <a:ext cx="59029" cy="65926"/>
            </a:xfrm>
            <a:custGeom>
              <a:avLst/>
              <a:pathLst>
                <a:path w="59029" h="65926">
                  <a:moveTo>
                    <a:pt x="9026" y="0"/>
                  </a:moveTo>
                  <a:lnTo>
                    <a:pt x="59029" y="57751"/>
                  </a:lnTo>
                  <a:lnTo>
                    <a:pt x="49505" y="65926"/>
                  </a:lnTo>
                  <a:lnTo>
                    <a:pt x="0" y="774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46" name="pg3545"/>
            <p:cNvSpPr/>
            <p:nvPr/>
          </p:nvSpPr>
          <p:spPr>
            <a:xfrm>
              <a:off x="4043823" y="4886033"/>
              <a:ext cx="59455" cy="65576"/>
            </a:xfrm>
            <a:custGeom>
              <a:avLst/>
              <a:pathLst>
                <a:path w="59455" h="65576">
                  <a:moveTo>
                    <a:pt x="8959" y="0"/>
                  </a:moveTo>
                  <a:lnTo>
                    <a:pt x="59455" y="57320"/>
                  </a:lnTo>
                  <a:lnTo>
                    <a:pt x="50002" y="65576"/>
                  </a:lnTo>
                  <a:lnTo>
                    <a:pt x="0" y="782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47" name="pg3546"/>
            <p:cNvSpPr/>
            <p:nvPr/>
          </p:nvSpPr>
          <p:spPr>
            <a:xfrm>
              <a:off x="4052783" y="4878132"/>
              <a:ext cx="59877" cy="65222"/>
            </a:xfrm>
            <a:custGeom>
              <a:avLst/>
              <a:pathLst>
                <a:path w="59877" h="65222">
                  <a:moveTo>
                    <a:pt x="8892" y="0"/>
                  </a:moveTo>
                  <a:lnTo>
                    <a:pt x="59877" y="56885"/>
                  </a:lnTo>
                  <a:lnTo>
                    <a:pt x="50495" y="65222"/>
                  </a:lnTo>
                  <a:lnTo>
                    <a:pt x="0" y="790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48" name="pg3547"/>
            <p:cNvSpPr/>
            <p:nvPr/>
          </p:nvSpPr>
          <p:spPr>
            <a:xfrm>
              <a:off x="4061675" y="4870154"/>
              <a:ext cx="60295" cy="64863"/>
            </a:xfrm>
            <a:custGeom>
              <a:avLst/>
              <a:pathLst>
                <a:path w="60295" h="64863">
                  <a:moveTo>
                    <a:pt x="8824" y="0"/>
                  </a:moveTo>
                  <a:lnTo>
                    <a:pt x="60295" y="56446"/>
                  </a:lnTo>
                  <a:lnTo>
                    <a:pt x="50985" y="64863"/>
                  </a:lnTo>
                  <a:lnTo>
                    <a:pt x="0" y="797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49" name="pg3548"/>
            <p:cNvSpPr/>
            <p:nvPr/>
          </p:nvSpPr>
          <p:spPr>
            <a:xfrm>
              <a:off x="4070499" y="4862101"/>
              <a:ext cx="60708" cy="64499"/>
            </a:xfrm>
            <a:custGeom>
              <a:avLst/>
              <a:pathLst>
                <a:path w="60708" h="64499">
                  <a:moveTo>
                    <a:pt x="8755" y="0"/>
                  </a:moveTo>
                  <a:lnTo>
                    <a:pt x="60708" y="56003"/>
                  </a:lnTo>
                  <a:lnTo>
                    <a:pt x="51471" y="64499"/>
                  </a:lnTo>
                  <a:lnTo>
                    <a:pt x="0" y="805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50" name="pg3549"/>
            <p:cNvSpPr/>
            <p:nvPr/>
          </p:nvSpPr>
          <p:spPr>
            <a:xfrm>
              <a:off x="4079255" y="4853974"/>
              <a:ext cx="61117" cy="64131"/>
            </a:xfrm>
            <a:custGeom>
              <a:avLst/>
              <a:pathLst>
                <a:path w="61117" h="64131">
                  <a:moveTo>
                    <a:pt x="8686" y="0"/>
                  </a:moveTo>
                  <a:lnTo>
                    <a:pt x="61117" y="55556"/>
                  </a:lnTo>
                  <a:lnTo>
                    <a:pt x="51953" y="64131"/>
                  </a:lnTo>
                  <a:lnTo>
                    <a:pt x="0" y="812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51" name="pg3550"/>
            <p:cNvSpPr/>
            <p:nvPr/>
          </p:nvSpPr>
          <p:spPr>
            <a:xfrm>
              <a:off x="4087941" y="4845772"/>
              <a:ext cx="61521" cy="63757"/>
            </a:xfrm>
            <a:custGeom>
              <a:avLst/>
              <a:pathLst>
                <a:path w="61521" h="63757">
                  <a:moveTo>
                    <a:pt x="8616" y="0"/>
                  </a:moveTo>
                  <a:lnTo>
                    <a:pt x="61521" y="55104"/>
                  </a:lnTo>
                  <a:lnTo>
                    <a:pt x="52431" y="63757"/>
                  </a:lnTo>
                  <a:lnTo>
                    <a:pt x="0" y="820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52" name="pg3551"/>
            <p:cNvSpPr/>
            <p:nvPr/>
          </p:nvSpPr>
          <p:spPr>
            <a:xfrm>
              <a:off x="4096557" y="4837497"/>
              <a:ext cx="61921" cy="63379"/>
            </a:xfrm>
            <a:custGeom>
              <a:avLst/>
              <a:pathLst>
                <a:path w="61921" h="63379">
                  <a:moveTo>
                    <a:pt x="8545" y="0"/>
                  </a:moveTo>
                  <a:lnTo>
                    <a:pt x="61921" y="54649"/>
                  </a:lnTo>
                  <a:lnTo>
                    <a:pt x="52905" y="63379"/>
                  </a:lnTo>
                  <a:lnTo>
                    <a:pt x="0" y="827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53" name="pg3552"/>
            <p:cNvSpPr/>
            <p:nvPr/>
          </p:nvSpPr>
          <p:spPr>
            <a:xfrm>
              <a:off x="4105103" y="4829149"/>
              <a:ext cx="62316" cy="62997"/>
            </a:xfrm>
            <a:custGeom>
              <a:avLst/>
              <a:pathLst>
                <a:path w="62316" h="62997">
                  <a:moveTo>
                    <a:pt x="8474" y="0"/>
                  </a:moveTo>
                  <a:lnTo>
                    <a:pt x="62316" y="54189"/>
                  </a:lnTo>
                  <a:lnTo>
                    <a:pt x="53375" y="62997"/>
                  </a:lnTo>
                  <a:lnTo>
                    <a:pt x="0" y="834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54" name="pg3553"/>
            <p:cNvSpPr/>
            <p:nvPr/>
          </p:nvSpPr>
          <p:spPr>
            <a:xfrm>
              <a:off x="4113577" y="4820728"/>
              <a:ext cx="62707" cy="62610"/>
            </a:xfrm>
            <a:custGeom>
              <a:avLst/>
              <a:pathLst>
                <a:path w="62707" h="62610">
                  <a:moveTo>
                    <a:pt x="8402" y="0"/>
                  </a:moveTo>
                  <a:lnTo>
                    <a:pt x="62707" y="53726"/>
                  </a:lnTo>
                  <a:lnTo>
                    <a:pt x="53842" y="62610"/>
                  </a:lnTo>
                  <a:lnTo>
                    <a:pt x="0" y="842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55" name="pg3554"/>
            <p:cNvSpPr/>
            <p:nvPr/>
          </p:nvSpPr>
          <p:spPr>
            <a:xfrm>
              <a:off x="4121980" y="4812236"/>
              <a:ext cx="63093" cy="62218"/>
            </a:xfrm>
            <a:custGeom>
              <a:avLst/>
              <a:pathLst>
                <a:path w="63093" h="62218">
                  <a:moveTo>
                    <a:pt x="8330" y="0"/>
                  </a:moveTo>
                  <a:lnTo>
                    <a:pt x="63093" y="53258"/>
                  </a:lnTo>
                  <a:lnTo>
                    <a:pt x="54304" y="62218"/>
                  </a:lnTo>
                  <a:lnTo>
                    <a:pt x="0" y="849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56" name="pg3555"/>
            <p:cNvSpPr/>
            <p:nvPr/>
          </p:nvSpPr>
          <p:spPr>
            <a:xfrm>
              <a:off x="4130310" y="4803673"/>
              <a:ext cx="63474" cy="61822"/>
            </a:xfrm>
            <a:custGeom>
              <a:avLst/>
              <a:pathLst>
                <a:path w="63474" h="61822">
                  <a:moveTo>
                    <a:pt x="8256" y="0"/>
                  </a:moveTo>
                  <a:lnTo>
                    <a:pt x="63474" y="52787"/>
                  </a:lnTo>
                  <a:lnTo>
                    <a:pt x="54763" y="61822"/>
                  </a:lnTo>
                  <a:lnTo>
                    <a:pt x="0" y="856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57" name="pg3556"/>
            <p:cNvSpPr/>
            <p:nvPr/>
          </p:nvSpPr>
          <p:spPr>
            <a:xfrm>
              <a:off x="4138567" y="4795039"/>
              <a:ext cx="63851" cy="61421"/>
            </a:xfrm>
            <a:custGeom>
              <a:avLst/>
              <a:pathLst>
                <a:path w="63851" h="61421">
                  <a:moveTo>
                    <a:pt x="8183" y="0"/>
                  </a:moveTo>
                  <a:lnTo>
                    <a:pt x="63851" y="52312"/>
                  </a:lnTo>
                  <a:lnTo>
                    <a:pt x="55217" y="61421"/>
                  </a:lnTo>
                  <a:lnTo>
                    <a:pt x="0" y="863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58" name="pg3557"/>
            <p:cNvSpPr/>
            <p:nvPr/>
          </p:nvSpPr>
          <p:spPr>
            <a:xfrm>
              <a:off x="4146750" y="4786335"/>
              <a:ext cx="64223" cy="61015"/>
            </a:xfrm>
            <a:custGeom>
              <a:avLst/>
              <a:pathLst>
                <a:path w="64223" h="61015">
                  <a:moveTo>
                    <a:pt x="8108" y="0"/>
                  </a:moveTo>
                  <a:lnTo>
                    <a:pt x="64223" y="51832"/>
                  </a:lnTo>
                  <a:lnTo>
                    <a:pt x="55668" y="61015"/>
                  </a:lnTo>
                  <a:lnTo>
                    <a:pt x="0" y="87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59" name="pg3558"/>
            <p:cNvSpPr/>
            <p:nvPr/>
          </p:nvSpPr>
          <p:spPr>
            <a:xfrm>
              <a:off x="4154859" y="4777562"/>
              <a:ext cx="64591" cy="60605"/>
            </a:xfrm>
            <a:custGeom>
              <a:avLst/>
              <a:pathLst>
                <a:path w="64591" h="60605">
                  <a:moveTo>
                    <a:pt x="8034" y="0"/>
                  </a:moveTo>
                  <a:lnTo>
                    <a:pt x="64591" y="51350"/>
                  </a:lnTo>
                  <a:lnTo>
                    <a:pt x="56114" y="60605"/>
                  </a:lnTo>
                  <a:lnTo>
                    <a:pt x="0" y="877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60" name="pg3559"/>
            <p:cNvSpPr/>
            <p:nvPr/>
          </p:nvSpPr>
          <p:spPr>
            <a:xfrm>
              <a:off x="4162893" y="4768721"/>
              <a:ext cx="64953" cy="60191"/>
            </a:xfrm>
            <a:custGeom>
              <a:avLst/>
              <a:pathLst>
                <a:path w="64953" h="60191">
                  <a:moveTo>
                    <a:pt x="7958" y="0"/>
                  </a:moveTo>
                  <a:lnTo>
                    <a:pt x="64953" y="50863"/>
                  </a:lnTo>
                  <a:lnTo>
                    <a:pt x="56557" y="60191"/>
                  </a:lnTo>
                  <a:lnTo>
                    <a:pt x="0" y="884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61" name="pg3560"/>
            <p:cNvSpPr/>
            <p:nvPr/>
          </p:nvSpPr>
          <p:spPr>
            <a:xfrm>
              <a:off x="4170851" y="4759812"/>
              <a:ext cx="65311" cy="59772"/>
            </a:xfrm>
            <a:custGeom>
              <a:avLst/>
              <a:pathLst>
                <a:path w="65311" h="59772">
                  <a:moveTo>
                    <a:pt x="7882" y="0"/>
                  </a:moveTo>
                  <a:lnTo>
                    <a:pt x="65311" y="50372"/>
                  </a:lnTo>
                  <a:lnTo>
                    <a:pt x="56995" y="59772"/>
                  </a:lnTo>
                  <a:lnTo>
                    <a:pt x="0" y="890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62" name="pg3561"/>
            <p:cNvSpPr/>
            <p:nvPr/>
          </p:nvSpPr>
          <p:spPr>
            <a:xfrm>
              <a:off x="4178734" y="4750835"/>
              <a:ext cx="65664" cy="59349"/>
            </a:xfrm>
            <a:custGeom>
              <a:avLst/>
              <a:pathLst>
                <a:path w="65664" h="59349">
                  <a:moveTo>
                    <a:pt x="7805" y="0"/>
                  </a:moveTo>
                  <a:lnTo>
                    <a:pt x="65664" y="49878"/>
                  </a:lnTo>
                  <a:lnTo>
                    <a:pt x="57429" y="59349"/>
                  </a:lnTo>
                  <a:lnTo>
                    <a:pt x="0" y="897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63" name="pg3562"/>
            <p:cNvSpPr/>
            <p:nvPr/>
          </p:nvSpPr>
          <p:spPr>
            <a:xfrm>
              <a:off x="4186540" y="4741792"/>
              <a:ext cx="66012" cy="58921"/>
            </a:xfrm>
            <a:custGeom>
              <a:avLst/>
              <a:pathLst>
                <a:path w="66012" h="58921">
                  <a:moveTo>
                    <a:pt x="7728" y="0"/>
                  </a:moveTo>
                  <a:lnTo>
                    <a:pt x="66012" y="49381"/>
                  </a:lnTo>
                  <a:lnTo>
                    <a:pt x="57858" y="58921"/>
                  </a:lnTo>
                  <a:lnTo>
                    <a:pt x="0" y="904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64" name="pg3563"/>
            <p:cNvSpPr/>
            <p:nvPr/>
          </p:nvSpPr>
          <p:spPr>
            <a:xfrm>
              <a:off x="4194268" y="4732683"/>
              <a:ext cx="66356" cy="58490"/>
            </a:xfrm>
            <a:custGeom>
              <a:avLst/>
              <a:pathLst>
                <a:path w="66356" h="58490">
                  <a:moveTo>
                    <a:pt x="7650" y="0"/>
                  </a:moveTo>
                  <a:lnTo>
                    <a:pt x="66356" y="48879"/>
                  </a:lnTo>
                  <a:lnTo>
                    <a:pt x="58284" y="58490"/>
                  </a:lnTo>
                  <a:lnTo>
                    <a:pt x="0" y="910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65" name="pg3564"/>
            <p:cNvSpPr/>
            <p:nvPr/>
          </p:nvSpPr>
          <p:spPr>
            <a:xfrm>
              <a:off x="4201919" y="4723509"/>
              <a:ext cx="66694" cy="58053"/>
            </a:xfrm>
            <a:custGeom>
              <a:avLst/>
              <a:pathLst>
                <a:path w="66694" h="58053">
                  <a:moveTo>
                    <a:pt x="7572" y="0"/>
                  </a:moveTo>
                  <a:lnTo>
                    <a:pt x="66694" y="48374"/>
                  </a:lnTo>
                  <a:lnTo>
                    <a:pt x="58705" y="58053"/>
                  </a:lnTo>
                  <a:lnTo>
                    <a:pt x="0" y="917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66" name="pg3565"/>
            <p:cNvSpPr/>
            <p:nvPr/>
          </p:nvSpPr>
          <p:spPr>
            <a:xfrm>
              <a:off x="4209491" y="4714270"/>
              <a:ext cx="67028" cy="57613"/>
            </a:xfrm>
            <a:custGeom>
              <a:avLst/>
              <a:pathLst>
                <a:path w="67028" h="57613">
                  <a:moveTo>
                    <a:pt x="7493" y="0"/>
                  </a:moveTo>
                  <a:lnTo>
                    <a:pt x="67028" y="47866"/>
                  </a:lnTo>
                  <a:lnTo>
                    <a:pt x="59122" y="57613"/>
                  </a:lnTo>
                  <a:lnTo>
                    <a:pt x="0" y="923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67" name="pg3566"/>
            <p:cNvSpPr/>
            <p:nvPr/>
          </p:nvSpPr>
          <p:spPr>
            <a:xfrm>
              <a:off x="4216985" y="4704967"/>
              <a:ext cx="67356" cy="57168"/>
            </a:xfrm>
            <a:custGeom>
              <a:avLst/>
              <a:pathLst>
                <a:path w="67356" h="57168">
                  <a:moveTo>
                    <a:pt x="7413" y="0"/>
                  </a:moveTo>
                  <a:lnTo>
                    <a:pt x="67356" y="47354"/>
                  </a:lnTo>
                  <a:lnTo>
                    <a:pt x="59534" y="57168"/>
                  </a:lnTo>
                  <a:lnTo>
                    <a:pt x="0" y="930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68" name="pg3567"/>
            <p:cNvSpPr/>
            <p:nvPr/>
          </p:nvSpPr>
          <p:spPr>
            <a:xfrm>
              <a:off x="4224399" y="4695601"/>
              <a:ext cx="67680" cy="56719"/>
            </a:xfrm>
            <a:custGeom>
              <a:avLst/>
              <a:pathLst>
                <a:path w="67680" h="56719">
                  <a:moveTo>
                    <a:pt x="7333" y="0"/>
                  </a:moveTo>
                  <a:lnTo>
                    <a:pt x="67680" y="46838"/>
                  </a:lnTo>
                  <a:lnTo>
                    <a:pt x="59942" y="56719"/>
                  </a:lnTo>
                  <a:lnTo>
                    <a:pt x="0" y="936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69" name="pg3568"/>
            <p:cNvSpPr/>
            <p:nvPr/>
          </p:nvSpPr>
          <p:spPr>
            <a:xfrm>
              <a:off x="4231733" y="4686173"/>
              <a:ext cx="67999" cy="56266"/>
            </a:xfrm>
            <a:custGeom>
              <a:avLst/>
              <a:pathLst>
                <a:path w="67999" h="56266">
                  <a:moveTo>
                    <a:pt x="7253" y="0"/>
                  </a:moveTo>
                  <a:lnTo>
                    <a:pt x="67999" y="46319"/>
                  </a:lnTo>
                  <a:lnTo>
                    <a:pt x="60346" y="56266"/>
                  </a:lnTo>
                  <a:lnTo>
                    <a:pt x="0" y="942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70" name="pg3569"/>
            <p:cNvSpPr/>
            <p:nvPr/>
          </p:nvSpPr>
          <p:spPr>
            <a:xfrm>
              <a:off x="4238986" y="4676683"/>
              <a:ext cx="68312" cy="55809"/>
            </a:xfrm>
            <a:custGeom>
              <a:avLst/>
              <a:pathLst>
                <a:path w="68312" h="55809">
                  <a:moveTo>
                    <a:pt x="7172" y="0"/>
                  </a:moveTo>
                  <a:lnTo>
                    <a:pt x="68312" y="45797"/>
                  </a:lnTo>
                  <a:lnTo>
                    <a:pt x="60745" y="55809"/>
                  </a:lnTo>
                  <a:lnTo>
                    <a:pt x="0" y="949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71" name="pg3570"/>
            <p:cNvSpPr/>
            <p:nvPr/>
          </p:nvSpPr>
          <p:spPr>
            <a:xfrm>
              <a:off x="4246158" y="4667131"/>
              <a:ext cx="68621" cy="55348"/>
            </a:xfrm>
            <a:custGeom>
              <a:avLst/>
              <a:pathLst>
                <a:path w="68621" h="55348">
                  <a:moveTo>
                    <a:pt x="7090" y="0"/>
                  </a:moveTo>
                  <a:lnTo>
                    <a:pt x="68621" y="45271"/>
                  </a:lnTo>
                  <a:lnTo>
                    <a:pt x="61140" y="55348"/>
                  </a:lnTo>
                  <a:lnTo>
                    <a:pt x="0" y="955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72" name="pg3571"/>
            <p:cNvSpPr/>
            <p:nvPr/>
          </p:nvSpPr>
          <p:spPr>
            <a:xfrm>
              <a:off x="4253249" y="4657520"/>
              <a:ext cx="68925" cy="54883"/>
            </a:xfrm>
            <a:custGeom>
              <a:avLst/>
              <a:pathLst>
                <a:path w="68925" h="54883">
                  <a:moveTo>
                    <a:pt x="7008" y="0"/>
                  </a:moveTo>
                  <a:lnTo>
                    <a:pt x="68925" y="44742"/>
                  </a:lnTo>
                  <a:lnTo>
                    <a:pt x="61530" y="54883"/>
                  </a:lnTo>
                  <a:lnTo>
                    <a:pt x="0" y="961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73" name="pg3572"/>
            <p:cNvSpPr/>
            <p:nvPr/>
          </p:nvSpPr>
          <p:spPr>
            <a:xfrm>
              <a:off x="4260258" y="4647848"/>
              <a:ext cx="69223" cy="54413"/>
            </a:xfrm>
            <a:custGeom>
              <a:avLst/>
              <a:pathLst>
                <a:path w="69223" h="54413">
                  <a:moveTo>
                    <a:pt x="6925" y="0"/>
                  </a:moveTo>
                  <a:lnTo>
                    <a:pt x="69223" y="44209"/>
                  </a:lnTo>
                  <a:lnTo>
                    <a:pt x="61916" y="54413"/>
                  </a:lnTo>
                  <a:lnTo>
                    <a:pt x="0" y="967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74" name="pg3573"/>
            <p:cNvSpPr/>
            <p:nvPr/>
          </p:nvSpPr>
          <p:spPr>
            <a:xfrm>
              <a:off x="4267184" y="4638117"/>
              <a:ext cx="69517" cy="53940"/>
            </a:xfrm>
            <a:custGeom>
              <a:avLst/>
              <a:pathLst>
                <a:path w="69517" h="53940">
                  <a:moveTo>
                    <a:pt x="6842" y="0"/>
                  </a:moveTo>
                  <a:lnTo>
                    <a:pt x="69517" y="43674"/>
                  </a:lnTo>
                  <a:lnTo>
                    <a:pt x="62297" y="53940"/>
                  </a:lnTo>
                  <a:lnTo>
                    <a:pt x="0" y="973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75" name="pg3574"/>
            <p:cNvSpPr/>
            <p:nvPr/>
          </p:nvSpPr>
          <p:spPr>
            <a:xfrm>
              <a:off x="4274027" y="4628329"/>
              <a:ext cx="69805" cy="53463"/>
            </a:xfrm>
            <a:custGeom>
              <a:avLst/>
              <a:pathLst>
                <a:path w="69805" h="53463">
                  <a:moveTo>
                    <a:pt x="6759" y="0"/>
                  </a:moveTo>
                  <a:lnTo>
                    <a:pt x="69805" y="43135"/>
                  </a:lnTo>
                  <a:lnTo>
                    <a:pt x="62674" y="53463"/>
                  </a:lnTo>
                  <a:lnTo>
                    <a:pt x="0" y="978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76" name="pg3575"/>
            <p:cNvSpPr/>
            <p:nvPr/>
          </p:nvSpPr>
          <p:spPr>
            <a:xfrm>
              <a:off x="4280786" y="4618482"/>
              <a:ext cx="70088" cy="52981"/>
            </a:xfrm>
            <a:custGeom>
              <a:avLst/>
              <a:pathLst>
                <a:path w="70088" h="52981">
                  <a:moveTo>
                    <a:pt x="6674" y="0"/>
                  </a:moveTo>
                  <a:lnTo>
                    <a:pt x="70088" y="42593"/>
                  </a:lnTo>
                  <a:lnTo>
                    <a:pt x="63046" y="52981"/>
                  </a:lnTo>
                  <a:lnTo>
                    <a:pt x="0" y="984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77" name="pg3576"/>
            <p:cNvSpPr/>
            <p:nvPr/>
          </p:nvSpPr>
          <p:spPr>
            <a:xfrm>
              <a:off x="4287461" y="4608579"/>
              <a:ext cx="70367" cy="52496"/>
            </a:xfrm>
            <a:custGeom>
              <a:avLst/>
              <a:pathLst>
                <a:path w="70367" h="52496">
                  <a:moveTo>
                    <a:pt x="6590" y="0"/>
                  </a:moveTo>
                  <a:lnTo>
                    <a:pt x="70367" y="42048"/>
                  </a:lnTo>
                  <a:lnTo>
                    <a:pt x="63413" y="52496"/>
                  </a:lnTo>
                  <a:lnTo>
                    <a:pt x="0" y="99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78" name="pg3577"/>
            <p:cNvSpPr/>
            <p:nvPr/>
          </p:nvSpPr>
          <p:spPr>
            <a:xfrm>
              <a:off x="4294051" y="4598619"/>
              <a:ext cx="70640" cy="52007"/>
            </a:xfrm>
            <a:custGeom>
              <a:avLst/>
              <a:pathLst>
                <a:path w="70640" h="52007">
                  <a:moveTo>
                    <a:pt x="6505" y="0"/>
                  </a:moveTo>
                  <a:lnTo>
                    <a:pt x="70640" y="41500"/>
                  </a:lnTo>
                  <a:lnTo>
                    <a:pt x="63776" y="52007"/>
                  </a:lnTo>
                  <a:lnTo>
                    <a:pt x="0" y="995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79" name="pg3578"/>
            <p:cNvSpPr/>
            <p:nvPr/>
          </p:nvSpPr>
          <p:spPr>
            <a:xfrm>
              <a:off x="4300556" y="4588605"/>
              <a:ext cx="70907" cy="51514"/>
            </a:xfrm>
            <a:custGeom>
              <a:avLst/>
              <a:pathLst>
                <a:path w="70907" h="51514">
                  <a:moveTo>
                    <a:pt x="6419" y="0"/>
                  </a:moveTo>
                  <a:lnTo>
                    <a:pt x="70907" y="40948"/>
                  </a:lnTo>
                  <a:lnTo>
                    <a:pt x="64134" y="51514"/>
                  </a:lnTo>
                  <a:lnTo>
                    <a:pt x="0" y="1001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80" name="pg3579"/>
            <p:cNvSpPr/>
            <p:nvPr/>
          </p:nvSpPr>
          <p:spPr>
            <a:xfrm>
              <a:off x="4306976" y="4578535"/>
              <a:ext cx="71170" cy="51018"/>
            </a:xfrm>
            <a:custGeom>
              <a:avLst/>
              <a:pathLst>
                <a:path w="71170" h="51018">
                  <a:moveTo>
                    <a:pt x="6333" y="0"/>
                  </a:moveTo>
                  <a:lnTo>
                    <a:pt x="71170" y="40394"/>
                  </a:lnTo>
                  <a:lnTo>
                    <a:pt x="64488" y="51018"/>
                  </a:lnTo>
                  <a:lnTo>
                    <a:pt x="0" y="1006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81" name="pg3580"/>
            <p:cNvSpPr/>
            <p:nvPr/>
          </p:nvSpPr>
          <p:spPr>
            <a:xfrm>
              <a:off x="4313309" y="4568412"/>
              <a:ext cx="71427" cy="50517"/>
            </a:xfrm>
            <a:custGeom>
              <a:avLst/>
              <a:pathLst>
                <a:path w="71427" h="50517">
                  <a:moveTo>
                    <a:pt x="6246" y="0"/>
                  </a:moveTo>
                  <a:lnTo>
                    <a:pt x="71427" y="39837"/>
                  </a:lnTo>
                  <a:lnTo>
                    <a:pt x="64836" y="50517"/>
                  </a:lnTo>
                  <a:lnTo>
                    <a:pt x="0" y="1012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82" name="pg3581"/>
            <p:cNvSpPr/>
            <p:nvPr/>
          </p:nvSpPr>
          <p:spPr>
            <a:xfrm>
              <a:off x="4319556" y="4558235"/>
              <a:ext cx="71679" cy="50013"/>
            </a:xfrm>
            <a:custGeom>
              <a:avLst/>
              <a:pathLst>
                <a:path w="71679" h="50013">
                  <a:moveTo>
                    <a:pt x="6159" y="0"/>
                  </a:moveTo>
                  <a:lnTo>
                    <a:pt x="71679" y="39277"/>
                  </a:lnTo>
                  <a:lnTo>
                    <a:pt x="65180" y="50013"/>
                  </a:lnTo>
                  <a:lnTo>
                    <a:pt x="0" y="1017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83" name="pg3582"/>
            <p:cNvSpPr/>
            <p:nvPr/>
          </p:nvSpPr>
          <p:spPr>
            <a:xfrm>
              <a:off x="4325716" y="4548006"/>
              <a:ext cx="71926" cy="49506"/>
            </a:xfrm>
            <a:custGeom>
              <a:avLst/>
              <a:pathLst>
                <a:path w="71926" h="49506">
                  <a:moveTo>
                    <a:pt x="6072" y="0"/>
                  </a:moveTo>
                  <a:lnTo>
                    <a:pt x="71926" y="38713"/>
                  </a:lnTo>
                  <a:lnTo>
                    <a:pt x="65519" y="49506"/>
                  </a:lnTo>
                  <a:lnTo>
                    <a:pt x="0" y="1022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84" name="pg3583"/>
            <p:cNvSpPr/>
            <p:nvPr/>
          </p:nvSpPr>
          <p:spPr>
            <a:xfrm>
              <a:off x="4331789" y="4537726"/>
              <a:ext cx="72168" cy="48994"/>
            </a:xfrm>
            <a:custGeom>
              <a:avLst/>
              <a:pathLst>
                <a:path w="72168" h="48994">
                  <a:moveTo>
                    <a:pt x="5984" y="0"/>
                  </a:moveTo>
                  <a:lnTo>
                    <a:pt x="72168" y="38148"/>
                  </a:lnTo>
                  <a:lnTo>
                    <a:pt x="65854" y="48994"/>
                  </a:lnTo>
                  <a:lnTo>
                    <a:pt x="0" y="1028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85" name="pg3584"/>
            <p:cNvSpPr/>
            <p:nvPr/>
          </p:nvSpPr>
          <p:spPr>
            <a:xfrm>
              <a:off x="4337773" y="4527394"/>
              <a:ext cx="72404" cy="48479"/>
            </a:xfrm>
            <a:custGeom>
              <a:avLst/>
              <a:pathLst>
                <a:path w="72404" h="48479">
                  <a:moveTo>
                    <a:pt x="5896" y="0"/>
                  </a:moveTo>
                  <a:lnTo>
                    <a:pt x="72404" y="37579"/>
                  </a:lnTo>
                  <a:lnTo>
                    <a:pt x="66183" y="48479"/>
                  </a:lnTo>
                  <a:lnTo>
                    <a:pt x="0" y="1033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86" name="pg3585"/>
            <p:cNvSpPr/>
            <p:nvPr/>
          </p:nvSpPr>
          <p:spPr>
            <a:xfrm>
              <a:off x="4343670" y="4517012"/>
              <a:ext cx="72635" cy="47961"/>
            </a:xfrm>
            <a:custGeom>
              <a:avLst/>
              <a:pathLst>
                <a:path w="72635" h="47961">
                  <a:moveTo>
                    <a:pt x="5807" y="0"/>
                  </a:moveTo>
                  <a:lnTo>
                    <a:pt x="72635" y="37007"/>
                  </a:lnTo>
                  <a:lnTo>
                    <a:pt x="66508" y="47961"/>
                  </a:lnTo>
                  <a:lnTo>
                    <a:pt x="0" y="1038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87" name="pg3586"/>
            <p:cNvSpPr/>
            <p:nvPr/>
          </p:nvSpPr>
          <p:spPr>
            <a:xfrm>
              <a:off x="4349477" y="4506581"/>
              <a:ext cx="72860" cy="47439"/>
            </a:xfrm>
            <a:custGeom>
              <a:avLst/>
              <a:pathLst>
                <a:path w="72860" h="47439">
                  <a:moveTo>
                    <a:pt x="5718" y="0"/>
                  </a:moveTo>
                  <a:lnTo>
                    <a:pt x="72860" y="36433"/>
                  </a:lnTo>
                  <a:lnTo>
                    <a:pt x="66827" y="47439"/>
                  </a:lnTo>
                  <a:lnTo>
                    <a:pt x="0" y="1043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88" name="pg3587"/>
            <p:cNvSpPr/>
            <p:nvPr/>
          </p:nvSpPr>
          <p:spPr>
            <a:xfrm>
              <a:off x="4355195" y="4496101"/>
              <a:ext cx="73080" cy="46913"/>
            </a:xfrm>
            <a:custGeom>
              <a:avLst/>
              <a:pathLst>
                <a:path w="73080" h="46913">
                  <a:moveTo>
                    <a:pt x="5628" y="0"/>
                  </a:moveTo>
                  <a:lnTo>
                    <a:pt x="73080" y="35856"/>
                  </a:lnTo>
                  <a:lnTo>
                    <a:pt x="67142" y="46913"/>
                  </a:lnTo>
                  <a:lnTo>
                    <a:pt x="0" y="1047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89" name="pg3588"/>
            <p:cNvSpPr/>
            <p:nvPr/>
          </p:nvSpPr>
          <p:spPr>
            <a:xfrm>
              <a:off x="4360824" y="4485574"/>
              <a:ext cx="73295" cy="46384"/>
            </a:xfrm>
            <a:custGeom>
              <a:avLst/>
              <a:pathLst>
                <a:path w="73295" h="46384">
                  <a:moveTo>
                    <a:pt x="5538" y="0"/>
                  </a:moveTo>
                  <a:lnTo>
                    <a:pt x="73295" y="35277"/>
                  </a:lnTo>
                  <a:lnTo>
                    <a:pt x="67452" y="46384"/>
                  </a:lnTo>
                  <a:lnTo>
                    <a:pt x="0" y="1052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90" name="pg3589"/>
            <p:cNvSpPr/>
            <p:nvPr/>
          </p:nvSpPr>
          <p:spPr>
            <a:xfrm>
              <a:off x="4366363" y="4474999"/>
              <a:ext cx="73505" cy="45852"/>
            </a:xfrm>
            <a:custGeom>
              <a:avLst/>
              <a:pathLst>
                <a:path w="73505" h="45852">
                  <a:moveTo>
                    <a:pt x="5448" y="0"/>
                  </a:moveTo>
                  <a:lnTo>
                    <a:pt x="73505" y="34695"/>
                  </a:lnTo>
                  <a:lnTo>
                    <a:pt x="67757" y="45852"/>
                  </a:lnTo>
                  <a:lnTo>
                    <a:pt x="0" y="1057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91" name="pg3590"/>
            <p:cNvSpPr/>
            <p:nvPr/>
          </p:nvSpPr>
          <p:spPr>
            <a:xfrm>
              <a:off x="4371811" y="4464378"/>
              <a:ext cx="73709" cy="45316"/>
            </a:xfrm>
            <a:custGeom>
              <a:avLst/>
              <a:pathLst>
                <a:path w="73709" h="45316">
                  <a:moveTo>
                    <a:pt x="5357" y="0"/>
                  </a:moveTo>
                  <a:lnTo>
                    <a:pt x="73709" y="34110"/>
                  </a:lnTo>
                  <a:lnTo>
                    <a:pt x="68057" y="45316"/>
                  </a:lnTo>
                  <a:lnTo>
                    <a:pt x="0" y="1062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92" name="pg3591"/>
            <p:cNvSpPr/>
            <p:nvPr/>
          </p:nvSpPr>
          <p:spPr>
            <a:xfrm>
              <a:off x="4377168" y="4453711"/>
              <a:ext cx="73907" cy="44777"/>
            </a:xfrm>
            <a:custGeom>
              <a:avLst/>
              <a:pathLst>
                <a:path w="73907" h="44777">
                  <a:moveTo>
                    <a:pt x="5266" y="0"/>
                  </a:moveTo>
                  <a:lnTo>
                    <a:pt x="73907" y="33523"/>
                  </a:lnTo>
                  <a:lnTo>
                    <a:pt x="68352" y="44777"/>
                  </a:lnTo>
                  <a:lnTo>
                    <a:pt x="0" y="1066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93" name="pg3592"/>
            <p:cNvSpPr/>
            <p:nvPr/>
          </p:nvSpPr>
          <p:spPr>
            <a:xfrm>
              <a:off x="4382434" y="4443000"/>
              <a:ext cx="74101" cy="44234"/>
            </a:xfrm>
            <a:custGeom>
              <a:avLst/>
              <a:pathLst>
                <a:path w="74101" h="44234">
                  <a:moveTo>
                    <a:pt x="5174" y="0"/>
                  </a:moveTo>
                  <a:lnTo>
                    <a:pt x="74101" y="32933"/>
                  </a:lnTo>
                  <a:lnTo>
                    <a:pt x="68641" y="44234"/>
                  </a:lnTo>
                  <a:lnTo>
                    <a:pt x="0" y="1071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94" name="pg3593"/>
            <p:cNvSpPr/>
            <p:nvPr/>
          </p:nvSpPr>
          <p:spPr>
            <a:xfrm>
              <a:off x="4387609" y="4432245"/>
              <a:ext cx="74288" cy="43689"/>
            </a:xfrm>
            <a:custGeom>
              <a:avLst/>
              <a:pathLst>
                <a:path w="74288" h="43689">
                  <a:moveTo>
                    <a:pt x="5082" y="0"/>
                  </a:moveTo>
                  <a:lnTo>
                    <a:pt x="74288" y="32341"/>
                  </a:lnTo>
                  <a:lnTo>
                    <a:pt x="68926" y="43689"/>
                  </a:lnTo>
                  <a:lnTo>
                    <a:pt x="0" y="1075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95" name="pg3594"/>
            <p:cNvSpPr/>
            <p:nvPr/>
          </p:nvSpPr>
          <p:spPr>
            <a:xfrm>
              <a:off x="4392691" y="4421446"/>
              <a:ext cx="74471" cy="43140"/>
            </a:xfrm>
            <a:custGeom>
              <a:avLst/>
              <a:pathLst>
                <a:path w="74471" h="43140">
                  <a:moveTo>
                    <a:pt x="4990" y="0"/>
                  </a:moveTo>
                  <a:lnTo>
                    <a:pt x="74471" y="31747"/>
                  </a:lnTo>
                  <a:lnTo>
                    <a:pt x="69206" y="43140"/>
                  </a:lnTo>
                  <a:lnTo>
                    <a:pt x="0" y="1079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96" name="pg3595"/>
            <p:cNvSpPr/>
            <p:nvPr/>
          </p:nvSpPr>
          <p:spPr>
            <a:xfrm>
              <a:off x="4397681" y="4410605"/>
              <a:ext cx="74648" cy="42588"/>
            </a:xfrm>
            <a:custGeom>
              <a:avLst/>
              <a:pathLst>
                <a:path w="74648" h="42588">
                  <a:moveTo>
                    <a:pt x="4897" y="0"/>
                  </a:moveTo>
                  <a:lnTo>
                    <a:pt x="74648" y="31150"/>
                  </a:lnTo>
                  <a:lnTo>
                    <a:pt x="69481" y="42588"/>
                  </a:lnTo>
                  <a:lnTo>
                    <a:pt x="0" y="1084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97" name="pg3596"/>
            <p:cNvSpPr/>
            <p:nvPr/>
          </p:nvSpPr>
          <p:spPr>
            <a:xfrm>
              <a:off x="4402579" y="4399723"/>
              <a:ext cx="74819" cy="42033"/>
            </a:xfrm>
            <a:custGeom>
              <a:avLst/>
              <a:pathLst>
                <a:path w="74819" h="42033">
                  <a:moveTo>
                    <a:pt x="4804" y="0"/>
                  </a:moveTo>
                  <a:lnTo>
                    <a:pt x="74819" y="30551"/>
                  </a:lnTo>
                  <a:lnTo>
                    <a:pt x="69750" y="42033"/>
                  </a:lnTo>
                  <a:lnTo>
                    <a:pt x="0" y="1088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98" name="pg3597"/>
            <p:cNvSpPr/>
            <p:nvPr/>
          </p:nvSpPr>
          <p:spPr>
            <a:xfrm>
              <a:off x="4407383" y="4388800"/>
              <a:ext cx="74985" cy="41474"/>
            </a:xfrm>
            <a:custGeom>
              <a:avLst/>
              <a:pathLst>
                <a:path w="74985" h="41474">
                  <a:moveTo>
                    <a:pt x="4710" y="0"/>
                  </a:moveTo>
                  <a:lnTo>
                    <a:pt x="74985" y="29950"/>
                  </a:lnTo>
                  <a:lnTo>
                    <a:pt x="70015" y="41474"/>
                  </a:lnTo>
                  <a:lnTo>
                    <a:pt x="0" y="1092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99" name="pg3598"/>
            <p:cNvSpPr/>
            <p:nvPr/>
          </p:nvSpPr>
          <p:spPr>
            <a:xfrm>
              <a:off x="4412094" y="4377837"/>
              <a:ext cx="75145" cy="40913"/>
            </a:xfrm>
            <a:custGeom>
              <a:avLst/>
              <a:pathLst>
                <a:path w="75145" h="40913">
                  <a:moveTo>
                    <a:pt x="4616" y="0"/>
                  </a:moveTo>
                  <a:lnTo>
                    <a:pt x="75145" y="29346"/>
                  </a:lnTo>
                  <a:lnTo>
                    <a:pt x="70274" y="40913"/>
                  </a:lnTo>
                  <a:lnTo>
                    <a:pt x="0" y="1096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00" name="pg3599"/>
            <p:cNvSpPr/>
            <p:nvPr/>
          </p:nvSpPr>
          <p:spPr>
            <a:xfrm>
              <a:off x="4416711" y="4366834"/>
              <a:ext cx="75300" cy="40349"/>
            </a:xfrm>
            <a:custGeom>
              <a:avLst/>
              <a:pathLst>
                <a:path w="75300" h="40349">
                  <a:moveTo>
                    <a:pt x="4522" y="0"/>
                  </a:moveTo>
                  <a:lnTo>
                    <a:pt x="75300" y="28741"/>
                  </a:lnTo>
                  <a:lnTo>
                    <a:pt x="70528" y="40349"/>
                  </a:lnTo>
                  <a:lnTo>
                    <a:pt x="0" y="1100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01" name="pg3600"/>
            <p:cNvSpPr/>
            <p:nvPr/>
          </p:nvSpPr>
          <p:spPr>
            <a:xfrm>
              <a:off x="4421234" y="4355794"/>
              <a:ext cx="75449" cy="39781"/>
            </a:xfrm>
            <a:custGeom>
              <a:avLst/>
              <a:pathLst>
                <a:path w="75449" h="39781">
                  <a:moveTo>
                    <a:pt x="4428" y="0"/>
                  </a:moveTo>
                  <a:lnTo>
                    <a:pt x="75449" y="28133"/>
                  </a:lnTo>
                  <a:lnTo>
                    <a:pt x="70777" y="39781"/>
                  </a:lnTo>
                  <a:lnTo>
                    <a:pt x="0" y="1104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02" name="pg3601"/>
            <p:cNvSpPr/>
            <p:nvPr/>
          </p:nvSpPr>
          <p:spPr>
            <a:xfrm>
              <a:off x="4425662" y="4344715"/>
              <a:ext cx="75593" cy="39211"/>
            </a:xfrm>
            <a:custGeom>
              <a:avLst/>
              <a:pathLst>
                <a:path w="75593" h="39211">
                  <a:moveTo>
                    <a:pt x="4333" y="0"/>
                  </a:moveTo>
                  <a:lnTo>
                    <a:pt x="75593" y="27523"/>
                  </a:lnTo>
                  <a:lnTo>
                    <a:pt x="71021" y="39211"/>
                  </a:lnTo>
                  <a:lnTo>
                    <a:pt x="0" y="1107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03" name="pg3602"/>
            <p:cNvSpPr/>
            <p:nvPr/>
          </p:nvSpPr>
          <p:spPr>
            <a:xfrm>
              <a:off x="4429995" y="4333600"/>
              <a:ext cx="75731" cy="38638"/>
            </a:xfrm>
            <a:custGeom>
              <a:avLst/>
              <a:pathLst>
                <a:path w="75731" h="38638">
                  <a:moveTo>
                    <a:pt x="4238" y="0"/>
                  </a:moveTo>
                  <a:lnTo>
                    <a:pt x="75731" y="26911"/>
                  </a:lnTo>
                  <a:lnTo>
                    <a:pt x="71259" y="38638"/>
                  </a:lnTo>
                  <a:lnTo>
                    <a:pt x="0" y="1111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04" name="pg3603"/>
            <p:cNvSpPr/>
            <p:nvPr/>
          </p:nvSpPr>
          <p:spPr>
            <a:xfrm>
              <a:off x="4434234" y="4322449"/>
              <a:ext cx="75864" cy="38062"/>
            </a:xfrm>
            <a:custGeom>
              <a:avLst/>
              <a:pathLst>
                <a:path w="75864" h="38062">
                  <a:moveTo>
                    <a:pt x="4143" y="0"/>
                  </a:moveTo>
                  <a:lnTo>
                    <a:pt x="75864" y="26297"/>
                  </a:lnTo>
                  <a:lnTo>
                    <a:pt x="71493" y="38062"/>
                  </a:lnTo>
                  <a:lnTo>
                    <a:pt x="0" y="1115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05" name="pg3604"/>
            <p:cNvSpPr/>
            <p:nvPr/>
          </p:nvSpPr>
          <p:spPr>
            <a:xfrm>
              <a:off x="4438377" y="4311263"/>
              <a:ext cx="75991" cy="37484"/>
            </a:xfrm>
            <a:custGeom>
              <a:avLst/>
              <a:pathLst>
                <a:path w="75991" h="37484">
                  <a:moveTo>
                    <a:pt x="4047" y="0"/>
                  </a:moveTo>
                  <a:lnTo>
                    <a:pt x="75991" y="25682"/>
                  </a:lnTo>
                  <a:lnTo>
                    <a:pt x="71721" y="37484"/>
                  </a:lnTo>
                  <a:lnTo>
                    <a:pt x="0" y="1118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06" name="pg3605"/>
            <p:cNvSpPr/>
            <p:nvPr/>
          </p:nvSpPr>
          <p:spPr>
            <a:xfrm>
              <a:off x="4442424" y="4300043"/>
              <a:ext cx="76112" cy="36902"/>
            </a:xfrm>
            <a:custGeom>
              <a:avLst/>
              <a:pathLst>
                <a:path w="76112" h="36902">
                  <a:moveTo>
                    <a:pt x="3951" y="0"/>
                  </a:moveTo>
                  <a:lnTo>
                    <a:pt x="76112" y="25064"/>
                  </a:lnTo>
                  <a:lnTo>
                    <a:pt x="71944" y="36902"/>
                  </a:lnTo>
                  <a:lnTo>
                    <a:pt x="0" y="1122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07" name="pg3606"/>
            <p:cNvSpPr/>
            <p:nvPr/>
          </p:nvSpPr>
          <p:spPr>
            <a:xfrm>
              <a:off x="4446375" y="4288789"/>
              <a:ext cx="76228" cy="36318"/>
            </a:xfrm>
            <a:custGeom>
              <a:avLst/>
              <a:pathLst>
                <a:path w="76228" h="36318">
                  <a:moveTo>
                    <a:pt x="3854" y="0"/>
                  </a:moveTo>
                  <a:lnTo>
                    <a:pt x="76228" y="24445"/>
                  </a:lnTo>
                  <a:lnTo>
                    <a:pt x="72161" y="36318"/>
                  </a:lnTo>
                  <a:lnTo>
                    <a:pt x="0" y="1125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08" name="pg3607"/>
            <p:cNvSpPr/>
            <p:nvPr/>
          </p:nvSpPr>
          <p:spPr>
            <a:xfrm>
              <a:off x="4450230" y="4277503"/>
              <a:ext cx="76338" cy="35731"/>
            </a:xfrm>
            <a:custGeom>
              <a:avLst/>
              <a:pathLst>
                <a:path w="76338" h="35731">
                  <a:moveTo>
                    <a:pt x="3758" y="0"/>
                  </a:moveTo>
                  <a:lnTo>
                    <a:pt x="76338" y="23823"/>
                  </a:lnTo>
                  <a:lnTo>
                    <a:pt x="72373" y="35731"/>
                  </a:lnTo>
                  <a:lnTo>
                    <a:pt x="0" y="1128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09" name="pg3608"/>
            <p:cNvSpPr/>
            <p:nvPr/>
          </p:nvSpPr>
          <p:spPr>
            <a:xfrm>
              <a:off x="4453989" y="4266185"/>
              <a:ext cx="76443" cy="35142"/>
            </a:xfrm>
            <a:custGeom>
              <a:avLst/>
              <a:pathLst>
                <a:path w="76443" h="35142">
                  <a:moveTo>
                    <a:pt x="3661" y="0"/>
                  </a:moveTo>
                  <a:lnTo>
                    <a:pt x="76443" y="23200"/>
                  </a:lnTo>
                  <a:lnTo>
                    <a:pt x="72580" y="35142"/>
                  </a:lnTo>
                  <a:lnTo>
                    <a:pt x="0" y="1131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10" name="pg3609"/>
            <p:cNvSpPr/>
            <p:nvPr/>
          </p:nvSpPr>
          <p:spPr>
            <a:xfrm>
              <a:off x="4457650" y="4254836"/>
              <a:ext cx="76542" cy="34550"/>
            </a:xfrm>
            <a:custGeom>
              <a:avLst/>
              <a:pathLst>
                <a:path w="76542" h="34550">
                  <a:moveTo>
                    <a:pt x="3564" y="0"/>
                  </a:moveTo>
                  <a:lnTo>
                    <a:pt x="76542" y="22576"/>
                  </a:lnTo>
                  <a:lnTo>
                    <a:pt x="72782" y="34550"/>
                  </a:lnTo>
                  <a:lnTo>
                    <a:pt x="0" y="1134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11" name="pg3610"/>
            <p:cNvSpPr/>
            <p:nvPr/>
          </p:nvSpPr>
          <p:spPr>
            <a:xfrm>
              <a:off x="4461214" y="4243456"/>
              <a:ext cx="76636" cy="33955"/>
            </a:xfrm>
            <a:custGeom>
              <a:avLst/>
              <a:pathLst>
                <a:path w="76636" h="33955">
                  <a:moveTo>
                    <a:pt x="3466" y="0"/>
                  </a:moveTo>
                  <a:lnTo>
                    <a:pt x="76636" y="21949"/>
                  </a:lnTo>
                  <a:lnTo>
                    <a:pt x="72978" y="33955"/>
                  </a:lnTo>
                  <a:lnTo>
                    <a:pt x="0" y="1137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12" name="pg3611"/>
            <p:cNvSpPr/>
            <p:nvPr/>
          </p:nvSpPr>
          <p:spPr>
            <a:xfrm>
              <a:off x="4464681" y="4232048"/>
              <a:ext cx="76723" cy="33358"/>
            </a:xfrm>
            <a:custGeom>
              <a:avLst/>
              <a:pathLst>
                <a:path w="76723" h="33358">
                  <a:moveTo>
                    <a:pt x="3369" y="0"/>
                  </a:moveTo>
                  <a:lnTo>
                    <a:pt x="76723" y="21321"/>
                  </a:lnTo>
                  <a:lnTo>
                    <a:pt x="73169" y="33358"/>
                  </a:lnTo>
                  <a:lnTo>
                    <a:pt x="0" y="1140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13" name="pg3612"/>
            <p:cNvSpPr/>
            <p:nvPr/>
          </p:nvSpPr>
          <p:spPr>
            <a:xfrm>
              <a:off x="4468050" y="4220611"/>
              <a:ext cx="76806" cy="32758"/>
            </a:xfrm>
            <a:custGeom>
              <a:avLst/>
              <a:pathLst>
                <a:path w="76806" h="32758">
                  <a:moveTo>
                    <a:pt x="3271" y="0"/>
                  </a:moveTo>
                  <a:lnTo>
                    <a:pt x="76806" y="20692"/>
                  </a:lnTo>
                  <a:lnTo>
                    <a:pt x="73354" y="32758"/>
                  </a:lnTo>
                  <a:lnTo>
                    <a:pt x="0" y="1143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14" name="pg3613"/>
            <p:cNvSpPr/>
            <p:nvPr/>
          </p:nvSpPr>
          <p:spPr>
            <a:xfrm>
              <a:off x="4471322" y="4209146"/>
              <a:ext cx="76882" cy="32156"/>
            </a:xfrm>
            <a:custGeom>
              <a:avLst/>
              <a:pathLst>
                <a:path w="76882" h="32156">
                  <a:moveTo>
                    <a:pt x="3173" y="0"/>
                  </a:moveTo>
                  <a:lnTo>
                    <a:pt x="76882" y="20061"/>
                  </a:lnTo>
                  <a:lnTo>
                    <a:pt x="73534" y="32156"/>
                  </a:lnTo>
                  <a:lnTo>
                    <a:pt x="0" y="1146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15" name="pg3614"/>
            <p:cNvSpPr/>
            <p:nvPr/>
          </p:nvSpPr>
          <p:spPr>
            <a:xfrm>
              <a:off x="4474495" y="4197654"/>
              <a:ext cx="76953" cy="31552"/>
            </a:xfrm>
            <a:custGeom>
              <a:avLst/>
              <a:pathLst>
                <a:path w="76953" h="31552">
                  <a:moveTo>
                    <a:pt x="3074" y="0"/>
                  </a:moveTo>
                  <a:lnTo>
                    <a:pt x="76953" y="19428"/>
                  </a:lnTo>
                  <a:lnTo>
                    <a:pt x="73709" y="31552"/>
                  </a:lnTo>
                  <a:lnTo>
                    <a:pt x="0" y="1149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16" name="pg3615"/>
            <p:cNvSpPr/>
            <p:nvPr/>
          </p:nvSpPr>
          <p:spPr>
            <a:xfrm>
              <a:off x="4477569" y="4186137"/>
              <a:ext cx="77018" cy="30945"/>
            </a:xfrm>
            <a:custGeom>
              <a:avLst/>
              <a:pathLst>
                <a:path w="77018" h="30945">
                  <a:moveTo>
                    <a:pt x="2976" y="0"/>
                  </a:moveTo>
                  <a:lnTo>
                    <a:pt x="77018" y="18794"/>
                  </a:lnTo>
                  <a:lnTo>
                    <a:pt x="73878" y="30945"/>
                  </a:lnTo>
                  <a:lnTo>
                    <a:pt x="0" y="1151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17" name="pg3616"/>
            <p:cNvSpPr/>
            <p:nvPr/>
          </p:nvSpPr>
          <p:spPr>
            <a:xfrm>
              <a:off x="4480546" y="4174595"/>
              <a:ext cx="77078" cy="30337"/>
            </a:xfrm>
            <a:custGeom>
              <a:avLst/>
              <a:pathLst>
                <a:path w="77078" h="30337">
                  <a:moveTo>
                    <a:pt x="2877" y="0"/>
                  </a:moveTo>
                  <a:lnTo>
                    <a:pt x="77078" y="18159"/>
                  </a:lnTo>
                  <a:lnTo>
                    <a:pt x="74042" y="30337"/>
                  </a:lnTo>
                  <a:lnTo>
                    <a:pt x="0" y="1154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18" name="pg3617"/>
            <p:cNvSpPr/>
            <p:nvPr/>
          </p:nvSpPr>
          <p:spPr>
            <a:xfrm>
              <a:off x="4483423" y="4163028"/>
              <a:ext cx="77132" cy="29725"/>
            </a:xfrm>
            <a:custGeom>
              <a:avLst/>
              <a:pathLst>
                <a:path w="77132" h="29725">
                  <a:moveTo>
                    <a:pt x="2778" y="0"/>
                  </a:moveTo>
                  <a:lnTo>
                    <a:pt x="77132" y="17522"/>
                  </a:lnTo>
                  <a:lnTo>
                    <a:pt x="74200" y="29725"/>
                  </a:lnTo>
                  <a:lnTo>
                    <a:pt x="0" y="1156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19" name="pg3618"/>
            <p:cNvSpPr/>
            <p:nvPr/>
          </p:nvSpPr>
          <p:spPr>
            <a:xfrm>
              <a:off x="4486201" y="4151438"/>
              <a:ext cx="77180" cy="29112"/>
            </a:xfrm>
            <a:custGeom>
              <a:avLst/>
              <a:pathLst>
                <a:path w="77180" h="29112">
                  <a:moveTo>
                    <a:pt x="2678" y="0"/>
                  </a:moveTo>
                  <a:lnTo>
                    <a:pt x="77180" y="16884"/>
                  </a:lnTo>
                  <a:lnTo>
                    <a:pt x="74353" y="29112"/>
                  </a:lnTo>
                  <a:lnTo>
                    <a:pt x="0" y="1159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20" name="pg3619"/>
            <p:cNvSpPr/>
            <p:nvPr/>
          </p:nvSpPr>
          <p:spPr>
            <a:xfrm>
              <a:off x="4488880" y="4139825"/>
              <a:ext cx="77222" cy="28497"/>
            </a:xfrm>
            <a:custGeom>
              <a:avLst/>
              <a:pathLst>
                <a:path w="77222" h="28497">
                  <a:moveTo>
                    <a:pt x="2579" y="0"/>
                  </a:moveTo>
                  <a:lnTo>
                    <a:pt x="77222" y="16245"/>
                  </a:lnTo>
                  <a:lnTo>
                    <a:pt x="74501" y="28497"/>
                  </a:lnTo>
                  <a:lnTo>
                    <a:pt x="0" y="1161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21" name="pg3620"/>
            <p:cNvSpPr/>
            <p:nvPr/>
          </p:nvSpPr>
          <p:spPr>
            <a:xfrm>
              <a:off x="4491460" y="4128191"/>
              <a:ext cx="77259" cy="27879"/>
            </a:xfrm>
            <a:custGeom>
              <a:avLst/>
              <a:pathLst>
                <a:path w="77259" h="27879">
                  <a:moveTo>
                    <a:pt x="2479" y="0"/>
                  </a:moveTo>
                  <a:lnTo>
                    <a:pt x="77259" y="15604"/>
                  </a:lnTo>
                  <a:lnTo>
                    <a:pt x="74643" y="27879"/>
                  </a:lnTo>
                  <a:lnTo>
                    <a:pt x="0" y="1163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22" name="pg3621"/>
            <p:cNvSpPr/>
            <p:nvPr/>
          </p:nvSpPr>
          <p:spPr>
            <a:xfrm>
              <a:off x="4493939" y="4116536"/>
              <a:ext cx="77290" cy="27260"/>
            </a:xfrm>
            <a:custGeom>
              <a:avLst/>
              <a:pathLst>
                <a:path w="77290" h="27260">
                  <a:moveTo>
                    <a:pt x="2380" y="0"/>
                  </a:moveTo>
                  <a:lnTo>
                    <a:pt x="77290" y="14963"/>
                  </a:lnTo>
                  <a:lnTo>
                    <a:pt x="74779" y="27260"/>
                  </a:lnTo>
                  <a:lnTo>
                    <a:pt x="0" y="1165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23" name="pg3622"/>
            <p:cNvSpPr/>
            <p:nvPr/>
          </p:nvSpPr>
          <p:spPr>
            <a:xfrm>
              <a:off x="4496320" y="4104860"/>
              <a:ext cx="77316" cy="26638"/>
            </a:xfrm>
            <a:custGeom>
              <a:avLst/>
              <a:pathLst>
                <a:path w="77316" h="26638">
                  <a:moveTo>
                    <a:pt x="2280" y="0"/>
                  </a:moveTo>
                  <a:lnTo>
                    <a:pt x="77316" y="14320"/>
                  </a:lnTo>
                  <a:lnTo>
                    <a:pt x="74910" y="26638"/>
                  </a:lnTo>
                  <a:lnTo>
                    <a:pt x="0" y="1167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24" name="pg3623"/>
            <p:cNvSpPr/>
            <p:nvPr/>
          </p:nvSpPr>
          <p:spPr>
            <a:xfrm>
              <a:off x="4498600" y="4093166"/>
              <a:ext cx="77336" cy="26014"/>
            </a:xfrm>
            <a:custGeom>
              <a:avLst/>
              <a:pathLst>
                <a:path w="77336" h="26014">
                  <a:moveTo>
                    <a:pt x="2179" y="0"/>
                  </a:moveTo>
                  <a:lnTo>
                    <a:pt x="77336" y="13676"/>
                  </a:lnTo>
                  <a:lnTo>
                    <a:pt x="75036" y="26014"/>
                  </a:lnTo>
                  <a:lnTo>
                    <a:pt x="0" y="1169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25" name="pg3624"/>
            <p:cNvSpPr/>
            <p:nvPr/>
          </p:nvSpPr>
          <p:spPr>
            <a:xfrm>
              <a:off x="4500780" y="4081454"/>
              <a:ext cx="77350" cy="25389"/>
            </a:xfrm>
            <a:custGeom>
              <a:avLst/>
              <a:pathLst>
                <a:path w="77350" h="25389">
                  <a:moveTo>
                    <a:pt x="2079" y="0"/>
                  </a:moveTo>
                  <a:lnTo>
                    <a:pt x="77350" y="13032"/>
                  </a:lnTo>
                  <a:lnTo>
                    <a:pt x="75156" y="25389"/>
                  </a:lnTo>
                  <a:lnTo>
                    <a:pt x="0" y="1171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26" name="pg3625"/>
            <p:cNvSpPr/>
            <p:nvPr/>
          </p:nvSpPr>
          <p:spPr>
            <a:xfrm>
              <a:off x="4502859" y="4069724"/>
              <a:ext cx="77358" cy="24762"/>
            </a:xfrm>
            <a:custGeom>
              <a:avLst/>
              <a:pathLst>
                <a:path w="77358" h="24762">
                  <a:moveTo>
                    <a:pt x="1979" y="0"/>
                  </a:moveTo>
                  <a:lnTo>
                    <a:pt x="77358" y="12386"/>
                  </a:lnTo>
                  <a:lnTo>
                    <a:pt x="75270" y="24762"/>
                  </a:lnTo>
                  <a:lnTo>
                    <a:pt x="0" y="1172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27" name="pg3626"/>
            <p:cNvSpPr/>
            <p:nvPr/>
          </p:nvSpPr>
          <p:spPr>
            <a:xfrm>
              <a:off x="4504838" y="4057977"/>
              <a:ext cx="77361" cy="24132"/>
            </a:xfrm>
            <a:custGeom>
              <a:avLst/>
              <a:pathLst>
                <a:path w="77361" h="24132">
                  <a:moveTo>
                    <a:pt x="1878" y="0"/>
                  </a:moveTo>
                  <a:lnTo>
                    <a:pt x="77361" y="11739"/>
                  </a:lnTo>
                  <a:lnTo>
                    <a:pt x="75379" y="24132"/>
                  </a:lnTo>
                  <a:lnTo>
                    <a:pt x="0" y="1174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28" name="pg3627"/>
            <p:cNvSpPr/>
            <p:nvPr/>
          </p:nvSpPr>
          <p:spPr>
            <a:xfrm>
              <a:off x="4506717" y="4046215"/>
              <a:ext cx="77358" cy="23501"/>
            </a:xfrm>
            <a:custGeom>
              <a:avLst/>
              <a:pathLst>
                <a:path w="77358" h="23501">
                  <a:moveTo>
                    <a:pt x="1777" y="0"/>
                  </a:moveTo>
                  <a:lnTo>
                    <a:pt x="77358" y="11092"/>
                  </a:lnTo>
                  <a:lnTo>
                    <a:pt x="75483" y="23501"/>
                  </a:lnTo>
                  <a:lnTo>
                    <a:pt x="0" y="1176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29" name="pg3628"/>
            <p:cNvSpPr/>
            <p:nvPr/>
          </p:nvSpPr>
          <p:spPr>
            <a:xfrm>
              <a:off x="4508495" y="4034438"/>
              <a:ext cx="77350" cy="22869"/>
            </a:xfrm>
            <a:custGeom>
              <a:avLst/>
              <a:pathLst>
                <a:path w="77350" h="22869">
                  <a:moveTo>
                    <a:pt x="1676" y="0"/>
                  </a:moveTo>
                  <a:lnTo>
                    <a:pt x="77350" y="10444"/>
                  </a:lnTo>
                  <a:lnTo>
                    <a:pt x="75580" y="22869"/>
                  </a:lnTo>
                  <a:lnTo>
                    <a:pt x="0" y="1177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30" name="pg3629"/>
            <p:cNvSpPr/>
            <p:nvPr/>
          </p:nvSpPr>
          <p:spPr>
            <a:xfrm>
              <a:off x="4510172" y="4022647"/>
              <a:ext cx="77335" cy="22235"/>
            </a:xfrm>
            <a:custGeom>
              <a:avLst/>
              <a:pathLst>
                <a:path w="77335" h="22235">
                  <a:moveTo>
                    <a:pt x="1575" y="0"/>
                  </a:moveTo>
                  <a:lnTo>
                    <a:pt x="77335" y="9795"/>
                  </a:lnTo>
                  <a:lnTo>
                    <a:pt x="75673" y="22235"/>
                  </a:lnTo>
                  <a:lnTo>
                    <a:pt x="0" y="1179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31" name="pg3630"/>
            <p:cNvSpPr/>
            <p:nvPr/>
          </p:nvSpPr>
          <p:spPr>
            <a:xfrm>
              <a:off x="4511747" y="4010844"/>
              <a:ext cx="77315" cy="21599"/>
            </a:xfrm>
            <a:custGeom>
              <a:avLst/>
              <a:pathLst>
                <a:path w="77315" h="21599">
                  <a:moveTo>
                    <a:pt x="1474" y="0"/>
                  </a:moveTo>
                  <a:lnTo>
                    <a:pt x="77315" y="9145"/>
                  </a:lnTo>
                  <a:lnTo>
                    <a:pt x="75760" y="21599"/>
                  </a:lnTo>
                  <a:lnTo>
                    <a:pt x="0" y="118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32" name="pg3631"/>
            <p:cNvSpPr/>
            <p:nvPr/>
          </p:nvSpPr>
          <p:spPr>
            <a:xfrm>
              <a:off x="4513222" y="3999027"/>
              <a:ext cx="77290" cy="20961"/>
            </a:xfrm>
            <a:custGeom>
              <a:avLst/>
              <a:pathLst>
                <a:path w="77290" h="20961">
                  <a:moveTo>
                    <a:pt x="1373" y="0"/>
                  </a:moveTo>
                  <a:lnTo>
                    <a:pt x="77290" y="8494"/>
                  </a:lnTo>
                  <a:lnTo>
                    <a:pt x="75841" y="20961"/>
                  </a:lnTo>
                  <a:lnTo>
                    <a:pt x="0" y="1181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33" name="pg3632"/>
            <p:cNvSpPr/>
            <p:nvPr/>
          </p:nvSpPr>
          <p:spPr>
            <a:xfrm>
              <a:off x="4514596" y="3987200"/>
              <a:ext cx="77259" cy="20322"/>
            </a:xfrm>
            <a:custGeom>
              <a:avLst/>
              <a:pathLst>
                <a:path w="77259" h="20322">
                  <a:moveTo>
                    <a:pt x="1272" y="0"/>
                  </a:moveTo>
                  <a:lnTo>
                    <a:pt x="77259" y="7843"/>
                  </a:lnTo>
                  <a:lnTo>
                    <a:pt x="75916" y="20322"/>
                  </a:lnTo>
                  <a:lnTo>
                    <a:pt x="0" y="1182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34" name="pg3633"/>
            <p:cNvSpPr/>
            <p:nvPr/>
          </p:nvSpPr>
          <p:spPr>
            <a:xfrm>
              <a:off x="4515868" y="3975362"/>
              <a:ext cx="77222" cy="19681"/>
            </a:xfrm>
            <a:custGeom>
              <a:avLst/>
              <a:pathLst>
                <a:path w="77222" h="19681">
                  <a:moveTo>
                    <a:pt x="1170" y="0"/>
                  </a:moveTo>
                  <a:lnTo>
                    <a:pt x="77222" y="7192"/>
                  </a:lnTo>
                  <a:lnTo>
                    <a:pt x="75986" y="19681"/>
                  </a:lnTo>
                  <a:lnTo>
                    <a:pt x="0" y="1183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35" name="pg3634"/>
            <p:cNvSpPr/>
            <p:nvPr/>
          </p:nvSpPr>
          <p:spPr>
            <a:xfrm>
              <a:off x="4517039" y="3963514"/>
              <a:ext cx="77179" cy="19039"/>
            </a:xfrm>
            <a:custGeom>
              <a:avLst/>
              <a:pathLst>
                <a:path w="77179" h="19039">
                  <a:moveTo>
                    <a:pt x="1069" y="0"/>
                  </a:moveTo>
                  <a:lnTo>
                    <a:pt x="77179" y="6540"/>
                  </a:lnTo>
                  <a:lnTo>
                    <a:pt x="76051" y="19039"/>
                  </a:lnTo>
                  <a:lnTo>
                    <a:pt x="0" y="1184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36" name="pg3635"/>
            <p:cNvSpPr/>
            <p:nvPr/>
          </p:nvSpPr>
          <p:spPr>
            <a:xfrm>
              <a:off x="4518108" y="3951658"/>
              <a:ext cx="77131" cy="18396"/>
            </a:xfrm>
            <a:custGeom>
              <a:avLst/>
              <a:pathLst>
                <a:path w="77131" h="18396">
                  <a:moveTo>
                    <a:pt x="967" y="0"/>
                  </a:moveTo>
                  <a:lnTo>
                    <a:pt x="77131" y="5887"/>
                  </a:lnTo>
                  <a:lnTo>
                    <a:pt x="76110" y="18396"/>
                  </a:lnTo>
                  <a:lnTo>
                    <a:pt x="0" y="1185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37" name="pg3636"/>
            <p:cNvSpPr/>
            <p:nvPr/>
          </p:nvSpPr>
          <p:spPr>
            <a:xfrm>
              <a:off x="4519075" y="3939794"/>
              <a:ext cx="77077" cy="17751"/>
            </a:xfrm>
            <a:custGeom>
              <a:avLst/>
              <a:pathLst>
                <a:path w="77077" h="17751">
                  <a:moveTo>
                    <a:pt x="865" y="0"/>
                  </a:moveTo>
                  <a:lnTo>
                    <a:pt x="77077" y="5234"/>
                  </a:lnTo>
                  <a:lnTo>
                    <a:pt x="76163" y="17751"/>
                  </a:lnTo>
                  <a:lnTo>
                    <a:pt x="0" y="1186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38" name="pg3637"/>
            <p:cNvSpPr/>
            <p:nvPr/>
          </p:nvSpPr>
          <p:spPr>
            <a:xfrm>
              <a:off x="4519941" y="3927923"/>
              <a:ext cx="77017" cy="17105"/>
            </a:xfrm>
            <a:custGeom>
              <a:avLst/>
              <a:pathLst>
                <a:path w="77017" h="17105">
                  <a:moveTo>
                    <a:pt x="764" y="0"/>
                  </a:moveTo>
                  <a:lnTo>
                    <a:pt x="77017" y="4580"/>
                  </a:lnTo>
                  <a:lnTo>
                    <a:pt x="76211" y="17105"/>
                  </a:lnTo>
                  <a:lnTo>
                    <a:pt x="0" y="1187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39" name="pg3638"/>
            <p:cNvSpPr/>
            <p:nvPr/>
          </p:nvSpPr>
          <p:spPr>
            <a:xfrm>
              <a:off x="4520706" y="3916046"/>
              <a:ext cx="76952" cy="16458"/>
            </a:xfrm>
            <a:custGeom>
              <a:avLst/>
              <a:pathLst>
                <a:path w="76952" h="16458">
                  <a:moveTo>
                    <a:pt x="662" y="0"/>
                  </a:moveTo>
                  <a:lnTo>
                    <a:pt x="76952" y="3927"/>
                  </a:lnTo>
                  <a:lnTo>
                    <a:pt x="76253" y="16458"/>
                  </a:lnTo>
                  <a:lnTo>
                    <a:pt x="0" y="1187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40" name="pg3639"/>
            <p:cNvSpPr/>
            <p:nvPr/>
          </p:nvSpPr>
          <p:spPr>
            <a:xfrm>
              <a:off x="4521368" y="3904163"/>
              <a:ext cx="76881" cy="15809"/>
            </a:xfrm>
            <a:custGeom>
              <a:avLst/>
              <a:pathLst>
                <a:path w="76881" h="15809">
                  <a:moveTo>
                    <a:pt x="560" y="0"/>
                  </a:moveTo>
                  <a:lnTo>
                    <a:pt x="76881" y="3273"/>
                  </a:lnTo>
                  <a:lnTo>
                    <a:pt x="76289" y="15809"/>
                  </a:lnTo>
                  <a:lnTo>
                    <a:pt x="0" y="1188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41" name="pg3640"/>
            <p:cNvSpPr/>
            <p:nvPr/>
          </p:nvSpPr>
          <p:spPr>
            <a:xfrm>
              <a:off x="4521929" y="3892276"/>
              <a:ext cx="76804" cy="15159"/>
            </a:xfrm>
            <a:custGeom>
              <a:avLst/>
              <a:pathLst>
                <a:path w="76804" h="15159">
                  <a:moveTo>
                    <a:pt x="458" y="0"/>
                  </a:moveTo>
                  <a:lnTo>
                    <a:pt x="76804" y="2618"/>
                  </a:lnTo>
                  <a:lnTo>
                    <a:pt x="76320" y="15159"/>
                  </a:lnTo>
                  <a:lnTo>
                    <a:pt x="0" y="1188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42" name="pg3641"/>
            <p:cNvSpPr/>
            <p:nvPr/>
          </p:nvSpPr>
          <p:spPr>
            <a:xfrm>
              <a:off x="4522387" y="3880386"/>
              <a:ext cx="76722" cy="14509"/>
            </a:xfrm>
            <a:custGeom>
              <a:avLst/>
              <a:pathLst>
                <a:path w="76722" h="14509">
                  <a:moveTo>
                    <a:pt x="356" y="0"/>
                  </a:moveTo>
                  <a:lnTo>
                    <a:pt x="76722" y="1964"/>
                  </a:lnTo>
                  <a:lnTo>
                    <a:pt x="76345" y="14509"/>
                  </a:lnTo>
                  <a:lnTo>
                    <a:pt x="0" y="1189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43" name="pg3642"/>
            <p:cNvSpPr/>
            <p:nvPr/>
          </p:nvSpPr>
          <p:spPr>
            <a:xfrm>
              <a:off x="4522744" y="3868493"/>
              <a:ext cx="76634" cy="13857"/>
            </a:xfrm>
            <a:custGeom>
              <a:avLst/>
              <a:pathLst>
                <a:path w="76634" h="13857">
                  <a:moveTo>
                    <a:pt x="254" y="0"/>
                  </a:moveTo>
                  <a:lnTo>
                    <a:pt x="76634" y="1309"/>
                  </a:lnTo>
                  <a:lnTo>
                    <a:pt x="76365" y="13857"/>
                  </a:lnTo>
                  <a:lnTo>
                    <a:pt x="0" y="1189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44" name="pg3643"/>
            <p:cNvSpPr/>
            <p:nvPr/>
          </p:nvSpPr>
          <p:spPr>
            <a:xfrm>
              <a:off x="4522999" y="3856598"/>
              <a:ext cx="76540" cy="13204"/>
            </a:xfrm>
            <a:custGeom>
              <a:avLst/>
              <a:pathLst>
                <a:path w="76540" h="13204">
                  <a:moveTo>
                    <a:pt x="152" y="0"/>
                  </a:moveTo>
                  <a:lnTo>
                    <a:pt x="76540" y="654"/>
                  </a:lnTo>
                  <a:lnTo>
                    <a:pt x="76379" y="13204"/>
                  </a:lnTo>
                  <a:lnTo>
                    <a:pt x="0" y="1189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45" name="pg3644"/>
            <p:cNvSpPr/>
            <p:nvPr/>
          </p:nvSpPr>
          <p:spPr>
            <a:xfrm>
              <a:off x="4523152" y="3844703"/>
              <a:ext cx="76441" cy="12550"/>
            </a:xfrm>
            <a:custGeom>
              <a:avLst/>
              <a:pathLst>
                <a:path w="76441" h="12550">
                  <a:moveTo>
                    <a:pt x="50" y="0"/>
                  </a:moveTo>
                  <a:lnTo>
                    <a:pt x="76441" y="0"/>
                  </a:lnTo>
                  <a:lnTo>
                    <a:pt x="76387" y="12550"/>
                  </a:lnTo>
                  <a:lnTo>
                    <a:pt x="0" y="118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46" name="pg3645"/>
            <p:cNvSpPr/>
            <p:nvPr/>
          </p:nvSpPr>
          <p:spPr>
            <a:xfrm>
              <a:off x="4599540" y="3831498"/>
              <a:ext cx="76444" cy="13205"/>
            </a:xfrm>
            <a:custGeom>
              <a:avLst/>
              <a:pathLst>
                <a:path w="76444" h="13205">
                  <a:moveTo>
                    <a:pt x="0" y="654"/>
                  </a:moveTo>
                  <a:lnTo>
                    <a:pt x="76387" y="0"/>
                  </a:lnTo>
                  <a:lnTo>
                    <a:pt x="76444" y="13205"/>
                  </a:lnTo>
                  <a:lnTo>
                    <a:pt x="53" y="1320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47" name="pg3646"/>
            <p:cNvSpPr/>
            <p:nvPr/>
          </p:nvSpPr>
          <p:spPr>
            <a:xfrm>
              <a:off x="4599379" y="3818293"/>
              <a:ext cx="76549" cy="13859"/>
            </a:xfrm>
            <a:custGeom>
              <a:avLst/>
              <a:pathLst>
                <a:path w="76549" h="13859">
                  <a:moveTo>
                    <a:pt x="0" y="1309"/>
                  </a:moveTo>
                  <a:lnTo>
                    <a:pt x="76379" y="0"/>
                  </a:lnTo>
                  <a:lnTo>
                    <a:pt x="76549" y="13204"/>
                  </a:lnTo>
                  <a:lnTo>
                    <a:pt x="161" y="1385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48" name="pg3647"/>
            <p:cNvSpPr/>
            <p:nvPr/>
          </p:nvSpPr>
          <p:spPr>
            <a:xfrm>
              <a:off x="4599110" y="3805091"/>
              <a:ext cx="76648" cy="14511"/>
            </a:xfrm>
            <a:custGeom>
              <a:avLst/>
              <a:pathLst>
                <a:path w="76648" h="14511">
                  <a:moveTo>
                    <a:pt x="0" y="1964"/>
                  </a:moveTo>
                  <a:lnTo>
                    <a:pt x="76365" y="0"/>
                  </a:lnTo>
                  <a:lnTo>
                    <a:pt x="76648" y="13202"/>
                  </a:lnTo>
                  <a:lnTo>
                    <a:pt x="268" y="1451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49" name="pg3648"/>
            <p:cNvSpPr/>
            <p:nvPr/>
          </p:nvSpPr>
          <p:spPr>
            <a:xfrm>
              <a:off x="4598733" y="3791892"/>
              <a:ext cx="76741" cy="15163"/>
            </a:xfrm>
            <a:custGeom>
              <a:avLst/>
              <a:pathLst>
                <a:path w="76741" h="15163">
                  <a:moveTo>
                    <a:pt x="0" y="2618"/>
                  </a:moveTo>
                  <a:lnTo>
                    <a:pt x="76345" y="0"/>
                  </a:lnTo>
                  <a:lnTo>
                    <a:pt x="76741" y="13199"/>
                  </a:lnTo>
                  <a:lnTo>
                    <a:pt x="376" y="1516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50" name="pg3649"/>
            <p:cNvSpPr/>
            <p:nvPr/>
          </p:nvSpPr>
          <p:spPr>
            <a:xfrm>
              <a:off x="4598249" y="3778696"/>
              <a:ext cx="76829" cy="15814"/>
            </a:xfrm>
            <a:custGeom>
              <a:avLst/>
              <a:pathLst>
                <a:path w="76829" h="15814">
                  <a:moveTo>
                    <a:pt x="0" y="3273"/>
                  </a:moveTo>
                  <a:lnTo>
                    <a:pt x="76320" y="0"/>
                  </a:lnTo>
                  <a:lnTo>
                    <a:pt x="76829" y="13195"/>
                  </a:lnTo>
                  <a:lnTo>
                    <a:pt x="483" y="1581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51" name="pg3650"/>
            <p:cNvSpPr/>
            <p:nvPr/>
          </p:nvSpPr>
          <p:spPr>
            <a:xfrm>
              <a:off x="4597658" y="3765506"/>
              <a:ext cx="76911" cy="16463"/>
            </a:xfrm>
            <a:custGeom>
              <a:avLst/>
              <a:pathLst>
                <a:path w="76911" h="16463">
                  <a:moveTo>
                    <a:pt x="0" y="3927"/>
                  </a:moveTo>
                  <a:lnTo>
                    <a:pt x="76289" y="0"/>
                  </a:lnTo>
                  <a:lnTo>
                    <a:pt x="76911" y="13190"/>
                  </a:lnTo>
                  <a:lnTo>
                    <a:pt x="591" y="16463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52" name="pg3651"/>
            <p:cNvSpPr/>
            <p:nvPr/>
          </p:nvSpPr>
          <p:spPr>
            <a:xfrm>
              <a:off x="4596959" y="3752321"/>
              <a:ext cx="76988" cy="17111"/>
            </a:xfrm>
            <a:custGeom>
              <a:avLst/>
              <a:pathLst>
                <a:path w="76988" h="17111">
                  <a:moveTo>
                    <a:pt x="0" y="4580"/>
                  </a:moveTo>
                  <a:lnTo>
                    <a:pt x="76253" y="0"/>
                  </a:lnTo>
                  <a:lnTo>
                    <a:pt x="76988" y="13184"/>
                  </a:lnTo>
                  <a:lnTo>
                    <a:pt x="698" y="1711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53" name="pg3652"/>
            <p:cNvSpPr/>
            <p:nvPr/>
          </p:nvSpPr>
          <p:spPr>
            <a:xfrm>
              <a:off x="4596152" y="3739143"/>
              <a:ext cx="77059" cy="17758"/>
            </a:xfrm>
            <a:custGeom>
              <a:avLst/>
              <a:pathLst>
                <a:path w="77059" h="17758">
                  <a:moveTo>
                    <a:pt x="0" y="5234"/>
                  </a:moveTo>
                  <a:lnTo>
                    <a:pt x="76211" y="0"/>
                  </a:lnTo>
                  <a:lnTo>
                    <a:pt x="77059" y="13178"/>
                  </a:lnTo>
                  <a:lnTo>
                    <a:pt x="806" y="1775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54" name="pg3653"/>
            <p:cNvSpPr/>
            <p:nvPr/>
          </p:nvSpPr>
          <p:spPr>
            <a:xfrm>
              <a:off x="4595239" y="3725972"/>
              <a:ext cx="77124" cy="18404"/>
            </a:xfrm>
            <a:custGeom>
              <a:avLst/>
              <a:pathLst>
                <a:path w="77124" h="18404">
                  <a:moveTo>
                    <a:pt x="0" y="5887"/>
                  </a:moveTo>
                  <a:lnTo>
                    <a:pt x="76163" y="0"/>
                  </a:lnTo>
                  <a:lnTo>
                    <a:pt x="77124" y="13170"/>
                  </a:lnTo>
                  <a:lnTo>
                    <a:pt x="913" y="18404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55" name="pg3654"/>
            <p:cNvSpPr/>
            <p:nvPr/>
          </p:nvSpPr>
          <p:spPr>
            <a:xfrm>
              <a:off x="4594218" y="3712811"/>
              <a:ext cx="77184" cy="19049"/>
            </a:xfrm>
            <a:custGeom>
              <a:avLst/>
              <a:pathLst>
                <a:path w="77184" h="19049">
                  <a:moveTo>
                    <a:pt x="0" y="6540"/>
                  </a:moveTo>
                  <a:lnTo>
                    <a:pt x="76110" y="0"/>
                  </a:lnTo>
                  <a:lnTo>
                    <a:pt x="77184" y="13161"/>
                  </a:lnTo>
                  <a:lnTo>
                    <a:pt x="1020" y="190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56" name="pg3655"/>
            <p:cNvSpPr/>
            <p:nvPr/>
          </p:nvSpPr>
          <p:spPr>
            <a:xfrm>
              <a:off x="4593090" y="3699659"/>
              <a:ext cx="77238" cy="19691"/>
            </a:xfrm>
            <a:custGeom>
              <a:avLst/>
              <a:pathLst>
                <a:path w="77238" h="19691">
                  <a:moveTo>
                    <a:pt x="0" y="7192"/>
                  </a:moveTo>
                  <a:lnTo>
                    <a:pt x="76051" y="0"/>
                  </a:lnTo>
                  <a:lnTo>
                    <a:pt x="77238" y="13151"/>
                  </a:lnTo>
                  <a:lnTo>
                    <a:pt x="1128" y="19691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57" name="pg3656"/>
            <p:cNvSpPr/>
            <p:nvPr/>
          </p:nvSpPr>
          <p:spPr>
            <a:xfrm>
              <a:off x="4591855" y="3686518"/>
              <a:ext cx="77286" cy="20333"/>
            </a:xfrm>
            <a:custGeom>
              <a:avLst/>
              <a:pathLst>
                <a:path w="77286" h="20333">
                  <a:moveTo>
                    <a:pt x="0" y="7843"/>
                  </a:moveTo>
                  <a:lnTo>
                    <a:pt x="75986" y="0"/>
                  </a:lnTo>
                  <a:lnTo>
                    <a:pt x="77286" y="13141"/>
                  </a:lnTo>
                  <a:lnTo>
                    <a:pt x="1235" y="2033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58" name="pg3657"/>
            <p:cNvSpPr/>
            <p:nvPr/>
          </p:nvSpPr>
          <p:spPr>
            <a:xfrm>
              <a:off x="4590512" y="3673388"/>
              <a:ext cx="77329" cy="20973"/>
            </a:xfrm>
            <a:custGeom>
              <a:avLst/>
              <a:pathLst>
                <a:path w="77329" h="20973">
                  <a:moveTo>
                    <a:pt x="0" y="8494"/>
                  </a:moveTo>
                  <a:lnTo>
                    <a:pt x="75916" y="0"/>
                  </a:lnTo>
                  <a:lnTo>
                    <a:pt x="77329" y="13129"/>
                  </a:lnTo>
                  <a:lnTo>
                    <a:pt x="1342" y="2097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59" name="pg3658"/>
            <p:cNvSpPr/>
            <p:nvPr/>
          </p:nvSpPr>
          <p:spPr>
            <a:xfrm>
              <a:off x="4589063" y="3660271"/>
              <a:ext cx="77365" cy="21611"/>
            </a:xfrm>
            <a:custGeom>
              <a:avLst/>
              <a:pathLst>
                <a:path w="77365" h="21611">
                  <a:moveTo>
                    <a:pt x="0" y="9145"/>
                  </a:moveTo>
                  <a:lnTo>
                    <a:pt x="75841" y="0"/>
                  </a:lnTo>
                  <a:lnTo>
                    <a:pt x="77365" y="13116"/>
                  </a:lnTo>
                  <a:lnTo>
                    <a:pt x="1449" y="2161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60" name="pg3659"/>
            <p:cNvSpPr/>
            <p:nvPr/>
          </p:nvSpPr>
          <p:spPr>
            <a:xfrm>
              <a:off x="4587507" y="3647168"/>
              <a:ext cx="77397" cy="22248"/>
            </a:xfrm>
            <a:custGeom>
              <a:avLst/>
              <a:pathLst>
                <a:path w="77397" h="22248">
                  <a:moveTo>
                    <a:pt x="0" y="9795"/>
                  </a:moveTo>
                  <a:lnTo>
                    <a:pt x="75760" y="0"/>
                  </a:lnTo>
                  <a:lnTo>
                    <a:pt x="77397" y="13103"/>
                  </a:lnTo>
                  <a:lnTo>
                    <a:pt x="1555" y="2224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61" name="pg3660"/>
            <p:cNvSpPr/>
            <p:nvPr/>
          </p:nvSpPr>
          <p:spPr>
            <a:xfrm>
              <a:off x="4585845" y="3634079"/>
              <a:ext cx="77422" cy="22884"/>
            </a:xfrm>
            <a:custGeom>
              <a:avLst/>
              <a:pathLst>
                <a:path w="77422" h="22884">
                  <a:moveTo>
                    <a:pt x="0" y="10444"/>
                  </a:moveTo>
                  <a:lnTo>
                    <a:pt x="75673" y="0"/>
                  </a:lnTo>
                  <a:lnTo>
                    <a:pt x="77422" y="13088"/>
                  </a:lnTo>
                  <a:lnTo>
                    <a:pt x="1662" y="2288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62" name="pg3661"/>
            <p:cNvSpPr/>
            <p:nvPr/>
          </p:nvSpPr>
          <p:spPr>
            <a:xfrm>
              <a:off x="4584076" y="3621005"/>
              <a:ext cx="77442" cy="23517"/>
            </a:xfrm>
            <a:custGeom>
              <a:avLst/>
              <a:pathLst>
                <a:path w="77442" h="23517">
                  <a:moveTo>
                    <a:pt x="0" y="11092"/>
                  </a:moveTo>
                  <a:lnTo>
                    <a:pt x="75580" y="0"/>
                  </a:lnTo>
                  <a:lnTo>
                    <a:pt x="77442" y="13073"/>
                  </a:lnTo>
                  <a:lnTo>
                    <a:pt x="1769" y="2351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63" name="pg3662"/>
            <p:cNvSpPr/>
            <p:nvPr/>
          </p:nvSpPr>
          <p:spPr>
            <a:xfrm>
              <a:off x="4582200" y="3607948"/>
              <a:ext cx="77456" cy="24149"/>
            </a:xfrm>
            <a:custGeom>
              <a:avLst/>
              <a:pathLst>
                <a:path w="77456" h="24149">
                  <a:moveTo>
                    <a:pt x="0" y="11739"/>
                  </a:moveTo>
                  <a:lnTo>
                    <a:pt x="75483" y="0"/>
                  </a:lnTo>
                  <a:lnTo>
                    <a:pt x="77456" y="13057"/>
                  </a:lnTo>
                  <a:lnTo>
                    <a:pt x="1875" y="241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64" name="pg3663"/>
            <p:cNvSpPr/>
            <p:nvPr/>
          </p:nvSpPr>
          <p:spPr>
            <a:xfrm>
              <a:off x="4580218" y="3594909"/>
              <a:ext cx="77465" cy="24779"/>
            </a:xfrm>
            <a:custGeom>
              <a:avLst/>
              <a:pathLst>
                <a:path w="77465" h="24779">
                  <a:moveTo>
                    <a:pt x="0" y="12386"/>
                  </a:moveTo>
                  <a:lnTo>
                    <a:pt x="75379" y="0"/>
                  </a:lnTo>
                  <a:lnTo>
                    <a:pt x="77465" y="13039"/>
                  </a:lnTo>
                  <a:lnTo>
                    <a:pt x="1981" y="2477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65" name="pg3664"/>
            <p:cNvSpPr/>
            <p:nvPr/>
          </p:nvSpPr>
          <p:spPr>
            <a:xfrm>
              <a:off x="4578130" y="3581887"/>
              <a:ext cx="77467" cy="25407"/>
            </a:xfrm>
            <a:custGeom>
              <a:avLst/>
              <a:pathLst>
                <a:path w="77467" h="25407">
                  <a:moveTo>
                    <a:pt x="0" y="13032"/>
                  </a:moveTo>
                  <a:lnTo>
                    <a:pt x="75270" y="0"/>
                  </a:lnTo>
                  <a:lnTo>
                    <a:pt x="77467" y="13021"/>
                  </a:lnTo>
                  <a:lnTo>
                    <a:pt x="2088" y="2540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66" name="pg3665"/>
            <p:cNvSpPr/>
            <p:nvPr/>
          </p:nvSpPr>
          <p:spPr>
            <a:xfrm>
              <a:off x="4575936" y="3568885"/>
              <a:ext cx="77464" cy="26034"/>
            </a:xfrm>
            <a:custGeom>
              <a:avLst/>
              <a:pathLst>
                <a:path w="77464" h="26034">
                  <a:moveTo>
                    <a:pt x="0" y="13676"/>
                  </a:moveTo>
                  <a:lnTo>
                    <a:pt x="75156" y="0"/>
                  </a:lnTo>
                  <a:lnTo>
                    <a:pt x="77464" y="13001"/>
                  </a:lnTo>
                  <a:lnTo>
                    <a:pt x="2194" y="2603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67" name="pg3666"/>
            <p:cNvSpPr/>
            <p:nvPr/>
          </p:nvSpPr>
          <p:spPr>
            <a:xfrm>
              <a:off x="4573636" y="3555904"/>
              <a:ext cx="77456" cy="26658"/>
            </a:xfrm>
            <a:custGeom>
              <a:avLst/>
              <a:pathLst>
                <a:path w="77456" h="26658">
                  <a:moveTo>
                    <a:pt x="0" y="14320"/>
                  </a:moveTo>
                  <a:lnTo>
                    <a:pt x="75036" y="0"/>
                  </a:lnTo>
                  <a:lnTo>
                    <a:pt x="77456" y="12981"/>
                  </a:lnTo>
                  <a:lnTo>
                    <a:pt x="2299" y="2665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68" name="pg3667"/>
            <p:cNvSpPr/>
            <p:nvPr/>
          </p:nvSpPr>
          <p:spPr>
            <a:xfrm>
              <a:off x="4571230" y="3542943"/>
              <a:ext cx="77441" cy="27281"/>
            </a:xfrm>
            <a:custGeom>
              <a:avLst/>
              <a:pathLst>
                <a:path w="77441" h="27281">
                  <a:moveTo>
                    <a:pt x="0" y="14963"/>
                  </a:moveTo>
                  <a:lnTo>
                    <a:pt x="74910" y="0"/>
                  </a:lnTo>
                  <a:lnTo>
                    <a:pt x="77441" y="12960"/>
                  </a:lnTo>
                  <a:lnTo>
                    <a:pt x="2405" y="27281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69" name="pg3668"/>
            <p:cNvSpPr/>
            <p:nvPr/>
          </p:nvSpPr>
          <p:spPr>
            <a:xfrm>
              <a:off x="4568719" y="3530005"/>
              <a:ext cx="77421" cy="27901"/>
            </a:xfrm>
            <a:custGeom>
              <a:avLst/>
              <a:pathLst>
                <a:path w="77421" h="27901">
                  <a:moveTo>
                    <a:pt x="0" y="15604"/>
                  </a:moveTo>
                  <a:lnTo>
                    <a:pt x="74779" y="0"/>
                  </a:lnTo>
                  <a:lnTo>
                    <a:pt x="77421" y="12938"/>
                  </a:lnTo>
                  <a:lnTo>
                    <a:pt x="2511" y="2790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70" name="pg3669"/>
            <p:cNvSpPr/>
            <p:nvPr/>
          </p:nvSpPr>
          <p:spPr>
            <a:xfrm>
              <a:off x="4566103" y="3517090"/>
              <a:ext cx="77396" cy="28520"/>
            </a:xfrm>
            <a:custGeom>
              <a:avLst/>
              <a:pathLst>
                <a:path w="77396" h="28520">
                  <a:moveTo>
                    <a:pt x="0" y="16245"/>
                  </a:moveTo>
                  <a:lnTo>
                    <a:pt x="74643" y="0"/>
                  </a:lnTo>
                  <a:lnTo>
                    <a:pt x="77396" y="12915"/>
                  </a:lnTo>
                  <a:lnTo>
                    <a:pt x="2616" y="2852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71" name="pg3670"/>
            <p:cNvSpPr/>
            <p:nvPr/>
          </p:nvSpPr>
          <p:spPr>
            <a:xfrm>
              <a:off x="4563381" y="3504199"/>
              <a:ext cx="77364" cy="29136"/>
            </a:xfrm>
            <a:custGeom>
              <a:avLst/>
              <a:pathLst>
                <a:path w="77364" h="29136">
                  <a:moveTo>
                    <a:pt x="0" y="16884"/>
                  </a:moveTo>
                  <a:lnTo>
                    <a:pt x="74501" y="0"/>
                  </a:lnTo>
                  <a:lnTo>
                    <a:pt x="77364" y="12891"/>
                  </a:lnTo>
                  <a:lnTo>
                    <a:pt x="2721" y="2913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72" name="pg3671"/>
            <p:cNvSpPr/>
            <p:nvPr/>
          </p:nvSpPr>
          <p:spPr>
            <a:xfrm>
              <a:off x="4560555" y="3491333"/>
              <a:ext cx="77327" cy="29750"/>
            </a:xfrm>
            <a:custGeom>
              <a:avLst/>
              <a:pathLst>
                <a:path w="77327" h="29750">
                  <a:moveTo>
                    <a:pt x="0" y="17522"/>
                  </a:moveTo>
                  <a:lnTo>
                    <a:pt x="74353" y="0"/>
                  </a:lnTo>
                  <a:lnTo>
                    <a:pt x="77327" y="12866"/>
                  </a:lnTo>
                  <a:lnTo>
                    <a:pt x="2826" y="2975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73" name="pg3672"/>
            <p:cNvSpPr/>
            <p:nvPr/>
          </p:nvSpPr>
          <p:spPr>
            <a:xfrm>
              <a:off x="4557624" y="3478493"/>
              <a:ext cx="77284" cy="30362"/>
            </a:xfrm>
            <a:custGeom>
              <a:avLst/>
              <a:pathLst>
                <a:path w="77284" h="30362">
                  <a:moveTo>
                    <a:pt x="0" y="18159"/>
                  </a:moveTo>
                  <a:lnTo>
                    <a:pt x="74200" y="0"/>
                  </a:lnTo>
                  <a:lnTo>
                    <a:pt x="77284" y="12840"/>
                  </a:lnTo>
                  <a:lnTo>
                    <a:pt x="2931" y="3036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74" name="pg3673"/>
            <p:cNvSpPr/>
            <p:nvPr/>
          </p:nvSpPr>
          <p:spPr>
            <a:xfrm>
              <a:off x="4554588" y="3465679"/>
              <a:ext cx="77236" cy="30972"/>
            </a:xfrm>
            <a:custGeom>
              <a:avLst/>
              <a:pathLst>
                <a:path w="77236" h="30972">
                  <a:moveTo>
                    <a:pt x="0" y="18794"/>
                  </a:moveTo>
                  <a:lnTo>
                    <a:pt x="74042" y="0"/>
                  </a:lnTo>
                  <a:lnTo>
                    <a:pt x="77236" y="12813"/>
                  </a:lnTo>
                  <a:lnTo>
                    <a:pt x="3035" y="3097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75" name="pg3674"/>
            <p:cNvSpPr/>
            <p:nvPr/>
          </p:nvSpPr>
          <p:spPr>
            <a:xfrm>
              <a:off x="4551448" y="3452894"/>
              <a:ext cx="77182" cy="31579"/>
            </a:xfrm>
            <a:custGeom>
              <a:avLst/>
              <a:pathLst>
                <a:path w="77182" h="31579">
                  <a:moveTo>
                    <a:pt x="0" y="19428"/>
                  </a:moveTo>
                  <a:lnTo>
                    <a:pt x="73878" y="0"/>
                  </a:lnTo>
                  <a:lnTo>
                    <a:pt x="77182" y="12785"/>
                  </a:lnTo>
                  <a:lnTo>
                    <a:pt x="3139" y="3157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76" name="pg3675"/>
            <p:cNvSpPr/>
            <p:nvPr/>
          </p:nvSpPr>
          <p:spPr>
            <a:xfrm>
              <a:off x="4548204" y="3440137"/>
              <a:ext cx="77122" cy="32185"/>
            </a:xfrm>
            <a:custGeom>
              <a:avLst/>
              <a:pathLst>
                <a:path w="77122" h="32185">
                  <a:moveTo>
                    <a:pt x="0" y="20061"/>
                  </a:moveTo>
                  <a:lnTo>
                    <a:pt x="73709" y="0"/>
                  </a:lnTo>
                  <a:lnTo>
                    <a:pt x="77122" y="12756"/>
                  </a:lnTo>
                  <a:lnTo>
                    <a:pt x="3243" y="3218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77" name="pg3676"/>
            <p:cNvSpPr/>
            <p:nvPr/>
          </p:nvSpPr>
          <p:spPr>
            <a:xfrm>
              <a:off x="4544856" y="3427411"/>
              <a:ext cx="77057" cy="32787"/>
            </a:xfrm>
            <a:custGeom>
              <a:avLst/>
              <a:pathLst>
                <a:path w="77057" h="32787">
                  <a:moveTo>
                    <a:pt x="0" y="20692"/>
                  </a:moveTo>
                  <a:lnTo>
                    <a:pt x="73534" y="0"/>
                  </a:lnTo>
                  <a:lnTo>
                    <a:pt x="77057" y="12726"/>
                  </a:lnTo>
                  <a:lnTo>
                    <a:pt x="3347" y="3278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78" name="pg3677"/>
            <p:cNvSpPr/>
            <p:nvPr/>
          </p:nvSpPr>
          <p:spPr>
            <a:xfrm>
              <a:off x="4541405" y="3414714"/>
              <a:ext cx="76986" cy="33388"/>
            </a:xfrm>
            <a:custGeom>
              <a:avLst/>
              <a:pathLst>
                <a:path w="76986" h="33388">
                  <a:moveTo>
                    <a:pt x="0" y="21321"/>
                  </a:moveTo>
                  <a:lnTo>
                    <a:pt x="73354" y="0"/>
                  </a:lnTo>
                  <a:lnTo>
                    <a:pt x="76986" y="12696"/>
                  </a:lnTo>
                  <a:lnTo>
                    <a:pt x="3451" y="3338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79" name="pg3678"/>
            <p:cNvSpPr/>
            <p:nvPr/>
          </p:nvSpPr>
          <p:spPr>
            <a:xfrm>
              <a:off x="4537850" y="3402050"/>
              <a:ext cx="76909" cy="33986"/>
            </a:xfrm>
            <a:custGeom>
              <a:avLst/>
              <a:pathLst>
                <a:path w="76909" h="33986">
                  <a:moveTo>
                    <a:pt x="0" y="21949"/>
                  </a:moveTo>
                  <a:lnTo>
                    <a:pt x="73169" y="0"/>
                  </a:lnTo>
                  <a:lnTo>
                    <a:pt x="76909" y="12664"/>
                  </a:lnTo>
                  <a:lnTo>
                    <a:pt x="3554" y="3398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80" name="pg3679"/>
            <p:cNvSpPr/>
            <p:nvPr/>
          </p:nvSpPr>
          <p:spPr>
            <a:xfrm>
              <a:off x="4534193" y="3389418"/>
              <a:ext cx="76826" cy="34581"/>
            </a:xfrm>
            <a:custGeom>
              <a:avLst/>
              <a:pathLst>
                <a:path w="76826" h="34581">
                  <a:moveTo>
                    <a:pt x="0" y="22576"/>
                  </a:moveTo>
                  <a:lnTo>
                    <a:pt x="72978" y="0"/>
                  </a:lnTo>
                  <a:lnTo>
                    <a:pt x="76826" y="12632"/>
                  </a:lnTo>
                  <a:lnTo>
                    <a:pt x="3657" y="3458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81" name="pg3680"/>
            <p:cNvSpPr/>
            <p:nvPr/>
          </p:nvSpPr>
          <p:spPr>
            <a:xfrm>
              <a:off x="4530432" y="3376819"/>
              <a:ext cx="76738" cy="35174"/>
            </a:xfrm>
            <a:custGeom>
              <a:avLst/>
              <a:pathLst>
                <a:path w="76738" h="35174">
                  <a:moveTo>
                    <a:pt x="0" y="23200"/>
                  </a:moveTo>
                  <a:lnTo>
                    <a:pt x="72782" y="0"/>
                  </a:lnTo>
                  <a:lnTo>
                    <a:pt x="76738" y="12598"/>
                  </a:lnTo>
                  <a:lnTo>
                    <a:pt x="3760" y="3517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82" name="pg3681"/>
            <p:cNvSpPr/>
            <p:nvPr/>
          </p:nvSpPr>
          <p:spPr>
            <a:xfrm>
              <a:off x="4526569" y="3364255"/>
              <a:ext cx="76645" cy="35765"/>
            </a:xfrm>
            <a:custGeom>
              <a:avLst/>
              <a:pathLst>
                <a:path w="76645" h="35765">
                  <a:moveTo>
                    <a:pt x="0" y="23823"/>
                  </a:moveTo>
                  <a:lnTo>
                    <a:pt x="72580" y="0"/>
                  </a:lnTo>
                  <a:lnTo>
                    <a:pt x="76645" y="12564"/>
                  </a:lnTo>
                  <a:lnTo>
                    <a:pt x="3862" y="357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83" name="pg3682"/>
            <p:cNvSpPr/>
            <p:nvPr/>
          </p:nvSpPr>
          <p:spPr>
            <a:xfrm>
              <a:off x="4522604" y="3351726"/>
              <a:ext cx="76545" cy="36352"/>
            </a:xfrm>
            <a:custGeom>
              <a:avLst/>
              <a:pathLst>
                <a:path w="76545" h="36352">
                  <a:moveTo>
                    <a:pt x="0" y="24445"/>
                  </a:moveTo>
                  <a:lnTo>
                    <a:pt x="72373" y="0"/>
                  </a:lnTo>
                  <a:lnTo>
                    <a:pt x="76545" y="12528"/>
                  </a:lnTo>
                  <a:lnTo>
                    <a:pt x="3965" y="3635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84" name="pg3683"/>
            <p:cNvSpPr/>
            <p:nvPr/>
          </p:nvSpPr>
          <p:spPr>
            <a:xfrm>
              <a:off x="4518537" y="3339233"/>
              <a:ext cx="76440" cy="36937"/>
            </a:xfrm>
            <a:custGeom>
              <a:avLst/>
              <a:pathLst>
                <a:path w="76440" h="36937">
                  <a:moveTo>
                    <a:pt x="0" y="25064"/>
                  </a:moveTo>
                  <a:lnTo>
                    <a:pt x="72161" y="0"/>
                  </a:lnTo>
                  <a:lnTo>
                    <a:pt x="76440" y="12492"/>
                  </a:lnTo>
                  <a:lnTo>
                    <a:pt x="4067" y="3693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85" name="pg3684"/>
            <p:cNvSpPr/>
            <p:nvPr/>
          </p:nvSpPr>
          <p:spPr>
            <a:xfrm>
              <a:off x="4514368" y="3326778"/>
              <a:ext cx="76330" cy="37520"/>
            </a:xfrm>
            <a:custGeom>
              <a:avLst/>
              <a:pathLst>
                <a:path w="76330" h="37520">
                  <a:moveTo>
                    <a:pt x="0" y="25682"/>
                  </a:moveTo>
                  <a:lnTo>
                    <a:pt x="71944" y="0"/>
                  </a:lnTo>
                  <a:lnTo>
                    <a:pt x="76330" y="12455"/>
                  </a:lnTo>
                  <a:lnTo>
                    <a:pt x="4168" y="3752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86" name="pg3685"/>
            <p:cNvSpPr/>
            <p:nvPr/>
          </p:nvSpPr>
          <p:spPr>
            <a:xfrm>
              <a:off x="4510098" y="3314360"/>
              <a:ext cx="76214" cy="38099"/>
            </a:xfrm>
            <a:custGeom>
              <a:avLst/>
              <a:pathLst>
                <a:path w="76214" h="38099">
                  <a:moveTo>
                    <a:pt x="0" y="26297"/>
                  </a:moveTo>
                  <a:lnTo>
                    <a:pt x="71721" y="0"/>
                  </a:lnTo>
                  <a:lnTo>
                    <a:pt x="76214" y="12417"/>
                  </a:lnTo>
                  <a:lnTo>
                    <a:pt x="4270" y="3809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87" name="pg3686"/>
            <p:cNvSpPr/>
            <p:nvPr/>
          </p:nvSpPr>
          <p:spPr>
            <a:xfrm>
              <a:off x="4505727" y="3301982"/>
              <a:ext cx="76092" cy="38676"/>
            </a:xfrm>
            <a:custGeom>
              <a:avLst/>
              <a:pathLst>
                <a:path w="76092" h="38676">
                  <a:moveTo>
                    <a:pt x="0" y="26911"/>
                  </a:moveTo>
                  <a:lnTo>
                    <a:pt x="71493" y="0"/>
                  </a:lnTo>
                  <a:lnTo>
                    <a:pt x="76092" y="12378"/>
                  </a:lnTo>
                  <a:lnTo>
                    <a:pt x="4371" y="3867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88" name="pg3687"/>
            <p:cNvSpPr/>
            <p:nvPr/>
          </p:nvSpPr>
          <p:spPr>
            <a:xfrm>
              <a:off x="4501255" y="3289643"/>
              <a:ext cx="75964" cy="39250"/>
            </a:xfrm>
            <a:custGeom>
              <a:avLst/>
              <a:pathLst>
                <a:path w="75964" h="39250">
                  <a:moveTo>
                    <a:pt x="0" y="27523"/>
                  </a:moveTo>
                  <a:lnTo>
                    <a:pt x="71259" y="0"/>
                  </a:lnTo>
                  <a:lnTo>
                    <a:pt x="75964" y="12338"/>
                  </a:lnTo>
                  <a:lnTo>
                    <a:pt x="4471" y="3925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89" name="pg3688"/>
            <p:cNvSpPr/>
            <p:nvPr/>
          </p:nvSpPr>
          <p:spPr>
            <a:xfrm>
              <a:off x="4496683" y="3277345"/>
              <a:ext cx="75832" cy="39821"/>
            </a:xfrm>
            <a:custGeom>
              <a:avLst/>
              <a:pathLst>
                <a:path w="75832" h="39821">
                  <a:moveTo>
                    <a:pt x="0" y="28133"/>
                  </a:moveTo>
                  <a:lnTo>
                    <a:pt x="71021" y="0"/>
                  </a:lnTo>
                  <a:lnTo>
                    <a:pt x="75832" y="12297"/>
                  </a:lnTo>
                  <a:lnTo>
                    <a:pt x="4572" y="3982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90" name="pg3689"/>
            <p:cNvSpPr/>
            <p:nvPr/>
          </p:nvSpPr>
          <p:spPr>
            <a:xfrm>
              <a:off x="4492011" y="3265089"/>
              <a:ext cx="75693" cy="40389"/>
            </a:xfrm>
            <a:custGeom>
              <a:avLst/>
              <a:pathLst>
                <a:path w="75693" h="40389">
                  <a:moveTo>
                    <a:pt x="0" y="28741"/>
                  </a:moveTo>
                  <a:lnTo>
                    <a:pt x="70777" y="0"/>
                  </a:lnTo>
                  <a:lnTo>
                    <a:pt x="75693" y="12256"/>
                  </a:lnTo>
                  <a:lnTo>
                    <a:pt x="4672" y="4038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91" name="pg3690"/>
            <p:cNvSpPr/>
            <p:nvPr/>
          </p:nvSpPr>
          <p:spPr>
            <a:xfrm>
              <a:off x="4487239" y="3252875"/>
              <a:ext cx="75549" cy="40954"/>
            </a:xfrm>
            <a:custGeom>
              <a:avLst/>
              <a:pathLst>
                <a:path w="75549" h="40954">
                  <a:moveTo>
                    <a:pt x="0" y="29346"/>
                  </a:moveTo>
                  <a:lnTo>
                    <a:pt x="70528" y="0"/>
                  </a:lnTo>
                  <a:lnTo>
                    <a:pt x="75549" y="12213"/>
                  </a:lnTo>
                  <a:lnTo>
                    <a:pt x="4771" y="409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92" name="pg3691"/>
            <p:cNvSpPr/>
            <p:nvPr/>
          </p:nvSpPr>
          <p:spPr>
            <a:xfrm>
              <a:off x="4482368" y="3240705"/>
              <a:ext cx="75399" cy="41516"/>
            </a:xfrm>
            <a:custGeom>
              <a:avLst/>
              <a:pathLst>
                <a:path w="75399" h="41516">
                  <a:moveTo>
                    <a:pt x="0" y="29950"/>
                  </a:moveTo>
                  <a:lnTo>
                    <a:pt x="70274" y="0"/>
                  </a:lnTo>
                  <a:lnTo>
                    <a:pt x="75399" y="12170"/>
                  </a:lnTo>
                  <a:lnTo>
                    <a:pt x="4871" y="4151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93" name="pg3692"/>
            <p:cNvSpPr/>
            <p:nvPr/>
          </p:nvSpPr>
          <p:spPr>
            <a:xfrm>
              <a:off x="4477398" y="3228579"/>
              <a:ext cx="75244" cy="42076"/>
            </a:xfrm>
            <a:custGeom>
              <a:avLst/>
              <a:pathLst>
                <a:path w="75244" h="42076">
                  <a:moveTo>
                    <a:pt x="0" y="30551"/>
                  </a:moveTo>
                  <a:lnTo>
                    <a:pt x="70015" y="0"/>
                  </a:lnTo>
                  <a:lnTo>
                    <a:pt x="75244" y="12125"/>
                  </a:lnTo>
                  <a:lnTo>
                    <a:pt x="4970" y="4207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94" name="pg3693"/>
            <p:cNvSpPr/>
            <p:nvPr/>
          </p:nvSpPr>
          <p:spPr>
            <a:xfrm>
              <a:off x="4472329" y="3216499"/>
              <a:ext cx="75083" cy="42632"/>
            </a:xfrm>
            <a:custGeom>
              <a:avLst/>
              <a:pathLst>
                <a:path w="75083" h="42632">
                  <a:moveTo>
                    <a:pt x="0" y="31150"/>
                  </a:moveTo>
                  <a:lnTo>
                    <a:pt x="69750" y="0"/>
                  </a:lnTo>
                  <a:lnTo>
                    <a:pt x="75083" y="12080"/>
                  </a:lnTo>
                  <a:lnTo>
                    <a:pt x="5068" y="4263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95" name="pg3694"/>
            <p:cNvSpPr/>
            <p:nvPr/>
          </p:nvSpPr>
          <p:spPr>
            <a:xfrm>
              <a:off x="4467163" y="3204465"/>
              <a:ext cx="74917" cy="43184"/>
            </a:xfrm>
            <a:custGeom>
              <a:avLst/>
              <a:pathLst>
                <a:path w="74917" h="43184">
                  <a:moveTo>
                    <a:pt x="0" y="31747"/>
                  </a:moveTo>
                  <a:lnTo>
                    <a:pt x="69481" y="0"/>
                  </a:lnTo>
                  <a:lnTo>
                    <a:pt x="74917" y="12034"/>
                  </a:lnTo>
                  <a:lnTo>
                    <a:pt x="5166" y="4318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96" name="pg3695"/>
            <p:cNvSpPr/>
            <p:nvPr/>
          </p:nvSpPr>
          <p:spPr>
            <a:xfrm>
              <a:off x="4461898" y="3192477"/>
              <a:ext cx="74745" cy="43734"/>
            </a:xfrm>
            <a:custGeom>
              <a:avLst/>
              <a:pathLst>
                <a:path w="74745" h="43734">
                  <a:moveTo>
                    <a:pt x="0" y="32341"/>
                  </a:moveTo>
                  <a:lnTo>
                    <a:pt x="69206" y="0"/>
                  </a:lnTo>
                  <a:lnTo>
                    <a:pt x="74745" y="11987"/>
                  </a:lnTo>
                  <a:lnTo>
                    <a:pt x="5264" y="4373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97" name="pg3696"/>
            <p:cNvSpPr/>
            <p:nvPr/>
          </p:nvSpPr>
          <p:spPr>
            <a:xfrm>
              <a:off x="4456536" y="3180538"/>
              <a:ext cx="74568" cy="44281"/>
            </a:xfrm>
            <a:custGeom>
              <a:avLst/>
              <a:pathLst>
                <a:path w="74568" h="44281">
                  <a:moveTo>
                    <a:pt x="0" y="32933"/>
                  </a:moveTo>
                  <a:lnTo>
                    <a:pt x="68926" y="0"/>
                  </a:lnTo>
                  <a:lnTo>
                    <a:pt x="74568" y="11939"/>
                  </a:lnTo>
                  <a:lnTo>
                    <a:pt x="5362" y="4428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98" name="pg3697"/>
            <p:cNvSpPr/>
            <p:nvPr/>
          </p:nvSpPr>
          <p:spPr>
            <a:xfrm>
              <a:off x="4451076" y="3168647"/>
              <a:ext cx="74386" cy="44824"/>
            </a:xfrm>
            <a:custGeom>
              <a:avLst/>
              <a:pathLst>
                <a:path w="74386" h="44824">
                  <a:moveTo>
                    <a:pt x="0" y="33523"/>
                  </a:moveTo>
                  <a:lnTo>
                    <a:pt x="68641" y="0"/>
                  </a:lnTo>
                  <a:lnTo>
                    <a:pt x="74386" y="11890"/>
                  </a:lnTo>
                  <a:lnTo>
                    <a:pt x="5459" y="4482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99" name="pg3698"/>
            <p:cNvSpPr/>
            <p:nvPr/>
          </p:nvSpPr>
          <p:spPr>
            <a:xfrm>
              <a:off x="4445520" y="3156806"/>
              <a:ext cx="74197" cy="45364"/>
            </a:xfrm>
            <a:custGeom>
              <a:avLst/>
              <a:pathLst>
                <a:path w="74197" h="45364">
                  <a:moveTo>
                    <a:pt x="0" y="34110"/>
                  </a:moveTo>
                  <a:lnTo>
                    <a:pt x="68352" y="0"/>
                  </a:lnTo>
                  <a:lnTo>
                    <a:pt x="74197" y="11840"/>
                  </a:lnTo>
                  <a:lnTo>
                    <a:pt x="5555" y="4536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00" name="pg3699"/>
            <p:cNvSpPr/>
            <p:nvPr/>
          </p:nvSpPr>
          <p:spPr>
            <a:xfrm>
              <a:off x="4439868" y="3145016"/>
              <a:ext cx="74004" cy="45900"/>
            </a:xfrm>
            <a:custGeom>
              <a:avLst/>
              <a:pathLst>
                <a:path w="74004" h="45900">
                  <a:moveTo>
                    <a:pt x="0" y="34695"/>
                  </a:moveTo>
                  <a:lnTo>
                    <a:pt x="68057" y="0"/>
                  </a:lnTo>
                  <a:lnTo>
                    <a:pt x="74004" y="11790"/>
                  </a:lnTo>
                  <a:lnTo>
                    <a:pt x="5652" y="4590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01" name="pg3700"/>
            <p:cNvSpPr/>
            <p:nvPr/>
          </p:nvSpPr>
          <p:spPr>
            <a:xfrm>
              <a:off x="4434120" y="3133277"/>
              <a:ext cx="73805" cy="46434"/>
            </a:xfrm>
            <a:custGeom>
              <a:avLst/>
              <a:pathLst>
                <a:path w="73805" h="46434">
                  <a:moveTo>
                    <a:pt x="0" y="35277"/>
                  </a:moveTo>
                  <a:lnTo>
                    <a:pt x="67757" y="0"/>
                  </a:lnTo>
                  <a:lnTo>
                    <a:pt x="73805" y="11738"/>
                  </a:lnTo>
                  <a:lnTo>
                    <a:pt x="5748" y="4643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02" name="pg3701"/>
            <p:cNvSpPr/>
            <p:nvPr/>
          </p:nvSpPr>
          <p:spPr>
            <a:xfrm>
              <a:off x="4428276" y="3121591"/>
              <a:ext cx="73600" cy="46963"/>
            </a:xfrm>
            <a:custGeom>
              <a:avLst/>
              <a:pathLst>
                <a:path w="73600" h="46963">
                  <a:moveTo>
                    <a:pt x="0" y="35856"/>
                  </a:moveTo>
                  <a:lnTo>
                    <a:pt x="67452" y="0"/>
                  </a:lnTo>
                  <a:lnTo>
                    <a:pt x="73600" y="11686"/>
                  </a:lnTo>
                  <a:lnTo>
                    <a:pt x="5843" y="4696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03" name="pg3702"/>
            <p:cNvSpPr/>
            <p:nvPr/>
          </p:nvSpPr>
          <p:spPr>
            <a:xfrm>
              <a:off x="4422338" y="3109957"/>
              <a:ext cx="73390" cy="47490"/>
            </a:xfrm>
            <a:custGeom>
              <a:avLst/>
              <a:pathLst>
                <a:path w="73390" h="47490">
                  <a:moveTo>
                    <a:pt x="0" y="36433"/>
                  </a:moveTo>
                  <a:lnTo>
                    <a:pt x="67142" y="0"/>
                  </a:lnTo>
                  <a:lnTo>
                    <a:pt x="73390" y="11633"/>
                  </a:lnTo>
                  <a:lnTo>
                    <a:pt x="5938" y="4749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04" name="pg3703"/>
            <p:cNvSpPr/>
            <p:nvPr/>
          </p:nvSpPr>
          <p:spPr>
            <a:xfrm>
              <a:off x="4416305" y="3098377"/>
              <a:ext cx="73175" cy="48013"/>
            </a:xfrm>
            <a:custGeom>
              <a:avLst/>
              <a:pathLst>
                <a:path w="73175" h="48013">
                  <a:moveTo>
                    <a:pt x="0" y="37007"/>
                  </a:moveTo>
                  <a:lnTo>
                    <a:pt x="66827" y="0"/>
                  </a:lnTo>
                  <a:lnTo>
                    <a:pt x="73175" y="11579"/>
                  </a:lnTo>
                  <a:lnTo>
                    <a:pt x="6033" y="4801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05" name="pg3704"/>
            <p:cNvSpPr/>
            <p:nvPr/>
          </p:nvSpPr>
          <p:spPr>
            <a:xfrm>
              <a:off x="4410178" y="3086853"/>
              <a:ext cx="72954" cy="48532"/>
            </a:xfrm>
            <a:custGeom>
              <a:avLst/>
              <a:pathLst>
                <a:path w="72954" h="48532">
                  <a:moveTo>
                    <a:pt x="0" y="37579"/>
                  </a:moveTo>
                  <a:lnTo>
                    <a:pt x="66508" y="0"/>
                  </a:lnTo>
                  <a:lnTo>
                    <a:pt x="72954" y="11524"/>
                  </a:lnTo>
                  <a:lnTo>
                    <a:pt x="6127" y="4853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06" name="pg3705"/>
            <p:cNvSpPr/>
            <p:nvPr/>
          </p:nvSpPr>
          <p:spPr>
            <a:xfrm>
              <a:off x="4403957" y="3075384"/>
              <a:ext cx="72728" cy="49048"/>
            </a:xfrm>
            <a:custGeom>
              <a:avLst/>
              <a:pathLst>
                <a:path w="72728" h="49048">
                  <a:moveTo>
                    <a:pt x="0" y="38148"/>
                  </a:moveTo>
                  <a:lnTo>
                    <a:pt x="66183" y="0"/>
                  </a:lnTo>
                  <a:lnTo>
                    <a:pt x="72728" y="11469"/>
                  </a:lnTo>
                  <a:lnTo>
                    <a:pt x="6220" y="4904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07" name="pg3706"/>
            <p:cNvSpPr/>
            <p:nvPr/>
          </p:nvSpPr>
          <p:spPr>
            <a:xfrm>
              <a:off x="4397643" y="3063971"/>
              <a:ext cx="72497" cy="49560"/>
            </a:xfrm>
            <a:custGeom>
              <a:avLst/>
              <a:pathLst>
                <a:path w="72497" h="49560">
                  <a:moveTo>
                    <a:pt x="0" y="38713"/>
                  </a:moveTo>
                  <a:lnTo>
                    <a:pt x="65854" y="0"/>
                  </a:lnTo>
                  <a:lnTo>
                    <a:pt x="72497" y="11412"/>
                  </a:lnTo>
                  <a:lnTo>
                    <a:pt x="6314" y="4956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08" name="pg3707"/>
            <p:cNvSpPr/>
            <p:nvPr/>
          </p:nvSpPr>
          <p:spPr>
            <a:xfrm>
              <a:off x="4391236" y="3052616"/>
              <a:ext cx="72260" cy="50069"/>
            </a:xfrm>
            <a:custGeom>
              <a:avLst/>
              <a:pathLst>
                <a:path w="72260" h="50069">
                  <a:moveTo>
                    <a:pt x="0" y="39277"/>
                  </a:moveTo>
                  <a:lnTo>
                    <a:pt x="65519" y="0"/>
                  </a:lnTo>
                  <a:lnTo>
                    <a:pt x="72260" y="11355"/>
                  </a:lnTo>
                  <a:lnTo>
                    <a:pt x="6406" y="5006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09" name="pg3708"/>
            <p:cNvSpPr/>
            <p:nvPr/>
          </p:nvSpPr>
          <p:spPr>
            <a:xfrm>
              <a:off x="4384737" y="3041319"/>
              <a:ext cx="72018" cy="50573"/>
            </a:xfrm>
            <a:custGeom>
              <a:avLst/>
              <a:pathLst>
                <a:path w="72018" h="50573">
                  <a:moveTo>
                    <a:pt x="0" y="39837"/>
                  </a:moveTo>
                  <a:lnTo>
                    <a:pt x="65180" y="0"/>
                  </a:lnTo>
                  <a:lnTo>
                    <a:pt x="72018" y="11296"/>
                  </a:lnTo>
                  <a:lnTo>
                    <a:pt x="6499" y="5057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10" name="pg3709"/>
            <p:cNvSpPr/>
            <p:nvPr/>
          </p:nvSpPr>
          <p:spPr>
            <a:xfrm>
              <a:off x="4378146" y="3030081"/>
              <a:ext cx="71771" cy="51075"/>
            </a:xfrm>
            <a:custGeom>
              <a:avLst/>
              <a:pathLst>
                <a:path w="71771" h="51075">
                  <a:moveTo>
                    <a:pt x="0" y="40394"/>
                  </a:moveTo>
                  <a:lnTo>
                    <a:pt x="64836" y="0"/>
                  </a:lnTo>
                  <a:lnTo>
                    <a:pt x="71771" y="11237"/>
                  </a:lnTo>
                  <a:lnTo>
                    <a:pt x="6590" y="510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11" name="pg3710"/>
            <p:cNvSpPr/>
            <p:nvPr/>
          </p:nvSpPr>
          <p:spPr>
            <a:xfrm>
              <a:off x="4371464" y="3018903"/>
              <a:ext cx="71518" cy="51572"/>
            </a:xfrm>
            <a:custGeom>
              <a:avLst/>
              <a:pathLst>
                <a:path w="71518" h="51572">
                  <a:moveTo>
                    <a:pt x="0" y="40948"/>
                  </a:moveTo>
                  <a:lnTo>
                    <a:pt x="64488" y="0"/>
                  </a:lnTo>
                  <a:lnTo>
                    <a:pt x="71518" y="11178"/>
                  </a:lnTo>
                  <a:lnTo>
                    <a:pt x="6682" y="5157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12" name="pg3711"/>
            <p:cNvSpPr/>
            <p:nvPr/>
          </p:nvSpPr>
          <p:spPr>
            <a:xfrm>
              <a:off x="4364691" y="3007786"/>
              <a:ext cx="71261" cy="52066"/>
            </a:xfrm>
            <a:custGeom>
              <a:avLst/>
              <a:pathLst>
                <a:path w="71261" h="52066">
                  <a:moveTo>
                    <a:pt x="0" y="41500"/>
                  </a:moveTo>
                  <a:lnTo>
                    <a:pt x="64134" y="0"/>
                  </a:lnTo>
                  <a:lnTo>
                    <a:pt x="71261" y="11117"/>
                  </a:lnTo>
                  <a:lnTo>
                    <a:pt x="6772" y="5206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13" name="pg3712"/>
            <p:cNvSpPr/>
            <p:nvPr/>
          </p:nvSpPr>
          <p:spPr>
            <a:xfrm>
              <a:off x="4357828" y="2996730"/>
              <a:ext cx="70998" cy="52555"/>
            </a:xfrm>
            <a:custGeom>
              <a:avLst/>
              <a:pathLst>
                <a:path w="70998" h="52555">
                  <a:moveTo>
                    <a:pt x="0" y="42048"/>
                  </a:moveTo>
                  <a:lnTo>
                    <a:pt x="63776" y="0"/>
                  </a:lnTo>
                  <a:lnTo>
                    <a:pt x="70998" y="11055"/>
                  </a:lnTo>
                  <a:lnTo>
                    <a:pt x="6863" y="5255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14" name="pg3713"/>
            <p:cNvSpPr/>
            <p:nvPr/>
          </p:nvSpPr>
          <p:spPr>
            <a:xfrm>
              <a:off x="4350875" y="2985737"/>
              <a:ext cx="70729" cy="53041"/>
            </a:xfrm>
            <a:custGeom>
              <a:avLst/>
              <a:pathLst>
                <a:path w="70729" h="53041">
                  <a:moveTo>
                    <a:pt x="0" y="42593"/>
                  </a:moveTo>
                  <a:lnTo>
                    <a:pt x="63413" y="0"/>
                  </a:lnTo>
                  <a:lnTo>
                    <a:pt x="70729" y="10993"/>
                  </a:lnTo>
                  <a:lnTo>
                    <a:pt x="6953" y="53041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15" name="pg3714"/>
            <p:cNvSpPr/>
            <p:nvPr/>
          </p:nvSpPr>
          <p:spPr>
            <a:xfrm>
              <a:off x="4343832" y="2974806"/>
              <a:ext cx="70456" cy="53523"/>
            </a:xfrm>
            <a:custGeom>
              <a:avLst/>
              <a:pathLst>
                <a:path w="70456" h="53523">
                  <a:moveTo>
                    <a:pt x="0" y="43135"/>
                  </a:moveTo>
                  <a:lnTo>
                    <a:pt x="63046" y="0"/>
                  </a:lnTo>
                  <a:lnTo>
                    <a:pt x="70456" y="10930"/>
                  </a:lnTo>
                  <a:lnTo>
                    <a:pt x="7042" y="5352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16" name="pg3715"/>
            <p:cNvSpPr/>
            <p:nvPr/>
          </p:nvSpPr>
          <p:spPr>
            <a:xfrm>
              <a:off x="4336701" y="2963940"/>
              <a:ext cx="70177" cy="54001"/>
            </a:xfrm>
            <a:custGeom>
              <a:avLst/>
              <a:pathLst>
                <a:path w="70177" h="54001">
                  <a:moveTo>
                    <a:pt x="0" y="43674"/>
                  </a:moveTo>
                  <a:lnTo>
                    <a:pt x="62674" y="0"/>
                  </a:lnTo>
                  <a:lnTo>
                    <a:pt x="70177" y="10866"/>
                  </a:lnTo>
                  <a:lnTo>
                    <a:pt x="7131" y="54001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17" name="pg3716"/>
            <p:cNvSpPr/>
            <p:nvPr/>
          </p:nvSpPr>
          <p:spPr>
            <a:xfrm>
              <a:off x="4329482" y="2953138"/>
              <a:ext cx="69893" cy="54476"/>
            </a:xfrm>
            <a:custGeom>
              <a:avLst/>
              <a:pathLst>
                <a:path w="69893" h="54476">
                  <a:moveTo>
                    <a:pt x="0" y="44209"/>
                  </a:moveTo>
                  <a:lnTo>
                    <a:pt x="62297" y="0"/>
                  </a:lnTo>
                  <a:lnTo>
                    <a:pt x="69893" y="10801"/>
                  </a:lnTo>
                  <a:lnTo>
                    <a:pt x="7219" y="5447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18" name="pg3717"/>
            <p:cNvSpPr/>
            <p:nvPr/>
          </p:nvSpPr>
          <p:spPr>
            <a:xfrm>
              <a:off x="4322174" y="2942402"/>
              <a:ext cx="69605" cy="54946"/>
            </a:xfrm>
            <a:custGeom>
              <a:avLst/>
              <a:pathLst>
                <a:path w="69605" h="54946">
                  <a:moveTo>
                    <a:pt x="0" y="44742"/>
                  </a:moveTo>
                  <a:lnTo>
                    <a:pt x="61916" y="0"/>
                  </a:lnTo>
                  <a:lnTo>
                    <a:pt x="69605" y="10736"/>
                  </a:lnTo>
                  <a:lnTo>
                    <a:pt x="7307" y="54946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19" name="pg3718"/>
            <p:cNvSpPr/>
            <p:nvPr/>
          </p:nvSpPr>
          <p:spPr>
            <a:xfrm>
              <a:off x="4314780" y="2931732"/>
              <a:ext cx="69310" cy="55412"/>
            </a:xfrm>
            <a:custGeom>
              <a:avLst/>
              <a:pathLst>
                <a:path w="69310" h="55412">
                  <a:moveTo>
                    <a:pt x="0" y="45271"/>
                  </a:moveTo>
                  <a:lnTo>
                    <a:pt x="61530" y="0"/>
                  </a:lnTo>
                  <a:lnTo>
                    <a:pt x="69310" y="10670"/>
                  </a:lnTo>
                  <a:lnTo>
                    <a:pt x="7394" y="5541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20" name="pg3719"/>
            <p:cNvSpPr/>
            <p:nvPr/>
          </p:nvSpPr>
          <p:spPr>
            <a:xfrm>
              <a:off x="4307299" y="2921129"/>
              <a:ext cx="69011" cy="55874"/>
            </a:xfrm>
            <a:custGeom>
              <a:avLst/>
              <a:pathLst>
                <a:path w="69011" h="55874">
                  <a:moveTo>
                    <a:pt x="0" y="45797"/>
                  </a:moveTo>
                  <a:lnTo>
                    <a:pt x="61140" y="0"/>
                  </a:lnTo>
                  <a:lnTo>
                    <a:pt x="69011" y="10602"/>
                  </a:lnTo>
                  <a:lnTo>
                    <a:pt x="7481" y="5587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21" name="pg3720"/>
            <p:cNvSpPr/>
            <p:nvPr/>
          </p:nvSpPr>
          <p:spPr>
            <a:xfrm>
              <a:off x="4299732" y="2910594"/>
              <a:ext cx="68707" cy="56332"/>
            </a:xfrm>
            <a:custGeom>
              <a:avLst/>
              <a:pathLst>
                <a:path w="68707" h="56332">
                  <a:moveTo>
                    <a:pt x="0" y="46319"/>
                  </a:moveTo>
                  <a:lnTo>
                    <a:pt x="60745" y="0"/>
                  </a:lnTo>
                  <a:lnTo>
                    <a:pt x="68707" y="10535"/>
                  </a:lnTo>
                  <a:lnTo>
                    <a:pt x="7567" y="5633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22" name="pg3721"/>
            <p:cNvSpPr/>
            <p:nvPr/>
          </p:nvSpPr>
          <p:spPr>
            <a:xfrm>
              <a:off x="4292079" y="2900127"/>
              <a:ext cx="68398" cy="56785"/>
            </a:xfrm>
            <a:custGeom>
              <a:avLst/>
              <a:pathLst>
                <a:path w="68398" h="56785">
                  <a:moveTo>
                    <a:pt x="0" y="46838"/>
                  </a:moveTo>
                  <a:lnTo>
                    <a:pt x="60346" y="0"/>
                  </a:lnTo>
                  <a:lnTo>
                    <a:pt x="68398" y="10466"/>
                  </a:lnTo>
                  <a:lnTo>
                    <a:pt x="7652" y="5678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23" name="pg3722"/>
            <p:cNvSpPr/>
            <p:nvPr/>
          </p:nvSpPr>
          <p:spPr>
            <a:xfrm>
              <a:off x="4284341" y="2889730"/>
              <a:ext cx="68084" cy="57235"/>
            </a:xfrm>
            <a:custGeom>
              <a:avLst/>
              <a:pathLst>
                <a:path w="68084" h="57235">
                  <a:moveTo>
                    <a:pt x="0" y="47354"/>
                  </a:moveTo>
                  <a:lnTo>
                    <a:pt x="59942" y="0"/>
                  </a:lnTo>
                  <a:lnTo>
                    <a:pt x="68084" y="10397"/>
                  </a:lnTo>
                  <a:lnTo>
                    <a:pt x="7737" y="5723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24" name="pg3723"/>
            <p:cNvSpPr/>
            <p:nvPr/>
          </p:nvSpPr>
          <p:spPr>
            <a:xfrm>
              <a:off x="4276519" y="2879403"/>
              <a:ext cx="67764" cy="57680"/>
            </a:xfrm>
            <a:custGeom>
              <a:avLst/>
              <a:pathLst>
                <a:path w="67764" h="57680">
                  <a:moveTo>
                    <a:pt x="0" y="47866"/>
                  </a:moveTo>
                  <a:lnTo>
                    <a:pt x="59534" y="0"/>
                  </a:lnTo>
                  <a:lnTo>
                    <a:pt x="67764" y="10326"/>
                  </a:lnTo>
                  <a:lnTo>
                    <a:pt x="7822" y="5768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25" name="pg3724"/>
            <p:cNvSpPr/>
            <p:nvPr/>
          </p:nvSpPr>
          <p:spPr>
            <a:xfrm>
              <a:off x="4268613" y="2869147"/>
              <a:ext cx="67440" cy="58122"/>
            </a:xfrm>
            <a:custGeom>
              <a:avLst/>
              <a:pathLst>
                <a:path w="67440" h="58122">
                  <a:moveTo>
                    <a:pt x="0" y="48374"/>
                  </a:moveTo>
                  <a:lnTo>
                    <a:pt x="59122" y="0"/>
                  </a:lnTo>
                  <a:lnTo>
                    <a:pt x="67440" y="10255"/>
                  </a:lnTo>
                  <a:lnTo>
                    <a:pt x="7905" y="5812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26" name="pg3725"/>
            <p:cNvSpPr/>
            <p:nvPr/>
          </p:nvSpPr>
          <p:spPr>
            <a:xfrm>
              <a:off x="4260624" y="2858963"/>
              <a:ext cx="67111" cy="58558"/>
            </a:xfrm>
            <a:custGeom>
              <a:avLst/>
              <a:pathLst>
                <a:path w="67111" h="58558">
                  <a:moveTo>
                    <a:pt x="0" y="48879"/>
                  </a:moveTo>
                  <a:lnTo>
                    <a:pt x="58705" y="0"/>
                  </a:lnTo>
                  <a:lnTo>
                    <a:pt x="67111" y="10184"/>
                  </a:lnTo>
                  <a:lnTo>
                    <a:pt x="7989" y="5855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27" name="pg3726"/>
            <p:cNvSpPr/>
            <p:nvPr/>
          </p:nvSpPr>
          <p:spPr>
            <a:xfrm>
              <a:off x="4252552" y="2848851"/>
              <a:ext cx="66777" cy="58991"/>
            </a:xfrm>
            <a:custGeom>
              <a:avLst/>
              <a:pathLst>
                <a:path w="66777" h="58991">
                  <a:moveTo>
                    <a:pt x="0" y="49381"/>
                  </a:moveTo>
                  <a:lnTo>
                    <a:pt x="58284" y="0"/>
                  </a:lnTo>
                  <a:lnTo>
                    <a:pt x="66777" y="10111"/>
                  </a:lnTo>
                  <a:lnTo>
                    <a:pt x="8071" y="5899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28" name="pg3727"/>
            <p:cNvSpPr/>
            <p:nvPr/>
          </p:nvSpPr>
          <p:spPr>
            <a:xfrm>
              <a:off x="4244398" y="2838813"/>
              <a:ext cx="66438" cy="59419"/>
            </a:xfrm>
            <a:custGeom>
              <a:avLst/>
              <a:pathLst>
                <a:path w="66438" h="59419">
                  <a:moveTo>
                    <a:pt x="0" y="49878"/>
                  </a:moveTo>
                  <a:lnTo>
                    <a:pt x="57858" y="0"/>
                  </a:lnTo>
                  <a:lnTo>
                    <a:pt x="66438" y="10038"/>
                  </a:lnTo>
                  <a:lnTo>
                    <a:pt x="8153" y="5941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29" name="pg3728"/>
            <p:cNvSpPr/>
            <p:nvPr/>
          </p:nvSpPr>
          <p:spPr>
            <a:xfrm>
              <a:off x="4236163" y="2828848"/>
              <a:ext cx="66094" cy="59843"/>
            </a:xfrm>
            <a:custGeom>
              <a:avLst/>
              <a:pathLst>
                <a:path w="66094" h="59843">
                  <a:moveTo>
                    <a:pt x="0" y="50372"/>
                  </a:moveTo>
                  <a:lnTo>
                    <a:pt x="57429" y="0"/>
                  </a:lnTo>
                  <a:lnTo>
                    <a:pt x="66094" y="9964"/>
                  </a:lnTo>
                  <a:lnTo>
                    <a:pt x="8235" y="5984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30" name="pg3729"/>
            <p:cNvSpPr/>
            <p:nvPr/>
          </p:nvSpPr>
          <p:spPr>
            <a:xfrm>
              <a:off x="4227847" y="2818958"/>
              <a:ext cx="65745" cy="60263"/>
            </a:xfrm>
            <a:custGeom>
              <a:avLst/>
              <a:pathLst>
                <a:path w="65745" h="60263">
                  <a:moveTo>
                    <a:pt x="0" y="50863"/>
                  </a:moveTo>
                  <a:lnTo>
                    <a:pt x="56995" y="0"/>
                  </a:lnTo>
                  <a:lnTo>
                    <a:pt x="65745" y="9890"/>
                  </a:lnTo>
                  <a:lnTo>
                    <a:pt x="8316" y="6026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31" name="pg3730"/>
            <p:cNvSpPr/>
            <p:nvPr/>
          </p:nvSpPr>
          <p:spPr>
            <a:xfrm>
              <a:off x="4219450" y="2809143"/>
              <a:ext cx="65391" cy="60678"/>
            </a:xfrm>
            <a:custGeom>
              <a:avLst/>
              <a:pathLst>
                <a:path w="65391" h="60678">
                  <a:moveTo>
                    <a:pt x="0" y="51350"/>
                  </a:moveTo>
                  <a:lnTo>
                    <a:pt x="56557" y="0"/>
                  </a:lnTo>
                  <a:lnTo>
                    <a:pt x="65391" y="9814"/>
                  </a:lnTo>
                  <a:lnTo>
                    <a:pt x="8396" y="6067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32" name="pg3731"/>
            <p:cNvSpPr/>
            <p:nvPr/>
          </p:nvSpPr>
          <p:spPr>
            <a:xfrm>
              <a:off x="4210974" y="2799404"/>
              <a:ext cx="65033" cy="61088"/>
            </a:xfrm>
            <a:custGeom>
              <a:avLst/>
              <a:pathLst>
                <a:path w="65033" h="61088">
                  <a:moveTo>
                    <a:pt x="0" y="51832"/>
                  </a:moveTo>
                  <a:lnTo>
                    <a:pt x="56114" y="0"/>
                  </a:lnTo>
                  <a:lnTo>
                    <a:pt x="65033" y="9738"/>
                  </a:lnTo>
                  <a:lnTo>
                    <a:pt x="8476" y="6108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33" name="pg3732"/>
            <p:cNvSpPr/>
            <p:nvPr/>
          </p:nvSpPr>
          <p:spPr>
            <a:xfrm>
              <a:off x="4202418" y="2789743"/>
              <a:ext cx="64670" cy="61494"/>
            </a:xfrm>
            <a:custGeom>
              <a:avLst/>
              <a:pathLst>
                <a:path w="64670" h="61494">
                  <a:moveTo>
                    <a:pt x="0" y="52312"/>
                  </a:moveTo>
                  <a:lnTo>
                    <a:pt x="55668" y="0"/>
                  </a:lnTo>
                  <a:lnTo>
                    <a:pt x="64670" y="9661"/>
                  </a:lnTo>
                  <a:lnTo>
                    <a:pt x="8555" y="6149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34" name="pg3733"/>
            <p:cNvSpPr/>
            <p:nvPr/>
          </p:nvSpPr>
          <p:spPr>
            <a:xfrm>
              <a:off x="4193785" y="2780158"/>
              <a:ext cx="64302" cy="61896"/>
            </a:xfrm>
            <a:custGeom>
              <a:avLst/>
              <a:pathLst>
                <a:path w="64302" h="61896">
                  <a:moveTo>
                    <a:pt x="0" y="52787"/>
                  </a:moveTo>
                  <a:lnTo>
                    <a:pt x="55217" y="0"/>
                  </a:lnTo>
                  <a:lnTo>
                    <a:pt x="64302" y="9584"/>
                  </a:lnTo>
                  <a:lnTo>
                    <a:pt x="8633" y="6189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35" name="pg3734"/>
            <p:cNvSpPr/>
            <p:nvPr/>
          </p:nvSpPr>
          <p:spPr>
            <a:xfrm>
              <a:off x="4185073" y="2770652"/>
              <a:ext cx="63929" cy="62293"/>
            </a:xfrm>
            <a:custGeom>
              <a:avLst/>
              <a:pathLst>
                <a:path w="63929" h="62293">
                  <a:moveTo>
                    <a:pt x="0" y="53258"/>
                  </a:moveTo>
                  <a:lnTo>
                    <a:pt x="54763" y="0"/>
                  </a:lnTo>
                  <a:lnTo>
                    <a:pt x="63929" y="9506"/>
                  </a:lnTo>
                  <a:lnTo>
                    <a:pt x="8711" y="6229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36" name="pg3735"/>
            <p:cNvSpPr/>
            <p:nvPr/>
          </p:nvSpPr>
          <p:spPr>
            <a:xfrm>
              <a:off x="4176285" y="2761225"/>
              <a:ext cx="63552" cy="62685"/>
            </a:xfrm>
            <a:custGeom>
              <a:avLst/>
              <a:pathLst>
                <a:path w="63552" h="62685">
                  <a:moveTo>
                    <a:pt x="0" y="53726"/>
                  </a:moveTo>
                  <a:lnTo>
                    <a:pt x="54304" y="0"/>
                  </a:lnTo>
                  <a:lnTo>
                    <a:pt x="63552" y="9427"/>
                  </a:lnTo>
                  <a:lnTo>
                    <a:pt x="8788" y="6268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37" name="pg3736"/>
            <p:cNvSpPr/>
            <p:nvPr/>
          </p:nvSpPr>
          <p:spPr>
            <a:xfrm>
              <a:off x="4167420" y="2751877"/>
              <a:ext cx="63169" cy="63073"/>
            </a:xfrm>
            <a:custGeom>
              <a:avLst/>
              <a:pathLst>
                <a:path w="63169" h="63073">
                  <a:moveTo>
                    <a:pt x="0" y="54189"/>
                  </a:moveTo>
                  <a:lnTo>
                    <a:pt x="53842" y="0"/>
                  </a:lnTo>
                  <a:lnTo>
                    <a:pt x="63169" y="9347"/>
                  </a:lnTo>
                  <a:lnTo>
                    <a:pt x="8865" y="6307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38" name="pg3737"/>
            <p:cNvSpPr/>
            <p:nvPr/>
          </p:nvSpPr>
          <p:spPr>
            <a:xfrm>
              <a:off x="4158479" y="2742610"/>
              <a:ext cx="62783" cy="63456"/>
            </a:xfrm>
            <a:custGeom>
              <a:avLst/>
              <a:pathLst>
                <a:path w="62783" h="63456">
                  <a:moveTo>
                    <a:pt x="0" y="54649"/>
                  </a:moveTo>
                  <a:lnTo>
                    <a:pt x="53375" y="0"/>
                  </a:lnTo>
                  <a:lnTo>
                    <a:pt x="62783" y="9267"/>
                  </a:lnTo>
                  <a:lnTo>
                    <a:pt x="8940" y="6345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39" name="pg3738"/>
            <p:cNvSpPr/>
            <p:nvPr/>
          </p:nvSpPr>
          <p:spPr>
            <a:xfrm>
              <a:off x="4149463" y="2733424"/>
              <a:ext cx="62391" cy="63835"/>
            </a:xfrm>
            <a:custGeom>
              <a:avLst/>
              <a:pathLst>
                <a:path w="62391" h="63835">
                  <a:moveTo>
                    <a:pt x="0" y="55104"/>
                  </a:moveTo>
                  <a:lnTo>
                    <a:pt x="52905" y="0"/>
                  </a:lnTo>
                  <a:lnTo>
                    <a:pt x="62391" y="9186"/>
                  </a:lnTo>
                  <a:lnTo>
                    <a:pt x="9016" y="6383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40" name="pg3739"/>
            <p:cNvSpPr/>
            <p:nvPr/>
          </p:nvSpPr>
          <p:spPr>
            <a:xfrm>
              <a:off x="4140372" y="2724319"/>
              <a:ext cx="61996" cy="64209"/>
            </a:xfrm>
            <a:custGeom>
              <a:avLst/>
              <a:pathLst>
                <a:path w="61996" h="64209">
                  <a:moveTo>
                    <a:pt x="0" y="55556"/>
                  </a:moveTo>
                  <a:lnTo>
                    <a:pt x="52431" y="0"/>
                  </a:lnTo>
                  <a:lnTo>
                    <a:pt x="61996" y="9104"/>
                  </a:lnTo>
                  <a:lnTo>
                    <a:pt x="9090" y="642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41" name="pg3740"/>
            <p:cNvSpPr/>
            <p:nvPr/>
          </p:nvSpPr>
          <p:spPr>
            <a:xfrm>
              <a:off x="4131208" y="2715297"/>
              <a:ext cx="61595" cy="64578"/>
            </a:xfrm>
            <a:custGeom>
              <a:avLst/>
              <a:pathLst>
                <a:path w="61595" h="64578">
                  <a:moveTo>
                    <a:pt x="0" y="56003"/>
                  </a:moveTo>
                  <a:lnTo>
                    <a:pt x="51953" y="0"/>
                  </a:lnTo>
                  <a:lnTo>
                    <a:pt x="61595" y="9022"/>
                  </a:lnTo>
                  <a:lnTo>
                    <a:pt x="9164" y="6457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42" name="pg3741"/>
            <p:cNvSpPr/>
            <p:nvPr/>
          </p:nvSpPr>
          <p:spPr>
            <a:xfrm>
              <a:off x="4121970" y="2706358"/>
              <a:ext cx="61190" cy="64942"/>
            </a:xfrm>
            <a:custGeom>
              <a:avLst/>
              <a:pathLst>
                <a:path w="61190" h="64942">
                  <a:moveTo>
                    <a:pt x="0" y="56446"/>
                  </a:moveTo>
                  <a:lnTo>
                    <a:pt x="51471" y="0"/>
                  </a:lnTo>
                  <a:lnTo>
                    <a:pt x="61190" y="8939"/>
                  </a:lnTo>
                  <a:lnTo>
                    <a:pt x="9237" y="64942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43" name="pg3742"/>
            <p:cNvSpPr/>
            <p:nvPr/>
          </p:nvSpPr>
          <p:spPr>
            <a:xfrm>
              <a:off x="4112660" y="2697502"/>
              <a:ext cx="60781" cy="65302"/>
            </a:xfrm>
            <a:custGeom>
              <a:avLst/>
              <a:pathLst>
                <a:path w="60781" h="65302">
                  <a:moveTo>
                    <a:pt x="0" y="56885"/>
                  </a:moveTo>
                  <a:lnTo>
                    <a:pt x="50985" y="0"/>
                  </a:lnTo>
                  <a:lnTo>
                    <a:pt x="60781" y="8855"/>
                  </a:lnTo>
                  <a:lnTo>
                    <a:pt x="9310" y="6530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44" name="pg3743"/>
            <p:cNvSpPr/>
            <p:nvPr/>
          </p:nvSpPr>
          <p:spPr>
            <a:xfrm>
              <a:off x="4103279" y="2688731"/>
              <a:ext cx="60367" cy="65657"/>
            </a:xfrm>
            <a:custGeom>
              <a:avLst/>
              <a:pathLst>
                <a:path w="60367" h="65657">
                  <a:moveTo>
                    <a:pt x="0" y="57320"/>
                  </a:moveTo>
                  <a:lnTo>
                    <a:pt x="50495" y="0"/>
                  </a:lnTo>
                  <a:lnTo>
                    <a:pt x="60367" y="8771"/>
                  </a:lnTo>
                  <a:lnTo>
                    <a:pt x="9381" y="6565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45" name="pg3744"/>
            <p:cNvSpPr/>
            <p:nvPr/>
          </p:nvSpPr>
          <p:spPr>
            <a:xfrm>
              <a:off x="4093826" y="2680044"/>
              <a:ext cx="59948" cy="66007"/>
            </a:xfrm>
            <a:custGeom>
              <a:avLst/>
              <a:pathLst>
                <a:path w="59948" h="66007">
                  <a:moveTo>
                    <a:pt x="0" y="57751"/>
                  </a:moveTo>
                  <a:lnTo>
                    <a:pt x="50002" y="0"/>
                  </a:lnTo>
                  <a:lnTo>
                    <a:pt x="59948" y="8686"/>
                  </a:lnTo>
                  <a:lnTo>
                    <a:pt x="9452" y="6600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46" name="pg3745"/>
            <p:cNvSpPr/>
            <p:nvPr/>
          </p:nvSpPr>
          <p:spPr>
            <a:xfrm>
              <a:off x="4084302" y="2671443"/>
              <a:ext cx="59526" cy="66352"/>
            </a:xfrm>
            <a:custGeom>
              <a:avLst/>
              <a:pathLst>
                <a:path w="59526" h="66352">
                  <a:moveTo>
                    <a:pt x="0" y="58178"/>
                  </a:moveTo>
                  <a:lnTo>
                    <a:pt x="49505" y="0"/>
                  </a:lnTo>
                  <a:lnTo>
                    <a:pt x="59526" y="8600"/>
                  </a:lnTo>
                  <a:lnTo>
                    <a:pt x="9523" y="6635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47" name="pg3746"/>
            <p:cNvSpPr/>
            <p:nvPr/>
          </p:nvSpPr>
          <p:spPr>
            <a:xfrm>
              <a:off x="4074709" y="2662928"/>
              <a:ext cx="59098" cy="66692"/>
            </a:xfrm>
            <a:custGeom>
              <a:avLst/>
              <a:pathLst>
                <a:path w="59098" h="66692">
                  <a:moveTo>
                    <a:pt x="0" y="58600"/>
                  </a:moveTo>
                  <a:lnTo>
                    <a:pt x="49005" y="0"/>
                  </a:lnTo>
                  <a:lnTo>
                    <a:pt x="59098" y="8514"/>
                  </a:lnTo>
                  <a:lnTo>
                    <a:pt x="9593" y="6669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48" name="pg3747"/>
            <p:cNvSpPr/>
            <p:nvPr/>
          </p:nvSpPr>
          <p:spPr>
            <a:xfrm>
              <a:off x="4065047" y="2654501"/>
              <a:ext cx="58667" cy="67028"/>
            </a:xfrm>
            <a:custGeom>
              <a:avLst/>
              <a:pathLst>
                <a:path w="58667" h="67028">
                  <a:moveTo>
                    <a:pt x="0" y="59018"/>
                  </a:moveTo>
                  <a:lnTo>
                    <a:pt x="48501" y="0"/>
                  </a:lnTo>
                  <a:lnTo>
                    <a:pt x="58667" y="8427"/>
                  </a:lnTo>
                  <a:lnTo>
                    <a:pt x="9662" y="6702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49" name="pg3748"/>
            <p:cNvSpPr/>
            <p:nvPr/>
          </p:nvSpPr>
          <p:spPr>
            <a:xfrm>
              <a:off x="4055317" y="2646160"/>
              <a:ext cx="58231" cy="67358"/>
            </a:xfrm>
            <a:custGeom>
              <a:avLst/>
              <a:pathLst>
                <a:path w="58231" h="67358">
                  <a:moveTo>
                    <a:pt x="0" y="59431"/>
                  </a:moveTo>
                  <a:lnTo>
                    <a:pt x="47993" y="0"/>
                  </a:lnTo>
                  <a:lnTo>
                    <a:pt x="58231" y="8340"/>
                  </a:lnTo>
                  <a:lnTo>
                    <a:pt x="9730" y="6735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50" name="pg3749"/>
            <p:cNvSpPr/>
            <p:nvPr/>
          </p:nvSpPr>
          <p:spPr>
            <a:xfrm>
              <a:off x="4045519" y="2637908"/>
              <a:ext cx="57791" cy="67684"/>
            </a:xfrm>
            <a:custGeom>
              <a:avLst/>
              <a:pathLst>
                <a:path w="57791" h="67684">
                  <a:moveTo>
                    <a:pt x="0" y="59841"/>
                  </a:moveTo>
                  <a:lnTo>
                    <a:pt x="47482" y="0"/>
                  </a:lnTo>
                  <a:lnTo>
                    <a:pt x="57791" y="8252"/>
                  </a:lnTo>
                  <a:lnTo>
                    <a:pt x="9797" y="6768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51" name="pg3750"/>
            <p:cNvSpPr/>
            <p:nvPr/>
          </p:nvSpPr>
          <p:spPr>
            <a:xfrm>
              <a:off x="4035654" y="2629744"/>
              <a:ext cx="57347" cy="68004"/>
            </a:xfrm>
            <a:custGeom>
              <a:avLst/>
              <a:pathLst>
                <a:path w="57347" h="68004">
                  <a:moveTo>
                    <a:pt x="0" y="60245"/>
                  </a:moveTo>
                  <a:lnTo>
                    <a:pt x="46967" y="0"/>
                  </a:lnTo>
                  <a:lnTo>
                    <a:pt x="57347" y="8163"/>
                  </a:lnTo>
                  <a:lnTo>
                    <a:pt x="9864" y="6800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52" name="pg3751"/>
            <p:cNvSpPr/>
            <p:nvPr/>
          </p:nvSpPr>
          <p:spPr>
            <a:xfrm>
              <a:off x="4025723" y="2621670"/>
              <a:ext cx="56898" cy="68320"/>
            </a:xfrm>
            <a:custGeom>
              <a:avLst/>
              <a:pathLst>
                <a:path w="56898" h="68320">
                  <a:moveTo>
                    <a:pt x="0" y="60646"/>
                  </a:moveTo>
                  <a:lnTo>
                    <a:pt x="46449" y="0"/>
                  </a:lnTo>
                  <a:lnTo>
                    <a:pt x="56898" y="8074"/>
                  </a:lnTo>
                  <a:lnTo>
                    <a:pt x="9931" y="6832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53" name="pg3752"/>
            <p:cNvSpPr/>
            <p:nvPr/>
          </p:nvSpPr>
          <p:spPr>
            <a:xfrm>
              <a:off x="4015726" y="2613685"/>
              <a:ext cx="56445" cy="68630"/>
            </a:xfrm>
            <a:custGeom>
              <a:avLst/>
              <a:pathLst>
                <a:path w="56445" h="68630">
                  <a:moveTo>
                    <a:pt x="0" y="61042"/>
                  </a:moveTo>
                  <a:lnTo>
                    <a:pt x="45927" y="0"/>
                  </a:lnTo>
                  <a:lnTo>
                    <a:pt x="56445" y="7984"/>
                  </a:lnTo>
                  <a:lnTo>
                    <a:pt x="9996" y="6863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54" name="pg3753"/>
            <p:cNvSpPr/>
            <p:nvPr/>
          </p:nvSpPr>
          <p:spPr>
            <a:xfrm>
              <a:off x="4005665" y="2605791"/>
              <a:ext cx="55989" cy="68936"/>
            </a:xfrm>
            <a:custGeom>
              <a:avLst/>
              <a:pathLst>
                <a:path w="55989" h="68936">
                  <a:moveTo>
                    <a:pt x="0" y="61433"/>
                  </a:moveTo>
                  <a:lnTo>
                    <a:pt x="45403" y="0"/>
                  </a:lnTo>
                  <a:lnTo>
                    <a:pt x="55989" y="7894"/>
                  </a:lnTo>
                  <a:lnTo>
                    <a:pt x="10061" y="6893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55" name="pg3754"/>
            <p:cNvSpPr/>
            <p:nvPr/>
          </p:nvSpPr>
          <p:spPr>
            <a:xfrm>
              <a:off x="3995540" y="2597988"/>
              <a:ext cx="55528" cy="69236"/>
            </a:xfrm>
            <a:custGeom>
              <a:avLst/>
              <a:pathLst>
                <a:path w="55528" h="69236">
                  <a:moveTo>
                    <a:pt x="0" y="61820"/>
                  </a:moveTo>
                  <a:lnTo>
                    <a:pt x="44874" y="0"/>
                  </a:lnTo>
                  <a:lnTo>
                    <a:pt x="55528" y="7803"/>
                  </a:lnTo>
                  <a:lnTo>
                    <a:pt x="10125" y="69236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56" name="pg3755"/>
            <p:cNvSpPr/>
            <p:nvPr/>
          </p:nvSpPr>
          <p:spPr>
            <a:xfrm>
              <a:off x="3985352" y="2590277"/>
              <a:ext cx="55063" cy="69531"/>
            </a:xfrm>
            <a:custGeom>
              <a:avLst/>
              <a:pathLst>
                <a:path w="55063" h="69531">
                  <a:moveTo>
                    <a:pt x="0" y="62202"/>
                  </a:moveTo>
                  <a:lnTo>
                    <a:pt x="44343" y="0"/>
                  </a:lnTo>
                  <a:lnTo>
                    <a:pt x="55063" y="7711"/>
                  </a:lnTo>
                  <a:lnTo>
                    <a:pt x="10188" y="6953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57" name="pg3756"/>
            <p:cNvSpPr/>
            <p:nvPr/>
          </p:nvSpPr>
          <p:spPr>
            <a:xfrm>
              <a:off x="3975101" y="2582658"/>
              <a:ext cx="54593" cy="69822"/>
            </a:xfrm>
            <a:custGeom>
              <a:avLst/>
              <a:pathLst>
                <a:path w="54593" h="69822">
                  <a:moveTo>
                    <a:pt x="0" y="62580"/>
                  </a:moveTo>
                  <a:lnTo>
                    <a:pt x="43808" y="0"/>
                  </a:lnTo>
                  <a:lnTo>
                    <a:pt x="54593" y="7619"/>
                  </a:lnTo>
                  <a:lnTo>
                    <a:pt x="10250" y="6982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58" name="pg3757"/>
            <p:cNvSpPr/>
            <p:nvPr/>
          </p:nvSpPr>
          <p:spPr>
            <a:xfrm>
              <a:off x="3964789" y="2575131"/>
              <a:ext cx="54120" cy="70107"/>
            </a:xfrm>
            <a:custGeom>
              <a:avLst/>
              <a:pathLst>
                <a:path w="54120" h="70107">
                  <a:moveTo>
                    <a:pt x="0" y="62953"/>
                  </a:moveTo>
                  <a:lnTo>
                    <a:pt x="43270" y="0"/>
                  </a:lnTo>
                  <a:lnTo>
                    <a:pt x="54120" y="7526"/>
                  </a:lnTo>
                  <a:lnTo>
                    <a:pt x="10312" y="7010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59" name="pg3758"/>
            <p:cNvSpPr/>
            <p:nvPr/>
          </p:nvSpPr>
          <p:spPr>
            <a:xfrm>
              <a:off x="3954416" y="2567698"/>
              <a:ext cx="53643" cy="70387"/>
            </a:xfrm>
            <a:custGeom>
              <a:avLst/>
              <a:pathLst>
                <a:path w="53643" h="70387">
                  <a:moveTo>
                    <a:pt x="0" y="63322"/>
                  </a:moveTo>
                  <a:lnTo>
                    <a:pt x="42729" y="0"/>
                  </a:lnTo>
                  <a:lnTo>
                    <a:pt x="53643" y="7433"/>
                  </a:lnTo>
                  <a:lnTo>
                    <a:pt x="10373" y="7038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60" name="pg3759"/>
            <p:cNvSpPr/>
            <p:nvPr/>
          </p:nvSpPr>
          <p:spPr>
            <a:xfrm>
              <a:off x="3943982" y="2560358"/>
              <a:ext cx="53162" cy="70661"/>
            </a:xfrm>
            <a:custGeom>
              <a:avLst/>
              <a:pathLst>
                <a:path w="53162" h="70661">
                  <a:moveTo>
                    <a:pt x="0" y="63686"/>
                  </a:moveTo>
                  <a:lnTo>
                    <a:pt x="42184" y="0"/>
                  </a:lnTo>
                  <a:lnTo>
                    <a:pt x="53162" y="7339"/>
                  </a:lnTo>
                  <a:lnTo>
                    <a:pt x="10433" y="7066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61" name="pg3760"/>
            <p:cNvSpPr/>
            <p:nvPr/>
          </p:nvSpPr>
          <p:spPr>
            <a:xfrm>
              <a:off x="3933489" y="2553113"/>
              <a:ext cx="52677" cy="70931"/>
            </a:xfrm>
            <a:custGeom>
              <a:avLst/>
              <a:pathLst>
                <a:path w="52677" h="70931">
                  <a:moveTo>
                    <a:pt x="0" y="64045"/>
                  </a:moveTo>
                  <a:lnTo>
                    <a:pt x="41637" y="0"/>
                  </a:lnTo>
                  <a:lnTo>
                    <a:pt x="52677" y="7245"/>
                  </a:lnTo>
                  <a:lnTo>
                    <a:pt x="10492" y="7093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62" name="pg3761"/>
            <p:cNvSpPr/>
            <p:nvPr/>
          </p:nvSpPr>
          <p:spPr>
            <a:xfrm>
              <a:off x="3922938" y="2545963"/>
              <a:ext cx="52188" cy="71195"/>
            </a:xfrm>
            <a:custGeom>
              <a:avLst/>
              <a:pathLst>
                <a:path w="52188" h="71195">
                  <a:moveTo>
                    <a:pt x="0" y="64400"/>
                  </a:moveTo>
                  <a:lnTo>
                    <a:pt x="41086" y="0"/>
                  </a:lnTo>
                  <a:lnTo>
                    <a:pt x="52188" y="7150"/>
                  </a:lnTo>
                  <a:lnTo>
                    <a:pt x="10551" y="7119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63" name="pg3762"/>
            <p:cNvSpPr/>
            <p:nvPr/>
          </p:nvSpPr>
          <p:spPr>
            <a:xfrm>
              <a:off x="3912328" y="2538908"/>
              <a:ext cx="51696" cy="71455"/>
            </a:xfrm>
            <a:custGeom>
              <a:avLst/>
              <a:pathLst>
                <a:path w="51696" h="71455">
                  <a:moveTo>
                    <a:pt x="0" y="64750"/>
                  </a:moveTo>
                  <a:lnTo>
                    <a:pt x="40533" y="0"/>
                  </a:lnTo>
                  <a:lnTo>
                    <a:pt x="51696" y="7054"/>
                  </a:lnTo>
                  <a:lnTo>
                    <a:pt x="10609" y="7145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64" name="pg3763"/>
            <p:cNvSpPr/>
            <p:nvPr/>
          </p:nvSpPr>
          <p:spPr>
            <a:xfrm>
              <a:off x="3901662" y="2531950"/>
              <a:ext cx="51199" cy="71708"/>
            </a:xfrm>
            <a:custGeom>
              <a:avLst/>
              <a:pathLst>
                <a:path w="51199" h="71708">
                  <a:moveTo>
                    <a:pt x="0" y="65095"/>
                  </a:moveTo>
                  <a:lnTo>
                    <a:pt x="39976" y="0"/>
                  </a:lnTo>
                  <a:lnTo>
                    <a:pt x="51199" y="6958"/>
                  </a:lnTo>
                  <a:lnTo>
                    <a:pt x="10666" y="7170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65" name="pg3764"/>
            <p:cNvSpPr/>
            <p:nvPr/>
          </p:nvSpPr>
          <p:spPr>
            <a:xfrm>
              <a:off x="3890939" y="2525087"/>
              <a:ext cx="50699" cy="71957"/>
            </a:xfrm>
            <a:custGeom>
              <a:avLst/>
              <a:pathLst>
                <a:path w="50699" h="71957">
                  <a:moveTo>
                    <a:pt x="0" y="65435"/>
                  </a:moveTo>
                  <a:lnTo>
                    <a:pt x="39417" y="0"/>
                  </a:lnTo>
                  <a:lnTo>
                    <a:pt x="50699" y="6862"/>
                  </a:lnTo>
                  <a:lnTo>
                    <a:pt x="10722" y="7195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66" name="pg3765"/>
            <p:cNvSpPr/>
            <p:nvPr/>
          </p:nvSpPr>
          <p:spPr>
            <a:xfrm>
              <a:off x="3880161" y="2518322"/>
              <a:ext cx="50195" cy="72200"/>
            </a:xfrm>
            <a:custGeom>
              <a:avLst/>
              <a:pathLst>
                <a:path w="50195" h="72200">
                  <a:moveTo>
                    <a:pt x="0" y="65770"/>
                  </a:moveTo>
                  <a:lnTo>
                    <a:pt x="38854" y="0"/>
                  </a:lnTo>
                  <a:lnTo>
                    <a:pt x="50195" y="6765"/>
                  </a:lnTo>
                  <a:lnTo>
                    <a:pt x="10778" y="7220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67" name="pg3766"/>
            <p:cNvSpPr/>
            <p:nvPr/>
          </p:nvSpPr>
          <p:spPr>
            <a:xfrm>
              <a:off x="3869328" y="2511654"/>
              <a:ext cx="49688" cy="72438"/>
            </a:xfrm>
            <a:custGeom>
              <a:avLst/>
              <a:pathLst>
                <a:path w="49688" h="72438">
                  <a:moveTo>
                    <a:pt x="0" y="66101"/>
                  </a:moveTo>
                  <a:lnTo>
                    <a:pt x="38289" y="0"/>
                  </a:lnTo>
                  <a:lnTo>
                    <a:pt x="49688" y="6667"/>
                  </a:lnTo>
                  <a:lnTo>
                    <a:pt x="10833" y="7243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68" name="pg3767"/>
            <p:cNvSpPr/>
            <p:nvPr/>
          </p:nvSpPr>
          <p:spPr>
            <a:xfrm>
              <a:off x="3858441" y="2505084"/>
              <a:ext cx="49176" cy="72671"/>
            </a:xfrm>
            <a:custGeom>
              <a:avLst/>
              <a:pathLst>
                <a:path w="49176" h="72671">
                  <a:moveTo>
                    <a:pt x="0" y="66427"/>
                  </a:moveTo>
                  <a:lnTo>
                    <a:pt x="37721" y="0"/>
                  </a:lnTo>
                  <a:lnTo>
                    <a:pt x="49176" y="6569"/>
                  </a:lnTo>
                  <a:lnTo>
                    <a:pt x="10886" y="7267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69" name="pg3768"/>
            <p:cNvSpPr/>
            <p:nvPr/>
          </p:nvSpPr>
          <p:spPr>
            <a:xfrm>
              <a:off x="3847501" y="2498613"/>
              <a:ext cx="48661" cy="72898"/>
            </a:xfrm>
            <a:custGeom>
              <a:avLst/>
              <a:pathLst>
                <a:path w="48661" h="72898">
                  <a:moveTo>
                    <a:pt x="0" y="66748"/>
                  </a:moveTo>
                  <a:lnTo>
                    <a:pt x="37150" y="0"/>
                  </a:lnTo>
                  <a:lnTo>
                    <a:pt x="48661" y="6471"/>
                  </a:lnTo>
                  <a:lnTo>
                    <a:pt x="10940" y="728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70" name="pg3769"/>
            <p:cNvSpPr/>
            <p:nvPr/>
          </p:nvSpPr>
          <p:spPr>
            <a:xfrm>
              <a:off x="3836508" y="2492240"/>
              <a:ext cx="48143" cy="73120"/>
            </a:xfrm>
            <a:custGeom>
              <a:avLst/>
              <a:pathLst>
                <a:path w="48143" h="73120">
                  <a:moveTo>
                    <a:pt x="0" y="67064"/>
                  </a:moveTo>
                  <a:lnTo>
                    <a:pt x="36577" y="0"/>
                  </a:lnTo>
                  <a:lnTo>
                    <a:pt x="48143" y="6372"/>
                  </a:lnTo>
                  <a:lnTo>
                    <a:pt x="10992" y="7312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71" name="pg3770"/>
            <p:cNvSpPr/>
            <p:nvPr/>
          </p:nvSpPr>
          <p:spPr>
            <a:xfrm>
              <a:off x="3825464" y="2485967"/>
              <a:ext cx="47621" cy="73337"/>
            </a:xfrm>
            <a:custGeom>
              <a:avLst/>
              <a:pathLst>
                <a:path w="47621" h="73337">
                  <a:moveTo>
                    <a:pt x="0" y="67375"/>
                  </a:moveTo>
                  <a:lnTo>
                    <a:pt x="36001" y="0"/>
                  </a:lnTo>
                  <a:lnTo>
                    <a:pt x="47621" y="6273"/>
                  </a:lnTo>
                  <a:lnTo>
                    <a:pt x="11043" y="7333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72" name="pg3771"/>
            <p:cNvSpPr/>
            <p:nvPr/>
          </p:nvSpPr>
          <p:spPr>
            <a:xfrm>
              <a:off x="3814370" y="2479793"/>
              <a:ext cx="47095" cy="73548"/>
            </a:xfrm>
            <a:custGeom>
              <a:avLst/>
              <a:pathLst>
                <a:path w="47095" h="73548">
                  <a:moveTo>
                    <a:pt x="0" y="67681"/>
                  </a:moveTo>
                  <a:lnTo>
                    <a:pt x="35422" y="0"/>
                  </a:lnTo>
                  <a:lnTo>
                    <a:pt x="47095" y="6173"/>
                  </a:lnTo>
                  <a:lnTo>
                    <a:pt x="11094" y="7354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73" name="pg3772"/>
            <p:cNvSpPr/>
            <p:nvPr/>
          </p:nvSpPr>
          <p:spPr>
            <a:xfrm>
              <a:off x="3803225" y="2473720"/>
              <a:ext cx="46566" cy="73754"/>
            </a:xfrm>
            <a:custGeom>
              <a:avLst/>
              <a:pathLst>
                <a:path w="46566" h="73754">
                  <a:moveTo>
                    <a:pt x="0" y="67982"/>
                  </a:moveTo>
                  <a:lnTo>
                    <a:pt x="34840" y="0"/>
                  </a:lnTo>
                  <a:lnTo>
                    <a:pt x="46566" y="6073"/>
                  </a:lnTo>
                  <a:lnTo>
                    <a:pt x="11144" y="737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74" name="pg3773"/>
            <p:cNvSpPr/>
            <p:nvPr/>
          </p:nvSpPr>
          <p:spPr>
            <a:xfrm>
              <a:off x="3792032" y="2467748"/>
              <a:ext cx="46034" cy="73954"/>
            </a:xfrm>
            <a:custGeom>
              <a:avLst/>
              <a:pathLst>
                <a:path w="46034" h="73954">
                  <a:moveTo>
                    <a:pt x="0" y="68278"/>
                  </a:moveTo>
                  <a:lnTo>
                    <a:pt x="34256" y="0"/>
                  </a:lnTo>
                  <a:lnTo>
                    <a:pt x="46034" y="5972"/>
                  </a:lnTo>
                  <a:lnTo>
                    <a:pt x="11193" y="739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75" name="pg3774"/>
            <p:cNvSpPr/>
            <p:nvPr/>
          </p:nvSpPr>
          <p:spPr>
            <a:xfrm>
              <a:off x="3780790" y="2461877"/>
              <a:ext cx="45498" cy="74149"/>
            </a:xfrm>
            <a:custGeom>
              <a:avLst/>
              <a:pathLst>
                <a:path w="45498" h="74149">
                  <a:moveTo>
                    <a:pt x="0" y="68569"/>
                  </a:moveTo>
                  <a:lnTo>
                    <a:pt x="33670" y="0"/>
                  </a:lnTo>
                  <a:lnTo>
                    <a:pt x="45498" y="5871"/>
                  </a:lnTo>
                  <a:lnTo>
                    <a:pt x="11241" y="741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76" name="pg3775"/>
            <p:cNvSpPr/>
            <p:nvPr/>
          </p:nvSpPr>
          <p:spPr>
            <a:xfrm>
              <a:off x="3769501" y="2456107"/>
              <a:ext cx="44959" cy="74339"/>
            </a:xfrm>
            <a:custGeom>
              <a:avLst/>
              <a:pathLst>
                <a:path w="44959" h="74339">
                  <a:moveTo>
                    <a:pt x="0" y="68855"/>
                  </a:moveTo>
                  <a:lnTo>
                    <a:pt x="33081" y="0"/>
                  </a:lnTo>
                  <a:lnTo>
                    <a:pt x="44959" y="5769"/>
                  </a:lnTo>
                  <a:lnTo>
                    <a:pt x="11289" y="7433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77" name="pg3776"/>
            <p:cNvSpPr/>
            <p:nvPr/>
          </p:nvSpPr>
          <p:spPr>
            <a:xfrm>
              <a:off x="3758165" y="2450439"/>
              <a:ext cx="44417" cy="74523"/>
            </a:xfrm>
            <a:custGeom>
              <a:avLst/>
              <a:pathLst>
                <a:path w="44417" h="74523">
                  <a:moveTo>
                    <a:pt x="0" y="69137"/>
                  </a:moveTo>
                  <a:lnTo>
                    <a:pt x="32489" y="0"/>
                  </a:lnTo>
                  <a:lnTo>
                    <a:pt x="44417" y="5667"/>
                  </a:lnTo>
                  <a:lnTo>
                    <a:pt x="11335" y="7452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78" name="pg3777"/>
            <p:cNvSpPr/>
            <p:nvPr/>
          </p:nvSpPr>
          <p:spPr>
            <a:xfrm>
              <a:off x="3746783" y="2444874"/>
              <a:ext cx="43871" cy="74702"/>
            </a:xfrm>
            <a:custGeom>
              <a:avLst/>
              <a:pathLst>
                <a:path w="43871" h="74702">
                  <a:moveTo>
                    <a:pt x="0" y="69412"/>
                  </a:moveTo>
                  <a:lnTo>
                    <a:pt x="31896" y="0"/>
                  </a:lnTo>
                  <a:lnTo>
                    <a:pt x="43871" y="5565"/>
                  </a:lnTo>
                  <a:lnTo>
                    <a:pt x="11381" y="7470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79" name="pg3778"/>
            <p:cNvSpPr/>
            <p:nvPr/>
          </p:nvSpPr>
          <p:spPr>
            <a:xfrm>
              <a:off x="3735357" y="2439412"/>
              <a:ext cx="43322" cy="74875"/>
            </a:xfrm>
            <a:custGeom>
              <a:avLst/>
              <a:pathLst>
                <a:path w="43322" h="74875">
                  <a:moveTo>
                    <a:pt x="0" y="69683"/>
                  </a:moveTo>
                  <a:lnTo>
                    <a:pt x="31300" y="0"/>
                  </a:lnTo>
                  <a:lnTo>
                    <a:pt x="43322" y="5462"/>
                  </a:lnTo>
                  <a:lnTo>
                    <a:pt x="11426" y="748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80" name="pg3779"/>
            <p:cNvSpPr/>
            <p:nvPr/>
          </p:nvSpPr>
          <p:spPr>
            <a:xfrm>
              <a:off x="3723886" y="2434053"/>
              <a:ext cx="42770" cy="75042"/>
            </a:xfrm>
            <a:custGeom>
              <a:avLst/>
              <a:pathLst>
                <a:path w="42770" h="75042">
                  <a:moveTo>
                    <a:pt x="0" y="69949"/>
                  </a:moveTo>
                  <a:lnTo>
                    <a:pt x="30701" y="0"/>
                  </a:lnTo>
                  <a:lnTo>
                    <a:pt x="42770" y="5359"/>
                  </a:lnTo>
                  <a:lnTo>
                    <a:pt x="11470" y="7504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81" name="pg3780"/>
            <p:cNvSpPr/>
            <p:nvPr/>
          </p:nvSpPr>
          <p:spPr>
            <a:xfrm>
              <a:off x="3712373" y="2428798"/>
              <a:ext cx="42215" cy="75204"/>
            </a:xfrm>
            <a:custGeom>
              <a:avLst/>
              <a:pathLst>
                <a:path w="42215" h="75204">
                  <a:moveTo>
                    <a:pt x="0" y="70210"/>
                  </a:moveTo>
                  <a:lnTo>
                    <a:pt x="30100" y="0"/>
                  </a:lnTo>
                  <a:lnTo>
                    <a:pt x="42215" y="5255"/>
                  </a:lnTo>
                  <a:lnTo>
                    <a:pt x="11513" y="7520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82" name="pg3781"/>
            <p:cNvSpPr/>
            <p:nvPr/>
          </p:nvSpPr>
          <p:spPr>
            <a:xfrm>
              <a:off x="3700816" y="2423646"/>
              <a:ext cx="41657" cy="75361"/>
            </a:xfrm>
            <a:custGeom>
              <a:avLst/>
              <a:pathLst>
                <a:path w="41657" h="75361">
                  <a:moveTo>
                    <a:pt x="0" y="70465"/>
                  </a:moveTo>
                  <a:lnTo>
                    <a:pt x="29497" y="0"/>
                  </a:lnTo>
                  <a:lnTo>
                    <a:pt x="41657" y="5151"/>
                  </a:lnTo>
                  <a:lnTo>
                    <a:pt x="11556" y="7536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83" name="pg3782"/>
            <p:cNvSpPr/>
            <p:nvPr/>
          </p:nvSpPr>
          <p:spPr>
            <a:xfrm>
              <a:off x="3689219" y="2418599"/>
              <a:ext cx="41095" cy="75512"/>
            </a:xfrm>
            <a:custGeom>
              <a:avLst/>
              <a:pathLst>
                <a:path w="41095" h="75512">
                  <a:moveTo>
                    <a:pt x="0" y="70715"/>
                  </a:moveTo>
                  <a:lnTo>
                    <a:pt x="28892" y="0"/>
                  </a:lnTo>
                  <a:lnTo>
                    <a:pt x="41095" y="5046"/>
                  </a:lnTo>
                  <a:lnTo>
                    <a:pt x="11597" y="7551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84" name="pg3783"/>
            <p:cNvSpPr/>
            <p:nvPr/>
          </p:nvSpPr>
          <p:spPr>
            <a:xfrm>
              <a:off x="3677580" y="2413657"/>
              <a:ext cx="40531" cy="75658"/>
            </a:xfrm>
            <a:custGeom>
              <a:avLst/>
              <a:pathLst>
                <a:path w="40531" h="75658">
                  <a:moveTo>
                    <a:pt x="0" y="70960"/>
                  </a:moveTo>
                  <a:lnTo>
                    <a:pt x="28285" y="0"/>
                  </a:lnTo>
                  <a:lnTo>
                    <a:pt x="40531" y="4942"/>
                  </a:lnTo>
                  <a:lnTo>
                    <a:pt x="11638" y="7565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85" name="pg3784"/>
            <p:cNvSpPr/>
            <p:nvPr/>
          </p:nvSpPr>
          <p:spPr>
            <a:xfrm>
              <a:off x="3665902" y="2408820"/>
              <a:ext cx="39963" cy="75797"/>
            </a:xfrm>
            <a:custGeom>
              <a:avLst/>
              <a:pathLst>
                <a:path w="39963" h="75797">
                  <a:moveTo>
                    <a:pt x="0" y="71200"/>
                  </a:moveTo>
                  <a:lnTo>
                    <a:pt x="27676" y="0"/>
                  </a:lnTo>
                  <a:lnTo>
                    <a:pt x="39963" y="4836"/>
                  </a:lnTo>
                  <a:lnTo>
                    <a:pt x="11678" y="7579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86" name="pg3785"/>
            <p:cNvSpPr/>
            <p:nvPr/>
          </p:nvSpPr>
          <p:spPr>
            <a:xfrm>
              <a:off x="3654185" y="2404089"/>
              <a:ext cx="39393" cy="75932"/>
            </a:xfrm>
            <a:custGeom>
              <a:avLst/>
              <a:pathLst>
                <a:path w="39393" h="75932">
                  <a:moveTo>
                    <a:pt x="0" y="71435"/>
                  </a:moveTo>
                  <a:lnTo>
                    <a:pt x="27064" y="0"/>
                  </a:lnTo>
                  <a:lnTo>
                    <a:pt x="39393" y="4731"/>
                  </a:lnTo>
                  <a:lnTo>
                    <a:pt x="11717" y="7593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87" name="pg3786"/>
            <p:cNvSpPr/>
            <p:nvPr/>
          </p:nvSpPr>
          <p:spPr>
            <a:xfrm>
              <a:off x="3642429" y="2399463"/>
              <a:ext cx="38820" cy="76061"/>
            </a:xfrm>
            <a:custGeom>
              <a:avLst/>
              <a:pathLst>
                <a:path w="38820" h="76061">
                  <a:moveTo>
                    <a:pt x="0" y="71664"/>
                  </a:moveTo>
                  <a:lnTo>
                    <a:pt x="26451" y="0"/>
                  </a:lnTo>
                  <a:lnTo>
                    <a:pt x="38820" y="4625"/>
                  </a:lnTo>
                  <a:lnTo>
                    <a:pt x="11755" y="7606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88" name="pg3787"/>
            <p:cNvSpPr/>
            <p:nvPr/>
          </p:nvSpPr>
          <p:spPr>
            <a:xfrm>
              <a:off x="3630637" y="2394944"/>
              <a:ext cx="38244" cy="76184"/>
            </a:xfrm>
            <a:custGeom>
              <a:avLst/>
              <a:pathLst>
                <a:path w="38244" h="76184">
                  <a:moveTo>
                    <a:pt x="0" y="71888"/>
                  </a:moveTo>
                  <a:lnTo>
                    <a:pt x="25836" y="0"/>
                  </a:lnTo>
                  <a:lnTo>
                    <a:pt x="38244" y="4519"/>
                  </a:lnTo>
                  <a:lnTo>
                    <a:pt x="11792" y="7618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89" name="pg3788"/>
            <p:cNvSpPr/>
            <p:nvPr/>
          </p:nvSpPr>
          <p:spPr>
            <a:xfrm>
              <a:off x="3618808" y="2390531"/>
              <a:ext cx="37665" cy="76301"/>
            </a:xfrm>
            <a:custGeom>
              <a:avLst/>
              <a:pathLst>
                <a:path w="37665" h="76301">
                  <a:moveTo>
                    <a:pt x="0" y="72107"/>
                  </a:moveTo>
                  <a:lnTo>
                    <a:pt x="25219" y="0"/>
                  </a:lnTo>
                  <a:lnTo>
                    <a:pt x="37665" y="4412"/>
                  </a:lnTo>
                  <a:lnTo>
                    <a:pt x="11828" y="7630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90" name="pg3789"/>
            <p:cNvSpPr/>
            <p:nvPr/>
          </p:nvSpPr>
          <p:spPr>
            <a:xfrm>
              <a:off x="3606943" y="2386225"/>
              <a:ext cx="37083" cy="76413"/>
            </a:xfrm>
            <a:custGeom>
              <a:avLst/>
              <a:pathLst>
                <a:path w="37083" h="76413">
                  <a:moveTo>
                    <a:pt x="0" y="72321"/>
                  </a:moveTo>
                  <a:lnTo>
                    <a:pt x="24600" y="0"/>
                  </a:lnTo>
                  <a:lnTo>
                    <a:pt x="37083" y="4306"/>
                  </a:lnTo>
                  <a:lnTo>
                    <a:pt x="11864" y="7641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91" name="pg3790"/>
            <p:cNvSpPr/>
            <p:nvPr/>
          </p:nvSpPr>
          <p:spPr>
            <a:xfrm>
              <a:off x="3595044" y="2382026"/>
              <a:ext cx="36499" cy="76520"/>
            </a:xfrm>
            <a:custGeom>
              <a:avLst/>
              <a:pathLst>
                <a:path w="36499" h="76520">
                  <a:moveTo>
                    <a:pt x="0" y="72529"/>
                  </a:moveTo>
                  <a:lnTo>
                    <a:pt x="23979" y="0"/>
                  </a:lnTo>
                  <a:lnTo>
                    <a:pt x="36499" y="4198"/>
                  </a:lnTo>
                  <a:lnTo>
                    <a:pt x="11899" y="7652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92" name="pg3791"/>
            <p:cNvSpPr/>
            <p:nvPr/>
          </p:nvSpPr>
          <p:spPr>
            <a:xfrm>
              <a:off x="3583111" y="2377934"/>
              <a:ext cx="35912" cy="76620"/>
            </a:xfrm>
            <a:custGeom>
              <a:avLst/>
              <a:pathLst>
                <a:path w="35912" h="76620">
                  <a:moveTo>
                    <a:pt x="0" y="72732"/>
                  </a:moveTo>
                  <a:lnTo>
                    <a:pt x="23356" y="0"/>
                  </a:lnTo>
                  <a:lnTo>
                    <a:pt x="35912" y="4091"/>
                  </a:lnTo>
                  <a:lnTo>
                    <a:pt x="11932" y="7662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93" name="pg3792"/>
            <p:cNvSpPr/>
            <p:nvPr/>
          </p:nvSpPr>
          <p:spPr>
            <a:xfrm>
              <a:off x="3571145" y="2373951"/>
              <a:ext cx="35322" cy="76715"/>
            </a:xfrm>
            <a:custGeom>
              <a:avLst/>
              <a:pathLst>
                <a:path w="35322" h="76715">
                  <a:moveTo>
                    <a:pt x="0" y="72929"/>
                  </a:moveTo>
                  <a:lnTo>
                    <a:pt x="22732" y="0"/>
                  </a:lnTo>
                  <a:lnTo>
                    <a:pt x="35322" y="3983"/>
                  </a:lnTo>
                  <a:lnTo>
                    <a:pt x="11965" y="7671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94" name="pg3793"/>
            <p:cNvSpPr/>
            <p:nvPr/>
          </p:nvSpPr>
          <p:spPr>
            <a:xfrm>
              <a:off x="3559148" y="2370075"/>
              <a:ext cx="34730" cy="76805"/>
            </a:xfrm>
            <a:custGeom>
              <a:avLst/>
              <a:pathLst>
                <a:path w="34730" h="76805">
                  <a:moveTo>
                    <a:pt x="0" y="73122"/>
                  </a:moveTo>
                  <a:lnTo>
                    <a:pt x="22106" y="0"/>
                  </a:lnTo>
                  <a:lnTo>
                    <a:pt x="34730" y="3875"/>
                  </a:lnTo>
                  <a:lnTo>
                    <a:pt x="11997" y="7680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95" name="pg3794"/>
            <p:cNvSpPr/>
            <p:nvPr/>
          </p:nvSpPr>
          <p:spPr>
            <a:xfrm>
              <a:off x="3547119" y="2366308"/>
              <a:ext cx="34135" cy="76889"/>
            </a:xfrm>
            <a:custGeom>
              <a:avLst/>
              <a:pathLst>
                <a:path w="34135" h="76889">
                  <a:moveTo>
                    <a:pt x="0" y="73308"/>
                  </a:moveTo>
                  <a:lnTo>
                    <a:pt x="21478" y="0"/>
                  </a:lnTo>
                  <a:lnTo>
                    <a:pt x="34135" y="3767"/>
                  </a:lnTo>
                  <a:lnTo>
                    <a:pt x="12028" y="7688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96" name="pg3795"/>
            <p:cNvSpPr/>
            <p:nvPr/>
          </p:nvSpPr>
          <p:spPr>
            <a:xfrm>
              <a:off x="3535059" y="2362649"/>
              <a:ext cx="33538" cy="76967"/>
            </a:xfrm>
            <a:custGeom>
              <a:avLst/>
              <a:pathLst>
                <a:path w="33538" h="76967">
                  <a:moveTo>
                    <a:pt x="0" y="73490"/>
                  </a:moveTo>
                  <a:lnTo>
                    <a:pt x="20849" y="0"/>
                  </a:lnTo>
                  <a:lnTo>
                    <a:pt x="33538" y="3658"/>
                  </a:lnTo>
                  <a:lnTo>
                    <a:pt x="12059" y="7696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97" name="pg3796"/>
            <p:cNvSpPr/>
            <p:nvPr/>
          </p:nvSpPr>
          <p:spPr>
            <a:xfrm>
              <a:off x="3522971" y="2359100"/>
              <a:ext cx="32938" cy="77039"/>
            </a:xfrm>
            <a:custGeom>
              <a:avLst/>
              <a:pathLst>
                <a:path w="32938" h="77039">
                  <a:moveTo>
                    <a:pt x="0" y="73666"/>
                  </a:moveTo>
                  <a:lnTo>
                    <a:pt x="20219" y="0"/>
                  </a:lnTo>
                  <a:lnTo>
                    <a:pt x="32938" y="3549"/>
                  </a:lnTo>
                  <a:lnTo>
                    <a:pt x="12088" y="7703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98" name="pg3797"/>
            <p:cNvSpPr/>
            <p:nvPr/>
          </p:nvSpPr>
          <p:spPr>
            <a:xfrm>
              <a:off x="3510854" y="2355659"/>
              <a:ext cx="32336" cy="77106"/>
            </a:xfrm>
            <a:custGeom>
              <a:avLst/>
              <a:pathLst>
                <a:path w="32336" h="77106">
                  <a:moveTo>
                    <a:pt x="0" y="73836"/>
                  </a:moveTo>
                  <a:lnTo>
                    <a:pt x="19586" y="0"/>
                  </a:lnTo>
                  <a:lnTo>
                    <a:pt x="32336" y="3440"/>
                  </a:lnTo>
                  <a:lnTo>
                    <a:pt x="12117" y="7710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99" name="pg3798"/>
            <p:cNvSpPr/>
            <p:nvPr/>
          </p:nvSpPr>
          <p:spPr>
            <a:xfrm>
              <a:off x="3498709" y="2352328"/>
              <a:ext cx="31731" cy="77168"/>
            </a:xfrm>
            <a:custGeom>
              <a:avLst/>
              <a:pathLst>
                <a:path w="31731" h="77168">
                  <a:moveTo>
                    <a:pt x="0" y="74002"/>
                  </a:moveTo>
                  <a:lnTo>
                    <a:pt x="18953" y="0"/>
                  </a:lnTo>
                  <a:lnTo>
                    <a:pt x="31731" y="3331"/>
                  </a:lnTo>
                  <a:lnTo>
                    <a:pt x="12144" y="7716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00" name="pg3799"/>
            <p:cNvSpPr/>
            <p:nvPr/>
          </p:nvSpPr>
          <p:spPr>
            <a:xfrm>
              <a:off x="3486538" y="2349106"/>
              <a:ext cx="31124" cy="77223"/>
            </a:xfrm>
            <a:custGeom>
              <a:avLst/>
              <a:pathLst>
                <a:path w="31124" h="77223">
                  <a:moveTo>
                    <a:pt x="0" y="74161"/>
                  </a:moveTo>
                  <a:lnTo>
                    <a:pt x="18318" y="0"/>
                  </a:lnTo>
                  <a:lnTo>
                    <a:pt x="31124" y="3221"/>
                  </a:lnTo>
                  <a:lnTo>
                    <a:pt x="12171" y="7722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01" name="pg3800"/>
            <p:cNvSpPr/>
            <p:nvPr/>
          </p:nvSpPr>
          <p:spPr>
            <a:xfrm>
              <a:off x="3474341" y="2345995"/>
              <a:ext cx="30515" cy="77273"/>
            </a:xfrm>
            <a:custGeom>
              <a:avLst/>
              <a:pathLst>
                <a:path w="30515" h="77273">
                  <a:moveTo>
                    <a:pt x="0" y="74316"/>
                  </a:moveTo>
                  <a:lnTo>
                    <a:pt x="17681" y="0"/>
                  </a:lnTo>
                  <a:lnTo>
                    <a:pt x="30515" y="3111"/>
                  </a:lnTo>
                  <a:lnTo>
                    <a:pt x="12197" y="7727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02" name="pg3801"/>
            <p:cNvSpPr/>
            <p:nvPr/>
          </p:nvSpPr>
          <p:spPr>
            <a:xfrm>
              <a:off x="3462119" y="2342993"/>
              <a:ext cx="29903" cy="77317"/>
            </a:xfrm>
            <a:custGeom>
              <a:avLst/>
              <a:pathLst>
                <a:path w="29903" h="77317">
                  <a:moveTo>
                    <a:pt x="0" y="74464"/>
                  </a:moveTo>
                  <a:lnTo>
                    <a:pt x="17044" y="0"/>
                  </a:lnTo>
                  <a:lnTo>
                    <a:pt x="29903" y="3001"/>
                  </a:lnTo>
                  <a:lnTo>
                    <a:pt x="12222" y="7731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03" name="pg3802"/>
            <p:cNvSpPr/>
            <p:nvPr/>
          </p:nvSpPr>
          <p:spPr>
            <a:xfrm>
              <a:off x="3449873" y="2340102"/>
              <a:ext cx="29290" cy="77356"/>
            </a:xfrm>
            <a:custGeom>
              <a:avLst/>
              <a:pathLst>
                <a:path w="29290" h="77356">
                  <a:moveTo>
                    <a:pt x="0" y="74608"/>
                  </a:moveTo>
                  <a:lnTo>
                    <a:pt x="16405" y="0"/>
                  </a:lnTo>
                  <a:lnTo>
                    <a:pt x="29290" y="2891"/>
                  </a:lnTo>
                  <a:lnTo>
                    <a:pt x="12246" y="7735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04" name="pg3803"/>
            <p:cNvSpPr/>
            <p:nvPr/>
          </p:nvSpPr>
          <p:spPr>
            <a:xfrm>
              <a:off x="3437604" y="2337322"/>
              <a:ext cx="28674" cy="77388"/>
            </a:xfrm>
            <a:custGeom>
              <a:avLst/>
              <a:pathLst>
                <a:path w="28674" h="77388">
                  <a:moveTo>
                    <a:pt x="0" y="74746"/>
                  </a:moveTo>
                  <a:lnTo>
                    <a:pt x="15765" y="0"/>
                  </a:lnTo>
                  <a:lnTo>
                    <a:pt x="28674" y="2780"/>
                  </a:lnTo>
                  <a:lnTo>
                    <a:pt x="12269" y="7738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05" name="pg3804"/>
            <p:cNvSpPr/>
            <p:nvPr/>
          </p:nvSpPr>
          <p:spPr>
            <a:xfrm>
              <a:off x="3425312" y="2334652"/>
              <a:ext cx="28056" cy="77416"/>
            </a:xfrm>
            <a:custGeom>
              <a:avLst/>
              <a:pathLst>
                <a:path w="28056" h="77416">
                  <a:moveTo>
                    <a:pt x="0" y="74878"/>
                  </a:moveTo>
                  <a:lnTo>
                    <a:pt x="15123" y="0"/>
                  </a:lnTo>
                  <a:lnTo>
                    <a:pt x="28056" y="2669"/>
                  </a:lnTo>
                  <a:lnTo>
                    <a:pt x="12291" y="7741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06" name="pg3805"/>
            <p:cNvSpPr/>
            <p:nvPr/>
          </p:nvSpPr>
          <p:spPr>
            <a:xfrm>
              <a:off x="3413000" y="2332093"/>
              <a:ext cx="27436" cy="77437"/>
            </a:xfrm>
            <a:custGeom>
              <a:avLst/>
              <a:pathLst>
                <a:path w="27436" h="77437">
                  <a:moveTo>
                    <a:pt x="0" y="75005"/>
                  </a:moveTo>
                  <a:lnTo>
                    <a:pt x="14481" y="0"/>
                  </a:lnTo>
                  <a:lnTo>
                    <a:pt x="27436" y="2558"/>
                  </a:lnTo>
                  <a:lnTo>
                    <a:pt x="12312" y="7743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07" name="pg3806"/>
            <p:cNvSpPr/>
            <p:nvPr/>
          </p:nvSpPr>
          <p:spPr>
            <a:xfrm>
              <a:off x="3400667" y="2329645"/>
              <a:ext cx="26814" cy="77453"/>
            </a:xfrm>
            <a:custGeom>
              <a:avLst/>
              <a:pathLst>
                <a:path w="26814" h="77453">
                  <a:moveTo>
                    <a:pt x="0" y="75126"/>
                  </a:moveTo>
                  <a:lnTo>
                    <a:pt x="13837" y="0"/>
                  </a:lnTo>
                  <a:lnTo>
                    <a:pt x="26814" y="2447"/>
                  </a:lnTo>
                  <a:lnTo>
                    <a:pt x="12333" y="7745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08" name="pg3807"/>
            <p:cNvSpPr/>
            <p:nvPr/>
          </p:nvSpPr>
          <p:spPr>
            <a:xfrm>
              <a:off x="3388314" y="2327309"/>
              <a:ext cx="26190" cy="77463"/>
            </a:xfrm>
            <a:custGeom>
              <a:avLst/>
              <a:pathLst>
                <a:path w="26190" h="77463">
                  <a:moveTo>
                    <a:pt x="0" y="75242"/>
                  </a:moveTo>
                  <a:lnTo>
                    <a:pt x="13193" y="0"/>
                  </a:lnTo>
                  <a:lnTo>
                    <a:pt x="26190" y="2336"/>
                  </a:lnTo>
                  <a:lnTo>
                    <a:pt x="12352" y="7746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09" name="pg3808"/>
            <p:cNvSpPr/>
            <p:nvPr/>
          </p:nvSpPr>
          <p:spPr>
            <a:xfrm>
              <a:off x="3375943" y="2325084"/>
              <a:ext cx="25564" cy="77467"/>
            </a:xfrm>
            <a:custGeom>
              <a:avLst/>
              <a:pathLst>
                <a:path w="25564" h="77467">
                  <a:moveTo>
                    <a:pt x="0" y="75353"/>
                  </a:moveTo>
                  <a:lnTo>
                    <a:pt x="12547" y="0"/>
                  </a:lnTo>
                  <a:lnTo>
                    <a:pt x="25564" y="2224"/>
                  </a:lnTo>
                  <a:lnTo>
                    <a:pt x="12371" y="7746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10" name="pg3809"/>
            <p:cNvSpPr/>
            <p:nvPr/>
          </p:nvSpPr>
          <p:spPr>
            <a:xfrm>
              <a:off x="3363554" y="2322970"/>
              <a:ext cx="24936" cy="77466"/>
            </a:xfrm>
            <a:custGeom>
              <a:avLst/>
              <a:pathLst>
                <a:path w="24936" h="77466">
                  <a:moveTo>
                    <a:pt x="0" y="75457"/>
                  </a:moveTo>
                  <a:lnTo>
                    <a:pt x="11901" y="0"/>
                  </a:lnTo>
                  <a:lnTo>
                    <a:pt x="24936" y="2113"/>
                  </a:lnTo>
                  <a:lnTo>
                    <a:pt x="12388" y="7746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11" name="pg3810"/>
            <p:cNvSpPr/>
            <p:nvPr/>
          </p:nvSpPr>
          <p:spPr>
            <a:xfrm>
              <a:off x="3351149" y="2320969"/>
              <a:ext cx="24307" cy="77459"/>
            </a:xfrm>
            <a:custGeom>
              <a:avLst/>
              <a:pathLst>
                <a:path w="24307" h="77459">
                  <a:moveTo>
                    <a:pt x="0" y="75557"/>
                  </a:moveTo>
                  <a:lnTo>
                    <a:pt x="11254" y="0"/>
                  </a:lnTo>
                  <a:lnTo>
                    <a:pt x="24307" y="2001"/>
                  </a:lnTo>
                  <a:lnTo>
                    <a:pt x="12405" y="7745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12" name="pg3811"/>
            <p:cNvSpPr/>
            <p:nvPr/>
          </p:nvSpPr>
          <p:spPr>
            <a:xfrm>
              <a:off x="3338727" y="2319080"/>
              <a:ext cx="23675" cy="77446"/>
            </a:xfrm>
            <a:custGeom>
              <a:avLst/>
              <a:pathLst>
                <a:path w="23675" h="77446">
                  <a:moveTo>
                    <a:pt x="0" y="75650"/>
                  </a:moveTo>
                  <a:lnTo>
                    <a:pt x="10606" y="0"/>
                  </a:lnTo>
                  <a:lnTo>
                    <a:pt x="23675" y="1889"/>
                  </a:lnTo>
                  <a:lnTo>
                    <a:pt x="12421" y="7744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13" name="pg3812"/>
            <p:cNvSpPr/>
            <p:nvPr/>
          </p:nvSpPr>
          <p:spPr>
            <a:xfrm>
              <a:off x="3326291" y="2317302"/>
              <a:ext cx="23042" cy="77428"/>
            </a:xfrm>
            <a:custGeom>
              <a:avLst/>
              <a:pathLst>
                <a:path w="23042" h="77428">
                  <a:moveTo>
                    <a:pt x="0" y="75738"/>
                  </a:moveTo>
                  <a:lnTo>
                    <a:pt x="9957" y="0"/>
                  </a:lnTo>
                  <a:lnTo>
                    <a:pt x="23042" y="1777"/>
                  </a:lnTo>
                  <a:lnTo>
                    <a:pt x="12436" y="7742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14" name="pg3813"/>
            <p:cNvSpPr/>
            <p:nvPr/>
          </p:nvSpPr>
          <p:spPr>
            <a:xfrm>
              <a:off x="3313841" y="2315637"/>
              <a:ext cx="22407" cy="77404"/>
            </a:xfrm>
            <a:custGeom>
              <a:avLst/>
              <a:pathLst>
                <a:path w="22407" h="77404">
                  <a:moveTo>
                    <a:pt x="0" y="75821"/>
                  </a:moveTo>
                  <a:lnTo>
                    <a:pt x="9307" y="0"/>
                  </a:lnTo>
                  <a:lnTo>
                    <a:pt x="22407" y="1665"/>
                  </a:lnTo>
                  <a:lnTo>
                    <a:pt x="12450" y="7740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15" name="pg3814"/>
            <p:cNvSpPr/>
            <p:nvPr/>
          </p:nvSpPr>
          <p:spPr>
            <a:xfrm>
              <a:off x="3301377" y="2314084"/>
              <a:ext cx="21771" cy="77374"/>
            </a:xfrm>
            <a:custGeom>
              <a:avLst/>
              <a:pathLst>
                <a:path w="21771" h="77374">
                  <a:moveTo>
                    <a:pt x="0" y="75898"/>
                  </a:moveTo>
                  <a:lnTo>
                    <a:pt x="8657" y="0"/>
                  </a:lnTo>
                  <a:lnTo>
                    <a:pt x="21771" y="1552"/>
                  </a:lnTo>
                  <a:lnTo>
                    <a:pt x="12463" y="7737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16" name="pg3815"/>
            <p:cNvSpPr/>
            <p:nvPr/>
          </p:nvSpPr>
          <p:spPr>
            <a:xfrm>
              <a:off x="3288902" y="2312644"/>
              <a:ext cx="21133" cy="77338"/>
            </a:xfrm>
            <a:custGeom>
              <a:avLst/>
              <a:pathLst>
                <a:path w="21133" h="77338">
                  <a:moveTo>
                    <a:pt x="0" y="75969"/>
                  </a:moveTo>
                  <a:lnTo>
                    <a:pt x="8006" y="0"/>
                  </a:lnTo>
                  <a:lnTo>
                    <a:pt x="21133" y="1440"/>
                  </a:lnTo>
                  <a:lnTo>
                    <a:pt x="12475" y="7733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17" name="pg3816"/>
            <p:cNvSpPr/>
            <p:nvPr/>
          </p:nvSpPr>
          <p:spPr>
            <a:xfrm>
              <a:off x="3276415" y="2311316"/>
              <a:ext cx="20493" cy="77297"/>
            </a:xfrm>
            <a:custGeom>
              <a:avLst/>
              <a:pathLst>
                <a:path w="20493" h="77297">
                  <a:moveTo>
                    <a:pt x="0" y="76035"/>
                  </a:moveTo>
                  <a:lnTo>
                    <a:pt x="7355" y="0"/>
                  </a:lnTo>
                  <a:lnTo>
                    <a:pt x="20493" y="1327"/>
                  </a:lnTo>
                  <a:lnTo>
                    <a:pt x="12486" y="7729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18" name="pg3817"/>
            <p:cNvSpPr/>
            <p:nvPr/>
          </p:nvSpPr>
          <p:spPr>
            <a:xfrm>
              <a:off x="3263918" y="2310101"/>
              <a:ext cx="19852" cy="77250"/>
            </a:xfrm>
            <a:custGeom>
              <a:avLst/>
              <a:pathLst>
                <a:path w="19852" h="77250">
                  <a:moveTo>
                    <a:pt x="0" y="76095"/>
                  </a:moveTo>
                  <a:lnTo>
                    <a:pt x="6703" y="0"/>
                  </a:lnTo>
                  <a:lnTo>
                    <a:pt x="19852" y="1215"/>
                  </a:lnTo>
                  <a:lnTo>
                    <a:pt x="12497" y="7725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19" name="pg3818"/>
            <p:cNvSpPr/>
            <p:nvPr/>
          </p:nvSpPr>
          <p:spPr>
            <a:xfrm>
              <a:off x="3251411" y="2308998"/>
              <a:ext cx="19209" cy="77198"/>
            </a:xfrm>
            <a:custGeom>
              <a:avLst/>
              <a:pathLst>
                <a:path w="19209" h="77198">
                  <a:moveTo>
                    <a:pt x="0" y="76150"/>
                  </a:moveTo>
                  <a:lnTo>
                    <a:pt x="6050" y="0"/>
                  </a:lnTo>
                  <a:lnTo>
                    <a:pt x="19209" y="1102"/>
                  </a:lnTo>
                  <a:lnTo>
                    <a:pt x="12506" y="771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20" name="pg3819"/>
            <p:cNvSpPr/>
            <p:nvPr/>
          </p:nvSpPr>
          <p:spPr>
            <a:xfrm>
              <a:off x="3238896" y="2308009"/>
              <a:ext cx="18565" cy="77140"/>
            </a:xfrm>
            <a:custGeom>
              <a:avLst/>
              <a:pathLst>
                <a:path w="18565" h="77140">
                  <a:moveTo>
                    <a:pt x="0" y="76199"/>
                  </a:moveTo>
                  <a:lnTo>
                    <a:pt x="5397" y="0"/>
                  </a:lnTo>
                  <a:lnTo>
                    <a:pt x="18565" y="989"/>
                  </a:lnTo>
                  <a:lnTo>
                    <a:pt x="12515" y="7714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21" name="pg3820"/>
            <p:cNvSpPr/>
            <p:nvPr/>
          </p:nvSpPr>
          <p:spPr>
            <a:xfrm>
              <a:off x="3226373" y="2307132"/>
              <a:ext cx="17920" cy="77076"/>
            </a:xfrm>
            <a:custGeom>
              <a:avLst/>
              <a:pathLst>
                <a:path w="17920" h="77076">
                  <a:moveTo>
                    <a:pt x="0" y="76243"/>
                  </a:moveTo>
                  <a:lnTo>
                    <a:pt x="4744" y="0"/>
                  </a:lnTo>
                  <a:lnTo>
                    <a:pt x="17920" y="876"/>
                  </a:lnTo>
                  <a:lnTo>
                    <a:pt x="12522" y="7707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22" name="pg3821"/>
            <p:cNvSpPr/>
            <p:nvPr/>
          </p:nvSpPr>
          <p:spPr>
            <a:xfrm>
              <a:off x="3213843" y="2306369"/>
              <a:ext cx="17273" cy="77006"/>
            </a:xfrm>
            <a:custGeom>
              <a:avLst/>
              <a:pathLst>
                <a:path w="17273" h="77006">
                  <a:moveTo>
                    <a:pt x="0" y="76281"/>
                  </a:moveTo>
                  <a:lnTo>
                    <a:pt x="4090" y="0"/>
                  </a:lnTo>
                  <a:lnTo>
                    <a:pt x="17273" y="763"/>
                  </a:lnTo>
                  <a:lnTo>
                    <a:pt x="12529" y="77006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23" name="pg3822"/>
            <p:cNvSpPr/>
            <p:nvPr/>
          </p:nvSpPr>
          <p:spPr>
            <a:xfrm>
              <a:off x="3201308" y="2305718"/>
              <a:ext cx="16625" cy="76931"/>
            </a:xfrm>
            <a:custGeom>
              <a:avLst/>
              <a:pathLst>
                <a:path w="16625" h="76931">
                  <a:moveTo>
                    <a:pt x="0" y="76313"/>
                  </a:moveTo>
                  <a:lnTo>
                    <a:pt x="3436" y="0"/>
                  </a:lnTo>
                  <a:lnTo>
                    <a:pt x="16625" y="650"/>
                  </a:lnTo>
                  <a:lnTo>
                    <a:pt x="12535" y="76931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24" name="pg3823"/>
            <p:cNvSpPr/>
            <p:nvPr/>
          </p:nvSpPr>
          <p:spPr>
            <a:xfrm>
              <a:off x="3188768" y="2305181"/>
              <a:ext cx="15976" cy="76850"/>
            </a:xfrm>
            <a:custGeom>
              <a:avLst/>
              <a:pathLst>
                <a:path w="15976" h="76850">
                  <a:moveTo>
                    <a:pt x="0" y="76339"/>
                  </a:moveTo>
                  <a:lnTo>
                    <a:pt x="2782" y="0"/>
                  </a:lnTo>
                  <a:lnTo>
                    <a:pt x="15976" y="537"/>
                  </a:lnTo>
                  <a:lnTo>
                    <a:pt x="12540" y="7685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25" name="pg3824"/>
            <p:cNvSpPr/>
            <p:nvPr/>
          </p:nvSpPr>
          <p:spPr>
            <a:xfrm>
              <a:off x="3176224" y="2304756"/>
              <a:ext cx="15326" cy="76764"/>
            </a:xfrm>
            <a:custGeom>
              <a:avLst/>
              <a:pathLst>
                <a:path w="15326" h="76764">
                  <a:moveTo>
                    <a:pt x="0" y="76360"/>
                  </a:moveTo>
                  <a:lnTo>
                    <a:pt x="2127" y="0"/>
                  </a:lnTo>
                  <a:lnTo>
                    <a:pt x="15326" y="424"/>
                  </a:lnTo>
                  <a:lnTo>
                    <a:pt x="12544" y="7676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26" name="pg3825"/>
            <p:cNvSpPr/>
            <p:nvPr/>
          </p:nvSpPr>
          <p:spPr>
            <a:xfrm>
              <a:off x="3163677" y="2304445"/>
              <a:ext cx="14674" cy="76672"/>
            </a:xfrm>
            <a:custGeom>
              <a:avLst/>
              <a:pathLst>
                <a:path w="14674" h="76672">
                  <a:moveTo>
                    <a:pt x="0" y="76376"/>
                  </a:moveTo>
                  <a:lnTo>
                    <a:pt x="1473" y="0"/>
                  </a:lnTo>
                  <a:lnTo>
                    <a:pt x="14674" y="311"/>
                  </a:lnTo>
                  <a:lnTo>
                    <a:pt x="12547" y="7667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27" name="pg3826"/>
            <p:cNvSpPr/>
            <p:nvPr/>
          </p:nvSpPr>
          <p:spPr>
            <a:xfrm>
              <a:off x="3151128" y="2304247"/>
              <a:ext cx="14022" cy="76574"/>
            </a:xfrm>
            <a:custGeom>
              <a:avLst/>
              <a:pathLst>
                <a:path w="14022" h="76574">
                  <a:moveTo>
                    <a:pt x="0" y="76386"/>
                  </a:moveTo>
                  <a:lnTo>
                    <a:pt x="818" y="0"/>
                  </a:lnTo>
                  <a:lnTo>
                    <a:pt x="14022" y="198"/>
                  </a:lnTo>
                  <a:lnTo>
                    <a:pt x="12549" y="7657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28" name="pg3827"/>
            <p:cNvSpPr/>
            <p:nvPr/>
          </p:nvSpPr>
          <p:spPr>
            <a:xfrm>
              <a:off x="3138578" y="2304162"/>
              <a:ext cx="13368" cy="76471"/>
            </a:xfrm>
            <a:custGeom>
              <a:avLst/>
              <a:pathLst>
                <a:path w="13368" h="76471">
                  <a:moveTo>
                    <a:pt x="0" y="76390"/>
                  </a:moveTo>
                  <a:lnTo>
                    <a:pt x="163" y="0"/>
                  </a:lnTo>
                  <a:lnTo>
                    <a:pt x="13368" y="84"/>
                  </a:lnTo>
                  <a:lnTo>
                    <a:pt x="12550" y="7647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29" name="pg3828"/>
            <p:cNvSpPr/>
            <p:nvPr/>
          </p:nvSpPr>
          <p:spPr>
            <a:xfrm>
              <a:off x="3125536" y="2304162"/>
              <a:ext cx="13205" cy="76417"/>
            </a:xfrm>
            <a:custGeom>
              <a:avLst/>
              <a:pathLst>
                <a:path w="13205" h="76417">
                  <a:moveTo>
                    <a:pt x="491" y="76417"/>
                  </a:moveTo>
                  <a:lnTo>
                    <a:pt x="0" y="28"/>
                  </a:lnTo>
                  <a:lnTo>
                    <a:pt x="13205" y="0"/>
                  </a:lnTo>
                  <a:lnTo>
                    <a:pt x="13041" y="7639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30" name="pg3829"/>
            <p:cNvSpPr/>
            <p:nvPr/>
          </p:nvSpPr>
          <p:spPr>
            <a:xfrm>
              <a:off x="3112332" y="2304190"/>
              <a:ext cx="13695" cy="76523"/>
            </a:xfrm>
            <a:custGeom>
              <a:avLst/>
              <a:pathLst>
                <a:path w="13695" h="76523">
                  <a:moveTo>
                    <a:pt x="1145" y="76523"/>
                  </a:moveTo>
                  <a:lnTo>
                    <a:pt x="0" y="141"/>
                  </a:lnTo>
                  <a:lnTo>
                    <a:pt x="13204" y="0"/>
                  </a:lnTo>
                  <a:lnTo>
                    <a:pt x="13695" y="7638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31" name="pg3830"/>
            <p:cNvSpPr/>
            <p:nvPr/>
          </p:nvSpPr>
          <p:spPr>
            <a:xfrm>
              <a:off x="3099129" y="2304332"/>
              <a:ext cx="14348" cy="76624"/>
            </a:xfrm>
            <a:custGeom>
              <a:avLst/>
              <a:pathLst>
                <a:path w="14348" h="76624">
                  <a:moveTo>
                    <a:pt x="1800" y="76624"/>
                  </a:moveTo>
                  <a:lnTo>
                    <a:pt x="0" y="254"/>
                  </a:lnTo>
                  <a:lnTo>
                    <a:pt x="13202" y="0"/>
                  </a:lnTo>
                  <a:lnTo>
                    <a:pt x="14348" y="7638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32" name="pg3831"/>
            <p:cNvSpPr/>
            <p:nvPr/>
          </p:nvSpPr>
          <p:spPr>
            <a:xfrm>
              <a:off x="3085928" y="2304586"/>
              <a:ext cx="15000" cy="76718"/>
            </a:xfrm>
            <a:custGeom>
              <a:avLst/>
              <a:pathLst>
                <a:path w="15000" h="76718">
                  <a:moveTo>
                    <a:pt x="2455" y="76718"/>
                  </a:moveTo>
                  <a:lnTo>
                    <a:pt x="0" y="367"/>
                  </a:lnTo>
                  <a:lnTo>
                    <a:pt x="13200" y="0"/>
                  </a:lnTo>
                  <a:lnTo>
                    <a:pt x="15000" y="7636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33" name="pg3832"/>
            <p:cNvSpPr/>
            <p:nvPr/>
          </p:nvSpPr>
          <p:spPr>
            <a:xfrm>
              <a:off x="3072732" y="2304954"/>
              <a:ext cx="15651" cy="76808"/>
            </a:xfrm>
            <a:custGeom>
              <a:avLst/>
              <a:pathLst>
                <a:path w="15651" h="76808">
                  <a:moveTo>
                    <a:pt x="3109" y="76808"/>
                  </a:moveTo>
                  <a:lnTo>
                    <a:pt x="0" y="480"/>
                  </a:lnTo>
                  <a:lnTo>
                    <a:pt x="13196" y="0"/>
                  </a:lnTo>
                  <a:lnTo>
                    <a:pt x="15651" y="7635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34" name="pg3833"/>
            <p:cNvSpPr/>
            <p:nvPr/>
          </p:nvSpPr>
          <p:spPr>
            <a:xfrm>
              <a:off x="3059540" y="2305435"/>
              <a:ext cx="16301" cy="76891"/>
            </a:xfrm>
            <a:custGeom>
              <a:avLst/>
              <a:pathLst>
                <a:path w="16301" h="76891">
                  <a:moveTo>
                    <a:pt x="3763" y="76891"/>
                  </a:moveTo>
                  <a:lnTo>
                    <a:pt x="0" y="594"/>
                  </a:lnTo>
                  <a:lnTo>
                    <a:pt x="13191" y="0"/>
                  </a:lnTo>
                  <a:lnTo>
                    <a:pt x="16301" y="7632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35" name="pg3834"/>
            <p:cNvSpPr/>
            <p:nvPr/>
          </p:nvSpPr>
          <p:spPr>
            <a:xfrm>
              <a:off x="3046354" y="2306029"/>
              <a:ext cx="16950" cy="76969"/>
            </a:xfrm>
            <a:custGeom>
              <a:avLst/>
              <a:pathLst>
                <a:path w="16950" h="76969">
                  <a:moveTo>
                    <a:pt x="4417" y="76969"/>
                  </a:moveTo>
                  <a:lnTo>
                    <a:pt x="0" y="707"/>
                  </a:lnTo>
                  <a:lnTo>
                    <a:pt x="13186" y="0"/>
                  </a:lnTo>
                  <a:lnTo>
                    <a:pt x="16950" y="7629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36" name="pg3835"/>
            <p:cNvSpPr/>
            <p:nvPr/>
          </p:nvSpPr>
          <p:spPr>
            <a:xfrm>
              <a:off x="3033174" y="2306736"/>
              <a:ext cx="17597" cy="77042"/>
            </a:xfrm>
            <a:custGeom>
              <a:avLst/>
              <a:pathLst>
                <a:path w="17597" h="77042">
                  <a:moveTo>
                    <a:pt x="5071" y="77042"/>
                  </a:moveTo>
                  <a:lnTo>
                    <a:pt x="0" y="820"/>
                  </a:lnTo>
                  <a:lnTo>
                    <a:pt x="13179" y="0"/>
                  </a:lnTo>
                  <a:lnTo>
                    <a:pt x="17597" y="7626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37" name="pg3836"/>
            <p:cNvSpPr/>
            <p:nvPr/>
          </p:nvSpPr>
          <p:spPr>
            <a:xfrm>
              <a:off x="3020001" y="2307557"/>
              <a:ext cx="18243" cy="77108"/>
            </a:xfrm>
            <a:custGeom>
              <a:avLst/>
              <a:pathLst>
                <a:path w="18243" h="77108">
                  <a:moveTo>
                    <a:pt x="5724" y="77108"/>
                  </a:moveTo>
                  <a:lnTo>
                    <a:pt x="0" y="933"/>
                  </a:lnTo>
                  <a:lnTo>
                    <a:pt x="13172" y="0"/>
                  </a:lnTo>
                  <a:lnTo>
                    <a:pt x="18243" y="7622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38" name="pg3837"/>
            <p:cNvSpPr/>
            <p:nvPr/>
          </p:nvSpPr>
          <p:spPr>
            <a:xfrm>
              <a:off x="3006838" y="2308490"/>
              <a:ext cx="18888" cy="77169"/>
            </a:xfrm>
            <a:custGeom>
              <a:avLst/>
              <a:pathLst>
                <a:path w="18888" h="77169">
                  <a:moveTo>
                    <a:pt x="6376" y="77169"/>
                  </a:moveTo>
                  <a:lnTo>
                    <a:pt x="0" y="1045"/>
                  </a:lnTo>
                  <a:lnTo>
                    <a:pt x="13163" y="0"/>
                  </a:lnTo>
                  <a:lnTo>
                    <a:pt x="18888" y="76175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39" name="pg3838"/>
            <p:cNvSpPr/>
            <p:nvPr/>
          </p:nvSpPr>
          <p:spPr>
            <a:xfrm>
              <a:off x="2993683" y="2309536"/>
              <a:ext cx="19531" cy="77225"/>
            </a:xfrm>
            <a:custGeom>
              <a:avLst/>
              <a:pathLst>
                <a:path w="19531" h="77225">
                  <a:moveTo>
                    <a:pt x="7029" y="77225"/>
                  </a:moveTo>
                  <a:lnTo>
                    <a:pt x="0" y="1158"/>
                  </a:lnTo>
                  <a:lnTo>
                    <a:pt x="13154" y="0"/>
                  </a:lnTo>
                  <a:lnTo>
                    <a:pt x="19531" y="7612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40" name="pg3839"/>
            <p:cNvSpPr/>
            <p:nvPr/>
          </p:nvSpPr>
          <p:spPr>
            <a:xfrm>
              <a:off x="2980539" y="2310694"/>
              <a:ext cx="20173" cy="77274"/>
            </a:xfrm>
            <a:custGeom>
              <a:avLst/>
              <a:pathLst>
                <a:path w="20173" h="77274">
                  <a:moveTo>
                    <a:pt x="7681" y="77274"/>
                  </a:moveTo>
                  <a:lnTo>
                    <a:pt x="0" y="1271"/>
                  </a:lnTo>
                  <a:lnTo>
                    <a:pt x="13143" y="0"/>
                  </a:lnTo>
                  <a:lnTo>
                    <a:pt x="20173" y="7606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41" name="pg3840"/>
            <p:cNvSpPr/>
            <p:nvPr/>
          </p:nvSpPr>
          <p:spPr>
            <a:xfrm>
              <a:off x="2967407" y="2311966"/>
              <a:ext cx="20813" cy="77318"/>
            </a:xfrm>
            <a:custGeom>
              <a:avLst/>
              <a:pathLst>
                <a:path w="20813" h="77318">
                  <a:moveTo>
                    <a:pt x="8332" y="77318"/>
                  </a:moveTo>
                  <a:lnTo>
                    <a:pt x="0" y="1384"/>
                  </a:lnTo>
                  <a:lnTo>
                    <a:pt x="13132" y="0"/>
                  </a:lnTo>
                  <a:lnTo>
                    <a:pt x="20813" y="760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42" name="pg3841"/>
            <p:cNvSpPr/>
            <p:nvPr/>
          </p:nvSpPr>
          <p:spPr>
            <a:xfrm>
              <a:off x="2954286" y="2313350"/>
              <a:ext cx="21452" cy="77357"/>
            </a:xfrm>
            <a:custGeom>
              <a:avLst/>
              <a:pathLst>
                <a:path w="21452" h="77357">
                  <a:moveTo>
                    <a:pt x="8982" y="77357"/>
                  </a:moveTo>
                  <a:lnTo>
                    <a:pt x="0" y="1496"/>
                  </a:lnTo>
                  <a:lnTo>
                    <a:pt x="13120" y="0"/>
                  </a:lnTo>
                  <a:lnTo>
                    <a:pt x="21452" y="7593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43" name="pg3842"/>
            <p:cNvSpPr/>
            <p:nvPr/>
          </p:nvSpPr>
          <p:spPr>
            <a:xfrm>
              <a:off x="2941180" y="2314846"/>
              <a:ext cx="22089" cy="77389"/>
            </a:xfrm>
            <a:custGeom>
              <a:avLst/>
              <a:pathLst>
                <a:path w="22089" h="77389">
                  <a:moveTo>
                    <a:pt x="9632" y="77389"/>
                  </a:moveTo>
                  <a:lnTo>
                    <a:pt x="0" y="1609"/>
                  </a:lnTo>
                  <a:lnTo>
                    <a:pt x="13106" y="0"/>
                  </a:lnTo>
                  <a:lnTo>
                    <a:pt x="22089" y="7586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44" name="pg3843"/>
            <p:cNvSpPr/>
            <p:nvPr/>
          </p:nvSpPr>
          <p:spPr>
            <a:xfrm>
              <a:off x="2928087" y="2316455"/>
              <a:ext cx="22725" cy="77416"/>
            </a:xfrm>
            <a:custGeom>
              <a:avLst/>
              <a:pathLst>
                <a:path w="22725" h="77416">
                  <a:moveTo>
                    <a:pt x="10281" y="77416"/>
                  </a:moveTo>
                  <a:lnTo>
                    <a:pt x="0" y="1721"/>
                  </a:lnTo>
                  <a:lnTo>
                    <a:pt x="13092" y="0"/>
                  </a:lnTo>
                  <a:lnTo>
                    <a:pt x="22725" y="7578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45" name="pg3844"/>
            <p:cNvSpPr/>
            <p:nvPr/>
          </p:nvSpPr>
          <p:spPr>
            <a:xfrm>
              <a:off x="2915010" y="2318177"/>
              <a:ext cx="23359" cy="77438"/>
            </a:xfrm>
            <a:custGeom>
              <a:avLst/>
              <a:pathLst>
                <a:path w="23359" h="77438">
                  <a:moveTo>
                    <a:pt x="10930" y="77438"/>
                  </a:moveTo>
                  <a:lnTo>
                    <a:pt x="0" y="1833"/>
                  </a:lnTo>
                  <a:lnTo>
                    <a:pt x="13077" y="0"/>
                  </a:lnTo>
                  <a:lnTo>
                    <a:pt x="23359" y="7569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46" name="pg3845"/>
            <p:cNvSpPr/>
            <p:nvPr/>
          </p:nvSpPr>
          <p:spPr>
            <a:xfrm>
              <a:off x="2901948" y="2320010"/>
              <a:ext cx="23991" cy="77453"/>
            </a:xfrm>
            <a:custGeom>
              <a:avLst/>
              <a:pathLst>
                <a:path w="23991" h="77453">
                  <a:moveTo>
                    <a:pt x="11578" y="77453"/>
                  </a:moveTo>
                  <a:lnTo>
                    <a:pt x="0" y="1945"/>
                  </a:lnTo>
                  <a:lnTo>
                    <a:pt x="13061" y="0"/>
                  </a:lnTo>
                  <a:lnTo>
                    <a:pt x="23991" y="7560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47" name="pg3846"/>
            <p:cNvSpPr/>
            <p:nvPr/>
          </p:nvSpPr>
          <p:spPr>
            <a:xfrm>
              <a:off x="2888904" y="2321956"/>
              <a:ext cx="24622" cy="77463"/>
            </a:xfrm>
            <a:custGeom>
              <a:avLst/>
              <a:pathLst>
                <a:path w="24622" h="77463">
                  <a:moveTo>
                    <a:pt x="12224" y="77463"/>
                  </a:moveTo>
                  <a:lnTo>
                    <a:pt x="0" y="2057"/>
                  </a:lnTo>
                  <a:lnTo>
                    <a:pt x="13044" y="0"/>
                  </a:lnTo>
                  <a:lnTo>
                    <a:pt x="24622" y="7550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48" name="pg3847"/>
            <p:cNvSpPr/>
            <p:nvPr/>
          </p:nvSpPr>
          <p:spPr>
            <a:xfrm>
              <a:off x="2875878" y="2324013"/>
              <a:ext cx="25250" cy="77467"/>
            </a:xfrm>
            <a:custGeom>
              <a:avLst/>
              <a:pathLst>
                <a:path w="25250" h="77467">
                  <a:moveTo>
                    <a:pt x="12870" y="77467"/>
                  </a:moveTo>
                  <a:lnTo>
                    <a:pt x="0" y="2169"/>
                  </a:lnTo>
                  <a:lnTo>
                    <a:pt x="13025" y="0"/>
                  </a:lnTo>
                  <a:lnTo>
                    <a:pt x="25250" y="7540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49" name="pg3848"/>
            <p:cNvSpPr/>
            <p:nvPr/>
          </p:nvSpPr>
          <p:spPr>
            <a:xfrm>
              <a:off x="2862871" y="2326182"/>
              <a:ext cx="25877" cy="77466"/>
            </a:xfrm>
            <a:custGeom>
              <a:avLst/>
              <a:pathLst>
                <a:path w="25877" h="77466">
                  <a:moveTo>
                    <a:pt x="13515" y="77466"/>
                  </a:moveTo>
                  <a:lnTo>
                    <a:pt x="0" y="2280"/>
                  </a:lnTo>
                  <a:lnTo>
                    <a:pt x="13006" y="0"/>
                  </a:lnTo>
                  <a:lnTo>
                    <a:pt x="25877" y="7529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50" name="pg3849"/>
            <p:cNvSpPr/>
            <p:nvPr/>
          </p:nvSpPr>
          <p:spPr>
            <a:xfrm>
              <a:off x="2849885" y="2328463"/>
              <a:ext cx="26502" cy="77458"/>
            </a:xfrm>
            <a:custGeom>
              <a:avLst/>
              <a:pathLst>
                <a:path w="26502" h="77458">
                  <a:moveTo>
                    <a:pt x="14159" y="77458"/>
                  </a:moveTo>
                  <a:lnTo>
                    <a:pt x="0" y="2392"/>
                  </a:lnTo>
                  <a:lnTo>
                    <a:pt x="12986" y="0"/>
                  </a:lnTo>
                  <a:lnTo>
                    <a:pt x="26502" y="7518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51" name="pg3850"/>
            <p:cNvSpPr/>
            <p:nvPr/>
          </p:nvSpPr>
          <p:spPr>
            <a:xfrm>
              <a:off x="2836919" y="2330855"/>
              <a:ext cx="27125" cy="77446"/>
            </a:xfrm>
            <a:custGeom>
              <a:avLst/>
              <a:pathLst>
                <a:path w="27125" h="77446">
                  <a:moveTo>
                    <a:pt x="14802" y="77446"/>
                  </a:moveTo>
                  <a:lnTo>
                    <a:pt x="0" y="2503"/>
                  </a:lnTo>
                  <a:lnTo>
                    <a:pt x="12965" y="0"/>
                  </a:lnTo>
                  <a:lnTo>
                    <a:pt x="27125" y="7506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52" name="pg3851"/>
            <p:cNvSpPr/>
            <p:nvPr/>
          </p:nvSpPr>
          <p:spPr>
            <a:xfrm>
              <a:off x="2823975" y="2333358"/>
              <a:ext cx="27746" cy="77427"/>
            </a:xfrm>
            <a:custGeom>
              <a:avLst/>
              <a:pathLst>
                <a:path w="27746" h="77427">
                  <a:moveTo>
                    <a:pt x="15444" y="77427"/>
                  </a:moveTo>
                  <a:lnTo>
                    <a:pt x="0" y="2614"/>
                  </a:lnTo>
                  <a:lnTo>
                    <a:pt x="12943" y="0"/>
                  </a:lnTo>
                  <a:lnTo>
                    <a:pt x="27746" y="7494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53" name="pg3852"/>
            <p:cNvSpPr/>
            <p:nvPr/>
          </p:nvSpPr>
          <p:spPr>
            <a:xfrm>
              <a:off x="2811054" y="2335973"/>
              <a:ext cx="28365" cy="77403"/>
            </a:xfrm>
            <a:custGeom>
              <a:avLst/>
              <a:pathLst>
                <a:path w="28365" h="77403">
                  <a:moveTo>
                    <a:pt x="16085" y="77403"/>
                  </a:moveTo>
                  <a:lnTo>
                    <a:pt x="0" y="2725"/>
                  </a:lnTo>
                  <a:lnTo>
                    <a:pt x="12921" y="0"/>
                  </a:lnTo>
                  <a:lnTo>
                    <a:pt x="28365" y="7481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54" name="pg3853"/>
            <p:cNvSpPr/>
            <p:nvPr/>
          </p:nvSpPr>
          <p:spPr>
            <a:xfrm>
              <a:off x="2798157" y="2338698"/>
              <a:ext cx="28982" cy="77373"/>
            </a:xfrm>
            <a:custGeom>
              <a:avLst/>
              <a:pathLst>
                <a:path w="28982" h="77373">
                  <a:moveTo>
                    <a:pt x="16724" y="77373"/>
                  </a:moveTo>
                  <a:lnTo>
                    <a:pt x="0" y="2835"/>
                  </a:lnTo>
                  <a:lnTo>
                    <a:pt x="12897" y="0"/>
                  </a:lnTo>
                  <a:lnTo>
                    <a:pt x="28982" y="7467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55" name="pg3854"/>
            <p:cNvSpPr/>
            <p:nvPr/>
          </p:nvSpPr>
          <p:spPr>
            <a:xfrm>
              <a:off x="2785284" y="2341534"/>
              <a:ext cx="29597" cy="77337"/>
            </a:xfrm>
            <a:custGeom>
              <a:avLst/>
              <a:pathLst>
                <a:path w="29597" h="77337">
                  <a:moveTo>
                    <a:pt x="17363" y="77337"/>
                  </a:moveTo>
                  <a:lnTo>
                    <a:pt x="0" y="2946"/>
                  </a:lnTo>
                  <a:lnTo>
                    <a:pt x="12872" y="0"/>
                  </a:lnTo>
                  <a:lnTo>
                    <a:pt x="29597" y="7453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56" name="pg3855"/>
            <p:cNvSpPr/>
            <p:nvPr/>
          </p:nvSpPr>
          <p:spPr>
            <a:xfrm>
              <a:off x="2772437" y="2344480"/>
              <a:ext cx="30209" cy="77296"/>
            </a:xfrm>
            <a:custGeom>
              <a:avLst/>
              <a:pathLst>
                <a:path w="30209" h="77296">
                  <a:moveTo>
                    <a:pt x="18000" y="77296"/>
                  </a:moveTo>
                  <a:lnTo>
                    <a:pt x="0" y="3056"/>
                  </a:lnTo>
                  <a:lnTo>
                    <a:pt x="12846" y="0"/>
                  </a:lnTo>
                  <a:lnTo>
                    <a:pt x="30209" y="7439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57" name="pg3856"/>
            <p:cNvSpPr/>
            <p:nvPr/>
          </p:nvSpPr>
          <p:spPr>
            <a:xfrm>
              <a:off x="2759617" y="2347537"/>
              <a:ext cx="30820" cy="77249"/>
            </a:xfrm>
            <a:custGeom>
              <a:avLst/>
              <a:pathLst>
                <a:path w="30820" h="77249">
                  <a:moveTo>
                    <a:pt x="18635" y="77249"/>
                  </a:moveTo>
                  <a:lnTo>
                    <a:pt x="0" y="3166"/>
                  </a:lnTo>
                  <a:lnTo>
                    <a:pt x="12820" y="0"/>
                  </a:lnTo>
                  <a:lnTo>
                    <a:pt x="30820" y="7423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58" name="pg3857"/>
            <p:cNvSpPr/>
            <p:nvPr/>
          </p:nvSpPr>
          <p:spPr>
            <a:xfrm>
              <a:off x="2746825" y="2350703"/>
              <a:ext cx="31428" cy="77196"/>
            </a:xfrm>
            <a:custGeom>
              <a:avLst/>
              <a:pathLst>
                <a:path w="31428" h="77196">
                  <a:moveTo>
                    <a:pt x="19270" y="77196"/>
                  </a:moveTo>
                  <a:lnTo>
                    <a:pt x="0" y="3276"/>
                  </a:lnTo>
                  <a:lnTo>
                    <a:pt x="12792" y="0"/>
                  </a:lnTo>
                  <a:lnTo>
                    <a:pt x="31428" y="7408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59" name="pg3858"/>
            <p:cNvSpPr/>
            <p:nvPr/>
          </p:nvSpPr>
          <p:spPr>
            <a:xfrm>
              <a:off x="2734061" y="2353980"/>
              <a:ext cx="32034" cy="77138"/>
            </a:xfrm>
            <a:custGeom>
              <a:avLst/>
              <a:pathLst>
                <a:path w="32034" h="77138">
                  <a:moveTo>
                    <a:pt x="19903" y="77138"/>
                  </a:moveTo>
                  <a:lnTo>
                    <a:pt x="0" y="3385"/>
                  </a:lnTo>
                  <a:lnTo>
                    <a:pt x="12763" y="0"/>
                  </a:lnTo>
                  <a:lnTo>
                    <a:pt x="32034" y="7392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60" name="pg3859"/>
            <p:cNvSpPr/>
            <p:nvPr/>
          </p:nvSpPr>
          <p:spPr>
            <a:xfrm>
              <a:off x="2721327" y="2357366"/>
              <a:ext cx="32637" cy="77074"/>
            </a:xfrm>
            <a:custGeom>
              <a:avLst/>
              <a:pathLst>
                <a:path w="32637" h="77074">
                  <a:moveTo>
                    <a:pt x="20534" y="77074"/>
                  </a:moveTo>
                  <a:lnTo>
                    <a:pt x="0" y="3495"/>
                  </a:lnTo>
                  <a:lnTo>
                    <a:pt x="12734" y="0"/>
                  </a:lnTo>
                  <a:lnTo>
                    <a:pt x="32637" y="7375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61" name="pg3860"/>
            <p:cNvSpPr/>
            <p:nvPr/>
          </p:nvSpPr>
          <p:spPr>
            <a:xfrm>
              <a:off x="2708623" y="2360861"/>
              <a:ext cx="33238" cy="77004"/>
            </a:xfrm>
            <a:custGeom>
              <a:avLst/>
              <a:pathLst>
                <a:path w="33238" h="77004">
                  <a:moveTo>
                    <a:pt x="21164" y="77004"/>
                  </a:moveTo>
                  <a:lnTo>
                    <a:pt x="0" y="3604"/>
                  </a:lnTo>
                  <a:lnTo>
                    <a:pt x="12703" y="0"/>
                  </a:lnTo>
                  <a:lnTo>
                    <a:pt x="33238" y="7357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62" name="pg3861"/>
            <p:cNvSpPr/>
            <p:nvPr/>
          </p:nvSpPr>
          <p:spPr>
            <a:xfrm>
              <a:off x="2695950" y="2364465"/>
              <a:ext cx="33837" cy="76929"/>
            </a:xfrm>
            <a:custGeom>
              <a:avLst/>
              <a:pathLst>
                <a:path w="33837" h="76929">
                  <a:moveTo>
                    <a:pt x="21792" y="76929"/>
                  </a:moveTo>
                  <a:lnTo>
                    <a:pt x="0" y="3712"/>
                  </a:lnTo>
                  <a:lnTo>
                    <a:pt x="12672" y="0"/>
                  </a:lnTo>
                  <a:lnTo>
                    <a:pt x="33837" y="7340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63" name="pg3862"/>
            <p:cNvSpPr/>
            <p:nvPr/>
          </p:nvSpPr>
          <p:spPr>
            <a:xfrm>
              <a:off x="2683310" y="2368178"/>
              <a:ext cx="34433" cy="76848"/>
            </a:xfrm>
            <a:custGeom>
              <a:avLst/>
              <a:pathLst>
                <a:path w="34433" h="76848">
                  <a:moveTo>
                    <a:pt x="22419" y="76848"/>
                  </a:moveTo>
                  <a:lnTo>
                    <a:pt x="0" y="3821"/>
                  </a:lnTo>
                  <a:lnTo>
                    <a:pt x="12640" y="0"/>
                  </a:lnTo>
                  <a:lnTo>
                    <a:pt x="34433" y="7321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64" name="pg3863"/>
            <p:cNvSpPr/>
            <p:nvPr/>
          </p:nvSpPr>
          <p:spPr>
            <a:xfrm>
              <a:off x="2670703" y="2371999"/>
              <a:ext cx="35026" cy="76761"/>
            </a:xfrm>
            <a:custGeom>
              <a:avLst/>
              <a:pathLst>
                <a:path w="35026" h="76761">
                  <a:moveTo>
                    <a:pt x="23044" y="76761"/>
                  </a:moveTo>
                  <a:lnTo>
                    <a:pt x="0" y="3929"/>
                  </a:lnTo>
                  <a:lnTo>
                    <a:pt x="12607" y="0"/>
                  </a:lnTo>
                  <a:lnTo>
                    <a:pt x="35026" y="7302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65" name="pg3864"/>
            <p:cNvSpPr/>
            <p:nvPr/>
          </p:nvSpPr>
          <p:spPr>
            <a:xfrm>
              <a:off x="2658130" y="2375929"/>
              <a:ext cx="35617" cy="76669"/>
            </a:xfrm>
            <a:custGeom>
              <a:avLst/>
              <a:pathLst>
                <a:path w="35617" h="76669">
                  <a:moveTo>
                    <a:pt x="23668" y="76669"/>
                  </a:moveTo>
                  <a:lnTo>
                    <a:pt x="0" y="4037"/>
                  </a:lnTo>
                  <a:lnTo>
                    <a:pt x="12572" y="0"/>
                  </a:lnTo>
                  <a:lnTo>
                    <a:pt x="35617" y="7283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66" name="pg3865"/>
            <p:cNvSpPr/>
            <p:nvPr/>
          </p:nvSpPr>
          <p:spPr>
            <a:xfrm>
              <a:off x="2645592" y="2379967"/>
              <a:ext cx="36206" cy="76571"/>
            </a:xfrm>
            <a:custGeom>
              <a:avLst/>
              <a:pathLst>
                <a:path w="36206" h="76571">
                  <a:moveTo>
                    <a:pt x="24289" y="76571"/>
                  </a:moveTo>
                  <a:lnTo>
                    <a:pt x="0" y="4145"/>
                  </a:lnTo>
                  <a:lnTo>
                    <a:pt x="12537" y="0"/>
                  </a:lnTo>
                  <a:lnTo>
                    <a:pt x="36206" y="7263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67" name="pg3866"/>
            <p:cNvSpPr/>
            <p:nvPr/>
          </p:nvSpPr>
          <p:spPr>
            <a:xfrm>
              <a:off x="2633090" y="2384112"/>
              <a:ext cx="36791" cy="76467"/>
            </a:xfrm>
            <a:custGeom>
              <a:avLst/>
              <a:pathLst>
                <a:path w="36791" h="76467">
                  <a:moveTo>
                    <a:pt x="24909" y="76467"/>
                  </a:moveTo>
                  <a:lnTo>
                    <a:pt x="0" y="4252"/>
                  </a:lnTo>
                  <a:lnTo>
                    <a:pt x="12501" y="0"/>
                  </a:lnTo>
                  <a:lnTo>
                    <a:pt x="36791" y="724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68" name="pg3867"/>
            <p:cNvSpPr/>
            <p:nvPr/>
          </p:nvSpPr>
          <p:spPr>
            <a:xfrm>
              <a:off x="2620625" y="2388364"/>
              <a:ext cx="37374" cy="76358"/>
            </a:xfrm>
            <a:custGeom>
              <a:avLst/>
              <a:pathLst>
                <a:path w="37374" h="76358">
                  <a:moveTo>
                    <a:pt x="25528" y="76358"/>
                  </a:moveTo>
                  <a:lnTo>
                    <a:pt x="0" y="4359"/>
                  </a:lnTo>
                  <a:lnTo>
                    <a:pt x="12464" y="0"/>
                  </a:lnTo>
                  <a:lnTo>
                    <a:pt x="37374" y="7221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69" name="pg3868"/>
            <p:cNvSpPr/>
            <p:nvPr/>
          </p:nvSpPr>
          <p:spPr>
            <a:xfrm>
              <a:off x="2608198" y="2392724"/>
              <a:ext cx="37955" cy="76243"/>
            </a:xfrm>
            <a:custGeom>
              <a:avLst/>
              <a:pathLst>
                <a:path w="37955" h="76243">
                  <a:moveTo>
                    <a:pt x="26144" y="76243"/>
                  </a:moveTo>
                  <a:lnTo>
                    <a:pt x="0" y="4466"/>
                  </a:lnTo>
                  <a:lnTo>
                    <a:pt x="12427" y="0"/>
                  </a:lnTo>
                  <a:lnTo>
                    <a:pt x="37955" y="7199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70" name="pg3869"/>
            <p:cNvSpPr/>
            <p:nvPr/>
          </p:nvSpPr>
          <p:spPr>
            <a:xfrm>
              <a:off x="2595810" y="2397190"/>
              <a:ext cx="38532" cy="76123"/>
            </a:xfrm>
            <a:custGeom>
              <a:avLst/>
              <a:pathLst>
                <a:path w="38532" h="76123">
                  <a:moveTo>
                    <a:pt x="26758" y="76123"/>
                  </a:moveTo>
                  <a:lnTo>
                    <a:pt x="0" y="4572"/>
                  </a:lnTo>
                  <a:lnTo>
                    <a:pt x="12388" y="0"/>
                  </a:lnTo>
                  <a:lnTo>
                    <a:pt x="38532" y="7177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71" name="pg3870"/>
            <p:cNvSpPr/>
            <p:nvPr/>
          </p:nvSpPr>
          <p:spPr>
            <a:xfrm>
              <a:off x="2583461" y="2401763"/>
              <a:ext cx="39107" cy="75997"/>
            </a:xfrm>
            <a:custGeom>
              <a:avLst/>
              <a:pathLst>
                <a:path w="39107" h="75997">
                  <a:moveTo>
                    <a:pt x="27370" y="75997"/>
                  </a:moveTo>
                  <a:lnTo>
                    <a:pt x="0" y="4678"/>
                  </a:lnTo>
                  <a:lnTo>
                    <a:pt x="12348" y="0"/>
                  </a:lnTo>
                  <a:lnTo>
                    <a:pt x="39107" y="7155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72" name="pg3871"/>
            <p:cNvSpPr/>
            <p:nvPr/>
          </p:nvSpPr>
          <p:spPr>
            <a:xfrm>
              <a:off x="2571153" y="2406441"/>
              <a:ext cx="39679" cy="75865"/>
            </a:xfrm>
            <a:custGeom>
              <a:avLst/>
              <a:pathLst>
                <a:path w="39679" h="75865">
                  <a:moveTo>
                    <a:pt x="27981" y="75865"/>
                  </a:moveTo>
                  <a:lnTo>
                    <a:pt x="0" y="4784"/>
                  </a:lnTo>
                  <a:lnTo>
                    <a:pt x="12308" y="0"/>
                  </a:lnTo>
                  <a:lnTo>
                    <a:pt x="39679" y="7131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73" name="pg3872"/>
            <p:cNvSpPr/>
            <p:nvPr/>
          </p:nvSpPr>
          <p:spPr>
            <a:xfrm>
              <a:off x="2558886" y="2411226"/>
              <a:ext cx="40247" cy="75728"/>
            </a:xfrm>
            <a:custGeom>
              <a:avLst/>
              <a:pathLst>
                <a:path w="40247" h="75728">
                  <a:moveTo>
                    <a:pt x="28589" y="75728"/>
                  </a:moveTo>
                  <a:lnTo>
                    <a:pt x="0" y="4889"/>
                  </a:lnTo>
                  <a:lnTo>
                    <a:pt x="12266" y="0"/>
                  </a:lnTo>
                  <a:lnTo>
                    <a:pt x="40247" y="7108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74" name="pg3873"/>
            <p:cNvSpPr/>
            <p:nvPr/>
          </p:nvSpPr>
          <p:spPr>
            <a:xfrm>
              <a:off x="2546662" y="2416115"/>
              <a:ext cx="40813" cy="75585"/>
            </a:xfrm>
            <a:custGeom>
              <a:avLst/>
              <a:pathLst>
                <a:path w="40813" h="75585">
                  <a:moveTo>
                    <a:pt x="29195" y="75585"/>
                  </a:moveTo>
                  <a:lnTo>
                    <a:pt x="0" y="4994"/>
                  </a:lnTo>
                  <a:lnTo>
                    <a:pt x="12224" y="0"/>
                  </a:lnTo>
                  <a:lnTo>
                    <a:pt x="40813" y="7083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75" name="pg3874"/>
            <p:cNvSpPr/>
            <p:nvPr/>
          </p:nvSpPr>
          <p:spPr>
            <a:xfrm>
              <a:off x="2534481" y="2421110"/>
              <a:ext cx="41376" cy="75437"/>
            </a:xfrm>
            <a:custGeom>
              <a:avLst/>
              <a:pathLst>
                <a:path w="41376" h="75437">
                  <a:moveTo>
                    <a:pt x="29799" y="75437"/>
                  </a:moveTo>
                  <a:lnTo>
                    <a:pt x="0" y="5099"/>
                  </a:lnTo>
                  <a:lnTo>
                    <a:pt x="12181" y="0"/>
                  </a:lnTo>
                  <a:lnTo>
                    <a:pt x="41376" y="7059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76" name="pg3875"/>
            <p:cNvSpPr/>
            <p:nvPr/>
          </p:nvSpPr>
          <p:spPr>
            <a:xfrm>
              <a:off x="2522344" y="2426209"/>
              <a:ext cx="41936" cy="75283"/>
            </a:xfrm>
            <a:custGeom>
              <a:avLst/>
              <a:pathLst>
                <a:path w="41936" h="75283">
                  <a:moveTo>
                    <a:pt x="30401" y="75283"/>
                  </a:moveTo>
                  <a:lnTo>
                    <a:pt x="0" y="5203"/>
                  </a:lnTo>
                  <a:lnTo>
                    <a:pt x="12136" y="0"/>
                  </a:lnTo>
                  <a:lnTo>
                    <a:pt x="41936" y="7033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77" name="pg3876"/>
            <p:cNvSpPr/>
            <p:nvPr/>
          </p:nvSpPr>
          <p:spPr>
            <a:xfrm>
              <a:off x="2510252" y="2431412"/>
              <a:ext cx="42493" cy="75124"/>
            </a:xfrm>
            <a:custGeom>
              <a:avLst/>
              <a:pathLst>
                <a:path w="42493" h="75124">
                  <a:moveTo>
                    <a:pt x="31001" y="75124"/>
                  </a:moveTo>
                  <a:lnTo>
                    <a:pt x="0" y="5307"/>
                  </a:lnTo>
                  <a:lnTo>
                    <a:pt x="12091" y="0"/>
                  </a:lnTo>
                  <a:lnTo>
                    <a:pt x="42493" y="7008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78" name="pg3877"/>
            <p:cNvSpPr/>
            <p:nvPr/>
          </p:nvSpPr>
          <p:spPr>
            <a:xfrm>
              <a:off x="2498206" y="2436720"/>
              <a:ext cx="43047" cy="74959"/>
            </a:xfrm>
            <a:custGeom>
              <a:avLst/>
              <a:pathLst>
                <a:path w="43047" h="74959">
                  <a:moveTo>
                    <a:pt x="31598" y="74959"/>
                  </a:moveTo>
                  <a:lnTo>
                    <a:pt x="0" y="5410"/>
                  </a:lnTo>
                  <a:lnTo>
                    <a:pt x="12045" y="0"/>
                  </a:lnTo>
                  <a:lnTo>
                    <a:pt x="43047" y="6981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79" name="pg3878"/>
            <p:cNvSpPr/>
            <p:nvPr/>
          </p:nvSpPr>
          <p:spPr>
            <a:xfrm>
              <a:off x="2486207" y="2442130"/>
              <a:ext cx="43597" cy="74789"/>
            </a:xfrm>
            <a:custGeom>
              <a:avLst/>
              <a:pathLst>
                <a:path w="43597" h="74789">
                  <a:moveTo>
                    <a:pt x="32193" y="74789"/>
                  </a:moveTo>
                  <a:lnTo>
                    <a:pt x="0" y="5513"/>
                  </a:lnTo>
                  <a:lnTo>
                    <a:pt x="11999" y="0"/>
                  </a:lnTo>
                  <a:lnTo>
                    <a:pt x="43597" y="6954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80" name="pg3879"/>
            <p:cNvSpPr/>
            <p:nvPr/>
          </p:nvSpPr>
          <p:spPr>
            <a:xfrm>
              <a:off x="2474255" y="2447644"/>
              <a:ext cx="44144" cy="74613"/>
            </a:xfrm>
            <a:custGeom>
              <a:avLst/>
              <a:pathLst>
                <a:path w="44144" h="74613">
                  <a:moveTo>
                    <a:pt x="32786" y="74613"/>
                  </a:moveTo>
                  <a:lnTo>
                    <a:pt x="0" y="5616"/>
                  </a:lnTo>
                  <a:lnTo>
                    <a:pt x="11951" y="0"/>
                  </a:lnTo>
                  <a:lnTo>
                    <a:pt x="44144" y="6927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81" name="pg3880"/>
            <p:cNvSpPr/>
            <p:nvPr/>
          </p:nvSpPr>
          <p:spPr>
            <a:xfrm>
              <a:off x="2462353" y="2453260"/>
              <a:ext cx="44688" cy="74432"/>
            </a:xfrm>
            <a:custGeom>
              <a:avLst/>
              <a:pathLst>
                <a:path w="44688" h="74432">
                  <a:moveTo>
                    <a:pt x="33376" y="74432"/>
                  </a:moveTo>
                  <a:lnTo>
                    <a:pt x="0" y="5718"/>
                  </a:lnTo>
                  <a:lnTo>
                    <a:pt x="11902" y="0"/>
                  </a:lnTo>
                  <a:lnTo>
                    <a:pt x="44688" y="6899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82" name="pg3881"/>
            <p:cNvSpPr/>
            <p:nvPr/>
          </p:nvSpPr>
          <p:spPr>
            <a:xfrm>
              <a:off x="2450499" y="2458979"/>
              <a:ext cx="45229" cy="74245"/>
            </a:xfrm>
            <a:custGeom>
              <a:avLst/>
              <a:pathLst>
                <a:path w="45229" h="74245">
                  <a:moveTo>
                    <a:pt x="33964" y="74245"/>
                  </a:moveTo>
                  <a:lnTo>
                    <a:pt x="0" y="5820"/>
                  </a:lnTo>
                  <a:lnTo>
                    <a:pt x="11853" y="0"/>
                  </a:lnTo>
                  <a:lnTo>
                    <a:pt x="45229" y="6871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83" name="pg3882"/>
            <p:cNvSpPr/>
            <p:nvPr/>
          </p:nvSpPr>
          <p:spPr>
            <a:xfrm>
              <a:off x="2438696" y="2464800"/>
              <a:ext cx="45767" cy="74053"/>
            </a:xfrm>
            <a:custGeom>
              <a:avLst/>
              <a:pathLst>
                <a:path w="45767" h="74053">
                  <a:moveTo>
                    <a:pt x="34549" y="74053"/>
                  </a:moveTo>
                  <a:lnTo>
                    <a:pt x="0" y="5921"/>
                  </a:lnTo>
                  <a:lnTo>
                    <a:pt x="11803" y="0"/>
                  </a:lnTo>
                  <a:lnTo>
                    <a:pt x="45767" y="6842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84" name="pg3883"/>
            <p:cNvSpPr/>
            <p:nvPr/>
          </p:nvSpPr>
          <p:spPr>
            <a:xfrm>
              <a:off x="2426944" y="2470721"/>
              <a:ext cx="46301" cy="73855"/>
            </a:xfrm>
            <a:custGeom>
              <a:avLst/>
              <a:pathLst>
                <a:path w="46301" h="73855">
                  <a:moveTo>
                    <a:pt x="35132" y="73855"/>
                  </a:moveTo>
                  <a:lnTo>
                    <a:pt x="0" y="6022"/>
                  </a:lnTo>
                  <a:lnTo>
                    <a:pt x="11751" y="0"/>
                  </a:lnTo>
                  <a:lnTo>
                    <a:pt x="46301" y="6813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85" name="pg3884"/>
            <p:cNvSpPr/>
            <p:nvPr/>
          </p:nvSpPr>
          <p:spPr>
            <a:xfrm>
              <a:off x="2415245" y="2476744"/>
              <a:ext cx="46831" cy="73652"/>
            </a:xfrm>
            <a:custGeom>
              <a:avLst/>
              <a:pathLst>
                <a:path w="46831" h="73652">
                  <a:moveTo>
                    <a:pt x="35712" y="73652"/>
                  </a:moveTo>
                  <a:lnTo>
                    <a:pt x="0" y="6123"/>
                  </a:lnTo>
                  <a:lnTo>
                    <a:pt x="11699" y="0"/>
                  </a:lnTo>
                  <a:lnTo>
                    <a:pt x="46831" y="6783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86" name="pg3885"/>
            <p:cNvSpPr/>
            <p:nvPr/>
          </p:nvSpPr>
          <p:spPr>
            <a:xfrm>
              <a:off x="2403598" y="2482867"/>
              <a:ext cx="47359" cy="73443"/>
            </a:xfrm>
            <a:custGeom>
              <a:avLst/>
              <a:pathLst>
                <a:path w="47359" h="73443">
                  <a:moveTo>
                    <a:pt x="36289" y="73443"/>
                  </a:moveTo>
                  <a:lnTo>
                    <a:pt x="0" y="6223"/>
                  </a:lnTo>
                  <a:lnTo>
                    <a:pt x="11646" y="0"/>
                  </a:lnTo>
                  <a:lnTo>
                    <a:pt x="47359" y="6752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87" name="pg3886"/>
            <p:cNvSpPr/>
            <p:nvPr/>
          </p:nvSpPr>
          <p:spPr>
            <a:xfrm>
              <a:off x="2392005" y="2489091"/>
              <a:ext cx="47882" cy="73229"/>
            </a:xfrm>
            <a:custGeom>
              <a:avLst/>
              <a:pathLst>
                <a:path w="47882" h="73229">
                  <a:moveTo>
                    <a:pt x="36864" y="73229"/>
                  </a:moveTo>
                  <a:lnTo>
                    <a:pt x="0" y="6322"/>
                  </a:lnTo>
                  <a:lnTo>
                    <a:pt x="11593" y="0"/>
                  </a:lnTo>
                  <a:lnTo>
                    <a:pt x="47882" y="6722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88" name="pg3887"/>
            <p:cNvSpPr/>
            <p:nvPr/>
          </p:nvSpPr>
          <p:spPr>
            <a:xfrm>
              <a:off x="2380466" y="2495414"/>
              <a:ext cx="48403" cy="73010"/>
            </a:xfrm>
            <a:custGeom>
              <a:avLst/>
              <a:pathLst>
                <a:path w="48403" h="73010">
                  <a:moveTo>
                    <a:pt x="37436" y="73010"/>
                  </a:moveTo>
                  <a:lnTo>
                    <a:pt x="0" y="6422"/>
                  </a:lnTo>
                  <a:lnTo>
                    <a:pt x="11538" y="0"/>
                  </a:lnTo>
                  <a:lnTo>
                    <a:pt x="48403" y="6690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89" name="pg3888"/>
            <p:cNvSpPr/>
            <p:nvPr/>
          </p:nvSpPr>
          <p:spPr>
            <a:xfrm>
              <a:off x="2368983" y="2501836"/>
              <a:ext cx="48919" cy="72785"/>
            </a:xfrm>
            <a:custGeom>
              <a:avLst/>
              <a:pathLst>
                <a:path w="48919" h="72785">
                  <a:moveTo>
                    <a:pt x="38006" y="72785"/>
                  </a:moveTo>
                  <a:lnTo>
                    <a:pt x="0" y="6520"/>
                  </a:lnTo>
                  <a:lnTo>
                    <a:pt x="11483" y="0"/>
                  </a:lnTo>
                  <a:lnTo>
                    <a:pt x="48919" y="6658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90" name="pg3889"/>
            <p:cNvSpPr/>
            <p:nvPr/>
          </p:nvSpPr>
          <p:spPr>
            <a:xfrm>
              <a:off x="2357556" y="2508357"/>
              <a:ext cx="49432" cy="72555"/>
            </a:xfrm>
            <a:custGeom>
              <a:avLst/>
              <a:pathLst>
                <a:path w="49432" h="72555">
                  <a:moveTo>
                    <a:pt x="38572" y="72555"/>
                  </a:moveTo>
                  <a:lnTo>
                    <a:pt x="0" y="6618"/>
                  </a:lnTo>
                  <a:lnTo>
                    <a:pt x="11426" y="0"/>
                  </a:lnTo>
                  <a:lnTo>
                    <a:pt x="49432" y="6626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91" name="pg3890"/>
            <p:cNvSpPr/>
            <p:nvPr/>
          </p:nvSpPr>
          <p:spPr>
            <a:xfrm>
              <a:off x="2346187" y="2514976"/>
              <a:ext cx="49942" cy="72320"/>
            </a:xfrm>
            <a:custGeom>
              <a:avLst/>
              <a:pathLst>
                <a:path w="49942" h="72320">
                  <a:moveTo>
                    <a:pt x="39136" y="72320"/>
                  </a:moveTo>
                  <a:lnTo>
                    <a:pt x="0" y="6716"/>
                  </a:lnTo>
                  <a:lnTo>
                    <a:pt x="11369" y="0"/>
                  </a:lnTo>
                  <a:lnTo>
                    <a:pt x="49942" y="6593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92" name="pg3891"/>
            <p:cNvSpPr/>
            <p:nvPr/>
          </p:nvSpPr>
          <p:spPr>
            <a:xfrm>
              <a:off x="2334875" y="2521692"/>
              <a:ext cx="50448" cy="72079"/>
            </a:xfrm>
            <a:custGeom>
              <a:avLst/>
              <a:pathLst>
                <a:path w="50448" h="72079">
                  <a:moveTo>
                    <a:pt x="39697" y="72079"/>
                  </a:moveTo>
                  <a:lnTo>
                    <a:pt x="0" y="6813"/>
                  </a:lnTo>
                  <a:lnTo>
                    <a:pt x="11311" y="0"/>
                  </a:lnTo>
                  <a:lnTo>
                    <a:pt x="50448" y="656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93" name="pg3892"/>
            <p:cNvSpPr/>
            <p:nvPr/>
          </p:nvSpPr>
          <p:spPr>
            <a:xfrm>
              <a:off x="2323623" y="2528506"/>
              <a:ext cx="50950" cy="71833"/>
            </a:xfrm>
            <a:custGeom>
              <a:avLst/>
              <a:pathLst>
                <a:path w="50950" h="71833">
                  <a:moveTo>
                    <a:pt x="40255" y="71833"/>
                  </a:moveTo>
                  <a:lnTo>
                    <a:pt x="0" y="6910"/>
                  </a:lnTo>
                  <a:lnTo>
                    <a:pt x="11252" y="0"/>
                  </a:lnTo>
                  <a:lnTo>
                    <a:pt x="50950" y="6526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94" name="pg3893"/>
            <p:cNvSpPr/>
            <p:nvPr/>
          </p:nvSpPr>
          <p:spPr>
            <a:xfrm>
              <a:off x="2312429" y="2535417"/>
              <a:ext cx="51448" cy="71582"/>
            </a:xfrm>
            <a:custGeom>
              <a:avLst/>
              <a:pathLst>
                <a:path w="51448" h="71582">
                  <a:moveTo>
                    <a:pt x="40810" y="71582"/>
                  </a:moveTo>
                  <a:lnTo>
                    <a:pt x="0" y="7006"/>
                  </a:lnTo>
                  <a:lnTo>
                    <a:pt x="11193" y="0"/>
                  </a:lnTo>
                  <a:lnTo>
                    <a:pt x="51448" y="6492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95" name="pg3894"/>
            <p:cNvSpPr/>
            <p:nvPr/>
          </p:nvSpPr>
          <p:spPr>
            <a:xfrm>
              <a:off x="2301297" y="2542424"/>
              <a:ext cx="51943" cy="71326"/>
            </a:xfrm>
            <a:custGeom>
              <a:avLst/>
              <a:pathLst>
                <a:path w="51943" h="71326">
                  <a:moveTo>
                    <a:pt x="41362" y="71326"/>
                  </a:moveTo>
                  <a:lnTo>
                    <a:pt x="0" y="7102"/>
                  </a:lnTo>
                  <a:lnTo>
                    <a:pt x="11132" y="0"/>
                  </a:lnTo>
                  <a:lnTo>
                    <a:pt x="51943" y="6457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96" name="pg3895"/>
            <p:cNvSpPr/>
            <p:nvPr/>
          </p:nvSpPr>
          <p:spPr>
            <a:xfrm>
              <a:off x="2290226" y="2549526"/>
              <a:ext cx="52433" cy="71064"/>
            </a:xfrm>
            <a:custGeom>
              <a:avLst/>
              <a:pathLst>
                <a:path w="52433" h="71064">
                  <a:moveTo>
                    <a:pt x="41911" y="71064"/>
                  </a:moveTo>
                  <a:lnTo>
                    <a:pt x="0" y="7197"/>
                  </a:lnTo>
                  <a:lnTo>
                    <a:pt x="11071" y="0"/>
                  </a:lnTo>
                  <a:lnTo>
                    <a:pt x="52433" y="6422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97" name="pg3896"/>
            <p:cNvSpPr/>
            <p:nvPr/>
          </p:nvSpPr>
          <p:spPr>
            <a:xfrm>
              <a:off x="2279216" y="2556724"/>
              <a:ext cx="52920" cy="70797"/>
            </a:xfrm>
            <a:custGeom>
              <a:avLst/>
              <a:pathLst>
                <a:path w="52920" h="70797">
                  <a:moveTo>
                    <a:pt x="42457" y="70797"/>
                  </a:moveTo>
                  <a:lnTo>
                    <a:pt x="0" y="7292"/>
                  </a:lnTo>
                  <a:lnTo>
                    <a:pt x="11009" y="0"/>
                  </a:lnTo>
                  <a:lnTo>
                    <a:pt x="52920" y="6386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98" name="pg3897"/>
            <p:cNvSpPr/>
            <p:nvPr/>
          </p:nvSpPr>
          <p:spPr>
            <a:xfrm>
              <a:off x="2268270" y="2564016"/>
              <a:ext cx="53403" cy="70525"/>
            </a:xfrm>
            <a:custGeom>
              <a:avLst/>
              <a:pathLst>
                <a:path w="53403" h="70525">
                  <a:moveTo>
                    <a:pt x="43000" y="70525"/>
                  </a:moveTo>
                  <a:lnTo>
                    <a:pt x="0" y="7386"/>
                  </a:lnTo>
                  <a:lnTo>
                    <a:pt x="10946" y="0"/>
                  </a:lnTo>
                  <a:lnTo>
                    <a:pt x="53403" y="6350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99" name="pg3898"/>
            <p:cNvSpPr/>
            <p:nvPr/>
          </p:nvSpPr>
          <p:spPr>
            <a:xfrm>
              <a:off x="2257387" y="2571403"/>
              <a:ext cx="53882" cy="70247"/>
            </a:xfrm>
            <a:custGeom>
              <a:avLst/>
              <a:pathLst>
                <a:path w="53882" h="70247">
                  <a:moveTo>
                    <a:pt x="43539" y="70247"/>
                  </a:moveTo>
                  <a:lnTo>
                    <a:pt x="0" y="7479"/>
                  </a:lnTo>
                  <a:lnTo>
                    <a:pt x="10882" y="0"/>
                  </a:lnTo>
                  <a:lnTo>
                    <a:pt x="53882" y="6313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00" name="pg3899"/>
            <p:cNvSpPr/>
            <p:nvPr/>
          </p:nvSpPr>
          <p:spPr>
            <a:xfrm>
              <a:off x="2246569" y="2578883"/>
              <a:ext cx="54357" cy="69965"/>
            </a:xfrm>
            <a:custGeom>
              <a:avLst/>
              <a:pathLst>
                <a:path w="54357" h="69965">
                  <a:moveTo>
                    <a:pt x="44076" y="69965"/>
                  </a:moveTo>
                  <a:lnTo>
                    <a:pt x="0" y="7572"/>
                  </a:lnTo>
                  <a:lnTo>
                    <a:pt x="10818" y="0"/>
                  </a:lnTo>
                  <a:lnTo>
                    <a:pt x="54357" y="6276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01" name="pg3900"/>
            <p:cNvSpPr/>
            <p:nvPr/>
          </p:nvSpPr>
          <p:spPr>
            <a:xfrm>
              <a:off x="2235817" y="2586456"/>
              <a:ext cx="54828" cy="69677"/>
            </a:xfrm>
            <a:custGeom>
              <a:avLst/>
              <a:pathLst>
                <a:path w="54828" h="69677">
                  <a:moveTo>
                    <a:pt x="44609" y="69677"/>
                  </a:moveTo>
                  <a:lnTo>
                    <a:pt x="0" y="7665"/>
                  </a:lnTo>
                  <a:lnTo>
                    <a:pt x="10752" y="0"/>
                  </a:lnTo>
                  <a:lnTo>
                    <a:pt x="54828" y="6239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02" name="pg3901"/>
            <p:cNvSpPr/>
            <p:nvPr/>
          </p:nvSpPr>
          <p:spPr>
            <a:xfrm>
              <a:off x="2225130" y="2594121"/>
              <a:ext cx="55296" cy="69384"/>
            </a:xfrm>
            <a:custGeom>
              <a:avLst/>
              <a:pathLst>
                <a:path w="55296" h="69384">
                  <a:moveTo>
                    <a:pt x="45139" y="69384"/>
                  </a:moveTo>
                  <a:lnTo>
                    <a:pt x="0" y="7757"/>
                  </a:lnTo>
                  <a:lnTo>
                    <a:pt x="10686" y="0"/>
                  </a:lnTo>
                  <a:lnTo>
                    <a:pt x="55296" y="6201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03" name="pg3902"/>
            <p:cNvSpPr/>
            <p:nvPr/>
          </p:nvSpPr>
          <p:spPr>
            <a:xfrm>
              <a:off x="2214510" y="2601878"/>
              <a:ext cx="55759" cy="69087"/>
            </a:xfrm>
            <a:custGeom>
              <a:avLst/>
              <a:pathLst>
                <a:path w="55759" h="69087">
                  <a:moveTo>
                    <a:pt x="45665" y="69087"/>
                  </a:moveTo>
                  <a:lnTo>
                    <a:pt x="0" y="7848"/>
                  </a:lnTo>
                  <a:lnTo>
                    <a:pt x="10619" y="0"/>
                  </a:lnTo>
                  <a:lnTo>
                    <a:pt x="55759" y="6162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04" name="pg3903"/>
            <p:cNvSpPr/>
            <p:nvPr/>
          </p:nvSpPr>
          <p:spPr>
            <a:xfrm>
              <a:off x="2203958" y="2609727"/>
              <a:ext cx="56218" cy="68784"/>
            </a:xfrm>
            <a:custGeom>
              <a:avLst/>
              <a:pathLst>
                <a:path w="56218" h="68784">
                  <a:moveTo>
                    <a:pt x="46189" y="68784"/>
                  </a:moveTo>
                  <a:lnTo>
                    <a:pt x="0" y="7939"/>
                  </a:lnTo>
                  <a:lnTo>
                    <a:pt x="10552" y="0"/>
                  </a:lnTo>
                  <a:lnTo>
                    <a:pt x="56218" y="6123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05" name="pg3904"/>
            <p:cNvSpPr/>
            <p:nvPr/>
          </p:nvSpPr>
          <p:spPr>
            <a:xfrm>
              <a:off x="2193475" y="2617666"/>
              <a:ext cx="56672" cy="68476"/>
            </a:xfrm>
            <a:custGeom>
              <a:avLst/>
              <a:pathLst>
                <a:path w="56672" h="68476">
                  <a:moveTo>
                    <a:pt x="46709" y="68476"/>
                  </a:moveTo>
                  <a:lnTo>
                    <a:pt x="0" y="8029"/>
                  </a:lnTo>
                  <a:lnTo>
                    <a:pt x="10483" y="0"/>
                  </a:lnTo>
                  <a:lnTo>
                    <a:pt x="56672" y="6084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06" name="pg3905"/>
            <p:cNvSpPr/>
            <p:nvPr/>
          </p:nvSpPr>
          <p:spPr>
            <a:xfrm>
              <a:off x="2183060" y="2625696"/>
              <a:ext cx="57123" cy="68163"/>
            </a:xfrm>
            <a:custGeom>
              <a:avLst/>
              <a:pathLst>
                <a:path w="57123" h="68163">
                  <a:moveTo>
                    <a:pt x="47225" y="68163"/>
                  </a:moveTo>
                  <a:lnTo>
                    <a:pt x="0" y="8119"/>
                  </a:lnTo>
                  <a:lnTo>
                    <a:pt x="10414" y="0"/>
                  </a:lnTo>
                  <a:lnTo>
                    <a:pt x="57123" y="6044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07" name="pg3906"/>
            <p:cNvSpPr/>
            <p:nvPr/>
          </p:nvSpPr>
          <p:spPr>
            <a:xfrm>
              <a:off x="2172716" y="2633815"/>
              <a:ext cx="57569" cy="67845"/>
            </a:xfrm>
            <a:custGeom>
              <a:avLst/>
              <a:pathLst>
                <a:path w="57569" h="67845">
                  <a:moveTo>
                    <a:pt x="47738" y="67845"/>
                  </a:moveTo>
                  <a:lnTo>
                    <a:pt x="0" y="8208"/>
                  </a:lnTo>
                  <a:lnTo>
                    <a:pt x="10344" y="0"/>
                  </a:lnTo>
                  <a:lnTo>
                    <a:pt x="57569" y="6004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08" name="pg3907"/>
            <p:cNvSpPr/>
            <p:nvPr/>
          </p:nvSpPr>
          <p:spPr>
            <a:xfrm>
              <a:off x="2162442" y="2642023"/>
              <a:ext cx="58012" cy="67522"/>
            </a:xfrm>
            <a:custGeom>
              <a:avLst/>
              <a:pathLst>
                <a:path w="58012" h="67522">
                  <a:moveTo>
                    <a:pt x="48247" y="67522"/>
                  </a:moveTo>
                  <a:lnTo>
                    <a:pt x="0" y="8296"/>
                  </a:lnTo>
                  <a:lnTo>
                    <a:pt x="10273" y="0"/>
                  </a:lnTo>
                  <a:lnTo>
                    <a:pt x="58012" y="5963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09" name="pg3908"/>
            <p:cNvSpPr/>
            <p:nvPr/>
          </p:nvSpPr>
          <p:spPr>
            <a:xfrm>
              <a:off x="2152240" y="2650319"/>
              <a:ext cx="58450" cy="67194"/>
            </a:xfrm>
            <a:custGeom>
              <a:avLst/>
              <a:pathLst>
                <a:path w="58450" h="67194">
                  <a:moveTo>
                    <a:pt x="48753" y="67194"/>
                  </a:moveTo>
                  <a:lnTo>
                    <a:pt x="0" y="8384"/>
                  </a:lnTo>
                  <a:lnTo>
                    <a:pt x="10202" y="0"/>
                  </a:lnTo>
                  <a:lnTo>
                    <a:pt x="58450" y="592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10" name="pg3909"/>
            <p:cNvSpPr/>
            <p:nvPr/>
          </p:nvSpPr>
          <p:spPr>
            <a:xfrm>
              <a:off x="2142110" y="2658704"/>
              <a:ext cx="58883" cy="66861"/>
            </a:xfrm>
            <a:custGeom>
              <a:avLst/>
              <a:pathLst>
                <a:path w="58883" h="66861">
                  <a:moveTo>
                    <a:pt x="49256" y="66861"/>
                  </a:moveTo>
                  <a:lnTo>
                    <a:pt x="0" y="8471"/>
                  </a:lnTo>
                  <a:lnTo>
                    <a:pt x="10129" y="0"/>
                  </a:lnTo>
                  <a:lnTo>
                    <a:pt x="58883" y="5880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11" name="pg3910"/>
            <p:cNvSpPr/>
            <p:nvPr/>
          </p:nvSpPr>
          <p:spPr>
            <a:xfrm>
              <a:off x="2132053" y="2667175"/>
              <a:ext cx="59313" cy="66523"/>
            </a:xfrm>
            <a:custGeom>
              <a:avLst/>
              <a:pathLst>
                <a:path w="59313" h="66523">
                  <a:moveTo>
                    <a:pt x="49754" y="66523"/>
                  </a:moveTo>
                  <a:lnTo>
                    <a:pt x="0" y="8557"/>
                  </a:lnTo>
                  <a:lnTo>
                    <a:pt x="10057" y="0"/>
                  </a:lnTo>
                  <a:lnTo>
                    <a:pt x="59313" y="5838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12" name="pg3911"/>
            <p:cNvSpPr/>
            <p:nvPr/>
          </p:nvSpPr>
          <p:spPr>
            <a:xfrm>
              <a:off x="2122069" y="2675733"/>
              <a:ext cx="59738" cy="66180"/>
            </a:xfrm>
            <a:custGeom>
              <a:avLst/>
              <a:pathLst>
                <a:path w="59738" h="66180">
                  <a:moveTo>
                    <a:pt x="50249" y="66180"/>
                  </a:moveTo>
                  <a:lnTo>
                    <a:pt x="0" y="8643"/>
                  </a:lnTo>
                  <a:lnTo>
                    <a:pt x="9983" y="0"/>
                  </a:lnTo>
                  <a:lnTo>
                    <a:pt x="59738" y="5796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13" name="pg3912"/>
            <p:cNvSpPr/>
            <p:nvPr/>
          </p:nvSpPr>
          <p:spPr>
            <a:xfrm>
              <a:off x="2112161" y="2684377"/>
              <a:ext cx="60158" cy="65832"/>
            </a:xfrm>
            <a:custGeom>
              <a:avLst/>
              <a:pathLst>
                <a:path w="60158" h="65832">
                  <a:moveTo>
                    <a:pt x="50741" y="65832"/>
                  </a:moveTo>
                  <a:lnTo>
                    <a:pt x="0" y="8729"/>
                  </a:lnTo>
                  <a:lnTo>
                    <a:pt x="9908" y="0"/>
                  </a:lnTo>
                  <a:lnTo>
                    <a:pt x="60158" y="5753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14" name="pg3913"/>
            <p:cNvSpPr/>
            <p:nvPr/>
          </p:nvSpPr>
          <p:spPr>
            <a:xfrm>
              <a:off x="2102327" y="2693106"/>
              <a:ext cx="60574" cy="65480"/>
            </a:xfrm>
            <a:custGeom>
              <a:avLst/>
              <a:pathLst>
                <a:path w="60574" h="65480">
                  <a:moveTo>
                    <a:pt x="51228" y="65480"/>
                  </a:moveTo>
                  <a:lnTo>
                    <a:pt x="0" y="8813"/>
                  </a:lnTo>
                  <a:lnTo>
                    <a:pt x="9833" y="0"/>
                  </a:lnTo>
                  <a:lnTo>
                    <a:pt x="60574" y="571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15" name="pg3914"/>
            <p:cNvSpPr/>
            <p:nvPr/>
          </p:nvSpPr>
          <p:spPr>
            <a:xfrm>
              <a:off x="2092569" y="2701919"/>
              <a:ext cx="60986" cy="65123"/>
            </a:xfrm>
            <a:custGeom>
              <a:avLst/>
              <a:pathLst>
                <a:path w="60986" h="65123">
                  <a:moveTo>
                    <a:pt x="51712" y="65123"/>
                  </a:moveTo>
                  <a:lnTo>
                    <a:pt x="0" y="8897"/>
                  </a:lnTo>
                  <a:lnTo>
                    <a:pt x="9757" y="0"/>
                  </a:lnTo>
                  <a:lnTo>
                    <a:pt x="60986" y="5666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16" name="pg3915"/>
            <p:cNvSpPr/>
            <p:nvPr/>
          </p:nvSpPr>
          <p:spPr>
            <a:xfrm>
              <a:off x="2082888" y="2710817"/>
              <a:ext cx="61393" cy="64761"/>
            </a:xfrm>
            <a:custGeom>
              <a:avLst/>
              <a:pathLst>
                <a:path w="61393" h="64761">
                  <a:moveTo>
                    <a:pt x="52192" y="64761"/>
                  </a:moveTo>
                  <a:lnTo>
                    <a:pt x="0" y="8980"/>
                  </a:lnTo>
                  <a:lnTo>
                    <a:pt x="9681" y="0"/>
                  </a:lnTo>
                  <a:lnTo>
                    <a:pt x="61393" y="562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17" name="pg3916"/>
            <p:cNvSpPr/>
            <p:nvPr/>
          </p:nvSpPr>
          <p:spPr>
            <a:xfrm>
              <a:off x="2073284" y="2719798"/>
              <a:ext cx="61796" cy="64394"/>
            </a:xfrm>
            <a:custGeom>
              <a:avLst/>
              <a:pathLst>
                <a:path w="61796" h="64394">
                  <a:moveTo>
                    <a:pt x="52668" y="64394"/>
                  </a:moveTo>
                  <a:lnTo>
                    <a:pt x="0" y="9063"/>
                  </a:lnTo>
                  <a:lnTo>
                    <a:pt x="9603" y="0"/>
                  </a:lnTo>
                  <a:lnTo>
                    <a:pt x="61796" y="5578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18" name="pg3917"/>
            <p:cNvSpPr/>
            <p:nvPr/>
          </p:nvSpPr>
          <p:spPr>
            <a:xfrm>
              <a:off x="2063759" y="2728861"/>
              <a:ext cx="62194" cy="64023"/>
            </a:xfrm>
            <a:custGeom>
              <a:avLst/>
              <a:pathLst>
                <a:path w="62194" h="64023">
                  <a:moveTo>
                    <a:pt x="53141" y="64023"/>
                  </a:moveTo>
                  <a:lnTo>
                    <a:pt x="0" y="9145"/>
                  </a:lnTo>
                  <a:lnTo>
                    <a:pt x="9525" y="0"/>
                  </a:lnTo>
                  <a:lnTo>
                    <a:pt x="62194" y="5533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19" name="pg3918"/>
            <p:cNvSpPr/>
            <p:nvPr/>
          </p:nvSpPr>
          <p:spPr>
            <a:xfrm>
              <a:off x="2054312" y="2738007"/>
              <a:ext cx="62588" cy="63646"/>
            </a:xfrm>
            <a:custGeom>
              <a:avLst/>
              <a:pathLst>
                <a:path w="62588" h="63646">
                  <a:moveTo>
                    <a:pt x="53609" y="63646"/>
                  </a:moveTo>
                  <a:lnTo>
                    <a:pt x="0" y="9226"/>
                  </a:lnTo>
                  <a:lnTo>
                    <a:pt x="9446" y="0"/>
                  </a:lnTo>
                  <a:lnTo>
                    <a:pt x="62588" y="5487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20" name="pg3919"/>
            <p:cNvSpPr/>
            <p:nvPr/>
          </p:nvSpPr>
          <p:spPr>
            <a:xfrm>
              <a:off x="2044944" y="2747234"/>
              <a:ext cx="62977" cy="63265"/>
            </a:xfrm>
            <a:custGeom>
              <a:avLst/>
              <a:pathLst>
                <a:path w="62977" h="63265">
                  <a:moveTo>
                    <a:pt x="54074" y="63265"/>
                  </a:moveTo>
                  <a:lnTo>
                    <a:pt x="0" y="9307"/>
                  </a:lnTo>
                  <a:lnTo>
                    <a:pt x="9367" y="0"/>
                  </a:lnTo>
                  <a:lnTo>
                    <a:pt x="62977" y="5441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21" name="pg3920"/>
            <p:cNvSpPr/>
            <p:nvPr/>
          </p:nvSpPr>
          <p:spPr>
            <a:xfrm>
              <a:off x="2035657" y="2756541"/>
              <a:ext cx="63361" cy="62880"/>
            </a:xfrm>
            <a:custGeom>
              <a:avLst/>
              <a:pathLst>
                <a:path w="63361" h="62880">
                  <a:moveTo>
                    <a:pt x="54534" y="62880"/>
                  </a:moveTo>
                  <a:lnTo>
                    <a:pt x="0" y="9387"/>
                  </a:lnTo>
                  <a:lnTo>
                    <a:pt x="9287" y="0"/>
                  </a:lnTo>
                  <a:lnTo>
                    <a:pt x="63361" y="5395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22" name="pg3921"/>
            <p:cNvSpPr/>
            <p:nvPr/>
          </p:nvSpPr>
          <p:spPr>
            <a:xfrm>
              <a:off x="2026450" y="2765929"/>
              <a:ext cx="63741" cy="62490"/>
            </a:xfrm>
            <a:custGeom>
              <a:avLst/>
              <a:pathLst>
                <a:path w="63741" h="62490">
                  <a:moveTo>
                    <a:pt x="54991" y="62490"/>
                  </a:moveTo>
                  <a:lnTo>
                    <a:pt x="0" y="9466"/>
                  </a:lnTo>
                  <a:lnTo>
                    <a:pt x="9206" y="0"/>
                  </a:lnTo>
                  <a:lnTo>
                    <a:pt x="63741" y="5349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23" name="pg3922"/>
            <p:cNvSpPr/>
            <p:nvPr/>
          </p:nvSpPr>
          <p:spPr>
            <a:xfrm>
              <a:off x="2017325" y="2775395"/>
              <a:ext cx="64116" cy="62095"/>
            </a:xfrm>
            <a:custGeom>
              <a:avLst/>
              <a:pathLst>
                <a:path w="64116" h="62095">
                  <a:moveTo>
                    <a:pt x="55443" y="62095"/>
                  </a:moveTo>
                  <a:lnTo>
                    <a:pt x="0" y="9545"/>
                  </a:lnTo>
                  <a:lnTo>
                    <a:pt x="9125" y="0"/>
                  </a:lnTo>
                  <a:lnTo>
                    <a:pt x="64116" y="5302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24" name="pg3923"/>
            <p:cNvSpPr/>
            <p:nvPr/>
          </p:nvSpPr>
          <p:spPr>
            <a:xfrm>
              <a:off x="2008282" y="2784941"/>
              <a:ext cx="64486" cy="61696"/>
            </a:xfrm>
            <a:custGeom>
              <a:avLst/>
              <a:pathLst>
                <a:path w="64486" h="61696">
                  <a:moveTo>
                    <a:pt x="55892" y="61696"/>
                  </a:moveTo>
                  <a:lnTo>
                    <a:pt x="0" y="9623"/>
                  </a:lnTo>
                  <a:lnTo>
                    <a:pt x="9042" y="0"/>
                  </a:lnTo>
                  <a:lnTo>
                    <a:pt x="64486" y="5255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25" name="pg3924"/>
            <p:cNvSpPr/>
            <p:nvPr/>
          </p:nvSpPr>
          <p:spPr>
            <a:xfrm>
              <a:off x="1999322" y="2794564"/>
              <a:ext cx="64852" cy="61292"/>
            </a:xfrm>
            <a:custGeom>
              <a:avLst/>
              <a:pathLst>
                <a:path w="64852" h="61292">
                  <a:moveTo>
                    <a:pt x="56336" y="61292"/>
                  </a:moveTo>
                  <a:lnTo>
                    <a:pt x="0" y="9700"/>
                  </a:lnTo>
                  <a:lnTo>
                    <a:pt x="8960" y="0"/>
                  </a:lnTo>
                  <a:lnTo>
                    <a:pt x="64852" y="5207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26" name="pg3925"/>
            <p:cNvSpPr/>
            <p:nvPr/>
          </p:nvSpPr>
          <p:spPr>
            <a:xfrm>
              <a:off x="1990445" y="2804264"/>
              <a:ext cx="65213" cy="60883"/>
            </a:xfrm>
            <a:custGeom>
              <a:avLst/>
              <a:pathLst>
                <a:path w="65213" h="60883">
                  <a:moveTo>
                    <a:pt x="56776" y="60883"/>
                  </a:moveTo>
                  <a:lnTo>
                    <a:pt x="0" y="9776"/>
                  </a:lnTo>
                  <a:lnTo>
                    <a:pt x="8876" y="0"/>
                  </a:lnTo>
                  <a:lnTo>
                    <a:pt x="65213" y="5159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27" name="pg3926"/>
            <p:cNvSpPr/>
            <p:nvPr/>
          </p:nvSpPr>
          <p:spPr>
            <a:xfrm>
              <a:off x="1981653" y="2814041"/>
              <a:ext cx="65569" cy="60471"/>
            </a:xfrm>
            <a:custGeom>
              <a:avLst/>
              <a:pathLst>
                <a:path w="65569" h="60471">
                  <a:moveTo>
                    <a:pt x="57212" y="60471"/>
                  </a:moveTo>
                  <a:lnTo>
                    <a:pt x="0" y="9852"/>
                  </a:lnTo>
                  <a:lnTo>
                    <a:pt x="8792" y="0"/>
                  </a:lnTo>
                  <a:lnTo>
                    <a:pt x="65569" y="5110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28" name="pg3927"/>
            <p:cNvSpPr/>
            <p:nvPr/>
          </p:nvSpPr>
          <p:spPr>
            <a:xfrm>
              <a:off x="1972945" y="2823893"/>
              <a:ext cx="65920" cy="60053"/>
            </a:xfrm>
            <a:custGeom>
              <a:avLst/>
              <a:pathLst>
                <a:path w="65920" h="60053">
                  <a:moveTo>
                    <a:pt x="57644" y="60053"/>
                  </a:moveTo>
                  <a:lnTo>
                    <a:pt x="0" y="9927"/>
                  </a:lnTo>
                  <a:lnTo>
                    <a:pt x="8707" y="0"/>
                  </a:lnTo>
                  <a:lnTo>
                    <a:pt x="65920" y="5061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29" name="pg3928"/>
            <p:cNvSpPr/>
            <p:nvPr/>
          </p:nvSpPr>
          <p:spPr>
            <a:xfrm>
              <a:off x="1964323" y="2833821"/>
              <a:ext cx="66266" cy="59632"/>
            </a:xfrm>
            <a:custGeom>
              <a:avLst/>
              <a:pathLst>
                <a:path w="66266" h="59632">
                  <a:moveTo>
                    <a:pt x="58071" y="59632"/>
                  </a:moveTo>
                  <a:lnTo>
                    <a:pt x="0" y="10001"/>
                  </a:lnTo>
                  <a:lnTo>
                    <a:pt x="8622" y="0"/>
                  </a:lnTo>
                  <a:lnTo>
                    <a:pt x="66266" y="5012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30" name="pg3929"/>
            <p:cNvSpPr/>
            <p:nvPr/>
          </p:nvSpPr>
          <p:spPr>
            <a:xfrm>
              <a:off x="1955786" y="2843823"/>
              <a:ext cx="66608" cy="59206"/>
            </a:xfrm>
            <a:custGeom>
              <a:avLst/>
              <a:pathLst>
                <a:path w="66608" h="59206">
                  <a:moveTo>
                    <a:pt x="58495" y="59206"/>
                  </a:moveTo>
                  <a:lnTo>
                    <a:pt x="0" y="10075"/>
                  </a:lnTo>
                  <a:lnTo>
                    <a:pt x="8536" y="0"/>
                  </a:lnTo>
                  <a:lnTo>
                    <a:pt x="66608" y="4963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31" name="pg3930"/>
            <p:cNvSpPr/>
            <p:nvPr/>
          </p:nvSpPr>
          <p:spPr>
            <a:xfrm>
              <a:off x="1947337" y="2853898"/>
              <a:ext cx="66944" cy="58775"/>
            </a:xfrm>
            <a:custGeom>
              <a:avLst/>
              <a:pathLst>
                <a:path w="66944" h="58775">
                  <a:moveTo>
                    <a:pt x="58914" y="58775"/>
                  </a:moveTo>
                  <a:lnTo>
                    <a:pt x="0" y="10148"/>
                  </a:lnTo>
                  <a:lnTo>
                    <a:pt x="8449" y="0"/>
                  </a:lnTo>
                  <a:lnTo>
                    <a:pt x="66944" y="4913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32" name="pg3931"/>
            <p:cNvSpPr/>
            <p:nvPr/>
          </p:nvSpPr>
          <p:spPr>
            <a:xfrm>
              <a:off x="1938974" y="2864046"/>
              <a:ext cx="67276" cy="58340"/>
            </a:xfrm>
            <a:custGeom>
              <a:avLst/>
              <a:pathLst>
                <a:path w="67276" h="58340">
                  <a:moveTo>
                    <a:pt x="59328" y="58340"/>
                  </a:moveTo>
                  <a:lnTo>
                    <a:pt x="0" y="10220"/>
                  </a:lnTo>
                  <a:lnTo>
                    <a:pt x="8362" y="0"/>
                  </a:lnTo>
                  <a:lnTo>
                    <a:pt x="67276" y="4862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33" name="pg3932"/>
            <p:cNvSpPr/>
            <p:nvPr/>
          </p:nvSpPr>
          <p:spPr>
            <a:xfrm>
              <a:off x="1930700" y="2874266"/>
              <a:ext cx="67603" cy="57901"/>
            </a:xfrm>
            <a:custGeom>
              <a:avLst/>
              <a:pathLst>
                <a:path w="67603" h="57901">
                  <a:moveTo>
                    <a:pt x="59739" y="57901"/>
                  </a:moveTo>
                  <a:lnTo>
                    <a:pt x="0" y="10291"/>
                  </a:lnTo>
                  <a:lnTo>
                    <a:pt x="8274" y="0"/>
                  </a:lnTo>
                  <a:lnTo>
                    <a:pt x="67603" y="4812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34" name="pg3933"/>
            <p:cNvSpPr/>
            <p:nvPr/>
          </p:nvSpPr>
          <p:spPr>
            <a:xfrm>
              <a:off x="1922514" y="2884558"/>
              <a:ext cx="67925" cy="57458"/>
            </a:xfrm>
            <a:custGeom>
              <a:avLst/>
              <a:pathLst>
                <a:path w="67925" h="57458">
                  <a:moveTo>
                    <a:pt x="60145" y="57458"/>
                  </a:moveTo>
                  <a:lnTo>
                    <a:pt x="0" y="10362"/>
                  </a:lnTo>
                  <a:lnTo>
                    <a:pt x="8185" y="0"/>
                  </a:lnTo>
                  <a:lnTo>
                    <a:pt x="67925" y="4761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35" name="pg3934"/>
            <p:cNvSpPr/>
            <p:nvPr/>
          </p:nvSpPr>
          <p:spPr>
            <a:xfrm>
              <a:off x="1914417" y="2894920"/>
              <a:ext cx="68241" cy="57011"/>
            </a:xfrm>
            <a:custGeom>
              <a:avLst/>
              <a:pathLst>
                <a:path w="68241" h="57011">
                  <a:moveTo>
                    <a:pt x="60546" y="57011"/>
                  </a:moveTo>
                  <a:lnTo>
                    <a:pt x="0" y="10431"/>
                  </a:lnTo>
                  <a:lnTo>
                    <a:pt x="8096" y="0"/>
                  </a:lnTo>
                  <a:lnTo>
                    <a:pt x="68241" y="4709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36" name="pg3935"/>
            <p:cNvSpPr/>
            <p:nvPr/>
          </p:nvSpPr>
          <p:spPr>
            <a:xfrm>
              <a:off x="1906410" y="2905352"/>
              <a:ext cx="68553" cy="56559"/>
            </a:xfrm>
            <a:custGeom>
              <a:avLst/>
              <a:pathLst>
                <a:path w="68553" h="56559">
                  <a:moveTo>
                    <a:pt x="60943" y="56559"/>
                  </a:moveTo>
                  <a:lnTo>
                    <a:pt x="0" y="10500"/>
                  </a:lnTo>
                  <a:lnTo>
                    <a:pt x="8007" y="0"/>
                  </a:lnTo>
                  <a:lnTo>
                    <a:pt x="68553" y="4657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37" name="pg3936"/>
            <p:cNvSpPr/>
            <p:nvPr/>
          </p:nvSpPr>
          <p:spPr>
            <a:xfrm>
              <a:off x="1898494" y="2915853"/>
              <a:ext cx="68860" cy="56103"/>
            </a:xfrm>
            <a:custGeom>
              <a:avLst/>
              <a:pathLst>
                <a:path w="68860" h="56103">
                  <a:moveTo>
                    <a:pt x="61336" y="56103"/>
                  </a:moveTo>
                  <a:lnTo>
                    <a:pt x="0" y="10569"/>
                  </a:lnTo>
                  <a:lnTo>
                    <a:pt x="7916" y="0"/>
                  </a:lnTo>
                  <a:lnTo>
                    <a:pt x="68860" y="4605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38" name="pg3937"/>
            <p:cNvSpPr/>
            <p:nvPr/>
          </p:nvSpPr>
          <p:spPr>
            <a:xfrm>
              <a:off x="1890668" y="2926422"/>
              <a:ext cx="69162" cy="55643"/>
            </a:xfrm>
            <a:custGeom>
              <a:avLst/>
              <a:pathLst>
                <a:path w="69162" h="55643">
                  <a:moveTo>
                    <a:pt x="61724" y="55643"/>
                  </a:moveTo>
                  <a:lnTo>
                    <a:pt x="0" y="10636"/>
                  </a:lnTo>
                  <a:lnTo>
                    <a:pt x="7825" y="0"/>
                  </a:lnTo>
                  <a:lnTo>
                    <a:pt x="69162" y="4553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39" name="pg3938"/>
            <p:cNvSpPr/>
            <p:nvPr/>
          </p:nvSpPr>
          <p:spPr>
            <a:xfrm>
              <a:off x="1882933" y="2937058"/>
              <a:ext cx="69458" cy="55179"/>
            </a:xfrm>
            <a:custGeom>
              <a:avLst/>
              <a:pathLst>
                <a:path w="69458" h="55179">
                  <a:moveTo>
                    <a:pt x="62107" y="55179"/>
                  </a:moveTo>
                  <a:lnTo>
                    <a:pt x="0" y="10703"/>
                  </a:lnTo>
                  <a:lnTo>
                    <a:pt x="7734" y="0"/>
                  </a:lnTo>
                  <a:lnTo>
                    <a:pt x="69458" y="4500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40" name="pg3939"/>
            <p:cNvSpPr/>
            <p:nvPr/>
          </p:nvSpPr>
          <p:spPr>
            <a:xfrm>
              <a:off x="1875291" y="2947761"/>
              <a:ext cx="69750" cy="54711"/>
            </a:xfrm>
            <a:custGeom>
              <a:avLst/>
              <a:pathLst>
                <a:path w="69750" h="54711">
                  <a:moveTo>
                    <a:pt x="62486" y="54711"/>
                  </a:moveTo>
                  <a:lnTo>
                    <a:pt x="0" y="10769"/>
                  </a:lnTo>
                  <a:lnTo>
                    <a:pt x="7642" y="0"/>
                  </a:lnTo>
                  <a:lnTo>
                    <a:pt x="69750" y="4447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41" name="pg3940"/>
            <p:cNvSpPr/>
            <p:nvPr/>
          </p:nvSpPr>
          <p:spPr>
            <a:xfrm>
              <a:off x="1867741" y="2958531"/>
              <a:ext cx="70036" cy="54239"/>
            </a:xfrm>
            <a:custGeom>
              <a:avLst/>
              <a:pathLst>
                <a:path w="70036" h="54239">
                  <a:moveTo>
                    <a:pt x="62861" y="54239"/>
                  </a:moveTo>
                  <a:lnTo>
                    <a:pt x="0" y="10834"/>
                  </a:lnTo>
                  <a:lnTo>
                    <a:pt x="7549" y="0"/>
                  </a:lnTo>
                  <a:lnTo>
                    <a:pt x="70036" y="4394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42" name="pg3941"/>
            <p:cNvSpPr/>
            <p:nvPr/>
          </p:nvSpPr>
          <p:spPr>
            <a:xfrm>
              <a:off x="1860285" y="2969365"/>
              <a:ext cx="70317" cy="53763"/>
            </a:xfrm>
            <a:custGeom>
              <a:avLst/>
              <a:pathLst>
                <a:path w="70317" h="53763">
                  <a:moveTo>
                    <a:pt x="63230" y="53763"/>
                  </a:moveTo>
                  <a:lnTo>
                    <a:pt x="0" y="10898"/>
                  </a:lnTo>
                  <a:lnTo>
                    <a:pt x="7456" y="0"/>
                  </a:lnTo>
                  <a:lnTo>
                    <a:pt x="70317" y="4340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43" name="pg3942"/>
            <p:cNvSpPr/>
            <p:nvPr/>
          </p:nvSpPr>
          <p:spPr>
            <a:xfrm>
              <a:off x="1852922" y="2980263"/>
              <a:ext cx="70593" cy="53283"/>
            </a:xfrm>
            <a:custGeom>
              <a:avLst/>
              <a:pathLst>
                <a:path w="70593" h="53283">
                  <a:moveTo>
                    <a:pt x="63595" y="53283"/>
                  </a:moveTo>
                  <a:lnTo>
                    <a:pt x="0" y="10962"/>
                  </a:lnTo>
                  <a:lnTo>
                    <a:pt x="7362" y="0"/>
                  </a:lnTo>
                  <a:lnTo>
                    <a:pt x="70593" y="4286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44" name="pg3943"/>
            <p:cNvSpPr/>
            <p:nvPr/>
          </p:nvSpPr>
          <p:spPr>
            <a:xfrm>
              <a:off x="1845653" y="2991226"/>
              <a:ext cx="70864" cy="52799"/>
            </a:xfrm>
            <a:custGeom>
              <a:avLst/>
              <a:pathLst>
                <a:path w="70864" h="52799">
                  <a:moveTo>
                    <a:pt x="63956" y="52799"/>
                  </a:moveTo>
                  <a:lnTo>
                    <a:pt x="0" y="11024"/>
                  </a:lnTo>
                  <a:lnTo>
                    <a:pt x="7268" y="0"/>
                  </a:lnTo>
                  <a:lnTo>
                    <a:pt x="70864" y="4232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45" name="pg3944"/>
            <p:cNvSpPr/>
            <p:nvPr/>
          </p:nvSpPr>
          <p:spPr>
            <a:xfrm>
              <a:off x="1838479" y="3002250"/>
              <a:ext cx="71130" cy="52311"/>
            </a:xfrm>
            <a:custGeom>
              <a:avLst/>
              <a:pathLst>
                <a:path w="71130" h="52311">
                  <a:moveTo>
                    <a:pt x="64312" y="52311"/>
                  </a:moveTo>
                  <a:lnTo>
                    <a:pt x="0" y="11086"/>
                  </a:lnTo>
                  <a:lnTo>
                    <a:pt x="7173" y="0"/>
                  </a:lnTo>
                  <a:lnTo>
                    <a:pt x="71130" y="4177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46" name="pg3945"/>
            <p:cNvSpPr/>
            <p:nvPr/>
          </p:nvSpPr>
          <p:spPr>
            <a:xfrm>
              <a:off x="1831400" y="3013337"/>
              <a:ext cx="71390" cy="51819"/>
            </a:xfrm>
            <a:custGeom>
              <a:avLst/>
              <a:pathLst>
                <a:path w="71390" h="51819">
                  <a:moveTo>
                    <a:pt x="64663" y="51819"/>
                  </a:moveTo>
                  <a:lnTo>
                    <a:pt x="0" y="11147"/>
                  </a:lnTo>
                  <a:lnTo>
                    <a:pt x="7078" y="0"/>
                  </a:lnTo>
                  <a:lnTo>
                    <a:pt x="71390" y="4122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47" name="pg3946"/>
            <p:cNvSpPr/>
            <p:nvPr/>
          </p:nvSpPr>
          <p:spPr>
            <a:xfrm>
              <a:off x="1824418" y="3024485"/>
              <a:ext cx="71645" cy="51324"/>
            </a:xfrm>
            <a:custGeom>
              <a:avLst/>
              <a:pathLst>
                <a:path w="71645" h="51324">
                  <a:moveTo>
                    <a:pt x="65009" y="51324"/>
                  </a:moveTo>
                  <a:lnTo>
                    <a:pt x="0" y="11208"/>
                  </a:lnTo>
                  <a:lnTo>
                    <a:pt x="6982" y="0"/>
                  </a:lnTo>
                  <a:lnTo>
                    <a:pt x="71645" y="4067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48" name="pg3947"/>
            <p:cNvSpPr/>
            <p:nvPr/>
          </p:nvSpPr>
          <p:spPr>
            <a:xfrm>
              <a:off x="1817531" y="3035693"/>
              <a:ext cx="71895" cy="50824"/>
            </a:xfrm>
            <a:custGeom>
              <a:avLst/>
              <a:pathLst>
                <a:path w="71895" h="50824">
                  <a:moveTo>
                    <a:pt x="65350" y="50824"/>
                  </a:moveTo>
                  <a:lnTo>
                    <a:pt x="0" y="11267"/>
                  </a:lnTo>
                  <a:lnTo>
                    <a:pt x="6886" y="0"/>
                  </a:lnTo>
                  <a:lnTo>
                    <a:pt x="71895" y="4011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49" name="pg3948"/>
            <p:cNvSpPr/>
            <p:nvPr/>
          </p:nvSpPr>
          <p:spPr>
            <a:xfrm>
              <a:off x="1810741" y="3046960"/>
              <a:ext cx="72140" cy="50321"/>
            </a:xfrm>
            <a:custGeom>
              <a:avLst/>
              <a:pathLst>
                <a:path w="72140" h="50321">
                  <a:moveTo>
                    <a:pt x="65687" y="50321"/>
                  </a:moveTo>
                  <a:lnTo>
                    <a:pt x="0" y="11326"/>
                  </a:lnTo>
                  <a:lnTo>
                    <a:pt x="6789" y="0"/>
                  </a:lnTo>
                  <a:lnTo>
                    <a:pt x="72140" y="3955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50" name="pg3949"/>
            <p:cNvSpPr/>
            <p:nvPr/>
          </p:nvSpPr>
          <p:spPr>
            <a:xfrm>
              <a:off x="1804049" y="3058287"/>
              <a:ext cx="72379" cy="49815"/>
            </a:xfrm>
            <a:custGeom>
              <a:avLst/>
              <a:pathLst>
                <a:path w="72379" h="49815">
                  <a:moveTo>
                    <a:pt x="66019" y="49815"/>
                  </a:moveTo>
                  <a:lnTo>
                    <a:pt x="0" y="11383"/>
                  </a:lnTo>
                  <a:lnTo>
                    <a:pt x="6692" y="0"/>
                  </a:lnTo>
                  <a:lnTo>
                    <a:pt x="72379" y="3899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51" name="pg3950"/>
            <p:cNvSpPr/>
            <p:nvPr/>
          </p:nvSpPr>
          <p:spPr>
            <a:xfrm>
              <a:off x="1797455" y="3069670"/>
              <a:ext cx="72613" cy="49304"/>
            </a:xfrm>
            <a:custGeom>
              <a:avLst/>
              <a:pathLst>
                <a:path w="72613" h="49304">
                  <a:moveTo>
                    <a:pt x="66346" y="49304"/>
                  </a:moveTo>
                  <a:lnTo>
                    <a:pt x="0" y="11440"/>
                  </a:lnTo>
                  <a:lnTo>
                    <a:pt x="6594" y="0"/>
                  </a:lnTo>
                  <a:lnTo>
                    <a:pt x="72613" y="3843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52" name="pg3951"/>
            <p:cNvSpPr/>
            <p:nvPr/>
          </p:nvSpPr>
          <p:spPr>
            <a:xfrm>
              <a:off x="1790958" y="3081111"/>
              <a:ext cx="72842" cy="48790"/>
            </a:xfrm>
            <a:custGeom>
              <a:avLst/>
              <a:pathLst>
                <a:path w="72842" h="48790">
                  <a:moveTo>
                    <a:pt x="66668" y="48790"/>
                  </a:moveTo>
                  <a:lnTo>
                    <a:pt x="0" y="11496"/>
                  </a:lnTo>
                  <a:lnTo>
                    <a:pt x="6496" y="0"/>
                  </a:lnTo>
                  <a:lnTo>
                    <a:pt x="72842" y="3786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53" name="pg3952"/>
            <p:cNvSpPr/>
            <p:nvPr/>
          </p:nvSpPr>
          <p:spPr>
            <a:xfrm>
              <a:off x="1784561" y="3092608"/>
              <a:ext cx="73065" cy="48273"/>
            </a:xfrm>
            <a:custGeom>
              <a:avLst/>
              <a:pathLst>
                <a:path w="73065" h="48273">
                  <a:moveTo>
                    <a:pt x="66985" y="48273"/>
                  </a:moveTo>
                  <a:lnTo>
                    <a:pt x="0" y="11552"/>
                  </a:lnTo>
                  <a:lnTo>
                    <a:pt x="6397" y="0"/>
                  </a:lnTo>
                  <a:lnTo>
                    <a:pt x="73065" y="3729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54" name="pg3953"/>
            <p:cNvSpPr/>
            <p:nvPr/>
          </p:nvSpPr>
          <p:spPr>
            <a:xfrm>
              <a:off x="1778263" y="3104160"/>
              <a:ext cx="73283" cy="47752"/>
            </a:xfrm>
            <a:custGeom>
              <a:avLst/>
              <a:pathLst>
                <a:path w="73283" h="47752">
                  <a:moveTo>
                    <a:pt x="67298" y="47752"/>
                  </a:moveTo>
                  <a:lnTo>
                    <a:pt x="0" y="11606"/>
                  </a:lnTo>
                  <a:lnTo>
                    <a:pt x="6298" y="0"/>
                  </a:lnTo>
                  <a:lnTo>
                    <a:pt x="73283" y="3672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55" name="pg3954"/>
            <p:cNvSpPr/>
            <p:nvPr/>
          </p:nvSpPr>
          <p:spPr>
            <a:xfrm>
              <a:off x="1772065" y="3115767"/>
              <a:ext cx="73496" cy="47227"/>
            </a:xfrm>
            <a:custGeom>
              <a:avLst/>
              <a:pathLst>
                <a:path w="73496" h="47227">
                  <a:moveTo>
                    <a:pt x="67605" y="47227"/>
                  </a:moveTo>
                  <a:lnTo>
                    <a:pt x="0" y="11660"/>
                  </a:lnTo>
                  <a:lnTo>
                    <a:pt x="6198" y="0"/>
                  </a:lnTo>
                  <a:lnTo>
                    <a:pt x="73496" y="3614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56" name="pg3955"/>
            <p:cNvSpPr/>
            <p:nvPr/>
          </p:nvSpPr>
          <p:spPr>
            <a:xfrm>
              <a:off x="1765966" y="3127427"/>
              <a:ext cx="73703" cy="46699"/>
            </a:xfrm>
            <a:custGeom>
              <a:avLst/>
              <a:pathLst>
                <a:path w="73703" h="46699">
                  <a:moveTo>
                    <a:pt x="67907" y="46699"/>
                  </a:moveTo>
                  <a:lnTo>
                    <a:pt x="0" y="11712"/>
                  </a:lnTo>
                  <a:lnTo>
                    <a:pt x="6098" y="0"/>
                  </a:lnTo>
                  <a:lnTo>
                    <a:pt x="73703" y="3556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57" name="pg3956"/>
            <p:cNvSpPr/>
            <p:nvPr/>
          </p:nvSpPr>
          <p:spPr>
            <a:xfrm>
              <a:off x="1759969" y="3139140"/>
              <a:ext cx="73905" cy="46167"/>
            </a:xfrm>
            <a:custGeom>
              <a:avLst/>
              <a:pathLst>
                <a:path w="73905" h="46167">
                  <a:moveTo>
                    <a:pt x="68205" y="46167"/>
                  </a:moveTo>
                  <a:lnTo>
                    <a:pt x="0" y="11764"/>
                  </a:lnTo>
                  <a:lnTo>
                    <a:pt x="5997" y="0"/>
                  </a:lnTo>
                  <a:lnTo>
                    <a:pt x="73905" y="3498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58" name="pg3957"/>
            <p:cNvSpPr/>
            <p:nvPr/>
          </p:nvSpPr>
          <p:spPr>
            <a:xfrm>
              <a:off x="1754072" y="3150905"/>
              <a:ext cx="74101" cy="45633"/>
            </a:xfrm>
            <a:custGeom>
              <a:avLst/>
              <a:pathLst>
                <a:path w="74101" h="45633">
                  <a:moveTo>
                    <a:pt x="68497" y="45633"/>
                  </a:moveTo>
                  <a:lnTo>
                    <a:pt x="0" y="11815"/>
                  </a:lnTo>
                  <a:lnTo>
                    <a:pt x="5896" y="0"/>
                  </a:lnTo>
                  <a:lnTo>
                    <a:pt x="74101" y="344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59" name="pg3958"/>
            <p:cNvSpPr/>
            <p:nvPr/>
          </p:nvSpPr>
          <p:spPr>
            <a:xfrm>
              <a:off x="1748277" y="3162721"/>
              <a:ext cx="74292" cy="45094"/>
            </a:xfrm>
            <a:custGeom>
              <a:avLst/>
              <a:pathLst>
                <a:path w="74292" h="45094">
                  <a:moveTo>
                    <a:pt x="68784" y="45094"/>
                  </a:moveTo>
                  <a:lnTo>
                    <a:pt x="0" y="11865"/>
                  </a:lnTo>
                  <a:lnTo>
                    <a:pt x="5795" y="0"/>
                  </a:lnTo>
                  <a:lnTo>
                    <a:pt x="74292" y="3381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60" name="pg3959"/>
            <p:cNvSpPr/>
            <p:nvPr/>
          </p:nvSpPr>
          <p:spPr>
            <a:xfrm>
              <a:off x="1742584" y="3174586"/>
              <a:ext cx="74478" cy="44553"/>
            </a:xfrm>
            <a:custGeom>
              <a:avLst/>
              <a:pathLst>
                <a:path w="74478" h="44553">
                  <a:moveTo>
                    <a:pt x="69067" y="44553"/>
                  </a:moveTo>
                  <a:lnTo>
                    <a:pt x="0" y="11915"/>
                  </a:lnTo>
                  <a:lnTo>
                    <a:pt x="5693" y="0"/>
                  </a:lnTo>
                  <a:lnTo>
                    <a:pt x="74478" y="3322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61" name="pg3960"/>
            <p:cNvSpPr/>
            <p:nvPr/>
          </p:nvSpPr>
          <p:spPr>
            <a:xfrm>
              <a:off x="1736993" y="3186502"/>
              <a:ext cx="74658" cy="44008"/>
            </a:xfrm>
            <a:custGeom>
              <a:avLst/>
              <a:pathLst>
                <a:path w="74658" h="44008">
                  <a:moveTo>
                    <a:pt x="69344" y="44008"/>
                  </a:moveTo>
                  <a:lnTo>
                    <a:pt x="0" y="11963"/>
                  </a:lnTo>
                  <a:lnTo>
                    <a:pt x="5590" y="0"/>
                  </a:lnTo>
                  <a:lnTo>
                    <a:pt x="74658" y="3263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62" name="pg3961"/>
            <p:cNvSpPr/>
            <p:nvPr/>
          </p:nvSpPr>
          <p:spPr>
            <a:xfrm>
              <a:off x="1731505" y="3198465"/>
              <a:ext cx="74832" cy="43460"/>
            </a:xfrm>
            <a:custGeom>
              <a:avLst/>
              <a:pathLst>
                <a:path w="74832" h="43460">
                  <a:moveTo>
                    <a:pt x="69616" y="43460"/>
                  </a:moveTo>
                  <a:lnTo>
                    <a:pt x="0" y="12010"/>
                  </a:lnTo>
                  <a:lnTo>
                    <a:pt x="5488" y="0"/>
                  </a:lnTo>
                  <a:lnTo>
                    <a:pt x="74832" y="3204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63" name="pg3962"/>
            <p:cNvSpPr/>
            <p:nvPr/>
          </p:nvSpPr>
          <p:spPr>
            <a:xfrm>
              <a:off x="1726120" y="3210476"/>
              <a:ext cx="75001" cy="42908"/>
            </a:xfrm>
            <a:custGeom>
              <a:avLst/>
              <a:pathLst>
                <a:path w="75001" h="42908">
                  <a:moveTo>
                    <a:pt x="69883" y="42908"/>
                  </a:moveTo>
                  <a:lnTo>
                    <a:pt x="0" y="12057"/>
                  </a:lnTo>
                  <a:lnTo>
                    <a:pt x="5384" y="0"/>
                  </a:lnTo>
                  <a:lnTo>
                    <a:pt x="75001" y="314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64" name="pg3963"/>
            <p:cNvSpPr/>
            <p:nvPr/>
          </p:nvSpPr>
          <p:spPr>
            <a:xfrm>
              <a:off x="1720839" y="3222533"/>
              <a:ext cx="75164" cy="42354"/>
            </a:xfrm>
            <a:custGeom>
              <a:avLst/>
              <a:pathLst>
                <a:path w="75164" h="42354">
                  <a:moveTo>
                    <a:pt x="70145" y="42354"/>
                  </a:moveTo>
                  <a:lnTo>
                    <a:pt x="0" y="12103"/>
                  </a:lnTo>
                  <a:lnTo>
                    <a:pt x="5281" y="0"/>
                  </a:lnTo>
                  <a:lnTo>
                    <a:pt x="75164" y="3085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65" name="pg3964"/>
            <p:cNvSpPr/>
            <p:nvPr/>
          </p:nvSpPr>
          <p:spPr>
            <a:xfrm>
              <a:off x="1715662" y="3234637"/>
              <a:ext cx="75322" cy="41796"/>
            </a:xfrm>
            <a:custGeom>
              <a:avLst/>
              <a:pathLst>
                <a:path w="75322" h="41796">
                  <a:moveTo>
                    <a:pt x="70402" y="41796"/>
                  </a:moveTo>
                  <a:lnTo>
                    <a:pt x="0" y="12148"/>
                  </a:lnTo>
                  <a:lnTo>
                    <a:pt x="5177" y="0"/>
                  </a:lnTo>
                  <a:lnTo>
                    <a:pt x="75322" y="3025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66" name="pg3965"/>
            <p:cNvSpPr/>
            <p:nvPr/>
          </p:nvSpPr>
          <p:spPr>
            <a:xfrm>
              <a:off x="1710589" y="3246785"/>
              <a:ext cx="75475" cy="41236"/>
            </a:xfrm>
            <a:custGeom>
              <a:avLst/>
              <a:pathLst>
                <a:path w="75475" h="41236">
                  <a:moveTo>
                    <a:pt x="70653" y="41236"/>
                  </a:moveTo>
                  <a:lnTo>
                    <a:pt x="0" y="12191"/>
                  </a:lnTo>
                  <a:lnTo>
                    <a:pt x="5073" y="0"/>
                  </a:lnTo>
                  <a:lnTo>
                    <a:pt x="75475" y="2964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67" name="pg3966"/>
            <p:cNvSpPr/>
            <p:nvPr/>
          </p:nvSpPr>
          <p:spPr>
            <a:xfrm>
              <a:off x="1705620" y="3258977"/>
              <a:ext cx="75622" cy="40672"/>
            </a:xfrm>
            <a:custGeom>
              <a:avLst/>
              <a:pathLst>
                <a:path w="75622" h="40672">
                  <a:moveTo>
                    <a:pt x="70900" y="40672"/>
                  </a:moveTo>
                  <a:lnTo>
                    <a:pt x="0" y="12235"/>
                  </a:lnTo>
                  <a:lnTo>
                    <a:pt x="4968" y="0"/>
                  </a:lnTo>
                  <a:lnTo>
                    <a:pt x="75622" y="2904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68" name="pg3967"/>
            <p:cNvSpPr/>
            <p:nvPr/>
          </p:nvSpPr>
          <p:spPr>
            <a:xfrm>
              <a:off x="1700757" y="3271212"/>
              <a:ext cx="75763" cy="40105"/>
            </a:xfrm>
            <a:custGeom>
              <a:avLst/>
              <a:pathLst>
                <a:path w="75763" h="40105">
                  <a:moveTo>
                    <a:pt x="71141" y="40105"/>
                  </a:moveTo>
                  <a:lnTo>
                    <a:pt x="0" y="12277"/>
                  </a:lnTo>
                  <a:lnTo>
                    <a:pt x="4863" y="0"/>
                  </a:lnTo>
                  <a:lnTo>
                    <a:pt x="75763" y="2843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69" name="pg3968"/>
            <p:cNvSpPr/>
            <p:nvPr/>
          </p:nvSpPr>
          <p:spPr>
            <a:xfrm>
              <a:off x="1695999" y="3283489"/>
              <a:ext cx="75899" cy="39536"/>
            </a:xfrm>
            <a:custGeom>
              <a:avLst/>
              <a:pathLst>
                <a:path w="75899" h="39536">
                  <a:moveTo>
                    <a:pt x="71377" y="39536"/>
                  </a:moveTo>
                  <a:lnTo>
                    <a:pt x="0" y="12318"/>
                  </a:lnTo>
                  <a:lnTo>
                    <a:pt x="4757" y="0"/>
                  </a:lnTo>
                  <a:lnTo>
                    <a:pt x="75899" y="27828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70" name="pg3969"/>
            <p:cNvSpPr/>
            <p:nvPr/>
          </p:nvSpPr>
          <p:spPr>
            <a:xfrm>
              <a:off x="1691347" y="3295807"/>
              <a:ext cx="76029" cy="38963"/>
            </a:xfrm>
            <a:custGeom>
              <a:avLst/>
              <a:pathLst>
                <a:path w="76029" h="38963">
                  <a:moveTo>
                    <a:pt x="71607" y="38963"/>
                  </a:moveTo>
                  <a:lnTo>
                    <a:pt x="0" y="12358"/>
                  </a:lnTo>
                  <a:lnTo>
                    <a:pt x="4652" y="0"/>
                  </a:lnTo>
                  <a:lnTo>
                    <a:pt x="76029" y="2721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71" name="pg3970"/>
            <p:cNvSpPr/>
            <p:nvPr/>
          </p:nvSpPr>
          <p:spPr>
            <a:xfrm>
              <a:off x="1686801" y="3308166"/>
              <a:ext cx="76153" cy="38388"/>
            </a:xfrm>
            <a:custGeom>
              <a:avLst/>
              <a:pathLst>
                <a:path w="76153" h="38388">
                  <a:moveTo>
                    <a:pt x="71833" y="38388"/>
                  </a:moveTo>
                  <a:lnTo>
                    <a:pt x="0" y="12398"/>
                  </a:lnTo>
                  <a:lnTo>
                    <a:pt x="4546" y="0"/>
                  </a:lnTo>
                  <a:lnTo>
                    <a:pt x="76153" y="2660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72" name="pg3971"/>
            <p:cNvSpPr/>
            <p:nvPr/>
          </p:nvSpPr>
          <p:spPr>
            <a:xfrm>
              <a:off x="1682361" y="3320564"/>
              <a:ext cx="76272" cy="37810"/>
            </a:xfrm>
            <a:custGeom>
              <a:avLst/>
              <a:pathLst>
                <a:path w="76272" h="37810">
                  <a:moveTo>
                    <a:pt x="72053" y="37810"/>
                  </a:moveTo>
                  <a:lnTo>
                    <a:pt x="0" y="12436"/>
                  </a:lnTo>
                  <a:lnTo>
                    <a:pt x="4439" y="0"/>
                  </a:lnTo>
                  <a:lnTo>
                    <a:pt x="76272" y="2599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73" name="pg3972"/>
            <p:cNvSpPr/>
            <p:nvPr/>
          </p:nvSpPr>
          <p:spPr>
            <a:xfrm>
              <a:off x="1678028" y="3333001"/>
              <a:ext cx="76386" cy="37229"/>
            </a:xfrm>
            <a:custGeom>
              <a:avLst/>
              <a:pathLst>
                <a:path w="76386" h="37229">
                  <a:moveTo>
                    <a:pt x="72268" y="37229"/>
                  </a:moveTo>
                  <a:lnTo>
                    <a:pt x="0" y="12474"/>
                  </a:lnTo>
                  <a:lnTo>
                    <a:pt x="4332" y="0"/>
                  </a:lnTo>
                  <a:lnTo>
                    <a:pt x="76386" y="2537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74" name="pg3973"/>
            <p:cNvSpPr/>
            <p:nvPr/>
          </p:nvSpPr>
          <p:spPr>
            <a:xfrm>
              <a:off x="1673803" y="3345475"/>
              <a:ext cx="76494" cy="36645"/>
            </a:xfrm>
            <a:custGeom>
              <a:avLst/>
              <a:pathLst>
                <a:path w="76494" h="36645">
                  <a:moveTo>
                    <a:pt x="72477" y="36645"/>
                  </a:moveTo>
                  <a:lnTo>
                    <a:pt x="0" y="12510"/>
                  </a:lnTo>
                  <a:lnTo>
                    <a:pt x="4225" y="0"/>
                  </a:lnTo>
                  <a:lnTo>
                    <a:pt x="76494" y="2475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75" name="pg3974"/>
            <p:cNvSpPr/>
            <p:nvPr/>
          </p:nvSpPr>
          <p:spPr>
            <a:xfrm>
              <a:off x="1669684" y="3357986"/>
              <a:ext cx="76596" cy="36059"/>
            </a:xfrm>
            <a:custGeom>
              <a:avLst/>
              <a:pathLst>
                <a:path w="76596" h="36059">
                  <a:moveTo>
                    <a:pt x="72682" y="36059"/>
                  </a:moveTo>
                  <a:lnTo>
                    <a:pt x="0" y="12546"/>
                  </a:lnTo>
                  <a:lnTo>
                    <a:pt x="4118" y="0"/>
                  </a:lnTo>
                  <a:lnTo>
                    <a:pt x="76596" y="24134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76" name="pg3975"/>
            <p:cNvSpPr/>
            <p:nvPr/>
          </p:nvSpPr>
          <p:spPr>
            <a:xfrm>
              <a:off x="1665674" y="3370533"/>
              <a:ext cx="76692" cy="35470"/>
            </a:xfrm>
            <a:custGeom>
              <a:avLst/>
              <a:pathLst>
                <a:path w="76692" h="35470">
                  <a:moveTo>
                    <a:pt x="72880" y="35470"/>
                  </a:moveTo>
                  <a:lnTo>
                    <a:pt x="0" y="12581"/>
                  </a:lnTo>
                  <a:lnTo>
                    <a:pt x="4010" y="0"/>
                  </a:lnTo>
                  <a:lnTo>
                    <a:pt x="76692" y="2351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77" name="pg3976"/>
            <p:cNvSpPr/>
            <p:nvPr/>
          </p:nvSpPr>
          <p:spPr>
            <a:xfrm>
              <a:off x="1661771" y="3383114"/>
              <a:ext cx="76783" cy="34878"/>
            </a:xfrm>
            <a:custGeom>
              <a:avLst/>
              <a:pathLst>
                <a:path w="76783" h="34878">
                  <a:moveTo>
                    <a:pt x="73074" y="34878"/>
                  </a:moveTo>
                  <a:lnTo>
                    <a:pt x="0" y="12615"/>
                  </a:lnTo>
                  <a:lnTo>
                    <a:pt x="3902" y="0"/>
                  </a:lnTo>
                  <a:lnTo>
                    <a:pt x="76783" y="2288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78" name="pg3977"/>
            <p:cNvSpPr/>
            <p:nvPr/>
          </p:nvSpPr>
          <p:spPr>
            <a:xfrm>
              <a:off x="1657977" y="3395730"/>
              <a:ext cx="76868" cy="34284"/>
            </a:xfrm>
            <a:custGeom>
              <a:avLst/>
              <a:pathLst>
                <a:path w="76868" h="34284">
                  <a:moveTo>
                    <a:pt x="73262" y="34284"/>
                  </a:moveTo>
                  <a:lnTo>
                    <a:pt x="0" y="12648"/>
                  </a:lnTo>
                  <a:lnTo>
                    <a:pt x="3794" y="0"/>
                  </a:lnTo>
                  <a:lnTo>
                    <a:pt x="76868" y="2226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79" name="pg3978"/>
            <p:cNvSpPr/>
            <p:nvPr/>
          </p:nvSpPr>
          <p:spPr>
            <a:xfrm>
              <a:off x="1654291" y="3408378"/>
              <a:ext cx="76948" cy="33687"/>
            </a:xfrm>
            <a:custGeom>
              <a:avLst/>
              <a:pathLst>
                <a:path w="76948" h="33687">
                  <a:moveTo>
                    <a:pt x="73445" y="33687"/>
                  </a:moveTo>
                  <a:lnTo>
                    <a:pt x="0" y="12680"/>
                  </a:lnTo>
                  <a:lnTo>
                    <a:pt x="3685" y="0"/>
                  </a:lnTo>
                  <a:lnTo>
                    <a:pt x="76948" y="2163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80" name="pg3979"/>
            <p:cNvSpPr/>
            <p:nvPr/>
          </p:nvSpPr>
          <p:spPr>
            <a:xfrm>
              <a:off x="1650714" y="3421059"/>
              <a:ext cx="77022" cy="33088"/>
            </a:xfrm>
            <a:custGeom>
              <a:avLst/>
              <a:pathLst>
                <a:path w="77022" h="33088">
                  <a:moveTo>
                    <a:pt x="73622" y="33088"/>
                  </a:moveTo>
                  <a:lnTo>
                    <a:pt x="0" y="12711"/>
                  </a:lnTo>
                  <a:lnTo>
                    <a:pt x="3576" y="0"/>
                  </a:lnTo>
                  <a:lnTo>
                    <a:pt x="77022" y="2100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81" name="pg3980"/>
            <p:cNvSpPr/>
            <p:nvPr/>
          </p:nvSpPr>
          <p:spPr>
            <a:xfrm>
              <a:off x="1647246" y="3433770"/>
              <a:ext cx="77090" cy="32486"/>
            </a:xfrm>
            <a:custGeom>
              <a:avLst/>
              <a:pathLst>
                <a:path w="77090" h="32486">
                  <a:moveTo>
                    <a:pt x="73794" y="32486"/>
                  </a:moveTo>
                  <a:lnTo>
                    <a:pt x="0" y="12741"/>
                  </a:lnTo>
                  <a:lnTo>
                    <a:pt x="3467" y="0"/>
                  </a:lnTo>
                  <a:lnTo>
                    <a:pt x="77090" y="2037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82" name="pg3981"/>
            <p:cNvSpPr/>
            <p:nvPr/>
          </p:nvSpPr>
          <p:spPr>
            <a:xfrm>
              <a:off x="1643888" y="3446512"/>
              <a:ext cx="77153" cy="31882"/>
            </a:xfrm>
            <a:custGeom>
              <a:avLst/>
              <a:pathLst>
                <a:path w="77153" h="31882">
                  <a:moveTo>
                    <a:pt x="73961" y="31882"/>
                  </a:moveTo>
                  <a:lnTo>
                    <a:pt x="0" y="12771"/>
                  </a:lnTo>
                  <a:lnTo>
                    <a:pt x="3358" y="0"/>
                  </a:lnTo>
                  <a:lnTo>
                    <a:pt x="77153" y="1974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83" name="pg3982"/>
            <p:cNvSpPr/>
            <p:nvPr/>
          </p:nvSpPr>
          <p:spPr>
            <a:xfrm>
              <a:off x="1640639" y="3459283"/>
              <a:ext cx="77210" cy="31276"/>
            </a:xfrm>
            <a:custGeom>
              <a:avLst/>
              <a:pathLst>
                <a:path w="77210" h="31276">
                  <a:moveTo>
                    <a:pt x="74122" y="31276"/>
                  </a:moveTo>
                  <a:lnTo>
                    <a:pt x="0" y="12799"/>
                  </a:lnTo>
                  <a:lnTo>
                    <a:pt x="3248" y="0"/>
                  </a:lnTo>
                  <a:lnTo>
                    <a:pt x="77210" y="1911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84" name="pg3983"/>
            <p:cNvSpPr/>
            <p:nvPr/>
          </p:nvSpPr>
          <p:spPr>
            <a:xfrm>
              <a:off x="1637500" y="3472083"/>
              <a:ext cx="77261" cy="30667"/>
            </a:xfrm>
            <a:custGeom>
              <a:avLst/>
              <a:pathLst>
                <a:path w="77261" h="30667">
                  <a:moveTo>
                    <a:pt x="74278" y="30667"/>
                  </a:moveTo>
                  <a:lnTo>
                    <a:pt x="0" y="12826"/>
                  </a:lnTo>
                  <a:lnTo>
                    <a:pt x="3139" y="0"/>
                  </a:lnTo>
                  <a:lnTo>
                    <a:pt x="77261" y="1847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85" name="pg3984"/>
            <p:cNvSpPr/>
            <p:nvPr/>
          </p:nvSpPr>
          <p:spPr>
            <a:xfrm>
              <a:off x="1634471" y="3484909"/>
              <a:ext cx="77307" cy="30056"/>
            </a:xfrm>
            <a:custGeom>
              <a:avLst/>
              <a:pathLst>
                <a:path w="77307" h="30056">
                  <a:moveTo>
                    <a:pt x="74428" y="30056"/>
                  </a:moveTo>
                  <a:lnTo>
                    <a:pt x="0" y="12853"/>
                  </a:lnTo>
                  <a:lnTo>
                    <a:pt x="3029" y="0"/>
                  </a:lnTo>
                  <a:lnTo>
                    <a:pt x="77307" y="1784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86" name="pg3985"/>
            <p:cNvSpPr/>
            <p:nvPr/>
          </p:nvSpPr>
          <p:spPr>
            <a:xfrm>
              <a:off x="1631552" y="3497763"/>
              <a:ext cx="77346" cy="29443"/>
            </a:xfrm>
            <a:custGeom>
              <a:avLst/>
              <a:pathLst>
                <a:path w="77346" h="29443">
                  <a:moveTo>
                    <a:pt x="74572" y="29443"/>
                  </a:moveTo>
                  <a:lnTo>
                    <a:pt x="0" y="12878"/>
                  </a:lnTo>
                  <a:lnTo>
                    <a:pt x="2918" y="0"/>
                  </a:lnTo>
                  <a:lnTo>
                    <a:pt x="77346" y="172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87" name="pg3986"/>
            <p:cNvSpPr/>
            <p:nvPr/>
          </p:nvSpPr>
          <p:spPr>
            <a:xfrm>
              <a:off x="1628744" y="3510641"/>
              <a:ext cx="77381" cy="28828"/>
            </a:xfrm>
            <a:custGeom>
              <a:avLst/>
              <a:pathLst>
                <a:path w="77381" h="28828">
                  <a:moveTo>
                    <a:pt x="74712" y="28828"/>
                  </a:moveTo>
                  <a:lnTo>
                    <a:pt x="0" y="12903"/>
                  </a:lnTo>
                  <a:lnTo>
                    <a:pt x="2808" y="0"/>
                  </a:lnTo>
                  <a:lnTo>
                    <a:pt x="77381" y="165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88" name="pg3987"/>
            <p:cNvSpPr/>
            <p:nvPr/>
          </p:nvSpPr>
          <p:spPr>
            <a:xfrm>
              <a:off x="1626046" y="3523544"/>
              <a:ext cx="77409" cy="28211"/>
            </a:xfrm>
            <a:custGeom>
              <a:avLst/>
              <a:pathLst>
                <a:path w="77409" h="28211">
                  <a:moveTo>
                    <a:pt x="74845" y="28211"/>
                  </a:moveTo>
                  <a:lnTo>
                    <a:pt x="0" y="12926"/>
                  </a:lnTo>
                  <a:lnTo>
                    <a:pt x="2697" y="0"/>
                  </a:lnTo>
                  <a:lnTo>
                    <a:pt x="77409" y="1592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89" name="pg3988"/>
            <p:cNvSpPr/>
            <p:nvPr/>
          </p:nvSpPr>
          <p:spPr>
            <a:xfrm>
              <a:off x="1623459" y="3536471"/>
              <a:ext cx="77432" cy="27591"/>
            </a:xfrm>
            <a:custGeom>
              <a:avLst/>
              <a:pathLst>
                <a:path w="77432" h="27591">
                  <a:moveTo>
                    <a:pt x="74974" y="27591"/>
                  </a:moveTo>
                  <a:lnTo>
                    <a:pt x="0" y="12949"/>
                  </a:lnTo>
                  <a:lnTo>
                    <a:pt x="2586" y="0"/>
                  </a:lnTo>
                  <a:lnTo>
                    <a:pt x="77432" y="1528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90" name="pg3989"/>
            <p:cNvSpPr/>
            <p:nvPr/>
          </p:nvSpPr>
          <p:spPr>
            <a:xfrm>
              <a:off x="1620984" y="3549421"/>
              <a:ext cx="77449" cy="26970"/>
            </a:xfrm>
            <a:custGeom>
              <a:avLst/>
              <a:pathLst>
                <a:path w="77449" h="26970">
                  <a:moveTo>
                    <a:pt x="75096" y="26970"/>
                  </a:moveTo>
                  <a:lnTo>
                    <a:pt x="0" y="12971"/>
                  </a:lnTo>
                  <a:lnTo>
                    <a:pt x="2475" y="0"/>
                  </a:lnTo>
                  <a:lnTo>
                    <a:pt x="77449" y="1464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91" name="pg3990"/>
            <p:cNvSpPr/>
            <p:nvPr/>
          </p:nvSpPr>
          <p:spPr>
            <a:xfrm>
              <a:off x="1618620" y="3562392"/>
              <a:ext cx="77461" cy="26346"/>
            </a:xfrm>
            <a:custGeom>
              <a:avLst/>
              <a:pathLst>
                <a:path w="77461" h="26346">
                  <a:moveTo>
                    <a:pt x="75214" y="26346"/>
                  </a:moveTo>
                  <a:lnTo>
                    <a:pt x="0" y="12991"/>
                  </a:lnTo>
                  <a:lnTo>
                    <a:pt x="2364" y="0"/>
                  </a:lnTo>
                  <a:lnTo>
                    <a:pt x="77461" y="139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92" name="pg3991"/>
            <p:cNvSpPr/>
            <p:nvPr/>
          </p:nvSpPr>
          <p:spPr>
            <a:xfrm>
              <a:off x="1616367" y="3575384"/>
              <a:ext cx="77467" cy="25721"/>
            </a:xfrm>
            <a:custGeom>
              <a:avLst/>
              <a:pathLst>
                <a:path w="77467" h="25721">
                  <a:moveTo>
                    <a:pt x="75325" y="25721"/>
                  </a:moveTo>
                  <a:lnTo>
                    <a:pt x="0" y="13011"/>
                  </a:lnTo>
                  <a:lnTo>
                    <a:pt x="2252" y="0"/>
                  </a:lnTo>
                  <a:lnTo>
                    <a:pt x="77467" y="133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93" name="pg3992"/>
            <p:cNvSpPr/>
            <p:nvPr/>
          </p:nvSpPr>
          <p:spPr>
            <a:xfrm>
              <a:off x="1614226" y="3588396"/>
              <a:ext cx="77467" cy="25093"/>
            </a:xfrm>
            <a:custGeom>
              <a:avLst/>
              <a:pathLst>
                <a:path w="77467" h="25093">
                  <a:moveTo>
                    <a:pt x="75432" y="25093"/>
                  </a:moveTo>
                  <a:lnTo>
                    <a:pt x="0" y="13030"/>
                  </a:lnTo>
                  <a:lnTo>
                    <a:pt x="2141" y="0"/>
                  </a:lnTo>
                  <a:lnTo>
                    <a:pt x="77467" y="127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94" name="pg3993"/>
            <p:cNvSpPr/>
            <p:nvPr/>
          </p:nvSpPr>
          <p:spPr>
            <a:xfrm>
              <a:off x="1612196" y="3601426"/>
              <a:ext cx="77461" cy="24464"/>
            </a:xfrm>
            <a:custGeom>
              <a:avLst/>
              <a:pathLst>
                <a:path w="77461" h="24464">
                  <a:moveTo>
                    <a:pt x="75532" y="24464"/>
                  </a:moveTo>
                  <a:lnTo>
                    <a:pt x="0" y="13048"/>
                  </a:lnTo>
                  <a:lnTo>
                    <a:pt x="2029" y="0"/>
                  </a:lnTo>
                  <a:lnTo>
                    <a:pt x="77461" y="1206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95" name="pg3994"/>
            <p:cNvSpPr/>
            <p:nvPr/>
          </p:nvSpPr>
          <p:spPr>
            <a:xfrm>
              <a:off x="1610279" y="3614475"/>
              <a:ext cx="77450" cy="23833"/>
            </a:xfrm>
            <a:custGeom>
              <a:avLst/>
              <a:pathLst>
                <a:path w="77450" h="23833">
                  <a:moveTo>
                    <a:pt x="75627" y="23833"/>
                  </a:moveTo>
                  <a:lnTo>
                    <a:pt x="0" y="13065"/>
                  </a:lnTo>
                  <a:lnTo>
                    <a:pt x="1917" y="0"/>
                  </a:lnTo>
                  <a:lnTo>
                    <a:pt x="77450" y="1141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96" name="pg3995"/>
            <p:cNvSpPr/>
            <p:nvPr/>
          </p:nvSpPr>
          <p:spPr>
            <a:xfrm>
              <a:off x="1608473" y="3627540"/>
              <a:ext cx="77433" cy="23201"/>
            </a:xfrm>
            <a:custGeom>
              <a:avLst/>
              <a:pathLst>
                <a:path w="77433" h="23201">
                  <a:moveTo>
                    <a:pt x="75717" y="23201"/>
                  </a:moveTo>
                  <a:lnTo>
                    <a:pt x="0" y="13081"/>
                  </a:lnTo>
                  <a:lnTo>
                    <a:pt x="1805" y="0"/>
                  </a:lnTo>
                  <a:lnTo>
                    <a:pt x="77433" y="1076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97" name="pg3996"/>
            <p:cNvSpPr/>
            <p:nvPr/>
          </p:nvSpPr>
          <p:spPr>
            <a:xfrm>
              <a:off x="1606780" y="3640621"/>
              <a:ext cx="77410" cy="22566"/>
            </a:xfrm>
            <a:custGeom>
              <a:avLst/>
              <a:pathLst>
                <a:path w="77410" h="22566">
                  <a:moveTo>
                    <a:pt x="75801" y="22566"/>
                  </a:moveTo>
                  <a:lnTo>
                    <a:pt x="0" y="13096"/>
                  </a:lnTo>
                  <a:lnTo>
                    <a:pt x="1693" y="0"/>
                  </a:lnTo>
                  <a:lnTo>
                    <a:pt x="77410" y="1011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98" name="pg3997"/>
            <p:cNvSpPr/>
            <p:nvPr/>
          </p:nvSpPr>
          <p:spPr>
            <a:xfrm>
              <a:off x="1605199" y="3653718"/>
              <a:ext cx="77382" cy="21930"/>
            </a:xfrm>
            <a:custGeom>
              <a:avLst/>
              <a:pathLst>
                <a:path w="77382" h="21930">
                  <a:moveTo>
                    <a:pt x="75879" y="21930"/>
                  </a:moveTo>
                  <a:lnTo>
                    <a:pt x="0" y="13110"/>
                  </a:lnTo>
                  <a:lnTo>
                    <a:pt x="1580" y="0"/>
                  </a:lnTo>
                  <a:lnTo>
                    <a:pt x="77382" y="947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99" name="pg3998"/>
            <p:cNvSpPr/>
            <p:nvPr/>
          </p:nvSpPr>
          <p:spPr>
            <a:xfrm>
              <a:off x="1603731" y="3666828"/>
              <a:ext cx="77348" cy="21292"/>
            </a:xfrm>
            <a:custGeom>
              <a:avLst/>
              <a:pathLst>
                <a:path w="77348" h="21292">
                  <a:moveTo>
                    <a:pt x="75952" y="21292"/>
                  </a:moveTo>
                  <a:lnTo>
                    <a:pt x="0" y="13123"/>
                  </a:lnTo>
                  <a:lnTo>
                    <a:pt x="1468" y="0"/>
                  </a:lnTo>
                  <a:lnTo>
                    <a:pt x="77348" y="882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00" name="pg3999"/>
            <p:cNvSpPr/>
            <p:nvPr/>
          </p:nvSpPr>
          <p:spPr>
            <a:xfrm>
              <a:off x="1602375" y="3679951"/>
              <a:ext cx="77308" cy="20653"/>
            </a:xfrm>
            <a:custGeom>
              <a:avLst/>
              <a:pathLst>
                <a:path w="77308" h="20653">
                  <a:moveTo>
                    <a:pt x="76019" y="20653"/>
                  </a:moveTo>
                  <a:lnTo>
                    <a:pt x="0" y="13135"/>
                  </a:lnTo>
                  <a:lnTo>
                    <a:pt x="1355" y="0"/>
                  </a:lnTo>
                  <a:lnTo>
                    <a:pt x="77308" y="816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01" name="pg4000"/>
            <p:cNvSpPr/>
            <p:nvPr/>
          </p:nvSpPr>
          <p:spPr>
            <a:xfrm>
              <a:off x="1601131" y="3693087"/>
              <a:ext cx="77263" cy="20012"/>
            </a:xfrm>
            <a:custGeom>
              <a:avLst/>
              <a:pathLst>
                <a:path w="77263" h="20012">
                  <a:moveTo>
                    <a:pt x="76081" y="20012"/>
                  </a:moveTo>
                  <a:lnTo>
                    <a:pt x="0" y="13146"/>
                  </a:lnTo>
                  <a:lnTo>
                    <a:pt x="1243" y="0"/>
                  </a:lnTo>
                  <a:lnTo>
                    <a:pt x="77263" y="751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02" name="pg4001"/>
            <p:cNvSpPr/>
            <p:nvPr/>
          </p:nvSpPr>
          <p:spPr>
            <a:xfrm>
              <a:off x="1600001" y="3706234"/>
              <a:ext cx="77211" cy="19370"/>
            </a:xfrm>
            <a:custGeom>
              <a:avLst/>
              <a:pathLst>
                <a:path w="77211" h="19370">
                  <a:moveTo>
                    <a:pt x="76137" y="19370"/>
                  </a:moveTo>
                  <a:lnTo>
                    <a:pt x="0" y="13156"/>
                  </a:lnTo>
                  <a:lnTo>
                    <a:pt x="1130" y="0"/>
                  </a:lnTo>
                  <a:lnTo>
                    <a:pt x="77211" y="686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03" name="pg4002"/>
            <p:cNvSpPr/>
            <p:nvPr/>
          </p:nvSpPr>
          <p:spPr>
            <a:xfrm>
              <a:off x="1598983" y="3719390"/>
              <a:ext cx="77155" cy="18727"/>
            </a:xfrm>
            <a:custGeom>
              <a:avLst/>
              <a:pathLst>
                <a:path w="77155" h="18727">
                  <a:moveTo>
                    <a:pt x="76187" y="18727"/>
                  </a:moveTo>
                  <a:lnTo>
                    <a:pt x="0" y="13166"/>
                  </a:lnTo>
                  <a:lnTo>
                    <a:pt x="1017" y="0"/>
                  </a:lnTo>
                  <a:lnTo>
                    <a:pt x="77155" y="621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04" name="pg4003"/>
            <p:cNvSpPr/>
            <p:nvPr/>
          </p:nvSpPr>
          <p:spPr>
            <a:xfrm>
              <a:off x="1598078" y="3732557"/>
              <a:ext cx="77092" cy="18081"/>
            </a:xfrm>
            <a:custGeom>
              <a:avLst/>
              <a:pathLst>
                <a:path w="77092" h="18081">
                  <a:moveTo>
                    <a:pt x="76232" y="18081"/>
                  </a:moveTo>
                  <a:lnTo>
                    <a:pt x="0" y="13174"/>
                  </a:lnTo>
                  <a:lnTo>
                    <a:pt x="904" y="0"/>
                  </a:lnTo>
                  <a:lnTo>
                    <a:pt x="77092" y="556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05" name="pg4004"/>
            <p:cNvSpPr/>
            <p:nvPr/>
          </p:nvSpPr>
          <p:spPr>
            <a:xfrm>
              <a:off x="1597286" y="3745731"/>
              <a:ext cx="77024" cy="17435"/>
            </a:xfrm>
            <a:custGeom>
              <a:avLst/>
              <a:pathLst>
                <a:path w="77024" h="17435">
                  <a:moveTo>
                    <a:pt x="76272" y="17435"/>
                  </a:moveTo>
                  <a:lnTo>
                    <a:pt x="0" y="13181"/>
                  </a:lnTo>
                  <a:lnTo>
                    <a:pt x="791" y="0"/>
                  </a:lnTo>
                  <a:lnTo>
                    <a:pt x="77024" y="490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06" name="pg4005"/>
            <p:cNvSpPr/>
            <p:nvPr/>
          </p:nvSpPr>
          <p:spPr>
            <a:xfrm>
              <a:off x="1596607" y="3758912"/>
              <a:ext cx="76950" cy="16787"/>
            </a:xfrm>
            <a:custGeom>
              <a:avLst/>
              <a:pathLst>
                <a:path w="76950" h="16787">
                  <a:moveTo>
                    <a:pt x="76305" y="16787"/>
                  </a:moveTo>
                  <a:lnTo>
                    <a:pt x="0" y="13187"/>
                  </a:lnTo>
                  <a:lnTo>
                    <a:pt x="678" y="0"/>
                  </a:lnTo>
                  <a:lnTo>
                    <a:pt x="76950" y="42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07" name="pg4006"/>
            <p:cNvSpPr/>
            <p:nvPr/>
          </p:nvSpPr>
          <p:spPr>
            <a:xfrm>
              <a:off x="1596042" y="3772100"/>
              <a:ext cx="76871" cy="16139"/>
            </a:xfrm>
            <a:custGeom>
              <a:avLst/>
              <a:pathLst>
                <a:path w="76871" h="16139">
                  <a:moveTo>
                    <a:pt x="76333" y="16139"/>
                  </a:moveTo>
                  <a:lnTo>
                    <a:pt x="0" y="13193"/>
                  </a:lnTo>
                  <a:lnTo>
                    <a:pt x="565" y="0"/>
                  </a:lnTo>
                  <a:lnTo>
                    <a:pt x="76871" y="360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08" name="pg4007"/>
            <p:cNvSpPr/>
            <p:nvPr/>
          </p:nvSpPr>
          <p:spPr>
            <a:xfrm>
              <a:off x="1595589" y="3785293"/>
              <a:ext cx="76786" cy="15489"/>
            </a:xfrm>
            <a:custGeom>
              <a:avLst/>
              <a:pathLst>
                <a:path w="76786" h="15489">
                  <a:moveTo>
                    <a:pt x="76356" y="15489"/>
                  </a:moveTo>
                  <a:lnTo>
                    <a:pt x="0" y="13197"/>
                  </a:lnTo>
                  <a:lnTo>
                    <a:pt x="452" y="0"/>
                  </a:lnTo>
                  <a:lnTo>
                    <a:pt x="76786" y="294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09" name="pg4008"/>
            <p:cNvSpPr/>
            <p:nvPr/>
          </p:nvSpPr>
          <p:spPr>
            <a:xfrm>
              <a:off x="1595249" y="3798491"/>
              <a:ext cx="76695" cy="14837"/>
            </a:xfrm>
            <a:custGeom>
              <a:avLst/>
              <a:pathLst>
                <a:path w="76695" h="14837">
                  <a:moveTo>
                    <a:pt x="76373" y="14837"/>
                  </a:moveTo>
                  <a:lnTo>
                    <a:pt x="0" y="13200"/>
                  </a:lnTo>
                  <a:lnTo>
                    <a:pt x="339" y="0"/>
                  </a:lnTo>
                  <a:lnTo>
                    <a:pt x="76695" y="229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10" name="pg4009"/>
            <p:cNvSpPr/>
            <p:nvPr/>
          </p:nvSpPr>
          <p:spPr>
            <a:xfrm>
              <a:off x="1595023" y="3811692"/>
              <a:ext cx="76599" cy="14185"/>
            </a:xfrm>
            <a:custGeom>
              <a:avLst/>
              <a:pathLst>
                <a:path w="76599" h="14185">
                  <a:moveTo>
                    <a:pt x="76384" y="14185"/>
                  </a:moveTo>
                  <a:lnTo>
                    <a:pt x="0" y="13203"/>
                  </a:lnTo>
                  <a:lnTo>
                    <a:pt x="226" y="0"/>
                  </a:lnTo>
                  <a:lnTo>
                    <a:pt x="76599" y="163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11" name="pg4010"/>
            <p:cNvSpPr/>
            <p:nvPr/>
          </p:nvSpPr>
          <p:spPr>
            <a:xfrm>
              <a:off x="1594910" y="3824895"/>
              <a:ext cx="76497" cy="13532"/>
            </a:xfrm>
            <a:custGeom>
              <a:avLst/>
              <a:pathLst>
                <a:path w="76497" h="13532">
                  <a:moveTo>
                    <a:pt x="76389" y="13532"/>
                  </a:moveTo>
                  <a:lnTo>
                    <a:pt x="0" y="13204"/>
                  </a:lnTo>
                  <a:lnTo>
                    <a:pt x="113" y="0"/>
                  </a:lnTo>
                  <a:lnTo>
                    <a:pt x="76497" y="98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12" name="pg4011"/>
            <p:cNvSpPr/>
            <p:nvPr/>
          </p:nvSpPr>
          <p:spPr>
            <a:xfrm>
              <a:off x="1594910" y="3838100"/>
              <a:ext cx="76389" cy="13205"/>
            </a:xfrm>
            <a:custGeom>
              <a:avLst/>
              <a:pathLst>
                <a:path w="76389" h="13205">
                  <a:moveTo>
                    <a:pt x="76389" y="12877"/>
                  </a:moveTo>
                  <a:lnTo>
                    <a:pt x="0" y="13205"/>
                  </a:lnTo>
                  <a:lnTo>
                    <a:pt x="0" y="0"/>
                  </a:lnTo>
                  <a:lnTo>
                    <a:pt x="76389" y="32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13" name="pg4012"/>
            <p:cNvSpPr/>
            <p:nvPr/>
          </p:nvSpPr>
          <p:spPr>
            <a:xfrm>
              <a:off x="1594910" y="3850978"/>
              <a:ext cx="76497" cy="13532"/>
            </a:xfrm>
            <a:custGeom>
              <a:avLst/>
              <a:pathLst>
                <a:path w="76497" h="13532">
                  <a:moveTo>
                    <a:pt x="76497" y="12550"/>
                  </a:moveTo>
                  <a:lnTo>
                    <a:pt x="113" y="13532"/>
                  </a:lnTo>
                  <a:lnTo>
                    <a:pt x="0" y="327"/>
                  </a:lnTo>
                  <a:lnTo>
                    <a:pt x="7638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14" name="pg4013"/>
            <p:cNvSpPr/>
            <p:nvPr/>
          </p:nvSpPr>
          <p:spPr>
            <a:xfrm>
              <a:off x="1595023" y="3863528"/>
              <a:ext cx="76599" cy="14185"/>
            </a:xfrm>
            <a:custGeom>
              <a:avLst/>
              <a:pathLst>
                <a:path w="76599" h="14185">
                  <a:moveTo>
                    <a:pt x="76599" y="12548"/>
                  </a:moveTo>
                  <a:lnTo>
                    <a:pt x="226" y="14185"/>
                  </a:lnTo>
                  <a:lnTo>
                    <a:pt x="0" y="982"/>
                  </a:lnTo>
                  <a:lnTo>
                    <a:pt x="7638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15" name="pg4014"/>
            <p:cNvSpPr/>
            <p:nvPr/>
          </p:nvSpPr>
          <p:spPr>
            <a:xfrm>
              <a:off x="1595249" y="3876077"/>
              <a:ext cx="76695" cy="14837"/>
            </a:xfrm>
            <a:custGeom>
              <a:avLst/>
              <a:pathLst>
                <a:path w="76695" h="14837">
                  <a:moveTo>
                    <a:pt x="76695" y="12546"/>
                  </a:moveTo>
                  <a:lnTo>
                    <a:pt x="339" y="14837"/>
                  </a:lnTo>
                  <a:lnTo>
                    <a:pt x="0" y="1636"/>
                  </a:lnTo>
                  <a:lnTo>
                    <a:pt x="7637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16" name="pg4015"/>
            <p:cNvSpPr/>
            <p:nvPr/>
          </p:nvSpPr>
          <p:spPr>
            <a:xfrm>
              <a:off x="1595589" y="3888623"/>
              <a:ext cx="76786" cy="15489"/>
            </a:xfrm>
            <a:custGeom>
              <a:avLst/>
              <a:pathLst>
                <a:path w="76786" h="15489">
                  <a:moveTo>
                    <a:pt x="76786" y="12543"/>
                  </a:moveTo>
                  <a:lnTo>
                    <a:pt x="452" y="15489"/>
                  </a:lnTo>
                  <a:lnTo>
                    <a:pt x="0" y="2291"/>
                  </a:lnTo>
                  <a:lnTo>
                    <a:pt x="7635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17" name="pg4016"/>
            <p:cNvSpPr/>
            <p:nvPr/>
          </p:nvSpPr>
          <p:spPr>
            <a:xfrm>
              <a:off x="1596042" y="3901166"/>
              <a:ext cx="76871" cy="16139"/>
            </a:xfrm>
            <a:custGeom>
              <a:avLst/>
              <a:pathLst>
                <a:path w="76871" h="16139">
                  <a:moveTo>
                    <a:pt x="76871" y="12538"/>
                  </a:moveTo>
                  <a:lnTo>
                    <a:pt x="565" y="16139"/>
                  </a:lnTo>
                  <a:lnTo>
                    <a:pt x="0" y="2945"/>
                  </a:lnTo>
                  <a:lnTo>
                    <a:pt x="7633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18" name="pg4017"/>
            <p:cNvSpPr/>
            <p:nvPr/>
          </p:nvSpPr>
          <p:spPr>
            <a:xfrm>
              <a:off x="1596607" y="3913705"/>
              <a:ext cx="76950" cy="16787"/>
            </a:xfrm>
            <a:custGeom>
              <a:avLst/>
              <a:pathLst>
                <a:path w="76950" h="16787">
                  <a:moveTo>
                    <a:pt x="76950" y="12533"/>
                  </a:moveTo>
                  <a:lnTo>
                    <a:pt x="678" y="16787"/>
                  </a:lnTo>
                  <a:lnTo>
                    <a:pt x="0" y="3600"/>
                  </a:lnTo>
                  <a:lnTo>
                    <a:pt x="7630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19" name="pg4018"/>
            <p:cNvSpPr/>
            <p:nvPr/>
          </p:nvSpPr>
          <p:spPr>
            <a:xfrm>
              <a:off x="1597286" y="3926239"/>
              <a:ext cx="77024" cy="17435"/>
            </a:xfrm>
            <a:custGeom>
              <a:avLst/>
              <a:pathLst>
                <a:path w="77024" h="17435">
                  <a:moveTo>
                    <a:pt x="77024" y="12527"/>
                  </a:moveTo>
                  <a:lnTo>
                    <a:pt x="791" y="17435"/>
                  </a:lnTo>
                  <a:lnTo>
                    <a:pt x="0" y="4254"/>
                  </a:lnTo>
                  <a:lnTo>
                    <a:pt x="7627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20" name="pg4019"/>
            <p:cNvSpPr/>
            <p:nvPr/>
          </p:nvSpPr>
          <p:spPr>
            <a:xfrm>
              <a:off x="1598078" y="3938767"/>
              <a:ext cx="77092" cy="18081"/>
            </a:xfrm>
            <a:custGeom>
              <a:avLst/>
              <a:pathLst>
                <a:path w="77092" h="18081">
                  <a:moveTo>
                    <a:pt x="77092" y="12521"/>
                  </a:moveTo>
                  <a:lnTo>
                    <a:pt x="904" y="18081"/>
                  </a:lnTo>
                  <a:lnTo>
                    <a:pt x="0" y="4907"/>
                  </a:lnTo>
                  <a:lnTo>
                    <a:pt x="7623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21" name="pg4020"/>
            <p:cNvSpPr/>
            <p:nvPr/>
          </p:nvSpPr>
          <p:spPr>
            <a:xfrm>
              <a:off x="1598983" y="3951288"/>
              <a:ext cx="77155" cy="18727"/>
            </a:xfrm>
            <a:custGeom>
              <a:avLst/>
              <a:pathLst>
                <a:path w="77155" h="18727">
                  <a:moveTo>
                    <a:pt x="77155" y="12513"/>
                  </a:moveTo>
                  <a:lnTo>
                    <a:pt x="1017" y="18727"/>
                  </a:lnTo>
                  <a:lnTo>
                    <a:pt x="0" y="5560"/>
                  </a:lnTo>
                  <a:lnTo>
                    <a:pt x="7618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22" name="pg4021"/>
            <p:cNvSpPr/>
            <p:nvPr/>
          </p:nvSpPr>
          <p:spPr>
            <a:xfrm>
              <a:off x="1600001" y="3963801"/>
              <a:ext cx="77211" cy="19370"/>
            </a:xfrm>
            <a:custGeom>
              <a:avLst/>
              <a:pathLst>
                <a:path w="77211" h="19370">
                  <a:moveTo>
                    <a:pt x="77211" y="12504"/>
                  </a:moveTo>
                  <a:lnTo>
                    <a:pt x="1130" y="19370"/>
                  </a:lnTo>
                  <a:lnTo>
                    <a:pt x="0" y="6213"/>
                  </a:lnTo>
                  <a:lnTo>
                    <a:pt x="7613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23" name="pg4022"/>
            <p:cNvSpPr/>
            <p:nvPr/>
          </p:nvSpPr>
          <p:spPr>
            <a:xfrm>
              <a:off x="1601131" y="3976306"/>
              <a:ext cx="77263" cy="20012"/>
            </a:xfrm>
            <a:custGeom>
              <a:avLst/>
              <a:pathLst>
                <a:path w="77263" h="20012">
                  <a:moveTo>
                    <a:pt x="77263" y="12494"/>
                  </a:moveTo>
                  <a:lnTo>
                    <a:pt x="1243" y="20012"/>
                  </a:lnTo>
                  <a:lnTo>
                    <a:pt x="0" y="6866"/>
                  </a:lnTo>
                  <a:lnTo>
                    <a:pt x="7608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24" name="pg4023"/>
            <p:cNvSpPr/>
            <p:nvPr/>
          </p:nvSpPr>
          <p:spPr>
            <a:xfrm>
              <a:off x="1602375" y="3988800"/>
              <a:ext cx="77308" cy="20653"/>
            </a:xfrm>
            <a:custGeom>
              <a:avLst/>
              <a:pathLst>
                <a:path w="77308" h="20653">
                  <a:moveTo>
                    <a:pt x="77308" y="12484"/>
                  </a:moveTo>
                  <a:lnTo>
                    <a:pt x="1355" y="20653"/>
                  </a:lnTo>
                  <a:lnTo>
                    <a:pt x="0" y="7518"/>
                  </a:lnTo>
                  <a:lnTo>
                    <a:pt x="7601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25" name="pg4024"/>
            <p:cNvSpPr/>
            <p:nvPr/>
          </p:nvSpPr>
          <p:spPr>
            <a:xfrm>
              <a:off x="1603731" y="4001285"/>
              <a:ext cx="77348" cy="21292"/>
            </a:xfrm>
            <a:custGeom>
              <a:avLst/>
              <a:pathLst>
                <a:path w="77348" h="21292">
                  <a:moveTo>
                    <a:pt x="77348" y="12472"/>
                  </a:moveTo>
                  <a:lnTo>
                    <a:pt x="1468" y="21292"/>
                  </a:lnTo>
                  <a:lnTo>
                    <a:pt x="0" y="8169"/>
                  </a:lnTo>
                  <a:lnTo>
                    <a:pt x="7595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26" name="pg4025"/>
            <p:cNvSpPr/>
            <p:nvPr/>
          </p:nvSpPr>
          <p:spPr>
            <a:xfrm>
              <a:off x="1605199" y="4013757"/>
              <a:ext cx="77382" cy="21930"/>
            </a:xfrm>
            <a:custGeom>
              <a:avLst/>
              <a:pathLst>
                <a:path w="77382" h="21930">
                  <a:moveTo>
                    <a:pt x="77382" y="12460"/>
                  </a:moveTo>
                  <a:lnTo>
                    <a:pt x="1580" y="21930"/>
                  </a:lnTo>
                  <a:lnTo>
                    <a:pt x="0" y="8820"/>
                  </a:lnTo>
                  <a:lnTo>
                    <a:pt x="75879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27" name="pg4026"/>
            <p:cNvSpPr/>
            <p:nvPr/>
          </p:nvSpPr>
          <p:spPr>
            <a:xfrm>
              <a:off x="1606780" y="4026217"/>
              <a:ext cx="77410" cy="22566"/>
            </a:xfrm>
            <a:custGeom>
              <a:avLst/>
              <a:pathLst>
                <a:path w="77410" h="22566">
                  <a:moveTo>
                    <a:pt x="77410" y="12446"/>
                  </a:moveTo>
                  <a:lnTo>
                    <a:pt x="1693" y="22566"/>
                  </a:lnTo>
                  <a:lnTo>
                    <a:pt x="0" y="9470"/>
                  </a:lnTo>
                  <a:lnTo>
                    <a:pt x="7580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28" name="pg4027"/>
            <p:cNvSpPr/>
            <p:nvPr/>
          </p:nvSpPr>
          <p:spPr>
            <a:xfrm>
              <a:off x="1608473" y="4038664"/>
              <a:ext cx="77433" cy="23201"/>
            </a:xfrm>
            <a:custGeom>
              <a:avLst/>
              <a:pathLst>
                <a:path w="77433" h="23201">
                  <a:moveTo>
                    <a:pt x="77433" y="12432"/>
                  </a:moveTo>
                  <a:lnTo>
                    <a:pt x="1805" y="23201"/>
                  </a:lnTo>
                  <a:lnTo>
                    <a:pt x="0" y="10119"/>
                  </a:lnTo>
                  <a:lnTo>
                    <a:pt x="7571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29" name="pg4028"/>
            <p:cNvSpPr/>
            <p:nvPr/>
          </p:nvSpPr>
          <p:spPr>
            <a:xfrm>
              <a:off x="1610279" y="4051097"/>
              <a:ext cx="77450" cy="23833"/>
            </a:xfrm>
            <a:custGeom>
              <a:avLst/>
              <a:pathLst>
                <a:path w="77450" h="23833">
                  <a:moveTo>
                    <a:pt x="77450" y="12417"/>
                  </a:moveTo>
                  <a:lnTo>
                    <a:pt x="1917" y="23833"/>
                  </a:lnTo>
                  <a:lnTo>
                    <a:pt x="0" y="10768"/>
                  </a:lnTo>
                  <a:lnTo>
                    <a:pt x="7562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30" name="pg4029"/>
            <p:cNvSpPr/>
            <p:nvPr/>
          </p:nvSpPr>
          <p:spPr>
            <a:xfrm>
              <a:off x="1612196" y="4063514"/>
              <a:ext cx="77461" cy="24464"/>
            </a:xfrm>
            <a:custGeom>
              <a:avLst/>
              <a:pathLst>
                <a:path w="77461" h="24464">
                  <a:moveTo>
                    <a:pt x="77461" y="12401"/>
                  </a:moveTo>
                  <a:lnTo>
                    <a:pt x="2029" y="24464"/>
                  </a:lnTo>
                  <a:lnTo>
                    <a:pt x="0" y="11416"/>
                  </a:lnTo>
                  <a:lnTo>
                    <a:pt x="7553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31" name="pg4030"/>
            <p:cNvSpPr/>
            <p:nvPr/>
          </p:nvSpPr>
          <p:spPr>
            <a:xfrm>
              <a:off x="1614226" y="4075916"/>
              <a:ext cx="77467" cy="25093"/>
            </a:xfrm>
            <a:custGeom>
              <a:avLst/>
              <a:pathLst>
                <a:path w="77467" h="25093">
                  <a:moveTo>
                    <a:pt x="77467" y="12384"/>
                  </a:moveTo>
                  <a:lnTo>
                    <a:pt x="2141" y="25093"/>
                  </a:lnTo>
                  <a:lnTo>
                    <a:pt x="0" y="12063"/>
                  </a:lnTo>
                  <a:lnTo>
                    <a:pt x="7543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32" name="pg4031"/>
            <p:cNvSpPr/>
            <p:nvPr/>
          </p:nvSpPr>
          <p:spPr>
            <a:xfrm>
              <a:off x="1616367" y="4088300"/>
              <a:ext cx="77467" cy="25721"/>
            </a:xfrm>
            <a:custGeom>
              <a:avLst/>
              <a:pathLst>
                <a:path w="77467" h="25721">
                  <a:moveTo>
                    <a:pt x="77467" y="12366"/>
                  </a:moveTo>
                  <a:lnTo>
                    <a:pt x="2252" y="25721"/>
                  </a:lnTo>
                  <a:lnTo>
                    <a:pt x="0" y="12709"/>
                  </a:lnTo>
                  <a:lnTo>
                    <a:pt x="7532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33" name="pg4032"/>
            <p:cNvSpPr/>
            <p:nvPr/>
          </p:nvSpPr>
          <p:spPr>
            <a:xfrm>
              <a:off x="1618620" y="4100667"/>
              <a:ext cx="77461" cy="26346"/>
            </a:xfrm>
            <a:custGeom>
              <a:avLst/>
              <a:pathLst>
                <a:path w="77461" h="26346">
                  <a:moveTo>
                    <a:pt x="77461" y="12347"/>
                  </a:moveTo>
                  <a:lnTo>
                    <a:pt x="2364" y="26346"/>
                  </a:lnTo>
                  <a:lnTo>
                    <a:pt x="0" y="13354"/>
                  </a:lnTo>
                  <a:lnTo>
                    <a:pt x="7521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34" name="pg4033"/>
            <p:cNvSpPr/>
            <p:nvPr/>
          </p:nvSpPr>
          <p:spPr>
            <a:xfrm>
              <a:off x="1620984" y="4113015"/>
              <a:ext cx="77449" cy="26970"/>
            </a:xfrm>
            <a:custGeom>
              <a:avLst/>
              <a:pathLst>
                <a:path w="77449" h="26970">
                  <a:moveTo>
                    <a:pt x="77449" y="12328"/>
                  </a:moveTo>
                  <a:lnTo>
                    <a:pt x="2475" y="26970"/>
                  </a:lnTo>
                  <a:lnTo>
                    <a:pt x="0" y="13998"/>
                  </a:lnTo>
                  <a:lnTo>
                    <a:pt x="7509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35" name="pg4034"/>
            <p:cNvSpPr/>
            <p:nvPr/>
          </p:nvSpPr>
          <p:spPr>
            <a:xfrm>
              <a:off x="1623459" y="4125343"/>
              <a:ext cx="77432" cy="27591"/>
            </a:xfrm>
            <a:custGeom>
              <a:avLst/>
              <a:pathLst>
                <a:path w="77432" h="27591">
                  <a:moveTo>
                    <a:pt x="77432" y="12307"/>
                  </a:moveTo>
                  <a:lnTo>
                    <a:pt x="2586" y="27591"/>
                  </a:lnTo>
                  <a:lnTo>
                    <a:pt x="0" y="14642"/>
                  </a:lnTo>
                  <a:lnTo>
                    <a:pt x="7497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36" name="pg4035"/>
            <p:cNvSpPr/>
            <p:nvPr/>
          </p:nvSpPr>
          <p:spPr>
            <a:xfrm>
              <a:off x="1626046" y="4137650"/>
              <a:ext cx="77409" cy="28211"/>
            </a:xfrm>
            <a:custGeom>
              <a:avLst/>
              <a:pathLst>
                <a:path w="77409" h="28211">
                  <a:moveTo>
                    <a:pt x="77409" y="12285"/>
                  </a:moveTo>
                  <a:lnTo>
                    <a:pt x="2697" y="28211"/>
                  </a:lnTo>
                  <a:lnTo>
                    <a:pt x="0" y="15284"/>
                  </a:lnTo>
                  <a:lnTo>
                    <a:pt x="7484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37" name="pg4036"/>
            <p:cNvSpPr/>
            <p:nvPr/>
          </p:nvSpPr>
          <p:spPr>
            <a:xfrm>
              <a:off x="1628744" y="4149936"/>
              <a:ext cx="77381" cy="28828"/>
            </a:xfrm>
            <a:custGeom>
              <a:avLst/>
              <a:pathLst>
                <a:path w="77381" h="28828">
                  <a:moveTo>
                    <a:pt x="77381" y="12263"/>
                  </a:moveTo>
                  <a:lnTo>
                    <a:pt x="2808" y="28828"/>
                  </a:lnTo>
                  <a:lnTo>
                    <a:pt x="0" y="15925"/>
                  </a:lnTo>
                  <a:lnTo>
                    <a:pt x="7471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38" name="pg4037"/>
            <p:cNvSpPr/>
            <p:nvPr/>
          </p:nvSpPr>
          <p:spPr>
            <a:xfrm>
              <a:off x="1631552" y="4162199"/>
              <a:ext cx="77346" cy="29443"/>
            </a:xfrm>
            <a:custGeom>
              <a:avLst/>
              <a:pathLst>
                <a:path w="77346" h="29443">
                  <a:moveTo>
                    <a:pt x="77346" y="12240"/>
                  </a:moveTo>
                  <a:lnTo>
                    <a:pt x="2918" y="29443"/>
                  </a:lnTo>
                  <a:lnTo>
                    <a:pt x="0" y="16565"/>
                  </a:lnTo>
                  <a:lnTo>
                    <a:pt x="7457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39" name="pg4038"/>
            <p:cNvSpPr/>
            <p:nvPr/>
          </p:nvSpPr>
          <p:spPr>
            <a:xfrm>
              <a:off x="1634471" y="4174439"/>
              <a:ext cx="77307" cy="30056"/>
            </a:xfrm>
            <a:custGeom>
              <a:avLst/>
              <a:pathLst>
                <a:path w="77307" h="30056">
                  <a:moveTo>
                    <a:pt x="77307" y="12215"/>
                  </a:moveTo>
                  <a:lnTo>
                    <a:pt x="3029" y="30056"/>
                  </a:lnTo>
                  <a:lnTo>
                    <a:pt x="0" y="17203"/>
                  </a:lnTo>
                  <a:lnTo>
                    <a:pt x="7442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40" name="pg4039"/>
            <p:cNvSpPr/>
            <p:nvPr/>
          </p:nvSpPr>
          <p:spPr>
            <a:xfrm>
              <a:off x="1637500" y="4186655"/>
              <a:ext cx="77261" cy="30667"/>
            </a:xfrm>
            <a:custGeom>
              <a:avLst/>
              <a:pathLst>
                <a:path w="77261" h="30667">
                  <a:moveTo>
                    <a:pt x="77261" y="12190"/>
                  </a:moveTo>
                  <a:lnTo>
                    <a:pt x="3139" y="30667"/>
                  </a:lnTo>
                  <a:lnTo>
                    <a:pt x="0" y="17840"/>
                  </a:lnTo>
                  <a:lnTo>
                    <a:pt x="7427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41" name="pg4040"/>
            <p:cNvSpPr/>
            <p:nvPr/>
          </p:nvSpPr>
          <p:spPr>
            <a:xfrm>
              <a:off x="1640639" y="4198846"/>
              <a:ext cx="77210" cy="31276"/>
            </a:xfrm>
            <a:custGeom>
              <a:avLst/>
              <a:pathLst>
                <a:path w="77210" h="31276">
                  <a:moveTo>
                    <a:pt x="77210" y="12164"/>
                  </a:moveTo>
                  <a:lnTo>
                    <a:pt x="3248" y="31276"/>
                  </a:lnTo>
                  <a:lnTo>
                    <a:pt x="0" y="18477"/>
                  </a:lnTo>
                  <a:lnTo>
                    <a:pt x="7412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42" name="pg4041"/>
            <p:cNvSpPr/>
            <p:nvPr/>
          </p:nvSpPr>
          <p:spPr>
            <a:xfrm>
              <a:off x="1643888" y="4211011"/>
              <a:ext cx="77153" cy="31882"/>
            </a:xfrm>
            <a:custGeom>
              <a:avLst/>
              <a:pathLst>
                <a:path w="77153" h="31882">
                  <a:moveTo>
                    <a:pt x="77153" y="12137"/>
                  </a:moveTo>
                  <a:lnTo>
                    <a:pt x="3358" y="31882"/>
                  </a:lnTo>
                  <a:lnTo>
                    <a:pt x="0" y="19111"/>
                  </a:lnTo>
                  <a:lnTo>
                    <a:pt x="7396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43" name="pg4042"/>
            <p:cNvSpPr/>
            <p:nvPr/>
          </p:nvSpPr>
          <p:spPr>
            <a:xfrm>
              <a:off x="1647246" y="4223148"/>
              <a:ext cx="77090" cy="32486"/>
            </a:xfrm>
            <a:custGeom>
              <a:avLst/>
              <a:pathLst>
                <a:path w="77090" h="32486">
                  <a:moveTo>
                    <a:pt x="77090" y="12110"/>
                  </a:moveTo>
                  <a:lnTo>
                    <a:pt x="3467" y="32486"/>
                  </a:lnTo>
                  <a:lnTo>
                    <a:pt x="0" y="19744"/>
                  </a:lnTo>
                  <a:lnTo>
                    <a:pt x="7379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44" name="pg4043"/>
            <p:cNvSpPr/>
            <p:nvPr/>
          </p:nvSpPr>
          <p:spPr>
            <a:xfrm>
              <a:off x="1650714" y="4235258"/>
              <a:ext cx="77022" cy="33088"/>
            </a:xfrm>
            <a:custGeom>
              <a:avLst/>
              <a:pathLst>
                <a:path w="77022" h="33088">
                  <a:moveTo>
                    <a:pt x="77022" y="12081"/>
                  </a:moveTo>
                  <a:lnTo>
                    <a:pt x="3576" y="33088"/>
                  </a:lnTo>
                  <a:lnTo>
                    <a:pt x="0" y="20376"/>
                  </a:lnTo>
                  <a:lnTo>
                    <a:pt x="7362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45" name="pg4044"/>
            <p:cNvSpPr/>
            <p:nvPr/>
          </p:nvSpPr>
          <p:spPr>
            <a:xfrm>
              <a:off x="1654291" y="4247340"/>
              <a:ext cx="76948" cy="33687"/>
            </a:xfrm>
            <a:custGeom>
              <a:avLst/>
              <a:pathLst>
                <a:path w="76948" h="33687">
                  <a:moveTo>
                    <a:pt x="76948" y="12051"/>
                  </a:moveTo>
                  <a:lnTo>
                    <a:pt x="3685" y="33687"/>
                  </a:lnTo>
                  <a:lnTo>
                    <a:pt x="0" y="21007"/>
                  </a:lnTo>
                  <a:lnTo>
                    <a:pt x="7344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46" name="pg4045"/>
            <p:cNvSpPr/>
            <p:nvPr/>
          </p:nvSpPr>
          <p:spPr>
            <a:xfrm>
              <a:off x="1657977" y="4259391"/>
              <a:ext cx="76868" cy="34284"/>
            </a:xfrm>
            <a:custGeom>
              <a:avLst/>
              <a:pathLst>
                <a:path w="76868" h="34284">
                  <a:moveTo>
                    <a:pt x="76868" y="12021"/>
                  </a:moveTo>
                  <a:lnTo>
                    <a:pt x="3794" y="34284"/>
                  </a:lnTo>
                  <a:lnTo>
                    <a:pt x="0" y="21635"/>
                  </a:lnTo>
                  <a:lnTo>
                    <a:pt x="7326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47" name="pg4046"/>
            <p:cNvSpPr/>
            <p:nvPr/>
          </p:nvSpPr>
          <p:spPr>
            <a:xfrm>
              <a:off x="1661771" y="4271413"/>
              <a:ext cx="76783" cy="34878"/>
            </a:xfrm>
            <a:custGeom>
              <a:avLst/>
              <a:pathLst>
                <a:path w="76783" h="34878">
                  <a:moveTo>
                    <a:pt x="76783" y="11989"/>
                  </a:moveTo>
                  <a:lnTo>
                    <a:pt x="3902" y="34878"/>
                  </a:lnTo>
                  <a:lnTo>
                    <a:pt x="0" y="22263"/>
                  </a:lnTo>
                  <a:lnTo>
                    <a:pt x="7307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48" name="pg4047"/>
            <p:cNvSpPr/>
            <p:nvPr/>
          </p:nvSpPr>
          <p:spPr>
            <a:xfrm>
              <a:off x="1665674" y="4283403"/>
              <a:ext cx="76692" cy="35470"/>
            </a:xfrm>
            <a:custGeom>
              <a:avLst/>
              <a:pathLst>
                <a:path w="76692" h="35470">
                  <a:moveTo>
                    <a:pt x="76692" y="11957"/>
                  </a:moveTo>
                  <a:lnTo>
                    <a:pt x="4010" y="35470"/>
                  </a:lnTo>
                  <a:lnTo>
                    <a:pt x="0" y="22888"/>
                  </a:lnTo>
                  <a:lnTo>
                    <a:pt x="7288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49" name="pg4048"/>
            <p:cNvSpPr/>
            <p:nvPr/>
          </p:nvSpPr>
          <p:spPr>
            <a:xfrm>
              <a:off x="1669684" y="4295360"/>
              <a:ext cx="76596" cy="36059"/>
            </a:xfrm>
            <a:custGeom>
              <a:avLst/>
              <a:pathLst>
                <a:path w="76596" h="36059">
                  <a:moveTo>
                    <a:pt x="76596" y="11924"/>
                  </a:moveTo>
                  <a:lnTo>
                    <a:pt x="4118" y="36059"/>
                  </a:lnTo>
                  <a:lnTo>
                    <a:pt x="0" y="23512"/>
                  </a:lnTo>
                  <a:lnTo>
                    <a:pt x="7268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50" name="pg4049"/>
            <p:cNvSpPr/>
            <p:nvPr/>
          </p:nvSpPr>
          <p:spPr>
            <a:xfrm>
              <a:off x="1673803" y="4307285"/>
              <a:ext cx="76494" cy="36645"/>
            </a:xfrm>
            <a:custGeom>
              <a:avLst/>
              <a:pathLst>
                <a:path w="76494" h="36645">
                  <a:moveTo>
                    <a:pt x="76494" y="11890"/>
                  </a:moveTo>
                  <a:lnTo>
                    <a:pt x="4225" y="36645"/>
                  </a:lnTo>
                  <a:lnTo>
                    <a:pt x="0" y="24134"/>
                  </a:lnTo>
                  <a:lnTo>
                    <a:pt x="7247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51" name="pg4050"/>
            <p:cNvSpPr/>
            <p:nvPr/>
          </p:nvSpPr>
          <p:spPr>
            <a:xfrm>
              <a:off x="1678028" y="4319175"/>
              <a:ext cx="76386" cy="37229"/>
            </a:xfrm>
            <a:custGeom>
              <a:avLst/>
              <a:pathLst>
                <a:path w="76386" h="37229">
                  <a:moveTo>
                    <a:pt x="76386" y="11855"/>
                  </a:moveTo>
                  <a:lnTo>
                    <a:pt x="4332" y="37229"/>
                  </a:lnTo>
                  <a:lnTo>
                    <a:pt x="0" y="24755"/>
                  </a:lnTo>
                  <a:lnTo>
                    <a:pt x="7226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52" name="pg4051"/>
            <p:cNvSpPr/>
            <p:nvPr/>
          </p:nvSpPr>
          <p:spPr>
            <a:xfrm>
              <a:off x="1682361" y="4331031"/>
              <a:ext cx="76272" cy="37810"/>
            </a:xfrm>
            <a:custGeom>
              <a:avLst/>
              <a:pathLst>
                <a:path w="76272" h="37810">
                  <a:moveTo>
                    <a:pt x="76272" y="11819"/>
                  </a:moveTo>
                  <a:lnTo>
                    <a:pt x="4439" y="37810"/>
                  </a:lnTo>
                  <a:lnTo>
                    <a:pt x="0" y="25373"/>
                  </a:lnTo>
                  <a:lnTo>
                    <a:pt x="7205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53" name="pg4052"/>
            <p:cNvSpPr/>
            <p:nvPr/>
          </p:nvSpPr>
          <p:spPr>
            <a:xfrm>
              <a:off x="1686801" y="4342851"/>
              <a:ext cx="76153" cy="38388"/>
            </a:xfrm>
            <a:custGeom>
              <a:avLst/>
              <a:pathLst>
                <a:path w="76153" h="38388">
                  <a:moveTo>
                    <a:pt x="76153" y="11783"/>
                  </a:moveTo>
                  <a:lnTo>
                    <a:pt x="4546" y="38388"/>
                  </a:lnTo>
                  <a:lnTo>
                    <a:pt x="0" y="25990"/>
                  </a:lnTo>
                  <a:lnTo>
                    <a:pt x="71833" y="0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54" name="pg4053"/>
            <p:cNvSpPr/>
            <p:nvPr/>
          </p:nvSpPr>
          <p:spPr>
            <a:xfrm>
              <a:off x="1691347" y="4354634"/>
              <a:ext cx="76029" cy="38963"/>
            </a:xfrm>
            <a:custGeom>
              <a:avLst/>
              <a:pathLst>
                <a:path w="76029" h="38963">
                  <a:moveTo>
                    <a:pt x="76029" y="11745"/>
                  </a:moveTo>
                  <a:lnTo>
                    <a:pt x="4652" y="38963"/>
                  </a:lnTo>
                  <a:lnTo>
                    <a:pt x="0" y="26605"/>
                  </a:lnTo>
                  <a:lnTo>
                    <a:pt x="7160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55" name="pg4054"/>
            <p:cNvSpPr/>
            <p:nvPr/>
          </p:nvSpPr>
          <p:spPr>
            <a:xfrm>
              <a:off x="1695999" y="4366380"/>
              <a:ext cx="75899" cy="39536"/>
            </a:xfrm>
            <a:custGeom>
              <a:avLst/>
              <a:pathLst>
                <a:path w="75899" h="39536">
                  <a:moveTo>
                    <a:pt x="75899" y="11707"/>
                  </a:moveTo>
                  <a:lnTo>
                    <a:pt x="4757" y="39536"/>
                  </a:lnTo>
                  <a:lnTo>
                    <a:pt x="0" y="27217"/>
                  </a:lnTo>
                  <a:lnTo>
                    <a:pt x="7137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56" name="pg4055"/>
            <p:cNvSpPr/>
            <p:nvPr/>
          </p:nvSpPr>
          <p:spPr>
            <a:xfrm>
              <a:off x="1700757" y="4378088"/>
              <a:ext cx="75763" cy="40105"/>
            </a:xfrm>
            <a:custGeom>
              <a:avLst/>
              <a:pathLst>
                <a:path w="75763" h="40105">
                  <a:moveTo>
                    <a:pt x="75763" y="11668"/>
                  </a:moveTo>
                  <a:lnTo>
                    <a:pt x="4863" y="40105"/>
                  </a:lnTo>
                  <a:lnTo>
                    <a:pt x="0" y="27828"/>
                  </a:lnTo>
                  <a:lnTo>
                    <a:pt x="7114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57" name="pg4056"/>
            <p:cNvSpPr/>
            <p:nvPr/>
          </p:nvSpPr>
          <p:spPr>
            <a:xfrm>
              <a:off x="1705620" y="4389756"/>
              <a:ext cx="75622" cy="40672"/>
            </a:xfrm>
            <a:custGeom>
              <a:avLst/>
              <a:pathLst>
                <a:path w="75622" h="40672">
                  <a:moveTo>
                    <a:pt x="75622" y="11628"/>
                  </a:moveTo>
                  <a:lnTo>
                    <a:pt x="4968" y="40672"/>
                  </a:lnTo>
                  <a:lnTo>
                    <a:pt x="0" y="28437"/>
                  </a:lnTo>
                  <a:lnTo>
                    <a:pt x="7090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58" name="pg4057"/>
            <p:cNvSpPr/>
            <p:nvPr/>
          </p:nvSpPr>
          <p:spPr>
            <a:xfrm>
              <a:off x="1710589" y="4401385"/>
              <a:ext cx="75475" cy="41236"/>
            </a:xfrm>
            <a:custGeom>
              <a:avLst/>
              <a:pathLst>
                <a:path w="75475" h="41236">
                  <a:moveTo>
                    <a:pt x="75475" y="11587"/>
                  </a:moveTo>
                  <a:lnTo>
                    <a:pt x="5073" y="41236"/>
                  </a:lnTo>
                  <a:lnTo>
                    <a:pt x="0" y="29044"/>
                  </a:lnTo>
                  <a:lnTo>
                    <a:pt x="7065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59" name="pg4058"/>
            <p:cNvSpPr/>
            <p:nvPr/>
          </p:nvSpPr>
          <p:spPr>
            <a:xfrm>
              <a:off x="1715662" y="4412972"/>
              <a:ext cx="75322" cy="41796"/>
            </a:xfrm>
            <a:custGeom>
              <a:avLst/>
              <a:pathLst>
                <a:path w="75322" h="41796">
                  <a:moveTo>
                    <a:pt x="75322" y="11545"/>
                  </a:moveTo>
                  <a:lnTo>
                    <a:pt x="5177" y="41796"/>
                  </a:lnTo>
                  <a:lnTo>
                    <a:pt x="0" y="29648"/>
                  </a:lnTo>
                  <a:lnTo>
                    <a:pt x="7040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60" name="pg4059"/>
            <p:cNvSpPr/>
            <p:nvPr/>
          </p:nvSpPr>
          <p:spPr>
            <a:xfrm>
              <a:off x="1720839" y="4424518"/>
              <a:ext cx="75164" cy="42354"/>
            </a:xfrm>
            <a:custGeom>
              <a:avLst/>
              <a:pathLst>
                <a:path w="75164" h="42354">
                  <a:moveTo>
                    <a:pt x="75164" y="11503"/>
                  </a:moveTo>
                  <a:lnTo>
                    <a:pt x="5281" y="42354"/>
                  </a:lnTo>
                  <a:lnTo>
                    <a:pt x="0" y="30251"/>
                  </a:lnTo>
                  <a:lnTo>
                    <a:pt x="7014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61" name="pg4060"/>
            <p:cNvSpPr/>
            <p:nvPr/>
          </p:nvSpPr>
          <p:spPr>
            <a:xfrm>
              <a:off x="1726120" y="4436021"/>
              <a:ext cx="75001" cy="42908"/>
            </a:xfrm>
            <a:custGeom>
              <a:avLst/>
              <a:pathLst>
                <a:path w="75001" h="42908">
                  <a:moveTo>
                    <a:pt x="75001" y="11459"/>
                  </a:moveTo>
                  <a:lnTo>
                    <a:pt x="5384" y="42908"/>
                  </a:lnTo>
                  <a:lnTo>
                    <a:pt x="0" y="30851"/>
                  </a:lnTo>
                  <a:lnTo>
                    <a:pt x="6988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62" name="pg4061"/>
            <p:cNvSpPr/>
            <p:nvPr/>
          </p:nvSpPr>
          <p:spPr>
            <a:xfrm>
              <a:off x="1731505" y="4447480"/>
              <a:ext cx="74832" cy="43460"/>
            </a:xfrm>
            <a:custGeom>
              <a:avLst/>
              <a:pathLst>
                <a:path w="74832" h="43460">
                  <a:moveTo>
                    <a:pt x="74832" y="11415"/>
                  </a:moveTo>
                  <a:lnTo>
                    <a:pt x="5488" y="43460"/>
                  </a:lnTo>
                  <a:lnTo>
                    <a:pt x="0" y="31449"/>
                  </a:lnTo>
                  <a:lnTo>
                    <a:pt x="6961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63" name="pg4062"/>
            <p:cNvSpPr/>
            <p:nvPr/>
          </p:nvSpPr>
          <p:spPr>
            <a:xfrm>
              <a:off x="1736993" y="4458896"/>
              <a:ext cx="74658" cy="44008"/>
            </a:xfrm>
            <a:custGeom>
              <a:avLst/>
              <a:pathLst>
                <a:path w="74658" h="44008">
                  <a:moveTo>
                    <a:pt x="74658" y="11370"/>
                  </a:moveTo>
                  <a:lnTo>
                    <a:pt x="5590" y="44008"/>
                  </a:lnTo>
                  <a:lnTo>
                    <a:pt x="0" y="32044"/>
                  </a:lnTo>
                  <a:lnTo>
                    <a:pt x="6934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64" name="pg4063"/>
            <p:cNvSpPr/>
            <p:nvPr/>
          </p:nvSpPr>
          <p:spPr>
            <a:xfrm>
              <a:off x="1742584" y="4470266"/>
              <a:ext cx="74478" cy="44553"/>
            </a:xfrm>
            <a:custGeom>
              <a:avLst/>
              <a:pathLst>
                <a:path w="74478" h="44553">
                  <a:moveTo>
                    <a:pt x="74478" y="11324"/>
                  </a:moveTo>
                  <a:lnTo>
                    <a:pt x="5693" y="44553"/>
                  </a:lnTo>
                  <a:lnTo>
                    <a:pt x="0" y="32638"/>
                  </a:lnTo>
                  <a:lnTo>
                    <a:pt x="6906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65" name="pg4064"/>
            <p:cNvSpPr/>
            <p:nvPr/>
          </p:nvSpPr>
          <p:spPr>
            <a:xfrm>
              <a:off x="1748277" y="4481590"/>
              <a:ext cx="74292" cy="45094"/>
            </a:xfrm>
            <a:custGeom>
              <a:avLst/>
              <a:pathLst>
                <a:path w="74292" h="45094">
                  <a:moveTo>
                    <a:pt x="74292" y="11277"/>
                  </a:moveTo>
                  <a:lnTo>
                    <a:pt x="5795" y="45094"/>
                  </a:lnTo>
                  <a:lnTo>
                    <a:pt x="0" y="33228"/>
                  </a:lnTo>
                  <a:lnTo>
                    <a:pt x="6878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66" name="pg4065"/>
            <p:cNvSpPr/>
            <p:nvPr/>
          </p:nvSpPr>
          <p:spPr>
            <a:xfrm>
              <a:off x="1754072" y="4492868"/>
              <a:ext cx="74101" cy="45633"/>
            </a:xfrm>
            <a:custGeom>
              <a:avLst/>
              <a:pathLst>
                <a:path w="74101" h="45633">
                  <a:moveTo>
                    <a:pt x="74101" y="11229"/>
                  </a:moveTo>
                  <a:lnTo>
                    <a:pt x="5896" y="45633"/>
                  </a:lnTo>
                  <a:lnTo>
                    <a:pt x="0" y="33817"/>
                  </a:lnTo>
                  <a:lnTo>
                    <a:pt x="6849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67" name="pg4066"/>
            <p:cNvSpPr/>
            <p:nvPr/>
          </p:nvSpPr>
          <p:spPr>
            <a:xfrm>
              <a:off x="1759969" y="4504097"/>
              <a:ext cx="73905" cy="46167"/>
            </a:xfrm>
            <a:custGeom>
              <a:avLst/>
              <a:pathLst>
                <a:path w="73905" h="46167">
                  <a:moveTo>
                    <a:pt x="73905" y="11181"/>
                  </a:moveTo>
                  <a:lnTo>
                    <a:pt x="5997" y="46167"/>
                  </a:lnTo>
                  <a:lnTo>
                    <a:pt x="0" y="34403"/>
                  </a:lnTo>
                  <a:lnTo>
                    <a:pt x="6820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68" name="pg4067"/>
            <p:cNvSpPr/>
            <p:nvPr/>
          </p:nvSpPr>
          <p:spPr>
            <a:xfrm>
              <a:off x="1765966" y="4515279"/>
              <a:ext cx="73703" cy="46699"/>
            </a:xfrm>
            <a:custGeom>
              <a:avLst/>
              <a:pathLst>
                <a:path w="73703" h="46699">
                  <a:moveTo>
                    <a:pt x="73703" y="11132"/>
                  </a:moveTo>
                  <a:lnTo>
                    <a:pt x="6098" y="46699"/>
                  </a:lnTo>
                  <a:lnTo>
                    <a:pt x="0" y="34986"/>
                  </a:lnTo>
                  <a:lnTo>
                    <a:pt x="6790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69" name="pg4068"/>
            <p:cNvSpPr/>
            <p:nvPr/>
          </p:nvSpPr>
          <p:spPr>
            <a:xfrm>
              <a:off x="1772065" y="4526411"/>
              <a:ext cx="73496" cy="47227"/>
            </a:xfrm>
            <a:custGeom>
              <a:avLst/>
              <a:pathLst>
                <a:path w="73496" h="47227">
                  <a:moveTo>
                    <a:pt x="73496" y="11082"/>
                  </a:moveTo>
                  <a:lnTo>
                    <a:pt x="6198" y="47227"/>
                  </a:lnTo>
                  <a:lnTo>
                    <a:pt x="0" y="35567"/>
                  </a:lnTo>
                  <a:lnTo>
                    <a:pt x="6760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70" name="pg4069"/>
            <p:cNvSpPr/>
            <p:nvPr/>
          </p:nvSpPr>
          <p:spPr>
            <a:xfrm>
              <a:off x="1778263" y="4537493"/>
              <a:ext cx="73283" cy="47752"/>
            </a:xfrm>
            <a:custGeom>
              <a:avLst/>
              <a:pathLst>
                <a:path w="73283" h="47752">
                  <a:moveTo>
                    <a:pt x="73283" y="11031"/>
                  </a:moveTo>
                  <a:lnTo>
                    <a:pt x="6298" y="47752"/>
                  </a:lnTo>
                  <a:lnTo>
                    <a:pt x="0" y="36145"/>
                  </a:lnTo>
                  <a:lnTo>
                    <a:pt x="6729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71" name="pg4070"/>
            <p:cNvSpPr/>
            <p:nvPr/>
          </p:nvSpPr>
          <p:spPr>
            <a:xfrm>
              <a:off x="1784561" y="4548524"/>
              <a:ext cx="73065" cy="48273"/>
            </a:xfrm>
            <a:custGeom>
              <a:avLst/>
              <a:pathLst>
                <a:path w="73065" h="48273">
                  <a:moveTo>
                    <a:pt x="73065" y="10979"/>
                  </a:moveTo>
                  <a:lnTo>
                    <a:pt x="6397" y="48273"/>
                  </a:lnTo>
                  <a:lnTo>
                    <a:pt x="0" y="36721"/>
                  </a:lnTo>
                  <a:lnTo>
                    <a:pt x="6698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72" name="pg4071"/>
            <p:cNvSpPr/>
            <p:nvPr/>
          </p:nvSpPr>
          <p:spPr>
            <a:xfrm>
              <a:off x="1790958" y="4559503"/>
              <a:ext cx="72842" cy="48790"/>
            </a:xfrm>
            <a:custGeom>
              <a:avLst/>
              <a:pathLst>
                <a:path w="72842" h="48790">
                  <a:moveTo>
                    <a:pt x="72842" y="10926"/>
                  </a:moveTo>
                  <a:lnTo>
                    <a:pt x="6496" y="48790"/>
                  </a:lnTo>
                  <a:lnTo>
                    <a:pt x="0" y="37293"/>
                  </a:lnTo>
                  <a:lnTo>
                    <a:pt x="6666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73" name="pg4072"/>
            <p:cNvSpPr/>
            <p:nvPr/>
          </p:nvSpPr>
          <p:spPr>
            <a:xfrm>
              <a:off x="1797455" y="4570430"/>
              <a:ext cx="72613" cy="49304"/>
            </a:xfrm>
            <a:custGeom>
              <a:avLst/>
              <a:pathLst>
                <a:path w="72613" h="49304">
                  <a:moveTo>
                    <a:pt x="72613" y="10873"/>
                  </a:moveTo>
                  <a:lnTo>
                    <a:pt x="6594" y="49304"/>
                  </a:lnTo>
                  <a:lnTo>
                    <a:pt x="0" y="37864"/>
                  </a:lnTo>
                  <a:lnTo>
                    <a:pt x="6634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74" name="pg4073"/>
            <p:cNvSpPr/>
            <p:nvPr/>
          </p:nvSpPr>
          <p:spPr>
            <a:xfrm>
              <a:off x="1804049" y="4581304"/>
              <a:ext cx="72379" cy="49815"/>
            </a:xfrm>
            <a:custGeom>
              <a:avLst/>
              <a:pathLst>
                <a:path w="72379" h="49815">
                  <a:moveTo>
                    <a:pt x="72379" y="10819"/>
                  </a:moveTo>
                  <a:lnTo>
                    <a:pt x="6692" y="49815"/>
                  </a:lnTo>
                  <a:lnTo>
                    <a:pt x="0" y="38431"/>
                  </a:lnTo>
                  <a:lnTo>
                    <a:pt x="6601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75" name="pg4074"/>
            <p:cNvSpPr/>
            <p:nvPr/>
          </p:nvSpPr>
          <p:spPr>
            <a:xfrm>
              <a:off x="1810741" y="4592123"/>
              <a:ext cx="72140" cy="50321"/>
            </a:xfrm>
            <a:custGeom>
              <a:avLst/>
              <a:pathLst>
                <a:path w="72140" h="50321">
                  <a:moveTo>
                    <a:pt x="72140" y="10764"/>
                  </a:moveTo>
                  <a:lnTo>
                    <a:pt x="6789" y="50321"/>
                  </a:lnTo>
                  <a:lnTo>
                    <a:pt x="0" y="38995"/>
                  </a:lnTo>
                  <a:lnTo>
                    <a:pt x="6568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76" name="pg4075"/>
            <p:cNvSpPr/>
            <p:nvPr/>
          </p:nvSpPr>
          <p:spPr>
            <a:xfrm>
              <a:off x="1817531" y="4602888"/>
              <a:ext cx="71895" cy="50824"/>
            </a:xfrm>
            <a:custGeom>
              <a:avLst/>
              <a:pathLst>
                <a:path w="71895" h="50824">
                  <a:moveTo>
                    <a:pt x="71895" y="10708"/>
                  </a:moveTo>
                  <a:lnTo>
                    <a:pt x="6886" y="50824"/>
                  </a:lnTo>
                  <a:lnTo>
                    <a:pt x="0" y="39557"/>
                  </a:lnTo>
                  <a:lnTo>
                    <a:pt x="6535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77" name="pg4076"/>
            <p:cNvSpPr/>
            <p:nvPr/>
          </p:nvSpPr>
          <p:spPr>
            <a:xfrm>
              <a:off x="1824418" y="4613596"/>
              <a:ext cx="71645" cy="51324"/>
            </a:xfrm>
            <a:custGeom>
              <a:avLst/>
              <a:pathLst>
                <a:path w="71645" h="51324">
                  <a:moveTo>
                    <a:pt x="71645" y="10652"/>
                  </a:moveTo>
                  <a:lnTo>
                    <a:pt x="6982" y="51324"/>
                  </a:lnTo>
                  <a:lnTo>
                    <a:pt x="0" y="40116"/>
                  </a:lnTo>
                  <a:lnTo>
                    <a:pt x="6500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78" name="pg4077"/>
            <p:cNvSpPr/>
            <p:nvPr/>
          </p:nvSpPr>
          <p:spPr>
            <a:xfrm>
              <a:off x="1831400" y="4624249"/>
              <a:ext cx="71390" cy="51819"/>
            </a:xfrm>
            <a:custGeom>
              <a:avLst/>
              <a:pathLst>
                <a:path w="71390" h="51819">
                  <a:moveTo>
                    <a:pt x="71390" y="10595"/>
                  </a:moveTo>
                  <a:lnTo>
                    <a:pt x="7078" y="51819"/>
                  </a:lnTo>
                  <a:lnTo>
                    <a:pt x="0" y="40671"/>
                  </a:lnTo>
                  <a:lnTo>
                    <a:pt x="6466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79" name="pg4078"/>
            <p:cNvSpPr/>
            <p:nvPr/>
          </p:nvSpPr>
          <p:spPr>
            <a:xfrm>
              <a:off x="1838479" y="4634844"/>
              <a:ext cx="71130" cy="52311"/>
            </a:xfrm>
            <a:custGeom>
              <a:avLst/>
              <a:pathLst>
                <a:path w="71130" h="52311">
                  <a:moveTo>
                    <a:pt x="71130" y="10536"/>
                  </a:moveTo>
                  <a:lnTo>
                    <a:pt x="7173" y="52311"/>
                  </a:lnTo>
                  <a:lnTo>
                    <a:pt x="0" y="41224"/>
                  </a:lnTo>
                  <a:lnTo>
                    <a:pt x="6431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80" name="pg4079"/>
            <p:cNvSpPr/>
            <p:nvPr/>
          </p:nvSpPr>
          <p:spPr>
            <a:xfrm>
              <a:off x="1845653" y="4645381"/>
              <a:ext cx="70864" cy="52799"/>
            </a:xfrm>
            <a:custGeom>
              <a:avLst/>
              <a:pathLst>
                <a:path w="70864" h="52799">
                  <a:moveTo>
                    <a:pt x="70864" y="10478"/>
                  </a:moveTo>
                  <a:lnTo>
                    <a:pt x="7268" y="52799"/>
                  </a:lnTo>
                  <a:lnTo>
                    <a:pt x="0" y="41774"/>
                  </a:lnTo>
                  <a:lnTo>
                    <a:pt x="6395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81" name="pg4080"/>
            <p:cNvSpPr/>
            <p:nvPr/>
          </p:nvSpPr>
          <p:spPr>
            <a:xfrm>
              <a:off x="1852922" y="4655859"/>
              <a:ext cx="70593" cy="53283"/>
            </a:xfrm>
            <a:custGeom>
              <a:avLst/>
              <a:pathLst>
                <a:path w="70593" h="53283">
                  <a:moveTo>
                    <a:pt x="70593" y="10418"/>
                  </a:moveTo>
                  <a:lnTo>
                    <a:pt x="7362" y="53283"/>
                  </a:lnTo>
                  <a:lnTo>
                    <a:pt x="0" y="42321"/>
                  </a:lnTo>
                  <a:lnTo>
                    <a:pt x="6359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82" name="pg4081"/>
            <p:cNvSpPr/>
            <p:nvPr/>
          </p:nvSpPr>
          <p:spPr>
            <a:xfrm>
              <a:off x="1860285" y="4666277"/>
              <a:ext cx="70317" cy="53763"/>
            </a:xfrm>
            <a:custGeom>
              <a:avLst/>
              <a:pathLst>
                <a:path w="70317" h="53763">
                  <a:moveTo>
                    <a:pt x="70317" y="10358"/>
                  </a:moveTo>
                  <a:lnTo>
                    <a:pt x="7456" y="53763"/>
                  </a:lnTo>
                  <a:lnTo>
                    <a:pt x="0" y="42864"/>
                  </a:lnTo>
                  <a:lnTo>
                    <a:pt x="6323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83" name="pg4082"/>
            <p:cNvSpPr/>
            <p:nvPr/>
          </p:nvSpPr>
          <p:spPr>
            <a:xfrm>
              <a:off x="1867741" y="4676635"/>
              <a:ext cx="70036" cy="54239"/>
            </a:xfrm>
            <a:custGeom>
              <a:avLst/>
              <a:pathLst>
                <a:path w="70036" h="54239">
                  <a:moveTo>
                    <a:pt x="70036" y="10297"/>
                  </a:moveTo>
                  <a:lnTo>
                    <a:pt x="7549" y="54239"/>
                  </a:lnTo>
                  <a:lnTo>
                    <a:pt x="0" y="43405"/>
                  </a:lnTo>
                  <a:lnTo>
                    <a:pt x="6286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84" name="pg4083"/>
            <p:cNvSpPr/>
            <p:nvPr/>
          </p:nvSpPr>
          <p:spPr>
            <a:xfrm>
              <a:off x="1875291" y="4686932"/>
              <a:ext cx="69750" cy="54711"/>
            </a:xfrm>
            <a:custGeom>
              <a:avLst/>
              <a:pathLst>
                <a:path w="69750" h="54711">
                  <a:moveTo>
                    <a:pt x="69750" y="10235"/>
                  </a:moveTo>
                  <a:lnTo>
                    <a:pt x="7642" y="54711"/>
                  </a:lnTo>
                  <a:lnTo>
                    <a:pt x="0" y="43942"/>
                  </a:lnTo>
                  <a:lnTo>
                    <a:pt x="6248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85" name="pg4084"/>
            <p:cNvSpPr/>
            <p:nvPr/>
          </p:nvSpPr>
          <p:spPr>
            <a:xfrm>
              <a:off x="1882933" y="4697168"/>
              <a:ext cx="69458" cy="55179"/>
            </a:xfrm>
            <a:custGeom>
              <a:avLst/>
              <a:pathLst>
                <a:path w="69458" h="55179">
                  <a:moveTo>
                    <a:pt x="69458" y="10172"/>
                  </a:moveTo>
                  <a:lnTo>
                    <a:pt x="7734" y="55179"/>
                  </a:lnTo>
                  <a:lnTo>
                    <a:pt x="0" y="44476"/>
                  </a:lnTo>
                  <a:lnTo>
                    <a:pt x="6210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86" name="pg4085"/>
            <p:cNvSpPr/>
            <p:nvPr/>
          </p:nvSpPr>
          <p:spPr>
            <a:xfrm>
              <a:off x="1890668" y="4707340"/>
              <a:ext cx="69162" cy="55643"/>
            </a:xfrm>
            <a:custGeom>
              <a:avLst/>
              <a:pathLst>
                <a:path w="69162" h="55643">
                  <a:moveTo>
                    <a:pt x="69162" y="10109"/>
                  </a:moveTo>
                  <a:lnTo>
                    <a:pt x="7825" y="55643"/>
                  </a:lnTo>
                  <a:lnTo>
                    <a:pt x="0" y="45007"/>
                  </a:lnTo>
                  <a:lnTo>
                    <a:pt x="6172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87" name="pg4086"/>
            <p:cNvSpPr/>
            <p:nvPr/>
          </p:nvSpPr>
          <p:spPr>
            <a:xfrm>
              <a:off x="1898494" y="4717449"/>
              <a:ext cx="68860" cy="56103"/>
            </a:xfrm>
            <a:custGeom>
              <a:avLst/>
              <a:pathLst>
                <a:path w="68860" h="56103">
                  <a:moveTo>
                    <a:pt x="68860" y="10044"/>
                  </a:moveTo>
                  <a:lnTo>
                    <a:pt x="7916" y="56103"/>
                  </a:lnTo>
                  <a:lnTo>
                    <a:pt x="0" y="45534"/>
                  </a:lnTo>
                  <a:lnTo>
                    <a:pt x="6133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88" name="pg4087"/>
            <p:cNvSpPr/>
            <p:nvPr/>
          </p:nvSpPr>
          <p:spPr>
            <a:xfrm>
              <a:off x="1906410" y="4727494"/>
              <a:ext cx="68553" cy="56559"/>
            </a:xfrm>
            <a:custGeom>
              <a:avLst/>
              <a:pathLst>
                <a:path w="68553" h="56559">
                  <a:moveTo>
                    <a:pt x="68553" y="9980"/>
                  </a:moveTo>
                  <a:lnTo>
                    <a:pt x="8007" y="56559"/>
                  </a:lnTo>
                  <a:lnTo>
                    <a:pt x="0" y="46058"/>
                  </a:lnTo>
                  <a:lnTo>
                    <a:pt x="6094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89" name="pg4088"/>
            <p:cNvSpPr/>
            <p:nvPr/>
          </p:nvSpPr>
          <p:spPr>
            <a:xfrm>
              <a:off x="1914417" y="4737474"/>
              <a:ext cx="68241" cy="57011"/>
            </a:xfrm>
            <a:custGeom>
              <a:avLst/>
              <a:pathLst>
                <a:path w="68241" h="57011">
                  <a:moveTo>
                    <a:pt x="68241" y="9914"/>
                  </a:moveTo>
                  <a:lnTo>
                    <a:pt x="8096" y="57011"/>
                  </a:lnTo>
                  <a:lnTo>
                    <a:pt x="0" y="46579"/>
                  </a:lnTo>
                  <a:lnTo>
                    <a:pt x="6054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90" name="pg4089"/>
            <p:cNvSpPr/>
            <p:nvPr/>
          </p:nvSpPr>
          <p:spPr>
            <a:xfrm>
              <a:off x="1922514" y="4747389"/>
              <a:ext cx="67925" cy="57458"/>
            </a:xfrm>
            <a:custGeom>
              <a:avLst/>
              <a:pathLst>
                <a:path w="67925" h="57458">
                  <a:moveTo>
                    <a:pt x="67925" y="9848"/>
                  </a:moveTo>
                  <a:lnTo>
                    <a:pt x="8185" y="57458"/>
                  </a:lnTo>
                  <a:lnTo>
                    <a:pt x="0" y="47096"/>
                  </a:lnTo>
                  <a:lnTo>
                    <a:pt x="6014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91" name="pg4090"/>
            <p:cNvSpPr/>
            <p:nvPr/>
          </p:nvSpPr>
          <p:spPr>
            <a:xfrm>
              <a:off x="1930700" y="4757237"/>
              <a:ext cx="67603" cy="57901"/>
            </a:xfrm>
            <a:custGeom>
              <a:avLst/>
              <a:pathLst>
                <a:path w="67603" h="57901">
                  <a:moveTo>
                    <a:pt x="67603" y="9781"/>
                  </a:moveTo>
                  <a:lnTo>
                    <a:pt x="8274" y="57901"/>
                  </a:lnTo>
                  <a:lnTo>
                    <a:pt x="0" y="47610"/>
                  </a:lnTo>
                  <a:lnTo>
                    <a:pt x="5973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92" name="pg4091"/>
            <p:cNvSpPr/>
            <p:nvPr/>
          </p:nvSpPr>
          <p:spPr>
            <a:xfrm>
              <a:off x="1938974" y="4767018"/>
              <a:ext cx="67276" cy="58340"/>
            </a:xfrm>
            <a:custGeom>
              <a:avLst/>
              <a:pathLst>
                <a:path w="67276" h="58340">
                  <a:moveTo>
                    <a:pt x="67276" y="9713"/>
                  </a:moveTo>
                  <a:lnTo>
                    <a:pt x="8362" y="58340"/>
                  </a:lnTo>
                  <a:lnTo>
                    <a:pt x="0" y="48120"/>
                  </a:lnTo>
                  <a:lnTo>
                    <a:pt x="5932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93" name="pg4092"/>
            <p:cNvSpPr/>
            <p:nvPr/>
          </p:nvSpPr>
          <p:spPr>
            <a:xfrm>
              <a:off x="1947337" y="4776732"/>
              <a:ext cx="66944" cy="58775"/>
            </a:xfrm>
            <a:custGeom>
              <a:avLst/>
              <a:pathLst>
                <a:path w="66944" h="58775">
                  <a:moveTo>
                    <a:pt x="66944" y="9644"/>
                  </a:moveTo>
                  <a:lnTo>
                    <a:pt x="8449" y="58775"/>
                  </a:lnTo>
                  <a:lnTo>
                    <a:pt x="0" y="48627"/>
                  </a:lnTo>
                  <a:lnTo>
                    <a:pt x="5891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94" name="pg4093"/>
            <p:cNvSpPr/>
            <p:nvPr/>
          </p:nvSpPr>
          <p:spPr>
            <a:xfrm>
              <a:off x="1955786" y="4786377"/>
              <a:ext cx="66608" cy="59206"/>
            </a:xfrm>
            <a:custGeom>
              <a:avLst/>
              <a:pathLst>
                <a:path w="66608" h="59206">
                  <a:moveTo>
                    <a:pt x="66608" y="9575"/>
                  </a:moveTo>
                  <a:lnTo>
                    <a:pt x="8536" y="59206"/>
                  </a:lnTo>
                  <a:lnTo>
                    <a:pt x="0" y="49130"/>
                  </a:lnTo>
                  <a:lnTo>
                    <a:pt x="5849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95" name="pg4094"/>
            <p:cNvSpPr/>
            <p:nvPr/>
          </p:nvSpPr>
          <p:spPr>
            <a:xfrm>
              <a:off x="1964323" y="4795952"/>
              <a:ext cx="66266" cy="59632"/>
            </a:xfrm>
            <a:custGeom>
              <a:avLst/>
              <a:pathLst>
                <a:path w="66266" h="59632">
                  <a:moveTo>
                    <a:pt x="66266" y="9505"/>
                  </a:moveTo>
                  <a:lnTo>
                    <a:pt x="8622" y="59632"/>
                  </a:lnTo>
                  <a:lnTo>
                    <a:pt x="0" y="49630"/>
                  </a:lnTo>
                  <a:lnTo>
                    <a:pt x="5807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96" name="pg4095"/>
            <p:cNvSpPr/>
            <p:nvPr/>
          </p:nvSpPr>
          <p:spPr>
            <a:xfrm>
              <a:off x="1972945" y="4805458"/>
              <a:ext cx="65920" cy="60053"/>
            </a:xfrm>
            <a:custGeom>
              <a:avLst/>
              <a:pathLst>
                <a:path w="65920" h="60053">
                  <a:moveTo>
                    <a:pt x="65920" y="9435"/>
                  </a:moveTo>
                  <a:lnTo>
                    <a:pt x="8707" y="60053"/>
                  </a:lnTo>
                  <a:lnTo>
                    <a:pt x="0" y="50126"/>
                  </a:lnTo>
                  <a:lnTo>
                    <a:pt x="5764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97" name="pg4096"/>
            <p:cNvSpPr/>
            <p:nvPr/>
          </p:nvSpPr>
          <p:spPr>
            <a:xfrm>
              <a:off x="1981653" y="4814893"/>
              <a:ext cx="65569" cy="60471"/>
            </a:xfrm>
            <a:custGeom>
              <a:avLst/>
              <a:pathLst>
                <a:path w="65569" h="60471">
                  <a:moveTo>
                    <a:pt x="65569" y="9363"/>
                  </a:moveTo>
                  <a:lnTo>
                    <a:pt x="8792" y="60471"/>
                  </a:lnTo>
                  <a:lnTo>
                    <a:pt x="0" y="50618"/>
                  </a:lnTo>
                  <a:lnTo>
                    <a:pt x="5721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98" name="pg4097"/>
            <p:cNvSpPr/>
            <p:nvPr/>
          </p:nvSpPr>
          <p:spPr>
            <a:xfrm>
              <a:off x="1990445" y="4824257"/>
              <a:ext cx="65213" cy="60883"/>
            </a:xfrm>
            <a:custGeom>
              <a:avLst/>
              <a:pathLst>
                <a:path w="65213" h="60883">
                  <a:moveTo>
                    <a:pt x="65213" y="9291"/>
                  </a:moveTo>
                  <a:lnTo>
                    <a:pt x="8876" y="60883"/>
                  </a:lnTo>
                  <a:lnTo>
                    <a:pt x="0" y="51107"/>
                  </a:lnTo>
                  <a:lnTo>
                    <a:pt x="5677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99" name="pg4098"/>
            <p:cNvSpPr/>
            <p:nvPr/>
          </p:nvSpPr>
          <p:spPr>
            <a:xfrm>
              <a:off x="1999322" y="4833549"/>
              <a:ext cx="64852" cy="61292"/>
            </a:xfrm>
            <a:custGeom>
              <a:avLst/>
              <a:pathLst>
                <a:path w="64852" h="61292">
                  <a:moveTo>
                    <a:pt x="64852" y="9219"/>
                  </a:moveTo>
                  <a:lnTo>
                    <a:pt x="8960" y="61292"/>
                  </a:lnTo>
                  <a:lnTo>
                    <a:pt x="0" y="51591"/>
                  </a:lnTo>
                  <a:lnTo>
                    <a:pt x="5633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00" name="pg4099"/>
            <p:cNvSpPr/>
            <p:nvPr/>
          </p:nvSpPr>
          <p:spPr>
            <a:xfrm>
              <a:off x="2008282" y="4842769"/>
              <a:ext cx="64486" cy="61696"/>
            </a:xfrm>
            <a:custGeom>
              <a:avLst/>
              <a:pathLst>
                <a:path w="64486" h="61696">
                  <a:moveTo>
                    <a:pt x="64486" y="9145"/>
                  </a:moveTo>
                  <a:lnTo>
                    <a:pt x="9042" y="61696"/>
                  </a:lnTo>
                  <a:lnTo>
                    <a:pt x="0" y="52073"/>
                  </a:lnTo>
                  <a:lnTo>
                    <a:pt x="5589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01" name="pg4100"/>
            <p:cNvSpPr/>
            <p:nvPr/>
          </p:nvSpPr>
          <p:spPr>
            <a:xfrm>
              <a:off x="2017325" y="4851915"/>
              <a:ext cx="64116" cy="62095"/>
            </a:xfrm>
            <a:custGeom>
              <a:avLst/>
              <a:pathLst>
                <a:path w="64116" h="62095">
                  <a:moveTo>
                    <a:pt x="64116" y="9071"/>
                  </a:moveTo>
                  <a:lnTo>
                    <a:pt x="9125" y="62095"/>
                  </a:lnTo>
                  <a:lnTo>
                    <a:pt x="0" y="52550"/>
                  </a:lnTo>
                  <a:lnTo>
                    <a:pt x="5544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02" name="pg4101"/>
            <p:cNvSpPr/>
            <p:nvPr/>
          </p:nvSpPr>
          <p:spPr>
            <a:xfrm>
              <a:off x="2026450" y="4860987"/>
              <a:ext cx="63741" cy="62490"/>
            </a:xfrm>
            <a:custGeom>
              <a:avLst/>
              <a:pathLst>
                <a:path w="63741" h="62490">
                  <a:moveTo>
                    <a:pt x="63741" y="8997"/>
                  </a:moveTo>
                  <a:lnTo>
                    <a:pt x="9206" y="62490"/>
                  </a:lnTo>
                  <a:lnTo>
                    <a:pt x="0" y="53023"/>
                  </a:lnTo>
                  <a:lnTo>
                    <a:pt x="5499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03" name="pg4102"/>
            <p:cNvSpPr/>
            <p:nvPr/>
          </p:nvSpPr>
          <p:spPr>
            <a:xfrm>
              <a:off x="2035657" y="4869984"/>
              <a:ext cx="63361" cy="62880"/>
            </a:xfrm>
            <a:custGeom>
              <a:avLst/>
              <a:pathLst>
                <a:path w="63361" h="62880">
                  <a:moveTo>
                    <a:pt x="63361" y="8921"/>
                  </a:moveTo>
                  <a:lnTo>
                    <a:pt x="9287" y="62880"/>
                  </a:lnTo>
                  <a:lnTo>
                    <a:pt x="0" y="53492"/>
                  </a:lnTo>
                  <a:lnTo>
                    <a:pt x="5453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04" name="pg4103"/>
            <p:cNvSpPr/>
            <p:nvPr/>
          </p:nvSpPr>
          <p:spPr>
            <a:xfrm>
              <a:off x="2044944" y="4878906"/>
              <a:ext cx="62977" cy="63265"/>
            </a:xfrm>
            <a:custGeom>
              <a:avLst/>
              <a:pathLst>
                <a:path w="62977" h="63265">
                  <a:moveTo>
                    <a:pt x="62977" y="8845"/>
                  </a:moveTo>
                  <a:lnTo>
                    <a:pt x="9367" y="63265"/>
                  </a:lnTo>
                  <a:lnTo>
                    <a:pt x="0" y="53958"/>
                  </a:lnTo>
                  <a:lnTo>
                    <a:pt x="5407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05" name="pg4104"/>
            <p:cNvSpPr/>
            <p:nvPr/>
          </p:nvSpPr>
          <p:spPr>
            <a:xfrm>
              <a:off x="2054312" y="4887752"/>
              <a:ext cx="62588" cy="63646"/>
            </a:xfrm>
            <a:custGeom>
              <a:avLst/>
              <a:pathLst>
                <a:path w="62588" h="63646">
                  <a:moveTo>
                    <a:pt x="62588" y="8769"/>
                  </a:moveTo>
                  <a:lnTo>
                    <a:pt x="9446" y="63646"/>
                  </a:lnTo>
                  <a:lnTo>
                    <a:pt x="0" y="54419"/>
                  </a:lnTo>
                  <a:lnTo>
                    <a:pt x="5360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06" name="pg4105"/>
            <p:cNvSpPr/>
            <p:nvPr/>
          </p:nvSpPr>
          <p:spPr>
            <a:xfrm>
              <a:off x="2063759" y="4896521"/>
              <a:ext cx="62194" cy="64023"/>
            </a:xfrm>
            <a:custGeom>
              <a:avLst/>
              <a:pathLst>
                <a:path w="62194" h="64023">
                  <a:moveTo>
                    <a:pt x="62194" y="8692"/>
                  </a:moveTo>
                  <a:lnTo>
                    <a:pt x="9525" y="64023"/>
                  </a:lnTo>
                  <a:lnTo>
                    <a:pt x="0" y="54877"/>
                  </a:lnTo>
                  <a:lnTo>
                    <a:pt x="5314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07" name="pg4106"/>
            <p:cNvSpPr/>
            <p:nvPr/>
          </p:nvSpPr>
          <p:spPr>
            <a:xfrm>
              <a:off x="2073284" y="4905213"/>
              <a:ext cx="61796" cy="64394"/>
            </a:xfrm>
            <a:custGeom>
              <a:avLst/>
              <a:pathLst>
                <a:path w="61796" h="64394">
                  <a:moveTo>
                    <a:pt x="61796" y="8614"/>
                  </a:moveTo>
                  <a:lnTo>
                    <a:pt x="9603" y="64394"/>
                  </a:lnTo>
                  <a:lnTo>
                    <a:pt x="0" y="55330"/>
                  </a:lnTo>
                  <a:lnTo>
                    <a:pt x="5266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08" name="pg4107"/>
            <p:cNvSpPr/>
            <p:nvPr/>
          </p:nvSpPr>
          <p:spPr>
            <a:xfrm>
              <a:off x="2082888" y="4913827"/>
              <a:ext cx="61393" cy="64761"/>
            </a:xfrm>
            <a:custGeom>
              <a:avLst/>
              <a:pathLst>
                <a:path w="61393" h="64761">
                  <a:moveTo>
                    <a:pt x="61393" y="8535"/>
                  </a:moveTo>
                  <a:lnTo>
                    <a:pt x="9681" y="64761"/>
                  </a:lnTo>
                  <a:lnTo>
                    <a:pt x="0" y="55780"/>
                  </a:lnTo>
                  <a:lnTo>
                    <a:pt x="5219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09" name="pg4108"/>
            <p:cNvSpPr/>
            <p:nvPr/>
          </p:nvSpPr>
          <p:spPr>
            <a:xfrm>
              <a:off x="2092569" y="4922363"/>
              <a:ext cx="60986" cy="65123"/>
            </a:xfrm>
            <a:custGeom>
              <a:avLst/>
              <a:pathLst>
                <a:path w="60986" h="65123">
                  <a:moveTo>
                    <a:pt x="60986" y="8456"/>
                  </a:moveTo>
                  <a:lnTo>
                    <a:pt x="9757" y="65123"/>
                  </a:lnTo>
                  <a:lnTo>
                    <a:pt x="0" y="56225"/>
                  </a:lnTo>
                  <a:lnTo>
                    <a:pt x="5171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10" name="pg4109"/>
            <p:cNvSpPr/>
            <p:nvPr/>
          </p:nvSpPr>
          <p:spPr>
            <a:xfrm>
              <a:off x="2102327" y="4930819"/>
              <a:ext cx="60574" cy="65480"/>
            </a:xfrm>
            <a:custGeom>
              <a:avLst/>
              <a:pathLst>
                <a:path w="60574" h="65480">
                  <a:moveTo>
                    <a:pt x="60574" y="8376"/>
                  </a:moveTo>
                  <a:lnTo>
                    <a:pt x="9833" y="65480"/>
                  </a:lnTo>
                  <a:lnTo>
                    <a:pt x="0" y="56666"/>
                  </a:lnTo>
                  <a:lnTo>
                    <a:pt x="5122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11" name="pg4110"/>
            <p:cNvSpPr/>
            <p:nvPr/>
          </p:nvSpPr>
          <p:spPr>
            <a:xfrm>
              <a:off x="2112161" y="4939196"/>
              <a:ext cx="60158" cy="65832"/>
            </a:xfrm>
            <a:custGeom>
              <a:avLst/>
              <a:pathLst>
                <a:path w="60158" h="65832">
                  <a:moveTo>
                    <a:pt x="60158" y="8296"/>
                  </a:moveTo>
                  <a:lnTo>
                    <a:pt x="9908" y="65832"/>
                  </a:lnTo>
                  <a:lnTo>
                    <a:pt x="0" y="57103"/>
                  </a:lnTo>
                  <a:lnTo>
                    <a:pt x="5074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12" name="pg4111"/>
            <p:cNvSpPr/>
            <p:nvPr/>
          </p:nvSpPr>
          <p:spPr>
            <a:xfrm>
              <a:off x="2122069" y="4947492"/>
              <a:ext cx="59738" cy="66180"/>
            </a:xfrm>
            <a:custGeom>
              <a:avLst/>
              <a:pathLst>
                <a:path w="59738" h="66180">
                  <a:moveTo>
                    <a:pt x="59738" y="8215"/>
                  </a:moveTo>
                  <a:lnTo>
                    <a:pt x="9983" y="66180"/>
                  </a:lnTo>
                  <a:lnTo>
                    <a:pt x="0" y="57536"/>
                  </a:lnTo>
                  <a:lnTo>
                    <a:pt x="50249" y="0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13" name="pg4112"/>
            <p:cNvSpPr/>
            <p:nvPr/>
          </p:nvSpPr>
          <p:spPr>
            <a:xfrm>
              <a:off x="2132053" y="4955707"/>
              <a:ext cx="59313" cy="66523"/>
            </a:xfrm>
            <a:custGeom>
              <a:avLst/>
              <a:pathLst>
                <a:path w="59313" h="66523">
                  <a:moveTo>
                    <a:pt x="59313" y="8133"/>
                  </a:moveTo>
                  <a:lnTo>
                    <a:pt x="10057" y="66523"/>
                  </a:lnTo>
                  <a:lnTo>
                    <a:pt x="0" y="57965"/>
                  </a:lnTo>
                  <a:lnTo>
                    <a:pt x="4975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14" name="pg4113"/>
            <p:cNvSpPr/>
            <p:nvPr/>
          </p:nvSpPr>
          <p:spPr>
            <a:xfrm>
              <a:off x="2142110" y="4963841"/>
              <a:ext cx="58883" cy="66861"/>
            </a:xfrm>
            <a:custGeom>
              <a:avLst/>
              <a:pathLst>
                <a:path w="58883" h="66861">
                  <a:moveTo>
                    <a:pt x="58883" y="8051"/>
                  </a:moveTo>
                  <a:lnTo>
                    <a:pt x="10129" y="66861"/>
                  </a:lnTo>
                  <a:lnTo>
                    <a:pt x="0" y="58389"/>
                  </a:lnTo>
                  <a:lnTo>
                    <a:pt x="4925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15" name="pg4114"/>
            <p:cNvSpPr/>
            <p:nvPr/>
          </p:nvSpPr>
          <p:spPr>
            <a:xfrm>
              <a:off x="2152240" y="4971892"/>
              <a:ext cx="58450" cy="67194"/>
            </a:xfrm>
            <a:custGeom>
              <a:avLst/>
              <a:pathLst>
                <a:path w="58450" h="67194">
                  <a:moveTo>
                    <a:pt x="58450" y="7968"/>
                  </a:moveTo>
                  <a:lnTo>
                    <a:pt x="10202" y="67194"/>
                  </a:lnTo>
                  <a:lnTo>
                    <a:pt x="0" y="58809"/>
                  </a:lnTo>
                  <a:lnTo>
                    <a:pt x="4875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16" name="pg4115"/>
            <p:cNvSpPr/>
            <p:nvPr/>
          </p:nvSpPr>
          <p:spPr>
            <a:xfrm>
              <a:off x="2162442" y="4979860"/>
              <a:ext cx="58012" cy="67522"/>
            </a:xfrm>
            <a:custGeom>
              <a:avLst/>
              <a:pathLst>
                <a:path w="58012" h="67522">
                  <a:moveTo>
                    <a:pt x="58012" y="7885"/>
                  </a:moveTo>
                  <a:lnTo>
                    <a:pt x="10273" y="67522"/>
                  </a:lnTo>
                  <a:lnTo>
                    <a:pt x="0" y="59225"/>
                  </a:lnTo>
                  <a:lnTo>
                    <a:pt x="4824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17" name="pg4116"/>
            <p:cNvSpPr/>
            <p:nvPr/>
          </p:nvSpPr>
          <p:spPr>
            <a:xfrm>
              <a:off x="2172716" y="4987745"/>
              <a:ext cx="57569" cy="67845"/>
            </a:xfrm>
            <a:custGeom>
              <a:avLst/>
              <a:pathLst>
                <a:path w="57569" h="67845">
                  <a:moveTo>
                    <a:pt x="57569" y="7801"/>
                  </a:moveTo>
                  <a:lnTo>
                    <a:pt x="10344" y="67845"/>
                  </a:lnTo>
                  <a:lnTo>
                    <a:pt x="0" y="59637"/>
                  </a:lnTo>
                  <a:lnTo>
                    <a:pt x="4773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18" name="pg4117"/>
            <p:cNvSpPr/>
            <p:nvPr/>
          </p:nvSpPr>
          <p:spPr>
            <a:xfrm>
              <a:off x="2183060" y="4995546"/>
              <a:ext cx="57123" cy="68163"/>
            </a:xfrm>
            <a:custGeom>
              <a:avLst/>
              <a:pathLst>
                <a:path w="57123" h="68163">
                  <a:moveTo>
                    <a:pt x="57123" y="7716"/>
                  </a:moveTo>
                  <a:lnTo>
                    <a:pt x="10414" y="68163"/>
                  </a:lnTo>
                  <a:lnTo>
                    <a:pt x="0" y="60044"/>
                  </a:lnTo>
                  <a:lnTo>
                    <a:pt x="4722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19" name="pg4118"/>
            <p:cNvSpPr/>
            <p:nvPr/>
          </p:nvSpPr>
          <p:spPr>
            <a:xfrm>
              <a:off x="2193475" y="5003263"/>
              <a:ext cx="56672" cy="68476"/>
            </a:xfrm>
            <a:custGeom>
              <a:avLst/>
              <a:pathLst>
                <a:path w="56672" h="68476">
                  <a:moveTo>
                    <a:pt x="56672" y="7631"/>
                  </a:moveTo>
                  <a:lnTo>
                    <a:pt x="10483" y="68476"/>
                  </a:lnTo>
                  <a:lnTo>
                    <a:pt x="0" y="60446"/>
                  </a:lnTo>
                  <a:lnTo>
                    <a:pt x="4670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20" name="pg4119"/>
            <p:cNvSpPr/>
            <p:nvPr/>
          </p:nvSpPr>
          <p:spPr>
            <a:xfrm>
              <a:off x="2203958" y="5010894"/>
              <a:ext cx="56218" cy="68784"/>
            </a:xfrm>
            <a:custGeom>
              <a:avLst/>
              <a:pathLst>
                <a:path w="56218" h="68784">
                  <a:moveTo>
                    <a:pt x="56218" y="7545"/>
                  </a:moveTo>
                  <a:lnTo>
                    <a:pt x="10552" y="68784"/>
                  </a:lnTo>
                  <a:lnTo>
                    <a:pt x="0" y="60844"/>
                  </a:lnTo>
                  <a:lnTo>
                    <a:pt x="4618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21" name="pg4120"/>
            <p:cNvSpPr/>
            <p:nvPr/>
          </p:nvSpPr>
          <p:spPr>
            <a:xfrm>
              <a:off x="2214510" y="5018440"/>
              <a:ext cx="55759" cy="69087"/>
            </a:xfrm>
            <a:custGeom>
              <a:avLst/>
              <a:pathLst>
                <a:path w="55759" h="69087">
                  <a:moveTo>
                    <a:pt x="55759" y="7459"/>
                  </a:moveTo>
                  <a:lnTo>
                    <a:pt x="10619" y="69087"/>
                  </a:lnTo>
                  <a:lnTo>
                    <a:pt x="0" y="61238"/>
                  </a:lnTo>
                  <a:lnTo>
                    <a:pt x="4566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22" name="pg4121"/>
            <p:cNvSpPr/>
            <p:nvPr/>
          </p:nvSpPr>
          <p:spPr>
            <a:xfrm>
              <a:off x="2225130" y="5025899"/>
              <a:ext cx="55296" cy="69384"/>
            </a:xfrm>
            <a:custGeom>
              <a:avLst/>
              <a:pathLst>
                <a:path w="55296" h="69384">
                  <a:moveTo>
                    <a:pt x="55296" y="7372"/>
                  </a:moveTo>
                  <a:lnTo>
                    <a:pt x="10686" y="69384"/>
                  </a:lnTo>
                  <a:lnTo>
                    <a:pt x="0" y="61627"/>
                  </a:lnTo>
                  <a:lnTo>
                    <a:pt x="4513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23" name="pg4122"/>
            <p:cNvSpPr/>
            <p:nvPr/>
          </p:nvSpPr>
          <p:spPr>
            <a:xfrm>
              <a:off x="2235817" y="5033272"/>
              <a:ext cx="54828" cy="69677"/>
            </a:xfrm>
            <a:custGeom>
              <a:avLst/>
              <a:pathLst>
                <a:path w="54828" h="69677">
                  <a:moveTo>
                    <a:pt x="54828" y="7285"/>
                  </a:moveTo>
                  <a:lnTo>
                    <a:pt x="10752" y="69677"/>
                  </a:lnTo>
                  <a:lnTo>
                    <a:pt x="0" y="62012"/>
                  </a:lnTo>
                  <a:lnTo>
                    <a:pt x="44609" y="0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24" name="pg4123"/>
            <p:cNvSpPr/>
            <p:nvPr/>
          </p:nvSpPr>
          <p:spPr>
            <a:xfrm>
              <a:off x="2246569" y="5040557"/>
              <a:ext cx="54357" cy="69965"/>
            </a:xfrm>
            <a:custGeom>
              <a:avLst/>
              <a:pathLst>
                <a:path w="54357" h="69965">
                  <a:moveTo>
                    <a:pt x="54357" y="7197"/>
                  </a:moveTo>
                  <a:lnTo>
                    <a:pt x="10818" y="69965"/>
                  </a:lnTo>
                  <a:lnTo>
                    <a:pt x="0" y="62392"/>
                  </a:lnTo>
                  <a:lnTo>
                    <a:pt x="4407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25" name="pg4124"/>
            <p:cNvSpPr/>
            <p:nvPr/>
          </p:nvSpPr>
          <p:spPr>
            <a:xfrm>
              <a:off x="2257387" y="5047755"/>
              <a:ext cx="53882" cy="70247"/>
            </a:xfrm>
            <a:custGeom>
              <a:avLst/>
              <a:pathLst>
                <a:path w="53882" h="70247">
                  <a:moveTo>
                    <a:pt x="53882" y="7109"/>
                  </a:moveTo>
                  <a:lnTo>
                    <a:pt x="10882" y="70247"/>
                  </a:lnTo>
                  <a:lnTo>
                    <a:pt x="0" y="62767"/>
                  </a:lnTo>
                  <a:lnTo>
                    <a:pt x="4353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26" name="pg4125"/>
            <p:cNvSpPr/>
            <p:nvPr/>
          </p:nvSpPr>
          <p:spPr>
            <a:xfrm>
              <a:off x="2268270" y="5054864"/>
              <a:ext cx="53403" cy="70525"/>
            </a:xfrm>
            <a:custGeom>
              <a:avLst/>
              <a:pathLst>
                <a:path w="53403" h="70525">
                  <a:moveTo>
                    <a:pt x="53403" y="7020"/>
                  </a:moveTo>
                  <a:lnTo>
                    <a:pt x="10946" y="70525"/>
                  </a:lnTo>
                  <a:lnTo>
                    <a:pt x="0" y="63138"/>
                  </a:lnTo>
                  <a:lnTo>
                    <a:pt x="4300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27" name="pg4126"/>
            <p:cNvSpPr/>
            <p:nvPr/>
          </p:nvSpPr>
          <p:spPr>
            <a:xfrm>
              <a:off x="2279216" y="5061884"/>
              <a:ext cx="52920" cy="70797"/>
            </a:xfrm>
            <a:custGeom>
              <a:avLst/>
              <a:pathLst>
                <a:path w="52920" h="70797">
                  <a:moveTo>
                    <a:pt x="52920" y="6930"/>
                  </a:moveTo>
                  <a:lnTo>
                    <a:pt x="11009" y="70797"/>
                  </a:lnTo>
                  <a:lnTo>
                    <a:pt x="0" y="63505"/>
                  </a:lnTo>
                  <a:lnTo>
                    <a:pt x="4245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28" name="pg4127"/>
            <p:cNvSpPr/>
            <p:nvPr/>
          </p:nvSpPr>
          <p:spPr>
            <a:xfrm>
              <a:off x="2290226" y="5068815"/>
              <a:ext cx="52433" cy="71064"/>
            </a:xfrm>
            <a:custGeom>
              <a:avLst/>
              <a:pathLst>
                <a:path w="52433" h="71064">
                  <a:moveTo>
                    <a:pt x="52433" y="6840"/>
                  </a:moveTo>
                  <a:lnTo>
                    <a:pt x="11071" y="71064"/>
                  </a:lnTo>
                  <a:lnTo>
                    <a:pt x="0" y="63866"/>
                  </a:lnTo>
                  <a:lnTo>
                    <a:pt x="4191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29" name="pg4128"/>
            <p:cNvSpPr/>
            <p:nvPr/>
          </p:nvSpPr>
          <p:spPr>
            <a:xfrm>
              <a:off x="2301297" y="5075656"/>
              <a:ext cx="51943" cy="71326"/>
            </a:xfrm>
            <a:custGeom>
              <a:avLst/>
              <a:pathLst>
                <a:path w="51943" h="71326">
                  <a:moveTo>
                    <a:pt x="51943" y="6750"/>
                  </a:moveTo>
                  <a:lnTo>
                    <a:pt x="11132" y="71326"/>
                  </a:lnTo>
                  <a:lnTo>
                    <a:pt x="0" y="64223"/>
                  </a:lnTo>
                  <a:lnTo>
                    <a:pt x="4136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30" name="pg4129"/>
            <p:cNvSpPr/>
            <p:nvPr/>
          </p:nvSpPr>
          <p:spPr>
            <a:xfrm>
              <a:off x="2312429" y="5082406"/>
              <a:ext cx="51448" cy="71582"/>
            </a:xfrm>
            <a:custGeom>
              <a:avLst/>
              <a:pathLst>
                <a:path w="51448" h="71582">
                  <a:moveTo>
                    <a:pt x="51448" y="6659"/>
                  </a:moveTo>
                  <a:lnTo>
                    <a:pt x="11193" y="71582"/>
                  </a:lnTo>
                  <a:lnTo>
                    <a:pt x="0" y="64575"/>
                  </a:lnTo>
                  <a:lnTo>
                    <a:pt x="4081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31" name="pg4130"/>
            <p:cNvSpPr/>
            <p:nvPr/>
          </p:nvSpPr>
          <p:spPr>
            <a:xfrm>
              <a:off x="2323623" y="5089065"/>
              <a:ext cx="50950" cy="71833"/>
            </a:xfrm>
            <a:custGeom>
              <a:avLst/>
              <a:pathLst>
                <a:path w="50950" h="71833">
                  <a:moveTo>
                    <a:pt x="50950" y="6567"/>
                  </a:moveTo>
                  <a:lnTo>
                    <a:pt x="11252" y="71833"/>
                  </a:lnTo>
                  <a:lnTo>
                    <a:pt x="0" y="64923"/>
                  </a:lnTo>
                  <a:lnTo>
                    <a:pt x="4025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32" name="pg4131"/>
            <p:cNvSpPr/>
            <p:nvPr/>
          </p:nvSpPr>
          <p:spPr>
            <a:xfrm>
              <a:off x="2334875" y="5095633"/>
              <a:ext cx="50448" cy="72079"/>
            </a:xfrm>
            <a:custGeom>
              <a:avLst/>
              <a:pathLst>
                <a:path w="50448" h="72079">
                  <a:moveTo>
                    <a:pt x="50448" y="6476"/>
                  </a:moveTo>
                  <a:lnTo>
                    <a:pt x="11311" y="72079"/>
                  </a:lnTo>
                  <a:lnTo>
                    <a:pt x="0" y="65265"/>
                  </a:lnTo>
                  <a:lnTo>
                    <a:pt x="3969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33" name="pg4132"/>
            <p:cNvSpPr/>
            <p:nvPr/>
          </p:nvSpPr>
          <p:spPr>
            <a:xfrm>
              <a:off x="2346187" y="5102109"/>
              <a:ext cx="49942" cy="72320"/>
            </a:xfrm>
            <a:custGeom>
              <a:avLst/>
              <a:pathLst>
                <a:path w="49942" h="72320">
                  <a:moveTo>
                    <a:pt x="49942" y="6383"/>
                  </a:moveTo>
                  <a:lnTo>
                    <a:pt x="11369" y="72320"/>
                  </a:lnTo>
                  <a:lnTo>
                    <a:pt x="0" y="65603"/>
                  </a:lnTo>
                  <a:lnTo>
                    <a:pt x="3913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34" name="pg4133"/>
            <p:cNvSpPr/>
            <p:nvPr/>
          </p:nvSpPr>
          <p:spPr>
            <a:xfrm>
              <a:off x="2357556" y="5108493"/>
              <a:ext cx="49432" cy="72555"/>
            </a:xfrm>
            <a:custGeom>
              <a:avLst/>
              <a:pathLst>
                <a:path w="49432" h="72555">
                  <a:moveTo>
                    <a:pt x="49432" y="6290"/>
                  </a:moveTo>
                  <a:lnTo>
                    <a:pt x="11426" y="72555"/>
                  </a:lnTo>
                  <a:lnTo>
                    <a:pt x="0" y="65936"/>
                  </a:lnTo>
                  <a:lnTo>
                    <a:pt x="3857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35" name="pg4134"/>
            <p:cNvSpPr/>
            <p:nvPr/>
          </p:nvSpPr>
          <p:spPr>
            <a:xfrm>
              <a:off x="2368983" y="5114784"/>
              <a:ext cx="48919" cy="72785"/>
            </a:xfrm>
            <a:custGeom>
              <a:avLst/>
              <a:pathLst>
                <a:path w="48919" h="72785">
                  <a:moveTo>
                    <a:pt x="48919" y="6197"/>
                  </a:moveTo>
                  <a:lnTo>
                    <a:pt x="11483" y="72785"/>
                  </a:lnTo>
                  <a:lnTo>
                    <a:pt x="0" y="66265"/>
                  </a:lnTo>
                  <a:lnTo>
                    <a:pt x="3800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36" name="pg4135"/>
            <p:cNvSpPr/>
            <p:nvPr/>
          </p:nvSpPr>
          <p:spPr>
            <a:xfrm>
              <a:off x="2380466" y="5120981"/>
              <a:ext cx="48403" cy="73010"/>
            </a:xfrm>
            <a:custGeom>
              <a:avLst/>
              <a:pathLst>
                <a:path w="48403" h="73010">
                  <a:moveTo>
                    <a:pt x="48403" y="6103"/>
                  </a:moveTo>
                  <a:lnTo>
                    <a:pt x="11538" y="73010"/>
                  </a:lnTo>
                  <a:lnTo>
                    <a:pt x="0" y="66588"/>
                  </a:lnTo>
                  <a:lnTo>
                    <a:pt x="37436" y="0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37" name="pg4136"/>
            <p:cNvSpPr/>
            <p:nvPr/>
          </p:nvSpPr>
          <p:spPr>
            <a:xfrm>
              <a:off x="2392005" y="5127085"/>
              <a:ext cx="47882" cy="73229"/>
            </a:xfrm>
            <a:custGeom>
              <a:avLst/>
              <a:pathLst>
                <a:path w="47882" h="73229">
                  <a:moveTo>
                    <a:pt x="47882" y="6009"/>
                  </a:moveTo>
                  <a:lnTo>
                    <a:pt x="11593" y="73229"/>
                  </a:lnTo>
                  <a:lnTo>
                    <a:pt x="0" y="66906"/>
                  </a:lnTo>
                  <a:lnTo>
                    <a:pt x="3686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38" name="pg4137"/>
            <p:cNvSpPr/>
            <p:nvPr/>
          </p:nvSpPr>
          <p:spPr>
            <a:xfrm>
              <a:off x="2403598" y="5133094"/>
              <a:ext cx="47359" cy="73443"/>
            </a:xfrm>
            <a:custGeom>
              <a:avLst/>
              <a:pathLst>
                <a:path w="47359" h="73443">
                  <a:moveTo>
                    <a:pt x="47359" y="5914"/>
                  </a:moveTo>
                  <a:lnTo>
                    <a:pt x="11646" y="73443"/>
                  </a:lnTo>
                  <a:lnTo>
                    <a:pt x="0" y="67220"/>
                  </a:lnTo>
                  <a:lnTo>
                    <a:pt x="3628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39" name="pg4138"/>
            <p:cNvSpPr/>
            <p:nvPr/>
          </p:nvSpPr>
          <p:spPr>
            <a:xfrm>
              <a:off x="2415245" y="5139009"/>
              <a:ext cx="46831" cy="73652"/>
            </a:xfrm>
            <a:custGeom>
              <a:avLst/>
              <a:pathLst>
                <a:path w="46831" h="73652">
                  <a:moveTo>
                    <a:pt x="46831" y="5819"/>
                  </a:moveTo>
                  <a:lnTo>
                    <a:pt x="11699" y="73652"/>
                  </a:lnTo>
                  <a:lnTo>
                    <a:pt x="0" y="67529"/>
                  </a:lnTo>
                  <a:lnTo>
                    <a:pt x="3571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40" name="pg4139"/>
            <p:cNvSpPr/>
            <p:nvPr/>
          </p:nvSpPr>
          <p:spPr>
            <a:xfrm>
              <a:off x="2426944" y="5144829"/>
              <a:ext cx="46301" cy="73855"/>
            </a:xfrm>
            <a:custGeom>
              <a:avLst/>
              <a:pathLst>
                <a:path w="46301" h="73855">
                  <a:moveTo>
                    <a:pt x="46301" y="5724"/>
                  </a:moveTo>
                  <a:lnTo>
                    <a:pt x="11751" y="73855"/>
                  </a:lnTo>
                  <a:lnTo>
                    <a:pt x="0" y="67832"/>
                  </a:lnTo>
                  <a:lnTo>
                    <a:pt x="3513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41" name="pg4140"/>
            <p:cNvSpPr/>
            <p:nvPr/>
          </p:nvSpPr>
          <p:spPr>
            <a:xfrm>
              <a:off x="2438696" y="5150553"/>
              <a:ext cx="45767" cy="74053"/>
            </a:xfrm>
            <a:custGeom>
              <a:avLst/>
              <a:pathLst>
                <a:path w="45767" h="74053">
                  <a:moveTo>
                    <a:pt x="45767" y="5628"/>
                  </a:moveTo>
                  <a:lnTo>
                    <a:pt x="11803" y="74053"/>
                  </a:lnTo>
                  <a:lnTo>
                    <a:pt x="0" y="68131"/>
                  </a:lnTo>
                  <a:lnTo>
                    <a:pt x="3454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42" name="pg4141"/>
            <p:cNvSpPr/>
            <p:nvPr/>
          </p:nvSpPr>
          <p:spPr>
            <a:xfrm>
              <a:off x="2450499" y="5156181"/>
              <a:ext cx="45229" cy="74245"/>
            </a:xfrm>
            <a:custGeom>
              <a:avLst/>
              <a:pathLst>
                <a:path w="45229" h="74245">
                  <a:moveTo>
                    <a:pt x="45229" y="5531"/>
                  </a:moveTo>
                  <a:lnTo>
                    <a:pt x="11853" y="74245"/>
                  </a:lnTo>
                  <a:lnTo>
                    <a:pt x="0" y="68424"/>
                  </a:lnTo>
                  <a:lnTo>
                    <a:pt x="3396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43" name="pg4142"/>
            <p:cNvSpPr/>
            <p:nvPr/>
          </p:nvSpPr>
          <p:spPr>
            <a:xfrm>
              <a:off x="2462353" y="5161713"/>
              <a:ext cx="44688" cy="74432"/>
            </a:xfrm>
            <a:custGeom>
              <a:avLst/>
              <a:pathLst>
                <a:path w="44688" h="74432">
                  <a:moveTo>
                    <a:pt x="44688" y="5435"/>
                  </a:moveTo>
                  <a:lnTo>
                    <a:pt x="11902" y="74432"/>
                  </a:lnTo>
                  <a:lnTo>
                    <a:pt x="0" y="68713"/>
                  </a:lnTo>
                  <a:lnTo>
                    <a:pt x="3337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44" name="pg4143"/>
            <p:cNvSpPr/>
            <p:nvPr/>
          </p:nvSpPr>
          <p:spPr>
            <a:xfrm>
              <a:off x="2474255" y="5167148"/>
              <a:ext cx="44144" cy="74613"/>
            </a:xfrm>
            <a:custGeom>
              <a:avLst/>
              <a:pathLst>
                <a:path w="44144" h="74613">
                  <a:moveTo>
                    <a:pt x="44144" y="5337"/>
                  </a:moveTo>
                  <a:lnTo>
                    <a:pt x="11951" y="74613"/>
                  </a:lnTo>
                  <a:lnTo>
                    <a:pt x="0" y="68997"/>
                  </a:lnTo>
                  <a:lnTo>
                    <a:pt x="3278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45" name="pg4144"/>
            <p:cNvSpPr/>
            <p:nvPr/>
          </p:nvSpPr>
          <p:spPr>
            <a:xfrm>
              <a:off x="2486207" y="5172486"/>
              <a:ext cx="43597" cy="74789"/>
            </a:xfrm>
            <a:custGeom>
              <a:avLst/>
              <a:pathLst>
                <a:path w="43597" h="74789">
                  <a:moveTo>
                    <a:pt x="43597" y="5240"/>
                  </a:moveTo>
                  <a:lnTo>
                    <a:pt x="11999" y="74789"/>
                  </a:lnTo>
                  <a:lnTo>
                    <a:pt x="0" y="69275"/>
                  </a:lnTo>
                  <a:lnTo>
                    <a:pt x="3219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46" name="pg4145"/>
            <p:cNvSpPr/>
            <p:nvPr/>
          </p:nvSpPr>
          <p:spPr>
            <a:xfrm>
              <a:off x="2498206" y="5177726"/>
              <a:ext cx="43047" cy="74959"/>
            </a:xfrm>
            <a:custGeom>
              <a:avLst/>
              <a:pathLst>
                <a:path w="43047" h="74959">
                  <a:moveTo>
                    <a:pt x="43047" y="5142"/>
                  </a:moveTo>
                  <a:lnTo>
                    <a:pt x="12045" y="74959"/>
                  </a:lnTo>
                  <a:lnTo>
                    <a:pt x="0" y="69549"/>
                  </a:lnTo>
                  <a:lnTo>
                    <a:pt x="3159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47" name="pg4146"/>
            <p:cNvSpPr/>
            <p:nvPr/>
          </p:nvSpPr>
          <p:spPr>
            <a:xfrm>
              <a:off x="2510252" y="5182869"/>
              <a:ext cx="42493" cy="75124"/>
            </a:xfrm>
            <a:custGeom>
              <a:avLst/>
              <a:pathLst>
                <a:path w="42493" h="75124">
                  <a:moveTo>
                    <a:pt x="42493" y="5044"/>
                  </a:moveTo>
                  <a:lnTo>
                    <a:pt x="12091" y="75124"/>
                  </a:lnTo>
                  <a:lnTo>
                    <a:pt x="0" y="69817"/>
                  </a:lnTo>
                  <a:lnTo>
                    <a:pt x="3100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48" name="pg4147"/>
            <p:cNvSpPr/>
            <p:nvPr/>
          </p:nvSpPr>
          <p:spPr>
            <a:xfrm>
              <a:off x="2522344" y="5187913"/>
              <a:ext cx="41936" cy="75283"/>
            </a:xfrm>
            <a:custGeom>
              <a:avLst/>
              <a:pathLst>
                <a:path w="41936" h="75283">
                  <a:moveTo>
                    <a:pt x="41936" y="4945"/>
                  </a:moveTo>
                  <a:lnTo>
                    <a:pt x="12136" y="75283"/>
                  </a:lnTo>
                  <a:lnTo>
                    <a:pt x="0" y="70080"/>
                  </a:lnTo>
                  <a:lnTo>
                    <a:pt x="3040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49" name="pg4148"/>
            <p:cNvSpPr/>
            <p:nvPr/>
          </p:nvSpPr>
          <p:spPr>
            <a:xfrm>
              <a:off x="2534481" y="5192858"/>
              <a:ext cx="41376" cy="75437"/>
            </a:xfrm>
            <a:custGeom>
              <a:avLst/>
              <a:pathLst>
                <a:path w="41376" h="75437">
                  <a:moveTo>
                    <a:pt x="41376" y="4846"/>
                  </a:moveTo>
                  <a:lnTo>
                    <a:pt x="12181" y="75437"/>
                  </a:lnTo>
                  <a:lnTo>
                    <a:pt x="0" y="70338"/>
                  </a:lnTo>
                  <a:lnTo>
                    <a:pt x="2979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50" name="pg4149"/>
            <p:cNvSpPr/>
            <p:nvPr/>
          </p:nvSpPr>
          <p:spPr>
            <a:xfrm>
              <a:off x="2546662" y="5197704"/>
              <a:ext cx="40813" cy="75585"/>
            </a:xfrm>
            <a:custGeom>
              <a:avLst/>
              <a:pathLst>
                <a:path w="40813" h="75585">
                  <a:moveTo>
                    <a:pt x="40813" y="4746"/>
                  </a:moveTo>
                  <a:lnTo>
                    <a:pt x="12224" y="75585"/>
                  </a:lnTo>
                  <a:lnTo>
                    <a:pt x="0" y="70591"/>
                  </a:lnTo>
                  <a:lnTo>
                    <a:pt x="2919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51" name="pg4150"/>
            <p:cNvSpPr/>
            <p:nvPr/>
          </p:nvSpPr>
          <p:spPr>
            <a:xfrm>
              <a:off x="2558886" y="5202451"/>
              <a:ext cx="40247" cy="75728"/>
            </a:xfrm>
            <a:custGeom>
              <a:avLst/>
              <a:pathLst>
                <a:path w="40247" h="75728">
                  <a:moveTo>
                    <a:pt x="40247" y="4647"/>
                  </a:moveTo>
                  <a:lnTo>
                    <a:pt x="12266" y="75728"/>
                  </a:lnTo>
                  <a:lnTo>
                    <a:pt x="0" y="70839"/>
                  </a:lnTo>
                  <a:lnTo>
                    <a:pt x="2858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52" name="pg4151"/>
            <p:cNvSpPr/>
            <p:nvPr/>
          </p:nvSpPr>
          <p:spPr>
            <a:xfrm>
              <a:off x="2571153" y="5207098"/>
              <a:ext cx="39679" cy="75865"/>
            </a:xfrm>
            <a:custGeom>
              <a:avLst/>
              <a:pathLst>
                <a:path w="39679" h="75865">
                  <a:moveTo>
                    <a:pt x="39679" y="4547"/>
                  </a:moveTo>
                  <a:lnTo>
                    <a:pt x="12308" y="75865"/>
                  </a:lnTo>
                  <a:lnTo>
                    <a:pt x="0" y="71081"/>
                  </a:lnTo>
                  <a:lnTo>
                    <a:pt x="2798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53" name="pg4152"/>
            <p:cNvSpPr/>
            <p:nvPr/>
          </p:nvSpPr>
          <p:spPr>
            <a:xfrm>
              <a:off x="2583461" y="5211645"/>
              <a:ext cx="39107" cy="75997"/>
            </a:xfrm>
            <a:custGeom>
              <a:avLst/>
              <a:pathLst>
                <a:path w="39107" h="75997">
                  <a:moveTo>
                    <a:pt x="39107" y="4446"/>
                  </a:moveTo>
                  <a:lnTo>
                    <a:pt x="12348" y="75997"/>
                  </a:lnTo>
                  <a:lnTo>
                    <a:pt x="0" y="71318"/>
                  </a:lnTo>
                  <a:lnTo>
                    <a:pt x="2737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54" name="pg4153"/>
            <p:cNvSpPr/>
            <p:nvPr/>
          </p:nvSpPr>
          <p:spPr>
            <a:xfrm>
              <a:off x="2595810" y="5216092"/>
              <a:ext cx="38532" cy="76123"/>
            </a:xfrm>
            <a:custGeom>
              <a:avLst/>
              <a:pathLst>
                <a:path w="38532" h="76123">
                  <a:moveTo>
                    <a:pt x="38532" y="4345"/>
                  </a:moveTo>
                  <a:lnTo>
                    <a:pt x="12388" y="76123"/>
                  </a:lnTo>
                  <a:lnTo>
                    <a:pt x="0" y="71550"/>
                  </a:lnTo>
                  <a:lnTo>
                    <a:pt x="26758" y="0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55" name="pg4154"/>
            <p:cNvSpPr/>
            <p:nvPr/>
          </p:nvSpPr>
          <p:spPr>
            <a:xfrm>
              <a:off x="2608198" y="5220438"/>
              <a:ext cx="37955" cy="76243"/>
            </a:xfrm>
            <a:custGeom>
              <a:avLst/>
              <a:pathLst>
                <a:path w="37955" h="76243">
                  <a:moveTo>
                    <a:pt x="37955" y="4244"/>
                  </a:moveTo>
                  <a:lnTo>
                    <a:pt x="12427" y="76243"/>
                  </a:lnTo>
                  <a:lnTo>
                    <a:pt x="0" y="71777"/>
                  </a:lnTo>
                  <a:lnTo>
                    <a:pt x="2614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56" name="pg4155"/>
            <p:cNvSpPr/>
            <p:nvPr/>
          </p:nvSpPr>
          <p:spPr>
            <a:xfrm>
              <a:off x="2620625" y="5224683"/>
              <a:ext cx="37374" cy="76358"/>
            </a:xfrm>
            <a:custGeom>
              <a:avLst/>
              <a:pathLst>
                <a:path w="37374" h="76358">
                  <a:moveTo>
                    <a:pt x="37374" y="4143"/>
                  </a:moveTo>
                  <a:lnTo>
                    <a:pt x="12464" y="76358"/>
                  </a:lnTo>
                  <a:lnTo>
                    <a:pt x="0" y="71998"/>
                  </a:lnTo>
                  <a:lnTo>
                    <a:pt x="2552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57" name="pg4156"/>
            <p:cNvSpPr/>
            <p:nvPr/>
          </p:nvSpPr>
          <p:spPr>
            <a:xfrm>
              <a:off x="2633090" y="5228826"/>
              <a:ext cx="36791" cy="76467"/>
            </a:xfrm>
            <a:custGeom>
              <a:avLst/>
              <a:pathLst>
                <a:path w="36791" h="76467">
                  <a:moveTo>
                    <a:pt x="36791" y="4041"/>
                  </a:moveTo>
                  <a:lnTo>
                    <a:pt x="12501" y="76467"/>
                  </a:lnTo>
                  <a:lnTo>
                    <a:pt x="0" y="72215"/>
                  </a:lnTo>
                  <a:lnTo>
                    <a:pt x="2490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58" name="pg4157"/>
            <p:cNvSpPr/>
            <p:nvPr/>
          </p:nvSpPr>
          <p:spPr>
            <a:xfrm>
              <a:off x="2645592" y="5232868"/>
              <a:ext cx="36206" cy="76571"/>
            </a:xfrm>
            <a:custGeom>
              <a:avLst/>
              <a:pathLst>
                <a:path w="36206" h="76571">
                  <a:moveTo>
                    <a:pt x="36206" y="3939"/>
                  </a:moveTo>
                  <a:lnTo>
                    <a:pt x="12537" y="76571"/>
                  </a:lnTo>
                  <a:lnTo>
                    <a:pt x="0" y="72425"/>
                  </a:lnTo>
                  <a:lnTo>
                    <a:pt x="2428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59" name="pg4158"/>
            <p:cNvSpPr/>
            <p:nvPr/>
          </p:nvSpPr>
          <p:spPr>
            <a:xfrm>
              <a:off x="2658130" y="5236807"/>
              <a:ext cx="35617" cy="76669"/>
            </a:xfrm>
            <a:custGeom>
              <a:avLst/>
              <a:pathLst>
                <a:path w="35617" h="76669">
                  <a:moveTo>
                    <a:pt x="35617" y="3837"/>
                  </a:moveTo>
                  <a:lnTo>
                    <a:pt x="12572" y="76669"/>
                  </a:lnTo>
                  <a:lnTo>
                    <a:pt x="0" y="72631"/>
                  </a:lnTo>
                  <a:lnTo>
                    <a:pt x="2366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60" name="pg4159"/>
            <p:cNvSpPr/>
            <p:nvPr/>
          </p:nvSpPr>
          <p:spPr>
            <a:xfrm>
              <a:off x="2670703" y="5240645"/>
              <a:ext cx="35026" cy="76761"/>
            </a:xfrm>
            <a:custGeom>
              <a:avLst/>
              <a:pathLst>
                <a:path w="35026" h="76761">
                  <a:moveTo>
                    <a:pt x="35026" y="3734"/>
                  </a:moveTo>
                  <a:lnTo>
                    <a:pt x="12607" y="76761"/>
                  </a:lnTo>
                  <a:lnTo>
                    <a:pt x="0" y="72831"/>
                  </a:lnTo>
                  <a:lnTo>
                    <a:pt x="2304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61" name="pg4160"/>
            <p:cNvSpPr/>
            <p:nvPr/>
          </p:nvSpPr>
          <p:spPr>
            <a:xfrm>
              <a:off x="2683310" y="5244379"/>
              <a:ext cx="34433" cy="76848"/>
            </a:xfrm>
            <a:custGeom>
              <a:avLst/>
              <a:pathLst>
                <a:path w="34433" h="76848">
                  <a:moveTo>
                    <a:pt x="34433" y="3631"/>
                  </a:moveTo>
                  <a:lnTo>
                    <a:pt x="12640" y="76848"/>
                  </a:lnTo>
                  <a:lnTo>
                    <a:pt x="0" y="73026"/>
                  </a:lnTo>
                  <a:lnTo>
                    <a:pt x="2241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62" name="pg4161"/>
            <p:cNvSpPr/>
            <p:nvPr/>
          </p:nvSpPr>
          <p:spPr>
            <a:xfrm>
              <a:off x="2695950" y="5248011"/>
              <a:ext cx="33837" cy="76929"/>
            </a:xfrm>
            <a:custGeom>
              <a:avLst/>
              <a:pathLst>
                <a:path w="33837" h="76929">
                  <a:moveTo>
                    <a:pt x="33837" y="3528"/>
                  </a:moveTo>
                  <a:lnTo>
                    <a:pt x="12672" y="76929"/>
                  </a:lnTo>
                  <a:lnTo>
                    <a:pt x="0" y="73216"/>
                  </a:lnTo>
                  <a:lnTo>
                    <a:pt x="2179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63" name="pg4162"/>
            <p:cNvSpPr/>
            <p:nvPr/>
          </p:nvSpPr>
          <p:spPr>
            <a:xfrm>
              <a:off x="2708623" y="5251540"/>
              <a:ext cx="33238" cy="77004"/>
            </a:xfrm>
            <a:custGeom>
              <a:avLst/>
              <a:pathLst>
                <a:path w="33238" h="77004">
                  <a:moveTo>
                    <a:pt x="33238" y="3425"/>
                  </a:moveTo>
                  <a:lnTo>
                    <a:pt x="12703" y="77004"/>
                  </a:lnTo>
                  <a:lnTo>
                    <a:pt x="0" y="73400"/>
                  </a:lnTo>
                  <a:lnTo>
                    <a:pt x="2116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64" name="pg4163"/>
            <p:cNvSpPr/>
            <p:nvPr/>
          </p:nvSpPr>
          <p:spPr>
            <a:xfrm>
              <a:off x="2721327" y="5254966"/>
              <a:ext cx="32637" cy="77074"/>
            </a:xfrm>
            <a:custGeom>
              <a:avLst/>
              <a:pathLst>
                <a:path w="32637" h="77074">
                  <a:moveTo>
                    <a:pt x="32637" y="3321"/>
                  </a:moveTo>
                  <a:lnTo>
                    <a:pt x="12734" y="77074"/>
                  </a:lnTo>
                  <a:lnTo>
                    <a:pt x="0" y="73578"/>
                  </a:lnTo>
                  <a:lnTo>
                    <a:pt x="2053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65" name="pg4164"/>
            <p:cNvSpPr/>
            <p:nvPr/>
          </p:nvSpPr>
          <p:spPr>
            <a:xfrm>
              <a:off x="2734061" y="5258288"/>
              <a:ext cx="32034" cy="77138"/>
            </a:xfrm>
            <a:custGeom>
              <a:avLst/>
              <a:pathLst>
                <a:path w="32034" h="77138">
                  <a:moveTo>
                    <a:pt x="32034" y="3217"/>
                  </a:moveTo>
                  <a:lnTo>
                    <a:pt x="12763" y="77138"/>
                  </a:lnTo>
                  <a:lnTo>
                    <a:pt x="0" y="73752"/>
                  </a:lnTo>
                  <a:lnTo>
                    <a:pt x="1990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66" name="pg4165"/>
            <p:cNvSpPr/>
            <p:nvPr/>
          </p:nvSpPr>
          <p:spPr>
            <a:xfrm>
              <a:off x="2746825" y="5261506"/>
              <a:ext cx="31428" cy="77196"/>
            </a:xfrm>
            <a:custGeom>
              <a:avLst/>
              <a:pathLst>
                <a:path w="31428" h="77196">
                  <a:moveTo>
                    <a:pt x="31428" y="3113"/>
                  </a:moveTo>
                  <a:lnTo>
                    <a:pt x="12792" y="77196"/>
                  </a:lnTo>
                  <a:lnTo>
                    <a:pt x="0" y="73920"/>
                  </a:lnTo>
                  <a:lnTo>
                    <a:pt x="1927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67" name="pg4166"/>
            <p:cNvSpPr/>
            <p:nvPr/>
          </p:nvSpPr>
          <p:spPr>
            <a:xfrm>
              <a:off x="2759617" y="5264619"/>
              <a:ext cx="30820" cy="77249"/>
            </a:xfrm>
            <a:custGeom>
              <a:avLst/>
              <a:pathLst>
                <a:path w="30820" h="77249">
                  <a:moveTo>
                    <a:pt x="30820" y="3009"/>
                  </a:moveTo>
                  <a:lnTo>
                    <a:pt x="12820" y="77249"/>
                  </a:lnTo>
                  <a:lnTo>
                    <a:pt x="0" y="74082"/>
                  </a:lnTo>
                  <a:lnTo>
                    <a:pt x="1863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68" name="pg4167"/>
            <p:cNvSpPr/>
            <p:nvPr/>
          </p:nvSpPr>
          <p:spPr>
            <a:xfrm>
              <a:off x="2772437" y="5267629"/>
              <a:ext cx="30209" cy="77296"/>
            </a:xfrm>
            <a:custGeom>
              <a:avLst/>
              <a:pathLst>
                <a:path w="30209" h="77296">
                  <a:moveTo>
                    <a:pt x="30209" y="2905"/>
                  </a:moveTo>
                  <a:lnTo>
                    <a:pt x="12846" y="77296"/>
                  </a:lnTo>
                  <a:lnTo>
                    <a:pt x="0" y="74239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69" name="pg4168"/>
            <p:cNvSpPr/>
            <p:nvPr/>
          </p:nvSpPr>
          <p:spPr>
            <a:xfrm>
              <a:off x="2785284" y="5270534"/>
              <a:ext cx="29597" cy="77337"/>
            </a:xfrm>
            <a:custGeom>
              <a:avLst/>
              <a:pathLst>
                <a:path w="29597" h="77337">
                  <a:moveTo>
                    <a:pt x="29597" y="2800"/>
                  </a:moveTo>
                  <a:lnTo>
                    <a:pt x="12872" y="77337"/>
                  </a:lnTo>
                  <a:lnTo>
                    <a:pt x="0" y="74391"/>
                  </a:lnTo>
                  <a:lnTo>
                    <a:pt x="1736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70" name="pg4169"/>
            <p:cNvSpPr/>
            <p:nvPr/>
          </p:nvSpPr>
          <p:spPr>
            <a:xfrm>
              <a:off x="2798157" y="5273334"/>
              <a:ext cx="28982" cy="77373"/>
            </a:xfrm>
            <a:custGeom>
              <a:avLst/>
              <a:pathLst>
                <a:path w="28982" h="77373">
                  <a:moveTo>
                    <a:pt x="28982" y="2695"/>
                  </a:moveTo>
                  <a:lnTo>
                    <a:pt x="12897" y="77373"/>
                  </a:lnTo>
                  <a:lnTo>
                    <a:pt x="0" y="74537"/>
                  </a:lnTo>
                  <a:lnTo>
                    <a:pt x="1672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71" name="pg4170"/>
            <p:cNvSpPr/>
            <p:nvPr/>
          </p:nvSpPr>
          <p:spPr>
            <a:xfrm>
              <a:off x="2811054" y="5276030"/>
              <a:ext cx="28365" cy="77403"/>
            </a:xfrm>
            <a:custGeom>
              <a:avLst/>
              <a:pathLst>
                <a:path w="28365" h="77403">
                  <a:moveTo>
                    <a:pt x="28365" y="2590"/>
                  </a:moveTo>
                  <a:lnTo>
                    <a:pt x="12921" y="77403"/>
                  </a:lnTo>
                  <a:lnTo>
                    <a:pt x="0" y="74677"/>
                  </a:lnTo>
                  <a:lnTo>
                    <a:pt x="1608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72" name="pg4171"/>
            <p:cNvSpPr/>
            <p:nvPr/>
          </p:nvSpPr>
          <p:spPr>
            <a:xfrm>
              <a:off x="2823975" y="5278620"/>
              <a:ext cx="27746" cy="77427"/>
            </a:xfrm>
            <a:custGeom>
              <a:avLst/>
              <a:pathLst>
                <a:path w="27746" h="77427">
                  <a:moveTo>
                    <a:pt x="27746" y="2484"/>
                  </a:moveTo>
                  <a:lnTo>
                    <a:pt x="12943" y="77427"/>
                  </a:lnTo>
                  <a:lnTo>
                    <a:pt x="0" y="74813"/>
                  </a:lnTo>
                  <a:lnTo>
                    <a:pt x="1544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73" name="pg4172"/>
            <p:cNvSpPr/>
            <p:nvPr/>
          </p:nvSpPr>
          <p:spPr>
            <a:xfrm>
              <a:off x="2836919" y="5281104"/>
              <a:ext cx="27125" cy="77446"/>
            </a:xfrm>
            <a:custGeom>
              <a:avLst/>
              <a:pathLst>
                <a:path w="27125" h="77446">
                  <a:moveTo>
                    <a:pt x="27125" y="2379"/>
                  </a:moveTo>
                  <a:lnTo>
                    <a:pt x="12965" y="77446"/>
                  </a:lnTo>
                  <a:lnTo>
                    <a:pt x="0" y="74942"/>
                  </a:lnTo>
                  <a:lnTo>
                    <a:pt x="1480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74" name="pg4173"/>
            <p:cNvSpPr/>
            <p:nvPr/>
          </p:nvSpPr>
          <p:spPr>
            <a:xfrm>
              <a:off x="2849885" y="5283484"/>
              <a:ext cx="26502" cy="77458"/>
            </a:xfrm>
            <a:custGeom>
              <a:avLst/>
              <a:pathLst>
                <a:path w="26502" h="77458">
                  <a:moveTo>
                    <a:pt x="26502" y="2273"/>
                  </a:moveTo>
                  <a:lnTo>
                    <a:pt x="12986" y="77458"/>
                  </a:lnTo>
                  <a:lnTo>
                    <a:pt x="0" y="75066"/>
                  </a:lnTo>
                  <a:lnTo>
                    <a:pt x="1415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75" name="pg4174"/>
            <p:cNvSpPr/>
            <p:nvPr/>
          </p:nvSpPr>
          <p:spPr>
            <a:xfrm>
              <a:off x="2862871" y="5285757"/>
              <a:ext cx="25877" cy="77466"/>
            </a:xfrm>
            <a:custGeom>
              <a:avLst/>
              <a:pathLst>
                <a:path w="25877" h="77466">
                  <a:moveTo>
                    <a:pt x="25877" y="2167"/>
                  </a:moveTo>
                  <a:lnTo>
                    <a:pt x="13006" y="77466"/>
                  </a:lnTo>
                  <a:lnTo>
                    <a:pt x="0" y="75185"/>
                  </a:lnTo>
                  <a:lnTo>
                    <a:pt x="1351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76" name="pg4175"/>
            <p:cNvSpPr/>
            <p:nvPr/>
          </p:nvSpPr>
          <p:spPr>
            <a:xfrm>
              <a:off x="2875878" y="5287925"/>
              <a:ext cx="25250" cy="77467"/>
            </a:xfrm>
            <a:custGeom>
              <a:avLst/>
              <a:pathLst>
                <a:path w="25250" h="77467">
                  <a:moveTo>
                    <a:pt x="25250" y="2061"/>
                  </a:moveTo>
                  <a:lnTo>
                    <a:pt x="13025" y="77467"/>
                  </a:lnTo>
                  <a:lnTo>
                    <a:pt x="0" y="75298"/>
                  </a:lnTo>
                  <a:lnTo>
                    <a:pt x="1287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77" name="pg4176"/>
            <p:cNvSpPr/>
            <p:nvPr/>
          </p:nvSpPr>
          <p:spPr>
            <a:xfrm>
              <a:off x="2888904" y="5289986"/>
              <a:ext cx="24622" cy="77463"/>
            </a:xfrm>
            <a:custGeom>
              <a:avLst/>
              <a:pathLst>
                <a:path w="24622" h="77463">
                  <a:moveTo>
                    <a:pt x="24622" y="1955"/>
                  </a:moveTo>
                  <a:lnTo>
                    <a:pt x="13044" y="77463"/>
                  </a:lnTo>
                  <a:lnTo>
                    <a:pt x="0" y="75406"/>
                  </a:lnTo>
                  <a:lnTo>
                    <a:pt x="1222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78" name="pg4177"/>
            <p:cNvSpPr/>
            <p:nvPr/>
          </p:nvSpPr>
          <p:spPr>
            <a:xfrm>
              <a:off x="2901948" y="5291942"/>
              <a:ext cx="23991" cy="77453"/>
            </a:xfrm>
            <a:custGeom>
              <a:avLst/>
              <a:pathLst>
                <a:path w="23991" h="77453">
                  <a:moveTo>
                    <a:pt x="23991" y="1849"/>
                  </a:moveTo>
                  <a:lnTo>
                    <a:pt x="13061" y="77453"/>
                  </a:lnTo>
                  <a:lnTo>
                    <a:pt x="0" y="75508"/>
                  </a:lnTo>
                  <a:lnTo>
                    <a:pt x="1157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79" name="pg4178"/>
            <p:cNvSpPr/>
            <p:nvPr/>
          </p:nvSpPr>
          <p:spPr>
            <a:xfrm>
              <a:off x="2915010" y="5293791"/>
              <a:ext cx="23359" cy="77438"/>
            </a:xfrm>
            <a:custGeom>
              <a:avLst/>
              <a:pathLst>
                <a:path w="23359" h="77438">
                  <a:moveTo>
                    <a:pt x="23359" y="1742"/>
                  </a:moveTo>
                  <a:lnTo>
                    <a:pt x="13077" y="77438"/>
                  </a:lnTo>
                  <a:lnTo>
                    <a:pt x="0" y="75604"/>
                  </a:lnTo>
                  <a:lnTo>
                    <a:pt x="1093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80" name="pg4179"/>
            <p:cNvSpPr/>
            <p:nvPr/>
          </p:nvSpPr>
          <p:spPr>
            <a:xfrm>
              <a:off x="2928087" y="5295533"/>
              <a:ext cx="22725" cy="77416"/>
            </a:xfrm>
            <a:custGeom>
              <a:avLst/>
              <a:pathLst>
                <a:path w="22725" h="77416">
                  <a:moveTo>
                    <a:pt x="22725" y="1635"/>
                  </a:moveTo>
                  <a:lnTo>
                    <a:pt x="13092" y="77416"/>
                  </a:lnTo>
                  <a:lnTo>
                    <a:pt x="0" y="75695"/>
                  </a:lnTo>
                  <a:lnTo>
                    <a:pt x="1028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81" name="pg4180"/>
            <p:cNvSpPr/>
            <p:nvPr/>
          </p:nvSpPr>
          <p:spPr>
            <a:xfrm>
              <a:off x="2941180" y="5297169"/>
              <a:ext cx="22089" cy="77389"/>
            </a:xfrm>
            <a:custGeom>
              <a:avLst/>
              <a:pathLst>
                <a:path w="22089" h="77389">
                  <a:moveTo>
                    <a:pt x="22089" y="1529"/>
                  </a:moveTo>
                  <a:lnTo>
                    <a:pt x="13106" y="77389"/>
                  </a:lnTo>
                  <a:lnTo>
                    <a:pt x="0" y="75780"/>
                  </a:lnTo>
                  <a:lnTo>
                    <a:pt x="963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82" name="pg4181"/>
            <p:cNvSpPr/>
            <p:nvPr/>
          </p:nvSpPr>
          <p:spPr>
            <a:xfrm>
              <a:off x="2954286" y="5298698"/>
              <a:ext cx="21452" cy="77357"/>
            </a:xfrm>
            <a:custGeom>
              <a:avLst/>
              <a:pathLst>
                <a:path w="21452" h="77357">
                  <a:moveTo>
                    <a:pt x="21452" y="1422"/>
                  </a:moveTo>
                  <a:lnTo>
                    <a:pt x="13120" y="77357"/>
                  </a:lnTo>
                  <a:lnTo>
                    <a:pt x="0" y="75860"/>
                  </a:lnTo>
                  <a:lnTo>
                    <a:pt x="898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83" name="pg4182"/>
            <p:cNvSpPr/>
            <p:nvPr/>
          </p:nvSpPr>
          <p:spPr>
            <a:xfrm>
              <a:off x="2967407" y="5300121"/>
              <a:ext cx="20813" cy="77318"/>
            </a:xfrm>
            <a:custGeom>
              <a:avLst/>
              <a:pathLst>
                <a:path w="20813" h="77318">
                  <a:moveTo>
                    <a:pt x="20813" y="1315"/>
                  </a:moveTo>
                  <a:lnTo>
                    <a:pt x="13132" y="77318"/>
                  </a:lnTo>
                  <a:lnTo>
                    <a:pt x="0" y="75934"/>
                  </a:lnTo>
                  <a:lnTo>
                    <a:pt x="833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84" name="pg4183"/>
            <p:cNvSpPr/>
            <p:nvPr/>
          </p:nvSpPr>
          <p:spPr>
            <a:xfrm>
              <a:off x="2980539" y="5301436"/>
              <a:ext cx="20173" cy="77274"/>
            </a:xfrm>
            <a:custGeom>
              <a:avLst/>
              <a:pathLst>
                <a:path w="20173" h="77274">
                  <a:moveTo>
                    <a:pt x="20173" y="1208"/>
                  </a:moveTo>
                  <a:lnTo>
                    <a:pt x="13143" y="77274"/>
                  </a:lnTo>
                  <a:lnTo>
                    <a:pt x="0" y="76003"/>
                  </a:lnTo>
                  <a:lnTo>
                    <a:pt x="768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85" name="pg4184"/>
            <p:cNvSpPr/>
            <p:nvPr/>
          </p:nvSpPr>
          <p:spPr>
            <a:xfrm>
              <a:off x="2993683" y="5302645"/>
              <a:ext cx="19531" cy="77225"/>
            </a:xfrm>
            <a:custGeom>
              <a:avLst/>
              <a:pathLst>
                <a:path w="19531" h="77225">
                  <a:moveTo>
                    <a:pt x="19531" y="1101"/>
                  </a:moveTo>
                  <a:lnTo>
                    <a:pt x="13154" y="77225"/>
                  </a:lnTo>
                  <a:lnTo>
                    <a:pt x="0" y="76066"/>
                  </a:lnTo>
                  <a:lnTo>
                    <a:pt x="702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86" name="pg4185"/>
            <p:cNvSpPr/>
            <p:nvPr/>
          </p:nvSpPr>
          <p:spPr>
            <a:xfrm>
              <a:off x="3006838" y="5303746"/>
              <a:ext cx="18888" cy="77169"/>
            </a:xfrm>
            <a:custGeom>
              <a:avLst/>
              <a:pathLst>
                <a:path w="18888" h="77169">
                  <a:moveTo>
                    <a:pt x="18888" y="994"/>
                  </a:moveTo>
                  <a:lnTo>
                    <a:pt x="13163" y="77169"/>
                  </a:lnTo>
                  <a:lnTo>
                    <a:pt x="0" y="76123"/>
                  </a:lnTo>
                  <a:lnTo>
                    <a:pt x="637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87" name="pg4186"/>
            <p:cNvSpPr/>
            <p:nvPr/>
          </p:nvSpPr>
          <p:spPr>
            <a:xfrm>
              <a:off x="3020001" y="5304740"/>
              <a:ext cx="18243" cy="77108"/>
            </a:xfrm>
            <a:custGeom>
              <a:avLst/>
              <a:pathLst>
                <a:path w="18243" h="77108">
                  <a:moveTo>
                    <a:pt x="18243" y="886"/>
                  </a:moveTo>
                  <a:lnTo>
                    <a:pt x="13172" y="77108"/>
                  </a:lnTo>
                  <a:lnTo>
                    <a:pt x="0" y="76175"/>
                  </a:lnTo>
                  <a:lnTo>
                    <a:pt x="572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88" name="pg4187"/>
            <p:cNvSpPr/>
            <p:nvPr/>
          </p:nvSpPr>
          <p:spPr>
            <a:xfrm>
              <a:off x="3033174" y="5305627"/>
              <a:ext cx="17597" cy="77042"/>
            </a:xfrm>
            <a:custGeom>
              <a:avLst/>
              <a:pathLst>
                <a:path w="17597" h="77042">
                  <a:moveTo>
                    <a:pt x="17597" y="779"/>
                  </a:moveTo>
                  <a:lnTo>
                    <a:pt x="13179" y="77042"/>
                  </a:lnTo>
                  <a:lnTo>
                    <a:pt x="0" y="76222"/>
                  </a:lnTo>
                  <a:lnTo>
                    <a:pt x="507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89" name="pg4188"/>
            <p:cNvSpPr/>
            <p:nvPr/>
          </p:nvSpPr>
          <p:spPr>
            <a:xfrm>
              <a:off x="3046354" y="5306406"/>
              <a:ext cx="16950" cy="76969"/>
            </a:xfrm>
            <a:custGeom>
              <a:avLst/>
              <a:pathLst>
                <a:path w="16950" h="76969">
                  <a:moveTo>
                    <a:pt x="16950" y="672"/>
                  </a:moveTo>
                  <a:lnTo>
                    <a:pt x="13186" y="76969"/>
                  </a:lnTo>
                  <a:lnTo>
                    <a:pt x="0" y="76262"/>
                  </a:lnTo>
                  <a:lnTo>
                    <a:pt x="441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90" name="pg4189"/>
            <p:cNvSpPr/>
            <p:nvPr/>
          </p:nvSpPr>
          <p:spPr>
            <a:xfrm>
              <a:off x="3059540" y="5307078"/>
              <a:ext cx="16301" cy="76891"/>
            </a:xfrm>
            <a:custGeom>
              <a:avLst/>
              <a:pathLst>
                <a:path w="16301" h="76891">
                  <a:moveTo>
                    <a:pt x="16301" y="564"/>
                  </a:moveTo>
                  <a:lnTo>
                    <a:pt x="13191" y="76891"/>
                  </a:lnTo>
                  <a:lnTo>
                    <a:pt x="0" y="76297"/>
                  </a:lnTo>
                  <a:lnTo>
                    <a:pt x="376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91" name="pg4190"/>
            <p:cNvSpPr/>
            <p:nvPr/>
          </p:nvSpPr>
          <p:spPr>
            <a:xfrm>
              <a:off x="3072732" y="5307643"/>
              <a:ext cx="15651" cy="76808"/>
            </a:xfrm>
            <a:custGeom>
              <a:avLst/>
              <a:pathLst>
                <a:path w="15651" h="76808">
                  <a:moveTo>
                    <a:pt x="15651" y="457"/>
                  </a:moveTo>
                  <a:lnTo>
                    <a:pt x="13196" y="76808"/>
                  </a:lnTo>
                  <a:lnTo>
                    <a:pt x="0" y="76327"/>
                  </a:lnTo>
                  <a:lnTo>
                    <a:pt x="310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92" name="pg4191"/>
            <p:cNvSpPr/>
            <p:nvPr/>
          </p:nvSpPr>
          <p:spPr>
            <a:xfrm>
              <a:off x="3085928" y="5308100"/>
              <a:ext cx="15000" cy="76718"/>
            </a:xfrm>
            <a:custGeom>
              <a:avLst/>
              <a:pathLst>
                <a:path w="15000" h="76718">
                  <a:moveTo>
                    <a:pt x="15000" y="349"/>
                  </a:moveTo>
                  <a:lnTo>
                    <a:pt x="13200" y="76718"/>
                  </a:lnTo>
                  <a:lnTo>
                    <a:pt x="0" y="76351"/>
                  </a:lnTo>
                  <a:lnTo>
                    <a:pt x="245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93" name="pg4192"/>
            <p:cNvSpPr/>
            <p:nvPr/>
          </p:nvSpPr>
          <p:spPr>
            <a:xfrm>
              <a:off x="3099129" y="5308450"/>
              <a:ext cx="14348" cy="76624"/>
            </a:xfrm>
            <a:custGeom>
              <a:avLst/>
              <a:pathLst>
                <a:path w="14348" h="76624">
                  <a:moveTo>
                    <a:pt x="14348" y="242"/>
                  </a:moveTo>
                  <a:lnTo>
                    <a:pt x="13202" y="76624"/>
                  </a:lnTo>
                  <a:lnTo>
                    <a:pt x="0" y="76369"/>
                  </a:lnTo>
                  <a:lnTo>
                    <a:pt x="180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94" name="pg4193"/>
            <p:cNvSpPr/>
            <p:nvPr/>
          </p:nvSpPr>
          <p:spPr>
            <a:xfrm>
              <a:off x="3112332" y="5308692"/>
              <a:ext cx="13695" cy="76523"/>
            </a:xfrm>
            <a:custGeom>
              <a:avLst/>
              <a:pathLst>
                <a:path w="13695" h="76523">
                  <a:moveTo>
                    <a:pt x="13695" y="134"/>
                  </a:moveTo>
                  <a:lnTo>
                    <a:pt x="13204" y="76523"/>
                  </a:lnTo>
                  <a:lnTo>
                    <a:pt x="0" y="76382"/>
                  </a:lnTo>
                  <a:lnTo>
                    <a:pt x="114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95" name="pg4194"/>
            <p:cNvSpPr/>
            <p:nvPr/>
          </p:nvSpPr>
          <p:spPr>
            <a:xfrm>
              <a:off x="3125536" y="5308826"/>
              <a:ext cx="13205" cy="76417"/>
            </a:xfrm>
            <a:custGeom>
              <a:avLst/>
              <a:pathLst>
                <a:path w="13205" h="76417">
                  <a:moveTo>
                    <a:pt x="13041" y="26"/>
                  </a:moveTo>
                  <a:lnTo>
                    <a:pt x="13205" y="76417"/>
                  </a:lnTo>
                  <a:lnTo>
                    <a:pt x="0" y="76389"/>
                  </a:lnTo>
                  <a:lnTo>
                    <a:pt x="49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96" name="pg4195"/>
            <p:cNvSpPr/>
            <p:nvPr/>
          </p:nvSpPr>
          <p:spPr>
            <a:xfrm>
              <a:off x="3138578" y="5308772"/>
              <a:ext cx="13368" cy="76471"/>
            </a:xfrm>
            <a:custGeom>
              <a:avLst/>
              <a:pathLst>
                <a:path w="13368" h="76471">
                  <a:moveTo>
                    <a:pt x="12550" y="0"/>
                  </a:moveTo>
                  <a:lnTo>
                    <a:pt x="13368" y="76386"/>
                  </a:lnTo>
                  <a:lnTo>
                    <a:pt x="163" y="76471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97" name="pg4196"/>
            <p:cNvSpPr/>
            <p:nvPr/>
          </p:nvSpPr>
          <p:spPr>
            <a:xfrm>
              <a:off x="3151128" y="5308584"/>
              <a:ext cx="14022" cy="76574"/>
            </a:xfrm>
            <a:custGeom>
              <a:avLst/>
              <a:pathLst>
                <a:path w="14022" h="76574">
                  <a:moveTo>
                    <a:pt x="12549" y="0"/>
                  </a:moveTo>
                  <a:lnTo>
                    <a:pt x="14022" y="76376"/>
                  </a:lnTo>
                  <a:lnTo>
                    <a:pt x="818" y="76574"/>
                  </a:lnTo>
                  <a:lnTo>
                    <a:pt x="0" y="18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98" name="pg4197"/>
            <p:cNvSpPr/>
            <p:nvPr/>
          </p:nvSpPr>
          <p:spPr>
            <a:xfrm>
              <a:off x="3163677" y="5308288"/>
              <a:ext cx="14674" cy="76672"/>
            </a:xfrm>
            <a:custGeom>
              <a:avLst/>
              <a:pathLst>
                <a:path w="14674" h="76672">
                  <a:moveTo>
                    <a:pt x="12547" y="0"/>
                  </a:moveTo>
                  <a:lnTo>
                    <a:pt x="14674" y="76360"/>
                  </a:lnTo>
                  <a:lnTo>
                    <a:pt x="1473" y="76672"/>
                  </a:lnTo>
                  <a:lnTo>
                    <a:pt x="0" y="29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99" name="pg4198"/>
            <p:cNvSpPr/>
            <p:nvPr/>
          </p:nvSpPr>
          <p:spPr>
            <a:xfrm>
              <a:off x="3176224" y="5307885"/>
              <a:ext cx="15326" cy="76764"/>
            </a:xfrm>
            <a:custGeom>
              <a:avLst/>
              <a:pathLst>
                <a:path w="15326" h="76764">
                  <a:moveTo>
                    <a:pt x="12544" y="0"/>
                  </a:moveTo>
                  <a:lnTo>
                    <a:pt x="15326" y="76339"/>
                  </a:lnTo>
                  <a:lnTo>
                    <a:pt x="2127" y="76764"/>
                  </a:lnTo>
                  <a:lnTo>
                    <a:pt x="0" y="4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00" name="pg4199"/>
            <p:cNvSpPr/>
            <p:nvPr/>
          </p:nvSpPr>
          <p:spPr>
            <a:xfrm>
              <a:off x="3188768" y="5307374"/>
              <a:ext cx="15976" cy="76850"/>
            </a:xfrm>
            <a:custGeom>
              <a:avLst/>
              <a:pathLst>
                <a:path w="15976" h="76850">
                  <a:moveTo>
                    <a:pt x="12540" y="0"/>
                  </a:moveTo>
                  <a:lnTo>
                    <a:pt x="15976" y="76313"/>
                  </a:lnTo>
                  <a:lnTo>
                    <a:pt x="2782" y="76850"/>
                  </a:lnTo>
                  <a:lnTo>
                    <a:pt x="0" y="51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01" name="pg4200"/>
            <p:cNvSpPr/>
            <p:nvPr/>
          </p:nvSpPr>
          <p:spPr>
            <a:xfrm>
              <a:off x="3201308" y="5306756"/>
              <a:ext cx="16625" cy="76931"/>
            </a:xfrm>
            <a:custGeom>
              <a:avLst/>
              <a:pathLst>
                <a:path w="16625" h="76931">
                  <a:moveTo>
                    <a:pt x="12535" y="0"/>
                  </a:moveTo>
                  <a:lnTo>
                    <a:pt x="16625" y="76281"/>
                  </a:lnTo>
                  <a:lnTo>
                    <a:pt x="3436" y="76931"/>
                  </a:lnTo>
                  <a:lnTo>
                    <a:pt x="0" y="61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02" name="pg4201"/>
            <p:cNvSpPr/>
            <p:nvPr/>
          </p:nvSpPr>
          <p:spPr>
            <a:xfrm>
              <a:off x="3213843" y="5306030"/>
              <a:ext cx="17273" cy="77006"/>
            </a:xfrm>
            <a:custGeom>
              <a:avLst/>
              <a:pathLst>
                <a:path w="17273" h="77006">
                  <a:moveTo>
                    <a:pt x="12529" y="0"/>
                  </a:moveTo>
                  <a:lnTo>
                    <a:pt x="17273" y="76243"/>
                  </a:lnTo>
                  <a:lnTo>
                    <a:pt x="4090" y="77006"/>
                  </a:lnTo>
                  <a:lnTo>
                    <a:pt x="0" y="72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03" name="pg4202"/>
            <p:cNvSpPr/>
            <p:nvPr/>
          </p:nvSpPr>
          <p:spPr>
            <a:xfrm>
              <a:off x="3226373" y="5305197"/>
              <a:ext cx="17920" cy="77076"/>
            </a:xfrm>
            <a:custGeom>
              <a:avLst/>
              <a:pathLst>
                <a:path w="17920" h="77076">
                  <a:moveTo>
                    <a:pt x="12522" y="0"/>
                  </a:moveTo>
                  <a:lnTo>
                    <a:pt x="17920" y="76199"/>
                  </a:lnTo>
                  <a:lnTo>
                    <a:pt x="4744" y="77076"/>
                  </a:lnTo>
                  <a:lnTo>
                    <a:pt x="0" y="83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04" name="pg4203"/>
            <p:cNvSpPr/>
            <p:nvPr/>
          </p:nvSpPr>
          <p:spPr>
            <a:xfrm>
              <a:off x="3238896" y="5304256"/>
              <a:ext cx="18565" cy="77140"/>
            </a:xfrm>
            <a:custGeom>
              <a:avLst/>
              <a:pathLst>
                <a:path w="18565" h="77140">
                  <a:moveTo>
                    <a:pt x="12515" y="0"/>
                  </a:moveTo>
                  <a:lnTo>
                    <a:pt x="18565" y="76150"/>
                  </a:lnTo>
                  <a:lnTo>
                    <a:pt x="5397" y="77140"/>
                  </a:lnTo>
                  <a:lnTo>
                    <a:pt x="0" y="94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05" name="pg4204"/>
            <p:cNvSpPr/>
            <p:nvPr/>
          </p:nvSpPr>
          <p:spPr>
            <a:xfrm>
              <a:off x="3251411" y="5303209"/>
              <a:ext cx="19209" cy="77198"/>
            </a:xfrm>
            <a:custGeom>
              <a:avLst/>
              <a:pathLst>
                <a:path w="19209" h="77198">
                  <a:moveTo>
                    <a:pt x="12506" y="0"/>
                  </a:moveTo>
                  <a:lnTo>
                    <a:pt x="19209" y="76095"/>
                  </a:lnTo>
                  <a:lnTo>
                    <a:pt x="6050" y="77198"/>
                  </a:lnTo>
                  <a:lnTo>
                    <a:pt x="0" y="104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06" name="pg4205"/>
            <p:cNvSpPr/>
            <p:nvPr/>
          </p:nvSpPr>
          <p:spPr>
            <a:xfrm>
              <a:off x="3263918" y="5302054"/>
              <a:ext cx="19852" cy="77250"/>
            </a:xfrm>
            <a:custGeom>
              <a:avLst/>
              <a:pathLst>
                <a:path w="19852" h="77250">
                  <a:moveTo>
                    <a:pt x="12497" y="0"/>
                  </a:moveTo>
                  <a:lnTo>
                    <a:pt x="19852" y="76035"/>
                  </a:lnTo>
                  <a:lnTo>
                    <a:pt x="6703" y="77250"/>
                  </a:lnTo>
                  <a:lnTo>
                    <a:pt x="0" y="11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07" name="pg4206"/>
            <p:cNvSpPr/>
            <p:nvPr/>
          </p:nvSpPr>
          <p:spPr>
            <a:xfrm>
              <a:off x="3276415" y="5300792"/>
              <a:ext cx="20493" cy="77297"/>
            </a:xfrm>
            <a:custGeom>
              <a:avLst/>
              <a:pathLst>
                <a:path w="20493" h="77297">
                  <a:moveTo>
                    <a:pt x="12486" y="0"/>
                  </a:moveTo>
                  <a:lnTo>
                    <a:pt x="20493" y="75969"/>
                  </a:lnTo>
                  <a:lnTo>
                    <a:pt x="7355" y="77297"/>
                  </a:lnTo>
                  <a:lnTo>
                    <a:pt x="0" y="126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08" name="pg4207"/>
            <p:cNvSpPr/>
            <p:nvPr/>
          </p:nvSpPr>
          <p:spPr>
            <a:xfrm>
              <a:off x="3288902" y="5299423"/>
              <a:ext cx="21133" cy="77338"/>
            </a:xfrm>
            <a:custGeom>
              <a:avLst/>
              <a:pathLst>
                <a:path w="21133" h="77338">
                  <a:moveTo>
                    <a:pt x="12475" y="0"/>
                  </a:moveTo>
                  <a:lnTo>
                    <a:pt x="21133" y="75898"/>
                  </a:lnTo>
                  <a:lnTo>
                    <a:pt x="8006" y="77338"/>
                  </a:lnTo>
                  <a:lnTo>
                    <a:pt x="0" y="136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09" name="pg4208"/>
            <p:cNvSpPr/>
            <p:nvPr/>
          </p:nvSpPr>
          <p:spPr>
            <a:xfrm>
              <a:off x="3301377" y="5297947"/>
              <a:ext cx="21771" cy="77374"/>
            </a:xfrm>
            <a:custGeom>
              <a:avLst/>
              <a:pathLst>
                <a:path w="21771" h="77374">
                  <a:moveTo>
                    <a:pt x="12463" y="0"/>
                  </a:moveTo>
                  <a:lnTo>
                    <a:pt x="21771" y="75821"/>
                  </a:lnTo>
                  <a:lnTo>
                    <a:pt x="8657" y="77374"/>
                  </a:lnTo>
                  <a:lnTo>
                    <a:pt x="0" y="14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10" name="pg4209"/>
            <p:cNvSpPr/>
            <p:nvPr/>
          </p:nvSpPr>
          <p:spPr>
            <a:xfrm>
              <a:off x="3313841" y="5296364"/>
              <a:ext cx="22407" cy="77404"/>
            </a:xfrm>
            <a:custGeom>
              <a:avLst/>
              <a:pathLst>
                <a:path w="22407" h="77404">
                  <a:moveTo>
                    <a:pt x="12450" y="0"/>
                  </a:moveTo>
                  <a:lnTo>
                    <a:pt x="22407" y="75738"/>
                  </a:lnTo>
                  <a:lnTo>
                    <a:pt x="9307" y="77404"/>
                  </a:lnTo>
                  <a:lnTo>
                    <a:pt x="0" y="158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11" name="pg4210"/>
            <p:cNvSpPr/>
            <p:nvPr/>
          </p:nvSpPr>
          <p:spPr>
            <a:xfrm>
              <a:off x="3326291" y="5294675"/>
              <a:ext cx="23042" cy="77428"/>
            </a:xfrm>
            <a:custGeom>
              <a:avLst/>
              <a:pathLst>
                <a:path w="23042" h="77428">
                  <a:moveTo>
                    <a:pt x="12436" y="0"/>
                  </a:moveTo>
                  <a:lnTo>
                    <a:pt x="23042" y="75650"/>
                  </a:lnTo>
                  <a:lnTo>
                    <a:pt x="9957" y="77428"/>
                  </a:lnTo>
                  <a:lnTo>
                    <a:pt x="0" y="168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12" name="pg4211"/>
            <p:cNvSpPr/>
            <p:nvPr/>
          </p:nvSpPr>
          <p:spPr>
            <a:xfrm>
              <a:off x="3338727" y="5292879"/>
              <a:ext cx="23675" cy="77446"/>
            </a:xfrm>
            <a:custGeom>
              <a:avLst/>
              <a:pathLst>
                <a:path w="23675" h="77446">
                  <a:moveTo>
                    <a:pt x="12421" y="0"/>
                  </a:moveTo>
                  <a:lnTo>
                    <a:pt x="23675" y="75557"/>
                  </a:lnTo>
                  <a:lnTo>
                    <a:pt x="10606" y="77446"/>
                  </a:lnTo>
                  <a:lnTo>
                    <a:pt x="0" y="179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13" name="pg4212"/>
            <p:cNvSpPr/>
            <p:nvPr/>
          </p:nvSpPr>
          <p:spPr>
            <a:xfrm>
              <a:off x="3351149" y="5290977"/>
              <a:ext cx="24307" cy="77459"/>
            </a:xfrm>
            <a:custGeom>
              <a:avLst/>
              <a:pathLst>
                <a:path w="24307" h="77459">
                  <a:moveTo>
                    <a:pt x="12405" y="0"/>
                  </a:moveTo>
                  <a:lnTo>
                    <a:pt x="24307" y="75457"/>
                  </a:lnTo>
                  <a:lnTo>
                    <a:pt x="11254" y="77459"/>
                  </a:lnTo>
                  <a:lnTo>
                    <a:pt x="0" y="190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14" name="pg4213"/>
            <p:cNvSpPr/>
            <p:nvPr/>
          </p:nvSpPr>
          <p:spPr>
            <a:xfrm>
              <a:off x="3363554" y="5288969"/>
              <a:ext cx="24936" cy="77466"/>
            </a:xfrm>
            <a:custGeom>
              <a:avLst/>
              <a:pathLst>
                <a:path w="24936" h="77466">
                  <a:moveTo>
                    <a:pt x="12388" y="0"/>
                  </a:moveTo>
                  <a:lnTo>
                    <a:pt x="24936" y="75353"/>
                  </a:lnTo>
                  <a:lnTo>
                    <a:pt x="11901" y="77466"/>
                  </a:lnTo>
                  <a:lnTo>
                    <a:pt x="0" y="200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15" name="pg4214"/>
            <p:cNvSpPr/>
            <p:nvPr/>
          </p:nvSpPr>
          <p:spPr>
            <a:xfrm>
              <a:off x="3375943" y="5286854"/>
              <a:ext cx="25564" cy="77467"/>
            </a:xfrm>
            <a:custGeom>
              <a:avLst/>
              <a:pathLst>
                <a:path w="25564" h="77467">
                  <a:moveTo>
                    <a:pt x="12371" y="0"/>
                  </a:moveTo>
                  <a:lnTo>
                    <a:pt x="25564" y="75242"/>
                  </a:lnTo>
                  <a:lnTo>
                    <a:pt x="12547" y="77467"/>
                  </a:lnTo>
                  <a:lnTo>
                    <a:pt x="0" y="211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16" name="pg4215"/>
            <p:cNvSpPr/>
            <p:nvPr/>
          </p:nvSpPr>
          <p:spPr>
            <a:xfrm>
              <a:off x="3388314" y="5284634"/>
              <a:ext cx="26190" cy="77463"/>
            </a:xfrm>
            <a:custGeom>
              <a:avLst/>
              <a:pathLst>
                <a:path w="26190" h="77463">
                  <a:moveTo>
                    <a:pt x="12352" y="0"/>
                  </a:moveTo>
                  <a:lnTo>
                    <a:pt x="26190" y="75126"/>
                  </a:lnTo>
                  <a:lnTo>
                    <a:pt x="13193" y="77463"/>
                  </a:lnTo>
                  <a:lnTo>
                    <a:pt x="0" y="222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17" name="pg4216"/>
            <p:cNvSpPr/>
            <p:nvPr/>
          </p:nvSpPr>
          <p:spPr>
            <a:xfrm>
              <a:off x="3400667" y="5282307"/>
              <a:ext cx="26814" cy="77453"/>
            </a:xfrm>
            <a:custGeom>
              <a:avLst/>
              <a:pathLst>
                <a:path w="26814" h="77453">
                  <a:moveTo>
                    <a:pt x="12333" y="0"/>
                  </a:moveTo>
                  <a:lnTo>
                    <a:pt x="26814" y="75005"/>
                  </a:lnTo>
                  <a:lnTo>
                    <a:pt x="13837" y="77453"/>
                  </a:lnTo>
                  <a:lnTo>
                    <a:pt x="0" y="232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18" name="pg4217"/>
            <p:cNvSpPr/>
            <p:nvPr/>
          </p:nvSpPr>
          <p:spPr>
            <a:xfrm>
              <a:off x="3413000" y="5279875"/>
              <a:ext cx="27436" cy="77437"/>
            </a:xfrm>
            <a:custGeom>
              <a:avLst/>
              <a:pathLst>
                <a:path w="27436" h="77437">
                  <a:moveTo>
                    <a:pt x="12312" y="0"/>
                  </a:moveTo>
                  <a:lnTo>
                    <a:pt x="27436" y="74878"/>
                  </a:lnTo>
                  <a:lnTo>
                    <a:pt x="14481" y="77437"/>
                  </a:lnTo>
                  <a:lnTo>
                    <a:pt x="0" y="243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19" name="pg4218"/>
            <p:cNvSpPr/>
            <p:nvPr/>
          </p:nvSpPr>
          <p:spPr>
            <a:xfrm>
              <a:off x="3425312" y="5277338"/>
              <a:ext cx="28056" cy="77416"/>
            </a:xfrm>
            <a:custGeom>
              <a:avLst/>
              <a:pathLst>
                <a:path w="28056" h="77416">
                  <a:moveTo>
                    <a:pt x="12291" y="0"/>
                  </a:moveTo>
                  <a:lnTo>
                    <a:pt x="28056" y="74746"/>
                  </a:lnTo>
                  <a:lnTo>
                    <a:pt x="15123" y="77416"/>
                  </a:lnTo>
                  <a:lnTo>
                    <a:pt x="0" y="253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20" name="pg4219"/>
            <p:cNvSpPr/>
            <p:nvPr/>
          </p:nvSpPr>
          <p:spPr>
            <a:xfrm>
              <a:off x="3437604" y="5274695"/>
              <a:ext cx="28674" cy="77388"/>
            </a:xfrm>
            <a:custGeom>
              <a:avLst/>
              <a:pathLst>
                <a:path w="28674" h="77388">
                  <a:moveTo>
                    <a:pt x="12269" y="0"/>
                  </a:moveTo>
                  <a:lnTo>
                    <a:pt x="28674" y="74608"/>
                  </a:lnTo>
                  <a:lnTo>
                    <a:pt x="15765" y="77388"/>
                  </a:lnTo>
                  <a:lnTo>
                    <a:pt x="0" y="264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21" name="pg4220"/>
            <p:cNvSpPr/>
            <p:nvPr/>
          </p:nvSpPr>
          <p:spPr>
            <a:xfrm>
              <a:off x="3449873" y="5271947"/>
              <a:ext cx="29290" cy="77356"/>
            </a:xfrm>
            <a:custGeom>
              <a:avLst/>
              <a:pathLst>
                <a:path w="29290" h="77356">
                  <a:moveTo>
                    <a:pt x="12246" y="0"/>
                  </a:moveTo>
                  <a:lnTo>
                    <a:pt x="29290" y="74464"/>
                  </a:lnTo>
                  <a:lnTo>
                    <a:pt x="16405" y="77356"/>
                  </a:lnTo>
                  <a:lnTo>
                    <a:pt x="0" y="274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22" name="pg4221"/>
            <p:cNvSpPr/>
            <p:nvPr/>
          </p:nvSpPr>
          <p:spPr>
            <a:xfrm>
              <a:off x="3462119" y="5269095"/>
              <a:ext cx="29903" cy="77317"/>
            </a:xfrm>
            <a:custGeom>
              <a:avLst/>
              <a:pathLst>
                <a:path w="29903" h="77317">
                  <a:moveTo>
                    <a:pt x="12222" y="0"/>
                  </a:moveTo>
                  <a:lnTo>
                    <a:pt x="29903" y="74316"/>
                  </a:lnTo>
                  <a:lnTo>
                    <a:pt x="17044" y="77317"/>
                  </a:lnTo>
                  <a:lnTo>
                    <a:pt x="0" y="285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23" name="pg4222"/>
            <p:cNvSpPr/>
            <p:nvPr/>
          </p:nvSpPr>
          <p:spPr>
            <a:xfrm>
              <a:off x="3474341" y="5266137"/>
              <a:ext cx="30515" cy="77273"/>
            </a:xfrm>
            <a:custGeom>
              <a:avLst/>
              <a:pathLst>
                <a:path w="30515" h="77273">
                  <a:moveTo>
                    <a:pt x="12197" y="0"/>
                  </a:moveTo>
                  <a:lnTo>
                    <a:pt x="30515" y="74161"/>
                  </a:lnTo>
                  <a:lnTo>
                    <a:pt x="17681" y="77273"/>
                  </a:lnTo>
                  <a:lnTo>
                    <a:pt x="0" y="295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24" name="pg4223"/>
            <p:cNvSpPr/>
            <p:nvPr/>
          </p:nvSpPr>
          <p:spPr>
            <a:xfrm>
              <a:off x="3486538" y="5263076"/>
              <a:ext cx="31124" cy="77223"/>
            </a:xfrm>
            <a:custGeom>
              <a:avLst/>
              <a:pathLst>
                <a:path w="31124" h="77223">
                  <a:moveTo>
                    <a:pt x="12171" y="0"/>
                  </a:moveTo>
                  <a:lnTo>
                    <a:pt x="31124" y="74002"/>
                  </a:lnTo>
                  <a:lnTo>
                    <a:pt x="18318" y="77223"/>
                  </a:lnTo>
                  <a:lnTo>
                    <a:pt x="0" y="306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25" name="pg4224"/>
            <p:cNvSpPr/>
            <p:nvPr/>
          </p:nvSpPr>
          <p:spPr>
            <a:xfrm>
              <a:off x="3498709" y="5259910"/>
              <a:ext cx="31731" cy="77168"/>
            </a:xfrm>
            <a:custGeom>
              <a:avLst/>
              <a:pathLst>
                <a:path w="31731" h="77168">
                  <a:moveTo>
                    <a:pt x="12144" y="0"/>
                  </a:moveTo>
                  <a:lnTo>
                    <a:pt x="31731" y="73836"/>
                  </a:lnTo>
                  <a:lnTo>
                    <a:pt x="18953" y="77168"/>
                  </a:lnTo>
                  <a:lnTo>
                    <a:pt x="0" y="31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26" name="pg4225"/>
            <p:cNvSpPr/>
            <p:nvPr/>
          </p:nvSpPr>
          <p:spPr>
            <a:xfrm>
              <a:off x="3510854" y="5256640"/>
              <a:ext cx="32336" cy="77106"/>
            </a:xfrm>
            <a:custGeom>
              <a:avLst/>
              <a:pathLst>
                <a:path w="32336" h="77106">
                  <a:moveTo>
                    <a:pt x="12117" y="0"/>
                  </a:moveTo>
                  <a:lnTo>
                    <a:pt x="32336" y="73666"/>
                  </a:lnTo>
                  <a:lnTo>
                    <a:pt x="19586" y="77106"/>
                  </a:lnTo>
                  <a:lnTo>
                    <a:pt x="0" y="326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27" name="pg4226"/>
            <p:cNvSpPr/>
            <p:nvPr/>
          </p:nvSpPr>
          <p:spPr>
            <a:xfrm>
              <a:off x="3522971" y="5253266"/>
              <a:ext cx="32938" cy="77039"/>
            </a:xfrm>
            <a:custGeom>
              <a:avLst/>
              <a:pathLst>
                <a:path w="32938" h="77039">
                  <a:moveTo>
                    <a:pt x="12088" y="0"/>
                  </a:moveTo>
                  <a:lnTo>
                    <a:pt x="32938" y="73490"/>
                  </a:lnTo>
                  <a:lnTo>
                    <a:pt x="20219" y="77039"/>
                  </a:lnTo>
                  <a:lnTo>
                    <a:pt x="0" y="337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28" name="pg4227"/>
            <p:cNvSpPr/>
            <p:nvPr/>
          </p:nvSpPr>
          <p:spPr>
            <a:xfrm>
              <a:off x="3535059" y="5249789"/>
              <a:ext cx="33538" cy="76967"/>
            </a:xfrm>
            <a:custGeom>
              <a:avLst/>
              <a:pathLst>
                <a:path w="33538" h="76967">
                  <a:moveTo>
                    <a:pt x="12059" y="0"/>
                  </a:moveTo>
                  <a:lnTo>
                    <a:pt x="33538" y="73308"/>
                  </a:lnTo>
                  <a:lnTo>
                    <a:pt x="20849" y="76967"/>
                  </a:lnTo>
                  <a:lnTo>
                    <a:pt x="0" y="347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29" name="pg4228"/>
            <p:cNvSpPr/>
            <p:nvPr/>
          </p:nvSpPr>
          <p:spPr>
            <a:xfrm>
              <a:off x="3547119" y="5246208"/>
              <a:ext cx="34135" cy="76889"/>
            </a:xfrm>
            <a:custGeom>
              <a:avLst/>
              <a:pathLst>
                <a:path w="34135" h="76889">
                  <a:moveTo>
                    <a:pt x="12028" y="0"/>
                  </a:moveTo>
                  <a:lnTo>
                    <a:pt x="34135" y="73122"/>
                  </a:lnTo>
                  <a:lnTo>
                    <a:pt x="21478" y="76889"/>
                  </a:lnTo>
                  <a:lnTo>
                    <a:pt x="0" y="358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30" name="pg4229"/>
            <p:cNvSpPr/>
            <p:nvPr/>
          </p:nvSpPr>
          <p:spPr>
            <a:xfrm>
              <a:off x="3559148" y="5242525"/>
              <a:ext cx="34730" cy="76805"/>
            </a:xfrm>
            <a:custGeom>
              <a:avLst/>
              <a:pathLst>
                <a:path w="34730" h="76805">
                  <a:moveTo>
                    <a:pt x="11997" y="0"/>
                  </a:moveTo>
                  <a:lnTo>
                    <a:pt x="34730" y="72929"/>
                  </a:lnTo>
                  <a:lnTo>
                    <a:pt x="22106" y="76805"/>
                  </a:lnTo>
                  <a:lnTo>
                    <a:pt x="0" y="368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31" name="pg4230"/>
            <p:cNvSpPr/>
            <p:nvPr/>
          </p:nvSpPr>
          <p:spPr>
            <a:xfrm>
              <a:off x="3571145" y="5238739"/>
              <a:ext cx="35322" cy="76715"/>
            </a:xfrm>
            <a:custGeom>
              <a:avLst/>
              <a:pathLst>
                <a:path w="35322" h="76715">
                  <a:moveTo>
                    <a:pt x="11965" y="0"/>
                  </a:moveTo>
                  <a:lnTo>
                    <a:pt x="35322" y="72732"/>
                  </a:lnTo>
                  <a:lnTo>
                    <a:pt x="22732" y="76715"/>
                  </a:lnTo>
                  <a:lnTo>
                    <a:pt x="0" y="378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32" name="pg4231"/>
            <p:cNvSpPr/>
            <p:nvPr/>
          </p:nvSpPr>
          <p:spPr>
            <a:xfrm>
              <a:off x="3583111" y="5234850"/>
              <a:ext cx="35912" cy="76620"/>
            </a:xfrm>
            <a:custGeom>
              <a:avLst/>
              <a:pathLst>
                <a:path w="35912" h="76620">
                  <a:moveTo>
                    <a:pt x="11932" y="0"/>
                  </a:moveTo>
                  <a:lnTo>
                    <a:pt x="35912" y="72529"/>
                  </a:lnTo>
                  <a:lnTo>
                    <a:pt x="23356" y="76620"/>
                  </a:lnTo>
                  <a:lnTo>
                    <a:pt x="0" y="388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33" name="pg4232"/>
            <p:cNvSpPr/>
            <p:nvPr/>
          </p:nvSpPr>
          <p:spPr>
            <a:xfrm>
              <a:off x="3595044" y="5230860"/>
              <a:ext cx="36499" cy="76520"/>
            </a:xfrm>
            <a:custGeom>
              <a:avLst/>
              <a:pathLst>
                <a:path w="36499" h="76520">
                  <a:moveTo>
                    <a:pt x="11899" y="0"/>
                  </a:moveTo>
                  <a:lnTo>
                    <a:pt x="36499" y="72321"/>
                  </a:lnTo>
                  <a:lnTo>
                    <a:pt x="23979" y="76520"/>
                  </a:lnTo>
                  <a:lnTo>
                    <a:pt x="0" y="399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34" name="pg4233"/>
            <p:cNvSpPr/>
            <p:nvPr/>
          </p:nvSpPr>
          <p:spPr>
            <a:xfrm>
              <a:off x="3606943" y="5226767"/>
              <a:ext cx="37083" cy="76413"/>
            </a:xfrm>
            <a:custGeom>
              <a:avLst/>
              <a:pathLst>
                <a:path w="37083" h="76413">
                  <a:moveTo>
                    <a:pt x="11864" y="0"/>
                  </a:moveTo>
                  <a:lnTo>
                    <a:pt x="37083" y="72107"/>
                  </a:lnTo>
                  <a:lnTo>
                    <a:pt x="24600" y="76413"/>
                  </a:lnTo>
                  <a:lnTo>
                    <a:pt x="0" y="409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35" name="pg4234"/>
            <p:cNvSpPr/>
            <p:nvPr/>
          </p:nvSpPr>
          <p:spPr>
            <a:xfrm>
              <a:off x="3618808" y="5222573"/>
              <a:ext cx="37665" cy="76301"/>
            </a:xfrm>
            <a:custGeom>
              <a:avLst/>
              <a:pathLst>
                <a:path w="37665" h="76301">
                  <a:moveTo>
                    <a:pt x="11828" y="0"/>
                  </a:moveTo>
                  <a:lnTo>
                    <a:pt x="37665" y="71888"/>
                  </a:lnTo>
                  <a:lnTo>
                    <a:pt x="25219" y="76301"/>
                  </a:lnTo>
                  <a:lnTo>
                    <a:pt x="0" y="419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36" name="pg4235"/>
            <p:cNvSpPr/>
            <p:nvPr/>
          </p:nvSpPr>
          <p:spPr>
            <a:xfrm>
              <a:off x="3630637" y="5218278"/>
              <a:ext cx="38244" cy="76184"/>
            </a:xfrm>
            <a:custGeom>
              <a:avLst/>
              <a:pathLst>
                <a:path w="38244" h="76184">
                  <a:moveTo>
                    <a:pt x="11792" y="0"/>
                  </a:moveTo>
                  <a:lnTo>
                    <a:pt x="38244" y="71664"/>
                  </a:lnTo>
                  <a:lnTo>
                    <a:pt x="25836" y="76184"/>
                  </a:lnTo>
                  <a:lnTo>
                    <a:pt x="0" y="429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37" name="pg4236"/>
            <p:cNvSpPr/>
            <p:nvPr/>
          </p:nvSpPr>
          <p:spPr>
            <a:xfrm>
              <a:off x="3642429" y="5213881"/>
              <a:ext cx="38820" cy="76061"/>
            </a:xfrm>
            <a:custGeom>
              <a:avLst/>
              <a:pathLst>
                <a:path w="38820" h="76061">
                  <a:moveTo>
                    <a:pt x="11755" y="0"/>
                  </a:moveTo>
                  <a:lnTo>
                    <a:pt x="38820" y="71435"/>
                  </a:lnTo>
                  <a:lnTo>
                    <a:pt x="26451" y="76061"/>
                  </a:lnTo>
                  <a:lnTo>
                    <a:pt x="0" y="439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38" name="pg4237"/>
            <p:cNvSpPr/>
            <p:nvPr/>
          </p:nvSpPr>
          <p:spPr>
            <a:xfrm>
              <a:off x="3654185" y="5209384"/>
              <a:ext cx="39393" cy="75932"/>
            </a:xfrm>
            <a:custGeom>
              <a:avLst/>
              <a:pathLst>
                <a:path w="39393" h="75932">
                  <a:moveTo>
                    <a:pt x="11717" y="0"/>
                  </a:moveTo>
                  <a:lnTo>
                    <a:pt x="39393" y="71200"/>
                  </a:lnTo>
                  <a:lnTo>
                    <a:pt x="27064" y="75932"/>
                  </a:lnTo>
                  <a:lnTo>
                    <a:pt x="0" y="449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39" name="pg4238"/>
            <p:cNvSpPr/>
            <p:nvPr/>
          </p:nvSpPr>
          <p:spPr>
            <a:xfrm>
              <a:off x="3665902" y="5204787"/>
              <a:ext cx="39963" cy="75797"/>
            </a:xfrm>
            <a:custGeom>
              <a:avLst/>
              <a:pathLst>
                <a:path w="39963" h="75797">
                  <a:moveTo>
                    <a:pt x="11678" y="0"/>
                  </a:moveTo>
                  <a:lnTo>
                    <a:pt x="39963" y="70960"/>
                  </a:lnTo>
                  <a:lnTo>
                    <a:pt x="27676" y="75797"/>
                  </a:lnTo>
                  <a:lnTo>
                    <a:pt x="0" y="459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40" name="pg4239"/>
            <p:cNvSpPr/>
            <p:nvPr/>
          </p:nvSpPr>
          <p:spPr>
            <a:xfrm>
              <a:off x="3677580" y="5200090"/>
              <a:ext cx="40531" cy="75658"/>
            </a:xfrm>
            <a:custGeom>
              <a:avLst/>
              <a:pathLst>
                <a:path w="40531" h="75658">
                  <a:moveTo>
                    <a:pt x="11638" y="0"/>
                  </a:moveTo>
                  <a:lnTo>
                    <a:pt x="40531" y="70715"/>
                  </a:lnTo>
                  <a:lnTo>
                    <a:pt x="28285" y="75658"/>
                  </a:lnTo>
                  <a:lnTo>
                    <a:pt x="0" y="469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41" name="pg4240"/>
            <p:cNvSpPr/>
            <p:nvPr/>
          </p:nvSpPr>
          <p:spPr>
            <a:xfrm>
              <a:off x="3689219" y="5195294"/>
              <a:ext cx="41095" cy="75512"/>
            </a:xfrm>
            <a:custGeom>
              <a:avLst/>
              <a:pathLst>
                <a:path w="41095" h="75512">
                  <a:moveTo>
                    <a:pt x="11597" y="0"/>
                  </a:moveTo>
                  <a:lnTo>
                    <a:pt x="41095" y="70465"/>
                  </a:lnTo>
                  <a:lnTo>
                    <a:pt x="28892" y="75512"/>
                  </a:lnTo>
                  <a:lnTo>
                    <a:pt x="0" y="479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42" name="pg4241"/>
            <p:cNvSpPr/>
            <p:nvPr/>
          </p:nvSpPr>
          <p:spPr>
            <a:xfrm>
              <a:off x="3700816" y="5190398"/>
              <a:ext cx="41657" cy="75361"/>
            </a:xfrm>
            <a:custGeom>
              <a:avLst/>
              <a:pathLst>
                <a:path w="41657" h="75361">
                  <a:moveTo>
                    <a:pt x="11556" y="0"/>
                  </a:moveTo>
                  <a:lnTo>
                    <a:pt x="41657" y="70210"/>
                  </a:lnTo>
                  <a:lnTo>
                    <a:pt x="29497" y="75361"/>
                  </a:lnTo>
                  <a:lnTo>
                    <a:pt x="0" y="489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43" name="pg4242"/>
            <p:cNvSpPr/>
            <p:nvPr/>
          </p:nvSpPr>
          <p:spPr>
            <a:xfrm>
              <a:off x="3712373" y="5185403"/>
              <a:ext cx="42215" cy="75204"/>
            </a:xfrm>
            <a:custGeom>
              <a:avLst/>
              <a:pathLst>
                <a:path w="42215" h="75204">
                  <a:moveTo>
                    <a:pt x="11513" y="0"/>
                  </a:moveTo>
                  <a:lnTo>
                    <a:pt x="42215" y="69949"/>
                  </a:lnTo>
                  <a:lnTo>
                    <a:pt x="30100" y="75204"/>
                  </a:lnTo>
                  <a:lnTo>
                    <a:pt x="0" y="499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44" name="pg4243"/>
            <p:cNvSpPr/>
            <p:nvPr/>
          </p:nvSpPr>
          <p:spPr>
            <a:xfrm>
              <a:off x="3723886" y="5180310"/>
              <a:ext cx="42770" cy="75042"/>
            </a:xfrm>
            <a:custGeom>
              <a:avLst/>
              <a:pathLst>
                <a:path w="42770" h="75042">
                  <a:moveTo>
                    <a:pt x="11470" y="0"/>
                  </a:moveTo>
                  <a:lnTo>
                    <a:pt x="42770" y="69683"/>
                  </a:lnTo>
                  <a:lnTo>
                    <a:pt x="30701" y="75042"/>
                  </a:lnTo>
                  <a:lnTo>
                    <a:pt x="0" y="509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45" name="pg4244"/>
            <p:cNvSpPr/>
            <p:nvPr/>
          </p:nvSpPr>
          <p:spPr>
            <a:xfrm>
              <a:off x="3735357" y="5175118"/>
              <a:ext cx="43322" cy="74875"/>
            </a:xfrm>
            <a:custGeom>
              <a:avLst/>
              <a:pathLst>
                <a:path w="43322" h="74875">
                  <a:moveTo>
                    <a:pt x="11426" y="0"/>
                  </a:moveTo>
                  <a:lnTo>
                    <a:pt x="43322" y="69412"/>
                  </a:lnTo>
                  <a:lnTo>
                    <a:pt x="31300" y="74875"/>
                  </a:lnTo>
                  <a:lnTo>
                    <a:pt x="0" y="519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46" name="pg4245"/>
            <p:cNvSpPr/>
            <p:nvPr/>
          </p:nvSpPr>
          <p:spPr>
            <a:xfrm>
              <a:off x="3746783" y="5169829"/>
              <a:ext cx="43871" cy="74702"/>
            </a:xfrm>
            <a:custGeom>
              <a:avLst/>
              <a:pathLst>
                <a:path w="43871" h="74702">
                  <a:moveTo>
                    <a:pt x="11381" y="0"/>
                  </a:moveTo>
                  <a:lnTo>
                    <a:pt x="43871" y="69137"/>
                  </a:lnTo>
                  <a:lnTo>
                    <a:pt x="31896" y="74702"/>
                  </a:lnTo>
                  <a:lnTo>
                    <a:pt x="0" y="528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47" name="pg4246"/>
            <p:cNvSpPr/>
            <p:nvPr/>
          </p:nvSpPr>
          <p:spPr>
            <a:xfrm>
              <a:off x="3758165" y="5164443"/>
              <a:ext cx="44417" cy="74523"/>
            </a:xfrm>
            <a:custGeom>
              <a:avLst/>
              <a:pathLst>
                <a:path w="44417" h="74523">
                  <a:moveTo>
                    <a:pt x="11335" y="0"/>
                  </a:moveTo>
                  <a:lnTo>
                    <a:pt x="44417" y="68855"/>
                  </a:lnTo>
                  <a:lnTo>
                    <a:pt x="32489" y="74523"/>
                  </a:lnTo>
                  <a:lnTo>
                    <a:pt x="0" y="538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48" name="pg4247"/>
            <p:cNvSpPr/>
            <p:nvPr/>
          </p:nvSpPr>
          <p:spPr>
            <a:xfrm>
              <a:off x="3769501" y="5158959"/>
              <a:ext cx="44959" cy="74339"/>
            </a:xfrm>
            <a:custGeom>
              <a:avLst/>
              <a:pathLst>
                <a:path w="44959" h="74339">
                  <a:moveTo>
                    <a:pt x="11289" y="0"/>
                  </a:moveTo>
                  <a:lnTo>
                    <a:pt x="44959" y="68569"/>
                  </a:lnTo>
                  <a:lnTo>
                    <a:pt x="33081" y="74339"/>
                  </a:lnTo>
                  <a:lnTo>
                    <a:pt x="0" y="548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49" name="pg4248"/>
            <p:cNvSpPr/>
            <p:nvPr/>
          </p:nvSpPr>
          <p:spPr>
            <a:xfrm>
              <a:off x="3780790" y="5153379"/>
              <a:ext cx="45498" cy="74149"/>
            </a:xfrm>
            <a:custGeom>
              <a:avLst/>
              <a:pathLst>
                <a:path w="45498" h="74149">
                  <a:moveTo>
                    <a:pt x="11241" y="0"/>
                  </a:moveTo>
                  <a:lnTo>
                    <a:pt x="45498" y="68278"/>
                  </a:lnTo>
                  <a:lnTo>
                    <a:pt x="33670" y="74149"/>
                  </a:lnTo>
                  <a:lnTo>
                    <a:pt x="0" y="558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50" name="pg4249"/>
            <p:cNvSpPr/>
            <p:nvPr/>
          </p:nvSpPr>
          <p:spPr>
            <a:xfrm>
              <a:off x="3792032" y="5147703"/>
              <a:ext cx="46034" cy="73954"/>
            </a:xfrm>
            <a:custGeom>
              <a:avLst/>
              <a:pathLst>
                <a:path w="46034" h="73954">
                  <a:moveTo>
                    <a:pt x="11193" y="0"/>
                  </a:moveTo>
                  <a:lnTo>
                    <a:pt x="46034" y="67982"/>
                  </a:lnTo>
                  <a:lnTo>
                    <a:pt x="34256" y="73954"/>
                  </a:lnTo>
                  <a:lnTo>
                    <a:pt x="0" y="567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51" name="pg4250"/>
            <p:cNvSpPr/>
            <p:nvPr/>
          </p:nvSpPr>
          <p:spPr>
            <a:xfrm>
              <a:off x="3803225" y="5141931"/>
              <a:ext cx="46566" cy="73754"/>
            </a:xfrm>
            <a:custGeom>
              <a:avLst/>
              <a:pathLst>
                <a:path w="46566" h="73754">
                  <a:moveTo>
                    <a:pt x="11144" y="0"/>
                  </a:moveTo>
                  <a:lnTo>
                    <a:pt x="46566" y="67681"/>
                  </a:lnTo>
                  <a:lnTo>
                    <a:pt x="34840" y="73754"/>
                  </a:lnTo>
                  <a:lnTo>
                    <a:pt x="0" y="577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52" name="pg4251"/>
            <p:cNvSpPr/>
            <p:nvPr/>
          </p:nvSpPr>
          <p:spPr>
            <a:xfrm>
              <a:off x="3814370" y="5136063"/>
              <a:ext cx="47095" cy="73548"/>
            </a:xfrm>
            <a:custGeom>
              <a:avLst/>
              <a:pathLst>
                <a:path w="47095" h="73548">
                  <a:moveTo>
                    <a:pt x="11094" y="0"/>
                  </a:moveTo>
                  <a:lnTo>
                    <a:pt x="47095" y="67375"/>
                  </a:lnTo>
                  <a:lnTo>
                    <a:pt x="35422" y="73548"/>
                  </a:lnTo>
                  <a:lnTo>
                    <a:pt x="0" y="586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53" name="pg4252"/>
            <p:cNvSpPr/>
            <p:nvPr/>
          </p:nvSpPr>
          <p:spPr>
            <a:xfrm>
              <a:off x="3825464" y="5130101"/>
              <a:ext cx="47621" cy="73337"/>
            </a:xfrm>
            <a:custGeom>
              <a:avLst/>
              <a:pathLst>
                <a:path w="47621" h="73337">
                  <a:moveTo>
                    <a:pt x="11043" y="0"/>
                  </a:moveTo>
                  <a:lnTo>
                    <a:pt x="47621" y="67064"/>
                  </a:lnTo>
                  <a:lnTo>
                    <a:pt x="36001" y="73337"/>
                  </a:lnTo>
                  <a:lnTo>
                    <a:pt x="0" y="596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54" name="pg4253"/>
            <p:cNvSpPr/>
            <p:nvPr/>
          </p:nvSpPr>
          <p:spPr>
            <a:xfrm>
              <a:off x="3836508" y="5124045"/>
              <a:ext cx="48143" cy="73120"/>
            </a:xfrm>
            <a:custGeom>
              <a:avLst/>
              <a:pathLst>
                <a:path w="48143" h="73120">
                  <a:moveTo>
                    <a:pt x="10992" y="0"/>
                  </a:moveTo>
                  <a:lnTo>
                    <a:pt x="48143" y="66748"/>
                  </a:lnTo>
                  <a:lnTo>
                    <a:pt x="36577" y="73120"/>
                  </a:lnTo>
                  <a:lnTo>
                    <a:pt x="0" y="605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55" name="pg4254"/>
            <p:cNvSpPr/>
            <p:nvPr/>
          </p:nvSpPr>
          <p:spPr>
            <a:xfrm>
              <a:off x="3847501" y="5117894"/>
              <a:ext cx="48661" cy="72898"/>
            </a:xfrm>
            <a:custGeom>
              <a:avLst/>
              <a:pathLst>
                <a:path w="48661" h="72898">
                  <a:moveTo>
                    <a:pt x="10940" y="0"/>
                  </a:moveTo>
                  <a:lnTo>
                    <a:pt x="48661" y="66427"/>
                  </a:lnTo>
                  <a:lnTo>
                    <a:pt x="37150" y="72898"/>
                  </a:lnTo>
                  <a:lnTo>
                    <a:pt x="0" y="615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56" name="pg4255"/>
            <p:cNvSpPr/>
            <p:nvPr/>
          </p:nvSpPr>
          <p:spPr>
            <a:xfrm>
              <a:off x="3858441" y="5111650"/>
              <a:ext cx="49176" cy="72671"/>
            </a:xfrm>
            <a:custGeom>
              <a:avLst/>
              <a:pathLst>
                <a:path w="49176" h="72671">
                  <a:moveTo>
                    <a:pt x="10886" y="0"/>
                  </a:moveTo>
                  <a:lnTo>
                    <a:pt x="49176" y="66101"/>
                  </a:lnTo>
                  <a:lnTo>
                    <a:pt x="37721" y="72671"/>
                  </a:lnTo>
                  <a:lnTo>
                    <a:pt x="0" y="624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57" name="pg4256"/>
            <p:cNvSpPr/>
            <p:nvPr/>
          </p:nvSpPr>
          <p:spPr>
            <a:xfrm>
              <a:off x="3869328" y="5105313"/>
              <a:ext cx="49688" cy="72438"/>
            </a:xfrm>
            <a:custGeom>
              <a:avLst/>
              <a:pathLst>
                <a:path w="49688" h="72438">
                  <a:moveTo>
                    <a:pt x="10833" y="0"/>
                  </a:moveTo>
                  <a:lnTo>
                    <a:pt x="49688" y="65770"/>
                  </a:lnTo>
                  <a:lnTo>
                    <a:pt x="38289" y="72438"/>
                  </a:lnTo>
                  <a:lnTo>
                    <a:pt x="0" y="633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58" name="pg4257"/>
            <p:cNvSpPr/>
            <p:nvPr/>
          </p:nvSpPr>
          <p:spPr>
            <a:xfrm>
              <a:off x="3880161" y="5098883"/>
              <a:ext cx="50195" cy="72200"/>
            </a:xfrm>
            <a:custGeom>
              <a:avLst/>
              <a:pathLst>
                <a:path w="50195" h="72200">
                  <a:moveTo>
                    <a:pt x="10778" y="0"/>
                  </a:moveTo>
                  <a:lnTo>
                    <a:pt x="50195" y="65435"/>
                  </a:lnTo>
                  <a:lnTo>
                    <a:pt x="38854" y="72200"/>
                  </a:lnTo>
                  <a:lnTo>
                    <a:pt x="0" y="642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59" name="pg4258"/>
            <p:cNvSpPr/>
            <p:nvPr/>
          </p:nvSpPr>
          <p:spPr>
            <a:xfrm>
              <a:off x="3890939" y="5092361"/>
              <a:ext cx="50699" cy="71957"/>
            </a:xfrm>
            <a:custGeom>
              <a:avLst/>
              <a:pathLst>
                <a:path w="50699" h="71957">
                  <a:moveTo>
                    <a:pt x="10722" y="0"/>
                  </a:moveTo>
                  <a:lnTo>
                    <a:pt x="50699" y="65095"/>
                  </a:lnTo>
                  <a:lnTo>
                    <a:pt x="39417" y="71957"/>
                  </a:lnTo>
                  <a:lnTo>
                    <a:pt x="0" y="652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60" name="pg4259"/>
            <p:cNvSpPr/>
            <p:nvPr/>
          </p:nvSpPr>
          <p:spPr>
            <a:xfrm>
              <a:off x="3901662" y="5085747"/>
              <a:ext cx="51199" cy="71708"/>
            </a:xfrm>
            <a:custGeom>
              <a:avLst/>
              <a:pathLst>
                <a:path w="51199" h="71708">
                  <a:moveTo>
                    <a:pt x="10666" y="0"/>
                  </a:moveTo>
                  <a:lnTo>
                    <a:pt x="51199" y="64750"/>
                  </a:lnTo>
                  <a:lnTo>
                    <a:pt x="39976" y="71708"/>
                  </a:lnTo>
                  <a:lnTo>
                    <a:pt x="0" y="661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61" name="pg4260"/>
            <p:cNvSpPr/>
            <p:nvPr/>
          </p:nvSpPr>
          <p:spPr>
            <a:xfrm>
              <a:off x="3912328" y="5079042"/>
              <a:ext cx="51696" cy="71455"/>
            </a:xfrm>
            <a:custGeom>
              <a:avLst/>
              <a:pathLst>
                <a:path w="51696" h="71455">
                  <a:moveTo>
                    <a:pt x="10609" y="0"/>
                  </a:moveTo>
                  <a:lnTo>
                    <a:pt x="51696" y="64400"/>
                  </a:lnTo>
                  <a:lnTo>
                    <a:pt x="40533" y="71455"/>
                  </a:lnTo>
                  <a:lnTo>
                    <a:pt x="0" y="670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62" name="pg4261"/>
            <p:cNvSpPr/>
            <p:nvPr/>
          </p:nvSpPr>
          <p:spPr>
            <a:xfrm>
              <a:off x="3922938" y="5072246"/>
              <a:ext cx="52188" cy="71195"/>
            </a:xfrm>
            <a:custGeom>
              <a:avLst/>
              <a:pathLst>
                <a:path w="52188" h="71195">
                  <a:moveTo>
                    <a:pt x="10551" y="0"/>
                  </a:moveTo>
                  <a:lnTo>
                    <a:pt x="52188" y="64045"/>
                  </a:lnTo>
                  <a:lnTo>
                    <a:pt x="41086" y="71195"/>
                  </a:lnTo>
                  <a:lnTo>
                    <a:pt x="0" y="679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63" name="pg4262"/>
            <p:cNvSpPr/>
            <p:nvPr/>
          </p:nvSpPr>
          <p:spPr>
            <a:xfrm>
              <a:off x="3933489" y="5065361"/>
              <a:ext cx="52677" cy="70931"/>
            </a:xfrm>
            <a:custGeom>
              <a:avLst/>
              <a:pathLst>
                <a:path w="52677" h="70931">
                  <a:moveTo>
                    <a:pt x="10492" y="0"/>
                  </a:moveTo>
                  <a:lnTo>
                    <a:pt x="52677" y="63686"/>
                  </a:lnTo>
                  <a:lnTo>
                    <a:pt x="41637" y="70931"/>
                  </a:lnTo>
                  <a:lnTo>
                    <a:pt x="0" y="688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64" name="pg4263"/>
            <p:cNvSpPr/>
            <p:nvPr/>
          </p:nvSpPr>
          <p:spPr>
            <a:xfrm>
              <a:off x="3943982" y="5058385"/>
              <a:ext cx="53162" cy="70661"/>
            </a:xfrm>
            <a:custGeom>
              <a:avLst/>
              <a:pathLst>
                <a:path w="53162" h="70661">
                  <a:moveTo>
                    <a:pt x="10433" y="0"/>
                  </a:moveTo>
                  <a:lnTo>
                    <a:pt x="53162" y="63322"/>
                  </a:lnTo>
                  <a:lnTo>
                    <a:pt x="42184" y="70661"/>
                  </a:lnTo>
                  <a:lnTo>
                    <a:pt x="0" y="69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65" name="pg4264"/>
            <p:cNvSpPr/>
            <p:nvPr/>
          </p:nvSpPr>
          <p:spPr>
            <a:xfrm>
              <a:off x="3954416" y="5051321"/>
              <a:ext cx="53643" cy="70387"/>
            </a:xfrm>
            <a:custGeom>
              <a:avLst/>
              <a:pathLst>
                <a:path w="53643" h="70387">
                  <a:moveTo>
                    <a:pt x="10373" y="0"/>
                  </a:moveTo>
                  <a:lnTo>
                    <a:pt x="53643" y="62953"/>
                  </a:lnTo>
                  <a:lnTo>
                    <a:pt x="42729" y="70387"/>
                  </a:lnTo>
                  <a:lnTo>
                    <a:pt x="0" y="706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66" name="pg4265"/>
            <p:cNvSpPr/>
            <p:nvPr/>
          </p:nvSpPr>
          <p:spPr>
            <a:xfrm>
              <a:off x="3964789" y="5044167"/>
              <a:ext cx="54120" cy="70107"/>
            </a:xfrm>
            <a:custGeom>
              <a:avLst/>
              <a:pathLst>
                <a:path w="54120" h="70107">
                  <a:moveTo>
                    <a:pt x="10312" y="0"/>
                  </a:moveTo>
                  <a:lnTo>
                    <a:pt x="54120" y="62580"/>
                  </a:lnTo>
                  <a:lnTo>
                    <a:pt x="43270" y="70107"/>
                  </a:lnTo>
                  <a:lnTo>
                    <a:pt x="0" y="715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67" name="pg4266"/>
            <p:cNvSpPr/>
            <p:nvPr/>
          </p:nvSpPr>
          <p:spPr>
            <a:xfrm>
              <a:off x="3975101" y="5036926"/>
              <a:ext cx="54593" cy="69822"/>
            </a:xfrm>
            <a:custGeom>
              <a:avLst/>
              <a:pathLst>
                <a:path w="54593" h="69822">
                  <a:moveTo>
                    <a:pt x="10250" y="0"/>
                  </a:moveTo>
                  <a:lnTo>
                    <a:pt x="54593" y="62202"/>
                  </a:lnTo>
                  <a:lnTo>
                    <a:pt x="43808" y="69822"/>
                  </a:lnTo>
                  <a:lnTo>
                    <a:pt x="0" y="724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68" name="pg4267"/>
            <p:cNvSpPr/>
            <p:nvPr/>
          </p:nvSpPr>
          <p:spPr>
            <a:xfrm>
              <a:off x="3985352" y="5029597"/>
              <a:ext cx="55063" cy="69531"/>
            </a:xfrm>
            <a:custGeom>
              <a:avLst/>
              <a:pathLst>
                <a:path w="55063" h="69531">
                  <a:moveTo>
                    <a:pt x="10188" y="0"/>
                  </a:moveTo>
                  <a:lnTo>
                    <a:pt x="55063" y="61820"/>
                  </a:lnTo>
                  <a:lnTo>
                    <a:pt x="44343" y="69531"/>
                  </a:lnTo>
                  <a:lnTo>
                    <a:pt x="0" y="7329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69" name="pg4268"/>
            <p:cNvSpPr/>
            <p:nvPr/>
          </p:nvSpPr>
          <p:spPr>
            <a:xfrm>
              <a:off x="3995540" y="5022181"/>
              <a:ext cx="55528" cy="69236"/>
            </a:xfrm>
            <a:custGeom>
              <a:avLst/>
              <a:pathLst>
                <a:path w="55528" h="69236">
                  <a:moveTo>
                    <a:pt x="10125" y="0"/>
                  </a:moveTo>
                  <a:lnTo>
                    <a:pt x="55528" y="61433"/>
                  </a:lnTo>
                  <a:lnTo>
                    <a:pt x="44874" y="69236"/>
                  </a:lnTo>
                  <a:lnTo>
                    <a:pt x="0" y="741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70" name="pg4269"/>
            <p:cNvSpPr/>
            <p:nvPr/>
          </p:nvSpPr>
          <p:spPr>
            <a:xfrm>
              <a:off x="4005665" y="5014678"/>
              <a:ext cx="55989" cy="68936"/>
            </a:xfrm>
            <a:custGeom>
              <a:avLst/>
              <a:pathLst>
                <a:path w="55989" h="68936">
                  <a:moveTo>
                    <a:pt x="10061" y="0"/>
                  </a:moveTo>
                  <a:lnTo>
                    <a:pt x="55989" y="61042"/>
                  </a:lnTo>
                  <a:lnTo>
                    <a:pt x="45403" y="68936"/>
                  </a:lnTo>
                  <a:lnTo>
                    <a:pt x="0" y="750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71" name="pg4270"/>
            <p:cNvSpPr/>
            <p:nvPr/>
          </p:nvSpPr>
          <p:spPr>
            <a:xfrm>
              <a:off x="4015726" y="5007089"/>
              <a:ext cx="56445" cy="68630"/>
            </a:xfrm>
            <a:custGeom>
              <a:avLst/>
              <a:pathLst>
                <a:path w="56445" h="68630">
                  <a:moveTo>
                    <a:pt x="9996" y="0"/>
                  </a:moveTo>
                  <a:lnTo>
                    <a:pt x="56445" y="60646"/>
                  </a:lnTo>
                  <a:lnTo>
                    <a:pt x="45927" y="68630"/>
                  </a:lnTo>
                  <a:lnTo>
                    <a:pt x="0" y="758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72" name="pg4271"/>
            <p:cNvSpPr/>
            <p:nvPr/>
          </p:nvSpPr>
          <p:spPr>
            <a:xfrm>
              <a:off x="4025723" y="4999415"/>
              <a:ext cx="56898" cy="68320"/>
            </a:xfrm>
            <a:custGeom>
              <a:avLst/>
              <a:pathLst>
                <a:path w="56898" h="68320">
                  <a:moveTo>
                    <a:pt x="9931" y="0"/>
                  </a:moveTo>
                  <a:lnTo>
                    <a:pt x="56898" y="60245"/>
                  </a:lnTo>
                  <a:lnTo>
                    <a:pt x="46449" y="68320"/>
                  </a:lnTo>
                  <a:lnTo>
                    <a:pt x="0" y="767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73" name="pg4272"/>
            <p:cNvSpPr/>
            <p:nvPr/>
          </p:nvSpPr>
          <p:spPr>
            <a:xfrm>
              <a:off x="4035654" y="4991656"/>
              <a:ext cx="57347" cy="68004"/>
            </a:xfrm>
            <a:custGeom>
              <a:avLst/>
              <a:pathLst>
                <a:path w="57347" h="68004">
                  <a:moveTo>
                    <a:pt x="9864" y="0"/>
                  </a:moveTo>
                  <a:lnTo>
                    <a:pt x="57347" y="59841"/>
                  </a:lnTo>
                  <a:lnTo>
                    <a:pt x="46967" y="68004"/>
                  </a:lnTo>
                  <a:lnTo>
                    <a:pt x="0" y="775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74" name="pg4273"/>
            <p:cNvSpPr/>
            <p:nvPr/>
          </p:nvSpPr>
          <p:spPr>
            <a:xfrm>
              <a:off x="4045519" y="4983813"/>
              <a:ext cx="57791" cy="67684"/>
            </a:xfrm>
            <a:custGeom>
              <a:avLst/>
              <a:pathLst>
                <a:path w="57791" h="67684">
                  <a:moveTo>
                    <a:pt x="9797" y="0"/>
                  </a:moveTo>
                  <a:lnTo>
                    <a:pt x="57791" y="59431"/>
                  </a:lnTo>
                  <a:lnTo>
                    <a:pt x="47482" y="67684"/>
                  </a:lnTo>
                  <a:lnTo>
                    <a:pt x="0" y="784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75" name="pg4274"/>
            <p:cNvSpPr/>
            <p:nvPr/>
          </p:nvSpPr>
          <p:spPr>
            <a:xfrm>
              <a:off x="4055317" y="4975887"/>
              <a:ext cx="58231" cy="67358"/>
            </a:xfrm>
            <a:custGeom>
              <a:avLst/>
              <a:pathLst>
                <a:path w="58231" h="67358">
                  <a:moveTo>
                    <a:pt x="9730" y="0"/>
                  </a:moveTo>
                  <a:lnTo>
                    <a:pt x="58231" y="59018"/>
                  </a:lnTo>
                  <a:lnTo>
                    <a:pt x="47993" y="67358"/>
                  </a:lnTo>
                  <a:lnTo>
                    <a:pt x="0" y="792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76" name="pg4275"/>
            <p:cNvSpPr/>
            <p:nvPr/>
          </p:nvSpPr>
          <p:spPr>
            <a:xfrm>
              <a:off x="4065047" y="4967877"/>
              <a:ext cx="58667" cy="67028"/>
            </a:xfrm>
            <a:custGeom>
              <a:avLst/>
              <a:pathLst>
                <a:path w="58667" h="67028">
                  <a:moveTo>
                    <a:pt x="9662" y="0"/>
                  </a:moveTo>
                  <a:lnTo>
                    <a:pt x="58667" y="58600"/>
                  </a:lnTo>
                  <a:lnTo>
                    <a:pt x="48501" y="67028"/>
                  </a:lnTo>
                  <a:lnTo>
                    <a:pt x="0" y="80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77" name="pg4276"/>
            <p:cNvSpPr/>
            <p:nvPr/>
          </p:nvSpPr>
          <p:spPr>
            <a:xfrm>
              <a:off x="4074709" y="4959784"/>
              <a:ext cx="59098" cy="66692"/>
            </a:xfrm>
            <a:custGeom>
              <a:avLst/>
              <a:pathLst>
                <a:path w="59098" h="66692">
                  <a:moveTo>
                    <a:pt x="9593" y="0"/>
                  </a:moveTo>
                  <a:lnTo>
                    <a:pt x="59098" y="58178"/>
                  </a:lnTo>
                  <a:lnTo>
                    <a:pt x="49005" y="66692"/>
                  </a:lnTo>
                  <a:lnTo>
                    <a:pt x="0" y="809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78" name="pg4277"/>
            <p:cNvSpPr/>
            <p:nvPr/>
          </p:nvSpPr>
          <p:spPr>
            <a:xfrm>
              <a:off x="4084302" y="4951610"/>
              <a:ext cx="59526" cy="66352"/>
            </a:xfrm>
            <a:custGeom>
              <a:avLst/>
              <a:pathLst>
                <a:path w="59526" h="66352">
                  <a:moveTo>
                    <a:pt x="9523" y="0"/>
                  </a:moveTo>
                  <a:lnTo>
                    <a:pt x="59526" y="57751"/>
                  </a:lnTo>
                  <a:lnTo>
                    <a:pt x="49505" y="66352"/>
                  </a:lnTo>
                  <a:lnTo>
                    <a:pt x="0" y="817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79" name="pg4278"/>
            <p:cNvSpPr/>
            <p:nvPr/>
          </p:nvSpPr>
          <p:spPr>
            <a:xfrm>
              <a:off x="4093826" y="4943354"/>
              <a:ext cx="59948" cy="66007"/>
            </a:xfrm>
            <a:custGeom>
              <a:avLst/>
              <a:pathLst>
                <a:path w="59948" h="66007">
                  <a:moveTo>
                    <a:pt x="9452" y="0"/>
                  </a:moveTo>
                  <a:lnTo>
                    <a:pt x="59948" y="57320"/>
                  </a:lnTo>
                  <a:lnTo>
                    <a:pt x="50002" y="66007"/>
                  </a:lnTo>
                  <a:lnTo>
                    <a:pt x="0" y="825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80" name="pg4279"/>
            <p:cNvSpPr/>
            <p:nvPr/>
          </p:nvSpPr>
          <p:spPr>
            <a:xfrm>
              <a:off x="4103279" y="4935018"/>
              <a:ext cx="60367" cy="65657"/>
            </a:xfrm>
            <a:custGeom>
              <a:avLst/>
              <a:pathLst>
                <a:path w="60367" h="65657">
                  <a:moveTo>
                    <a:pt x="9381" y="0"/>
                  </a:moveTo>
                  <a:lnTo>
                    <a:pt x="60367" y="56885"/>
                  </a:lnTo>
                  <a:lnTo>
                    <a:pt x="50495" y="65657"/>
                  </a:lnTo>
                  <a:lnTo>
                    <a:pt x="0" y="833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81" name="pg4280"/>
            <p:cNvSpPr/>
            <p:nvPr/>
          </p:nvSpPr>
          <p:spPr>
            <a:xfrm>
              <a:off x="4112660" y="4926601"/>
              <a:ext cx="60781" cy="65302"/>
            </a:xfrm>
            <a:custGeom>
              <a:avLst/>
              <a:pathLst>
                <a:path w="60781" h="65302">
                  <a:moveTo>
                    <a:pt x="9310" y="0"/>
                  </a:moveTo>
                  <a:lnTo>
                    <a:pt x="60781" y="56446"/>
                  </a:lnTo>
                  <a:lnTo>
                    <a:pt x="50985" y="65302"/>
                  </a:lnTo>
                  <a:lnTo>
                    <a:pt x="0" y="841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82" name="pg4281"/>
            <p:cNvSpPr/>
            <p:nvPr/>
          </p:nvSpPr>
          <p:spPr>
            <a:xfrm>
              <a:off x="4121970" y="4918105"/>
              <a:ext cx="61190" cy="64942"/>
            </a:xfrm>
            <a:custGeom>
              <a:avLst/>
              <a:pathLst>
                <a:path w="61190" h="64942">
                  <a:moveTo>
                    <a:pt x="9237" y="0"/>
                  </a:moveTo>
                  <a:lnTo>
                    <a:pt x="61190" y="56003"/>
                  </a:lnTo>
                  <a:lnTo>
                    <a:pt x="51471" y="64942"/>
                  </a:lnTo>
                  <a:lnTo>
                    <a:pt x="0" y="849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83" name="pg4282"/>
            <p:cNvSpPr/>
            <p:nvPr/>
          </p:nvSpPr>
          <p:spPr>
            <a:xfrm>
              <a:off x="4131208" y="4909530"/>
              <a:ext cx="61595" cy="64578"/>
            </a:xfrm>
            <a:custGeom>
              <a:avLst/>
              <a:pathLst>
                <a:path w="61595" h="64578">
                  <a:moveTo>
                    <a:pt x="9164" y="0"/>
                  </a:moveTo>
                  <a:lnTo>
                    <a:pt x="61595" y="55556"/>
                  </a:lnTo>
                  <a:lnTo>
                    <a:pt x="51953" y="64578"/>
                  </a:lnTo>
                  <a:lnTo>
                    <a:pt x="0" y="857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84" name="pg4283"/>
            <p:cNvSpPr/>
            <p:nvPr/>
          </p:nvSpPr>
          <p:spPr>
            <a:xfrm>
              <a:off x="4140372" y="4900877"/>
              <a:ext cx="61996" cy="64209"/>
            </a:xfrm>
            <a:custGeom>
              <a:avLst/>
              <a:pathLst>
                <a:path w="61996" h="64209">
                  <a:moveTo>
                    <a:pt x="9090" y="0"/>
                  </a:moveTo>
                  <a:lnTo>
                    <a:pt x="61996" y="55104"/>
                  </a:lnTo>
                  <a:lnTo>
                    <a:pt x="52431" y="64209"/>
                  </a:lnTo>
                  <a:lnTo>
                    <a:pt x="0" y="865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85" name="pg4284"/>
            <p:cNvSpPr/>
            <p:nvPr/>
          </p:nvSpPr>
          <p:spPr>
            <a:xfrm>
              <a:off x="4149463" y="4892146"/>
              <a:ext cx="62391" cy="63835"/>
            </a:xfrm>
            <a:custGeom>
              <a:avLst/>
              <a:pathLst>
                <a:path w="62391" h="63835">
                  <a:moveTo>
                    <a:pt x="9016" y="0"/>
                  </a:moveTo>
                  <a:lnTo>
                    <a:pt x="62391" y="54649"/>
                  </a:lnTo>
                  <a:lnTo>
                    <a:pt x="52905" y="63835"/>
                  </a:lnTo>
                  <a:lnTo>
                    <a:pt x="0" y="873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86" name="pg4285"/>
            <p:cNvSpPr/>
            <p:nvPr/>
          </p:nvSpPr>
          <p:spPr>
            <a:xfrm>
              <a:off x="4158479" y="4883338"/>
              <a:ext cx="62783" cy="63456"/>
            </a:xfrm>
            <a:custGeom>
              <a:avLst/>
              <a:pathLst>
                <a:path w="62783" h="63456">
                  <a:moveTo>
                    <a:pt x="8940" y="0"/>
                  </a:moveTo>
                  <a:lnTo>
                    <a:pt x="62783" y="54189"/>
                  </a:lnTo>
                  <a:lnTo>
                    <a:pt x="53375" y="63456"/>
                  </a:lnTo>
                  <a:lnTo>
                    <a:pt x="0" y="880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87" name="pg4286"/>
            <p:cNvSpPr/>
            <p:nvPr/>
          </p:nvSpPr>
          <p:spPr>
            <a:xfrm>
              <a:off x="4167420" y="4874454"/>
              <a:ext cx="63169" cy="63073"/>
            </a:xfrm>
            <a:custGeom>
              <a:avLst/>
              <a:pathLst>
                <a:path w="63169" h="63073">
                  <a:moveTo>
                    <a:pt x="8865" y="0"/>
                  </a:moveTo>
                  <a:lnTo>
                    <a:pt x="63169" y="53726"/>
                  </a:lnTo>
                  <a:lnTo>
                    <a:pt x="53842" y="63073"/>
                  </a:lnTo>
                  <a:lnTo>
                    <a:pt x="0" y="888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88" name="pg4287"/>
            <p:cNvSpPr/>
            <p:nvPr/>
          </p:nvSpPr>
          <p:spPr>
            <a:xfrm>
              <a:off x="4176285" y="4865495"/>
              <a:ext cx="63552" cy="62685"/>
            </a:xfrm>
            <a:custGeom>
              <a:avLst/>
              <a:pathLst>
                <a:path w="63552" h="62685">
                  <a:moveTo>
                    <a:pt x="8788" y="0"/>
                  </a:moveTo>
                  <a:lnTo>
                    <a:pt x="63552" y="53258"/>
                  </a:lnTo>
                  <a:lnTo>
                    <a:pt x="54304" y="62685"/>
                  </a:lnTo>
                  <a:lnTo>
                    <a:pt x="0" y="895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89" name="pg4288"/>
            <p:cNvSpPr/>
            <p:nvPr/>
          </p:nvSpPr>
          <p:spPr>
            <a:xfrm>
              <a:off x="4185073" y="4856460"/>
              <a:ext cx="63929" cy="62293"/>
            </a:xfrm>
            <a:custGeom>
              <a:avLst/>
              <a:pathLst>
                <a:path w="63929" h="62293">
                  <a:moveTo>
                    <a:pt x="8711" y="0"/>
                  </a:moveTo>
                  <a:lnTo>
                    <a:pt x="63929" y="52787"/>
                  </a:lnTo>
                  <a:lnTo>
                    <a:pt x="54763" y="62293"/>
                  </a:lnTo>
                  <a:lnTo>
                    <a:pt x="0" y="903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90" name="pg4289"/>
            <p:cNvSpPr/>
            <p:nvPr/>
          </p:nvSpPr>
          <p:spPr>
            <a:xfrm>
              <a:off x="4193785" y="4847351"/>
              <a:ext cx="64302" cy="61896"/>
            </a:xfrm>
            <a:custGeom>
              <a:avLst/>
              <a:pathLst>
                <a:path w="64302" h="61896">
                  <a:moveTo>
                    <a:pt x="8633" y="0"/>
                  </a:moveTo>
                  <a:lnTo>
                    <a:pt x="64302" y="52312"/>
                  </a:lnTo>
                  <a:lnTo>
                    <a:pt x="55217" y="61896"/>
                  </a:lnTo>
                  <a:lnTo>
                    <a:pt x="0" y="91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91" name="pg4290"/>
            <p:cNvSpPr/>
            <p:nvPr/>
          </p:nvSpPr>
          <p:spPr>
            <a:xfrm>
              <a:off x="4202418" y="4838168"/>
              <a:ext cx="64670" cy="61494"/>
            </a:xfrm>
            <a:custGeom>
              <a:avLst/>
              <a:pathLst>
                <a:path w="64670" h="61494">
                  <a:moveTo>
                    <a:pt x="8555" y="0"/>
                  </a:moveTo>
                  <a:lnTo>
                    <a:pt x="64670" y="51832"/>
                  </a:lnTo>
                  <a:lnTo>
                    <a:pt x="55668" y="61494"/>
                  </a:lnTo>
                  <a:lnTo>
                    <a:pt x="0" y="918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92" name="pg4291"/>
            <p:cNvSpPr/>
            <p:nvPr/>
          </p:nvSpPr>
          <p:spPr>
            <a:xfrm>
              <a:off x="4210974" y="4828912"/>
              <a:ext cx="65033" cy="61088"/>
            </a:xfrm>
            <a:custGeom>
              <a:avLst/>
              <a:pathLst>
                <a:path w="65033" h="61088">
                  <a:moveTo>
                    <a:pt x="8476" y="0"/>
                  </a:moveTo>
                  <a:lnTo>
                    <a:pt x="65033" y="51350"/>
                  </a:lnTo>
                  <a:lnTo>
                    <a:pt x="56114" y="61088"/>
                  </a:lnTo>
                  <a:lnTo>
                    <a:pt x="0" y="925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93" name="pg4292"/>
            <p:cNvSpPr/>
            <p:nvPr/>
          </p:nvSpPr>
          <p:spPr>
            <a:xfrm>
              <a:off x="4219450" y="4819584"/>
              <a:ext cx="65391" cy="60678"/>
            </a:xfrm>
            <a:custGeom>
              <a:avLst/>
              <a:pathLst>
                <a:path w="65391" h="60678">
                  <a:moveTo>
                    <a:pt x="8396" y="0"/>
                  </a:moveTo>
                  <a:lnTo>
                    <a:pt x="65391" y="50863"/>
                  </a:lnTo>
                  <a:lnTo>
                    <a:pt x="56557" y="60678"/>
                  </a:lnTo>
                  <a:lnTo>
                    <a:pt x="0" y="932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94" name="pg4293"/>
            <p:cNvSpPr/>
            <p:nvPr/>
          </p:nvSpPr>
          <p:spPr>
            <a:xfrm>
              <a:off x="4227847" y="4810185"/>
              <a:ext cx="65745" cy="60263"/>
            </a:xfrm>
            <a:custGeom>
              <a:avLst/>
              <a:pathLst>
                <a:path w="65745" h="60263">
                  <a:moveTo>
                    <a:pt x="8316" y="0"/>
                  </a:moveTo>
                  <a:lnTo>
                    <a:pt x="65745" y="50372"/>
                  </a:lnTo>
                  <a:lnTo>
                    <a:pt x="56995" y="60263"/>
                  </a:lnTo>
                  <a:lnTo>
                    <a:pt x="0" y="939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95" name="pg4294"/>
            <p:cNvSpPr/>
            <p:nvPr/>
          </p:nvSpPr>
          <p:spPr>
            <a:xfrm>
              <a:off x="4236163" y="4800714"/>
              <a:ext cx="66094" cy="59843"/>
            </a:xfrm>
            <a:custGeom>
              <a:avLst/>
              <a:pathLst>
                <a:path w="66094" h="59843">
                  <a:moveTo>
                    <a:pt x="8235" y="0"/>
                  </a:moveTo>
                  <a:lnTo>
                    <a:pt x="66094" y="49878"/>
                  </a:lnTo>
                  <a:lnTo>
                    <a:pt x="57429" y="59843"/>
                  </a:lnTo>
                  <a:lnTo>
                    <a:pt x="0" y="947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96" name="pg4295"/>
            <p:cNvSpPr/>
            <p:nvPr/>
          </p:nvSpPr>
          <p:spPr>
            <a:xfrm>
              <a:off x="4244398" y="4791173"/>
              <a:ext cx="66438" cy="59419"/>
            </a:xfrm>
            <a:custGeom>
              <a:avLst/>
              <a:pathLst>
                <a:path w="66438" h="59419">
                  <a:moveTo>
                    <a:pt x="8153" y="0"/>
                  </a:moveTo>
                  <a:lnTo>
                    <a:pt x="66438" y="49381"/>
                  </a:lnTo>
                  <a:lnTo>
                    <a:pt x="57858" y="59419"/>
                  </a:lnTo>
                  <a:lnTo>
                    <a:pt x="0" y="954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97" name="pg4296"/>
            <p:cNvSpPr/>
            <p:nvPr/>
          </p:nvSpPr>
          <p:spPr>
            <a:xfrm>
              <a:off x="4252552" y="4781563"/>
              <a:ext cx="66777" cy="58991"/>
            </a:xfrm>
            <a:custGeom>
              <a:avLst/>
              <a:pathLst>
                <a:path w="66777" h="58991">
                  <a:moveTo>
                    <a:pt x="8071" y="0"/>
                  </a:moveTo>
                  <a:lnTo>
                    <a:pt x="66777" y="48879"/>
                  </a:lnTo>
                  <a:lnTo>
                    <a:pt x="58284" y="58991"/>
                  </a:lnTo>
                  <a:lnTo>
                    <a:pt x="0" y="961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98" name="pg4297"/>
            <p:cNvSpPr/>
            <p:nvPr/>
          </p:nvSpPr>
          <p:spPr>
            <a:xfrm>
              <a:off x="4260624" y="4771884"/>
              <a:ext cx="67111" cy="58558"/>
            </a:xfrm>
            <a:custGeom>
              <a:avLst/>
              <a:pathLst>
                <a:path w="67111" h="58558">
                  <a:moveTo>
                    <a:pt x="7989" y="0"/>
                  </a:moveTo>
                  <a:lnTo>
                    <a:pt x="67111" y="48374"/>
                  </a:lnTo>
                  <a:lnTo>
                    <a:pt x="58705" y="58558"/>
                  </a:lnTo>
                  <a:lnTo>
                    <a:pt x="0" y="967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99" name="pg4298"/>
            <p:cNvSpPr/>
            <p:nvPr/>
          </p:nvSpPr>
          <p:spPr>
            <a:xfrm>
              <a:off x="4268613" y="4762136"/>
              <a:ext cx="67440" cy="58122"/>
            </a:xfrm>
            <a:custGeom>
              <a:avLst/>
              <a:pathLst>
                <a:path w="67440" h="58122">
                  <a:moveTo>
                    <a:pt x="7905" y="0"/>
                  </a:moveTo>
                  <a:lnTo>
                    <a:pt x="67440" y="47866"/>
                  </a:lnTo>
                  <a:lnTo>
                    <a:pt x="59122" y="58122"/>
                  </a:lnTo>
                  <a:lnTo>
                    <a:pt x="0" y="974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00" name="pg4299"/>
            <p:cNvSpPr/>
            <p:nvPr/>
          </p:nvSpPr>
          <p:spPr>
            <a:xfrm>
              <a:off x="4276519" y="4752321"/>
              <a:ext cx="67764" cy="57680"/>
            </a:xfrm>
            <a:custGeom>
              <a:avLst/>
              <a:pathLst>
                <a:path w="67764" h="57680">
                  <a:moveTo>
                    <a:pt x="7822" y="0"/>
                  </a:moveTo>
                  <a:lnTo>
                    <a:pt x="67764" y="47354"/>
                  </a:lnTo>
                  <a:lnTo>
                    <a:pt x="59534" y="57680"/>
                  </a:lnTo>
                  <a:lnTo>
                    <a:pt x="0" y="981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01" name="pg4300"/>
            <p:cNvSpPr/>
            <p:nvPr/>
          </p:nvSpPr>
          <p:spPr>
            <a:xfrm>
              <a:off x="4284341" y="4742440"/>
              <a:ext cx="68084" cy="57235"/>
            </a:xfrm>
            <a:custGeom>
              <a:avLst/>
              <a:pathLst>
                <a:path w="68084" h="57235">
                  <a:moveTo>
                    <a:pt x="7737" y="0"/>
                  </a:moveTo>
                  <a:lnTo>
                    <a:pt x="68084" y="46838"/>
                  </a:lnTo>
                  <a:lnTo>
                    <a:pt x="59942" y="57235"/>
                  </a:lnTo>
                  <a:lnTo>
                    <a:pt x="0" y="988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02" name="pg4301"/>
            <p:cNvSpPr/>
            <p:nvPr/>
          </p:nvSpPr>
          <p:spPr>
            <a:xfrm>
              <a:off x="4292079" y="4732492"/>
              <a:ext cx="68398" cy="56785"/>
            </a:xfrm>
            <a:custGeom>
              <a:avLst/>
              <a:pathLst>
                <a:path w="68398" h="56785">
                  <a:moveTo>
                    <a:pt x="7652" y="0"/>
                  </a:moveTo>
                  <a:lnTo>
                    <a:pt x="68398" y="46319"/>
                  </a:lnTo>
                  <a:lnTo>
                    <a:pt x="60346" y="56785"/>
                  </a:lnTo>
                  <a:lnTo>
                    <a:pt x="0" y="994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03" name="pg4302"/>
            <p:cNvSpPr/>
            <p:nvPr/>
          </p:nvSpPr>
          <p:spPr>
            <a:xfrm>
              <a:off x="4299732" y="4722480"/>
              <a:ext cx="68707" cy="56332"/>
            </a:xfrm>
            <a:custGeom>
              <a:avLst/>
              <a:pathLst>
                <a:path w="68707" h="56332">
                  <a:moveTo>
                    <a:pt x="7567" y="0"/>
                  </a:moveTo>
                  <a:lnTo>
                    <a:pt x="68707" y="45797"/>
                  </a:lnTo>
                  <a:lnTo>
                    <a:pt x="60745" y="56332"/>
                  </a:lnTo>
                  <a:lnTo>
                    <a:pt x="0" y="1001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04" name="pg4303"/>
            <p:cNvSpPr/>
            <p:nvPr/>
          </p:nvSpPr>
          <p:spPr>
            <a:xfrm>
              <a:off x="4307299" y="4712403"/>
              <a:ext cx="69011" cy="55874"/>
            </a:xfrm>
            <a:custGeom>
              <a:avLst/>
              <a:pathLst>
                <a:path w="69011" h="55874">
                  <a:moveTo>
                    <a:pt x="7481" y="0"/>
                  </a:moveTo>
                  <a:lnTo>
                    <a:pt x="69011" y="45271"/>
                  </a:lnTo>
                  <a:lnTo>
                    <a:pt x="61140" y="55874"/>
                  </a:lnTo>
                  <a:lnTo>
                    <a:pt x="0" y="1007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05" name="pg4304"/>
            <p:cNvSpPr/>
            <p:nvPr/>
          </p:nvSpPr>
          <p:spPr>
            <a:xfrm>
              <a:off x="4314780" y="4702262"/>
              <a:ext cx="69310" cy="55412"/>
            </a:xfrm>
            <a:custGeom>
              <a:avLst/>
              <a:pathLst>
                <a:path w="69310" h="55412">
                  <a:moveTo>
                    <a:pt x="7394" y="0"/>
                  </a:moveTo>
                  <a:lnTo>
                    <a:pt x="69310" y="44742"/>
                  </a:lnTo>
                  <a:lnTo>
                    <a:pt x="61530" y="55412"/>
                  </a:lnTo>
                  <a:lnTo>
                    <a:pt x="0" y="1014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06" name="pg4305"/>
            <p:cNvSpPr/>
            <p:nvPr/>
          </p:nvSpPr>
          <p:spPr>
            <a:xfrm>
              <a:off x="4322174" y="4692058"/>
              <a:ext cx="69605" cy="54946"/>
            </a:xfrm>
            <a:custGeom>
              <a:avLst/>
              <a:pathLst>
                <a:path w="69605" h="54946">
                  <a:moveTo>
                    <a:pt x="7307" y="0"/>
                  </a:moveTo>
                  <a:lnTo>
                    <a:pt x="69605" y="44209"/>
                  </a:lnTo>
                  <a:lnTo>
                    <a:pt x="61916" y="54946"/>
                  </a:lnTo>
                  <a:lnTo>
                    <a:pt x="0" y="102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07" name="pg4306"/>
            <p:cNvSpPr/>
            <p:nvPr/>
          </p:nvSpPr>
          <p:spPr>
            <a:xfrm>
              <a:off x="4329482" y="4681792"/>
              <a:ext cx="69893" cy="54476"/>
            </a:xfrm>
            <a:custGeom>
              <a:avLst/>
              <a:pathLst>
                <a:path w="69893" h="54476">
                  <a:moveTo>
                    <a:pt x="7219" y="0"/>
                  </a:moveTo>
                  <a:lnTo>
                    <a:pt x="69893" y="43674"/>
                  </a:lnTo>
                  <a:lnTo>
                    <a:pt x="62297" y="54476"/>
                  </a:lnTo>
                  <a:lnTo>
                    <a:pt x="0" y="1026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08" name="pg4307"/>
            <p:cNvSpPr/>
            <p:nvPr/>
          </p:nvSpPr>
          <p:spPr>
            <a:xfrm>
              <a:off x="4336701" y="4671464"/>
              <a:ext cx="70177" cy="54001"/>
            </a:xfrm>
            <a:custGeom>
              <a:avLst/>
              <a:pathLst>
                <a:path w="70177" h="54001">
                  <a:moveTo>
                    <a:pt x="7131" y="0"/>
                  </a:moveTo>
                  <a:lnTo>
                    <a:pt x="70177" y="43135"/>
                  </a:lnTo>
                  <a:lnTo>
                    <a:pt x="62674" y="54001"/>
                  </a:lnTo>
                  <a:lnTo>
                    <a:pt x="0" y="1032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09" name="pg4308"/>
            <p:cNvSpPr/>
            <p:nvPr/>
          </p:nvSpPr>
          <p:spPr>
            <a:xfrm>
              <a:off x="4343832" y="4661076"/>
              <a:ext cx="70456" cy="53523"/>
            </a:xfrm>
            <a:custGeom>
              <a:avLst/>
              <a:pathLst>
                <a:path w="70456" h="53523">
                  <a:moveTo>
                    <a:pt x="7042" y="0"/>
                  </a:moveTo>
                  <a:lnTo>
                    <a:pt x="70456" y="42593"/>
                  </a:lnTo>
                  <a:lnTo>
                    <a:pt x="63046" y="53523"/>
                  </a:lnTo>
                  <a:lnTo>
                    <a:pt x="0" y="1038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10" name="pg4309"/>
            <p:cNvSpPr/>
            <p:nvPr/>
          </p:nvSpPr>
          <p:spPr>
            <a:xfrm>
              <a:off x="4350875" y="4650627"/>
              <a:ext cx="70729" cy="53041"/>
            </a:xfrm>
            <a:custGeom>
              <a:avLst/>
              <a:pathLst>
                <a:path w="70729" h="53041">
                  <a:moveTo>
                    <a:pt x="6953" y="0"/>
                  </a:moveTo>
                  <a:lnTo>
                    <a:pt x="70729" y="42048"/>
                  </a:lnTo>
                  <a:lnTo>
                    <a:pt x="63413" y="53041"/>
                  </a:lnTo>
                  <a:lnTo>
                    <a:pt x="0" y="1044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11" name="pg4310"/>
            <p:cNvSpPr/>
            <p:nvPr/>
          </p:nvSpPr>
          <p:spPr>
            <a:xfrm>
              <a:off x="4357828" y="4640119"/>
              <a:ext cx="70998" cy="52555"/>
            </a:xfrm>
            <a:custGeom>
              <a:avLst/>
              <a:pathLst>
                <a:path w="70998" h="52555">
                  <a:moveTo>
                    <a:pt x="6863" y="0"/>
                  </a:moveTo>
                  <a:lnTo>
                    <a:pt x="70998" y="41500"/>
                  </a:lnTo>
                  <a:lnTo>
                    <a:pt x="63776" y="52555"/>
                  </a:lnTo>
                  <a:lnTo>
                    <a:pt x="0" y="1050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12" name="pg4311"/>
            <p:cNvSpPr/>
            <p:nvPr/>
          </p:nvSpPr>
          <p:spPr>
            <a:xfrm>
              <a:off x="4364691" y="4629553"/>
              <a:ext cx="71261" cy="52066"/>
            </a:xfrm>
            <a:custGeom>
              <a:avLst/>
              <a:pathLst>
                <a:path w="71261" h="52066">
                  <a:moveTo>
                    <a:pt x="6772" y="0"/>
                  </a:moveTo>
                  <a:lnTo>
                    <a:pt x="71261" y="40948"/>
                  </a:lnTo>
                  <a:lnTo>
                    <a:pt x="64134" y="52066"/>
                  </a:lnTo>
                  <a:lnTo>
                    <a:pt x="0" y="1056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13" name="pg4312"/>
            <p:cNvSpPr/>
            <p:nvPr/>
          </p:nvSpPr>
          <p:spPr>
            <a:xfrm>
              <a:off x="4371464" y="4618930"/>
              <a:ext cx="71518" cy="51572"/>
            </a:xfrm>
            <a:custGeom>
              <a:avLst/>
              <a:pathLst>
                <a:path w="71518" h="51572">
                  <a:moveTo>
                    <a:pt x="6682" y="0"/>
                  </a:moveTo>
                  <a:lnTo>
                    <a:pt x="71518" y="40394"/>
                  </a:lnTo>
                  <a:lnTo>
                    <a:pt x="64488" y="51572"/>
                  </a:lnTo>
                  <a:lnTo>
                    <a:pt x="0" y="1062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14" name="pg4313"/>
            <p:cNvSpPr/>
            <p:nvPr/>
          </p:nvSpPr>
          <p:spPr>
            <a:xfrm>
              <a:off x="4378146" y="4608249"/>
              <a:ext cx="71771" cy="51075"/>
            </a:xfrm>
            <a:custGeom>
              <a:avLst/>
              <a:pathLst>
                <a:path w="71771" h="51075">
                  <a:moveTo>
                    <a:pt x="6590" y="0"/>
                  </a:moveTo>
                  <a:lnTo>
                    <a:pt x="71771" y="39837"/>
                  </a:lnTo>
                  <a:lnTo>
                    <a:pt x="64836" y="51075"/>
                  </a:lnTo>
                  <a:lnTo>
                    <a:pt x="0" y="1068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15" name="pg4314"/>
            <p:cNvSpPr/>
            <p:nvPr/>
          </p:nvSpPr>
          <p:spPr>
            <a:xfrm>
              <a:off x="4384737" y="4597512"/>
              <a:ext cx="72018" cy="50573"/>
            </a:xfrm>
            <a:custGeom>
              <a:avLst/>
              <a:pathLst>
                <a:path w="72018" h="50573">
                  <a:moveTo>
                    <a:pt x="6499" y="0"/>
                  </a:moveTo>
                  <a:lnTo>
                    <a:pt x="72018" y="39277"/>
                  </a:lnTo>
                  <a:lnTo>
                    <a:pt x="65180" y="50573"/>
                  </a:lnTo>
                  <a:lnTo>
                    <a:pt x="0" y="1073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16" name="pg4315"/>
            <p:cNvSpPr/>
            <p:nvPr/>
          </p:nvSpPr>
          <p:spPr>
            <a:xfrm>
              <a:off x="4391236" y="4586720"/>
              <a:ext cx="72260" cy="50069"/>
            </a:xfrm>
            <a:custGeom>
              <a:avLst/>
              <a:pathLst>
                <a:path w="72260" h="50069">
                  <a:moveTo>
                    <a:pt x="6406" y="0"/>
                  </a:moveTo>
                  <a:lnTo>
                    <a:pt x="72260" y="38713"/>
                  </a:lnTo>
                  <a:lnTo>
                    <a:pt x="65519" y="50069"/>
                  </a:lnTo>
                  <a:lnTo>
                    <a:pt x="0" y="1079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17" name="pg4316"/>
            <p:cNvSpPr/>
            <p:nvPr/>
          </p:nvSpPr>
          <p:spPr>
            <a:xfrm>
              <a:off x="4397643" y="4575874"/>
              <a:ext cx="72497" cy="49560"/>
            </a:xfrm>
            <a:custGeom>
              <a:avLst/>
              <a:pathLst>
                <a:path w="72497" h="49560">
                  <a:moveTo>
                    <a:pt x="6314" y="0"/>
                  </a:moveTo>
                  <a:lnTo>
                    <a:pt x="72497" y="38148"/>
                  </a:lnTo>
                  <a:lnTo>
                    <a:pt x="65854" y="49560"/>
                  </a:lnTo>
                  <a:lnTo>
                    <a:pt x="0" y="1084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18" name="pg4317"/>
            <p:cNvSpPr/>
            <p:nvPr/>
          </p:nvSpPr>
          <p:spPr>
            <a:xfrm>
              <a:off x="4403957" y="4564973"/>
              <a:ext cx="72728" cy="49048"/>
            </a:xfrm>
            <a:custGeom>
              <a:avLst/>
              <a:pathLst>
                <a:path w="72728" h="49048">
                  <a:moveTo>
                    <a:pt x="6220" y="0"/>
                  </a:moveTo>
                  <a:lnTo>
                    <a:pt x="72728" y="37579"/>
                  </a:lnTo>
                  <a:lnTo>
                    <a:pt x="66183" y="49048"/>
                  </a:lnTo>
                  <a:lnTo>
                    <a:pt x="0" y="1090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19" name="pg4318"/>
            <p:cNvSpPr/>
            <p:nvPr/>
          </p:nvSpPr>
          <p:spPr>
            <a:xfrm>
              <a:off x="4410178" y="4554020"/>
              <a:ext cx="72954" cy="48532"/>
            </a:xfrm>
            <a:custGeom>
              <a:avLst/>
              <a:pathLst>
                <a:path w="72954" h="48532">
                  <a:moveTo>
                    <a:pt x="6127" y="0"/>
                  </a:moveTo>
                  <a:lnTo>
                    <a:pt x="72954" y="37007"/>
                  </a:lnTo>
                  <a:lnTo>
                    <a:pt x="66508" y="48532"/>
                  </a:lnTo>
                  <a:lnTo>
                    <a:pt x="0" y="1095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20" name="pg4319"/>
            <p:cNvSpPr/>
            <p:nvPr/>
          </p:nvSpPr>
          <p:spPr>
            <a:xfrm>
              <a:off x="4416305" y="4543015"/>
              <a:ext cx="73175" cy="48013"/>
            </a:xfrm>
            <a:custGeom>
              <a:avLst/>
              <a:pathLst>
                <a:path w="73175" h="48013">
                  <a:moveTo>
                    <a:pt x="6033" y="0"/>
                  </a:moveTo>
                  <a:lnTo>
                    <a:pt x="73175" y="36433"/>
                  </a:lnTo>
                  <a:lnTo>
                    <a:pt x="66827" y="48013"/>
                  </a:lnTo>
                  <a:lnTo>
                    <a:pt x="0" y="1100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21" name="pg4320"/>
            <p:cNvSpPr/>
            <p:nvPr/>
          </p:nvSpPr>
          <p:spPr>
            <a:xfrm>
              <a:off x="4422338" y="4531958"/>
              <a:ext cx="73390" cy="47490"/>
            </a:xfrm>
            <a:custGeom>
              <a:avLst/>
              <a:pathLst>
                <a:path w="73390" h="47490">
                  <a:moveTo>
                    <a:pt x="5938" y="0"/>
                  </a:moveTo>
                  <a:lnTo>
                    <a:pt x="73390" y="35856"/>
                  </a:lnTo>
                  <a:lnTo>
                    <a:pt x="67142" y="47490"/>
                  </a:lnTo>
                  <a:lnTo>
                    <a:pt x="0" y="1105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22" name="pg4321"/>
            <p:cNvSpPr/>
            <p:nvPr/>
          </p:nvSpPr>
          <p:spPr>
            <a:xfrm>
              <a:off x="4428276" y="4520851"/>
              <a:ext cx="73600" cy="46963"/>
            </a:xfrm>
            <a:custGeom>
              <a:avLst/>
              <a:pathLst>
                <a:path w="73600" h="46963">
                  <a:moveTo>
                    <a:pt x="5843" y="0"/>
                  </a:moveTo>
                  <a:lnTo>
                    <a:pt x="73600" y="35277"/>
                  </a:lnTo>
                  <a:lnTo>
                    <a:pt x="67452" y="46963"/>
                  </a:lnTo>
                  <a:lnTo>
                    <a:pt x="0" y="1110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23" name="pg4322"/>
            <p:cNvSpPr/>
            <p:nvPr/>
          </p:nvSpPr>
          <p:spPr>
            <a:xfrm>
              <a:off x="4434120" y="4509694"/>
              <a:ext cx="73805" cy="46434"/>
            </a:xfrm>
            <a:custGeom>
              <a:avLst/>
              <a:pathLst>
                <a:path w="73805" h="46434">
                  <a:moveTo>
                    <a:pt x="5748" y="0"/>
                  </a:moveTo>
                  <a:lnTo>
                    <a:pt x="73805" y="34695"/>
                  </a:lnTo>
                  <a:lnTo>
                    <a:pt x="67757" y="46434"/>
                  </a:lnTo>
                  <a:lnTo>
                    <a:pt x="0" y="1115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24" name="pg4323"/>
            <p:cNvSpPr/>
            <p:nvPr/>
          </p:nvSpPr>
          <p:spPr>
            <a:xfrm>
              <a:off x="4439868" y="4498488"/>
              <a:ext cx="74004" cy="45900"/>
            </a:xfrm>
            <a:custGeom>
              <a:avLst/>
              <a:pathLst>
                <a:path w="74004" h="45900">
                  <a:moveTo>
                    <a:pt x="5652" y="0"/>
                  </a:moveTo>
                  <a:lnTo>
                    <a:pt x="74004" y="34110"/>
                  </a:lnTo>
                  <a:lnTo>
                    <a:pt x="68057" y="45900"/>
                  </a:lnTo>
                  <a:lnTo>
                    <a:pt x="0" y="1120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25" name="pg4324"/>
            <p:cNvSpPr/>
            <p:nvPr/>
          </p:nvSpPr>
          <p:spPr>
            <a:xfrm>
              <a:off x="4445520" y="4487235"/>
              <a:ext cx="74197" cy="45364"/>
            </a:xfrm>
            <a:custGeom>
              <a:avLst/>
              <a:pathLst>
                <a:path w="74197" h="45364">
                  <a:moveTo>
                    <a:pt x="5555" y="0"/>
                  </a:moveTo>
                  <a:lnTo>
                    <a:pt x="74197" y="33523"/>
                  </a:lnTo>
                  <a:lnTo>
                    <a:pt x="68352" y="45364"/>
                  </a:lnTo>
                  <a:lnTo>
                    <a:pt x="0" y="1125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26" name="pg4325"/>
            <p:cNvSpPr/>
            <p:nvPr/>
          </p:nvSpPr>
          <p:spPr>
            <a:xfrm>
              <a:off x="4451076" y="4475934"/>
              <a:ext cx="74386" cy="44824"/>
            </a:xfrm>
            <a:custGeom>
              <a:avLst/>
              <a:pathLst>
                <a:path w="74386" h="44824">
                  <a:moveTo>
                    <a:pt x="5459" y="0"/>
                  </a:moveTo>
                  <a:lnTo>
                    <a:pt x="74386" y="32933"/>
                  </a:lnTo>
                  <a:lnTo>
                    <a:pt x="68641" y="44824"/>
                  </a:lnTo>
                  <a:lnTo>
                    <a:pt x="0" y="1130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27" name="pg4326"/>
            <p:cNvSpPr/>
            <p:nvPr/>
          </p:nvSpPr>
          <p:spPr>
            <a:xfrm>
              <a:off x="4456536" y="4464586"/>
              <a:ext cx="74568" cy="44281"/>
            </a:xfrm>
            <a:custGeom>
              <a:avLst/>
              <a:pathLst>
                <a:path w="74568" h="44281">
                  <a:moveTo>
                    <a:pt x="5362" y="0"/>
                  </a:moveTo>
                  <a:lnTo>
                    <a:pt x="74568" y="32341"/>
                  </a:lnTo>
                  <a:lnTo>
                    <a:pt x="68926" y="44281"/>
                  </a:lnTo>
                  <a:lnTo>
                    <a:pt x="0" y="1134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28" name="pg4327"/>
            <p:cNvSpPr/>
            <p:nvPr/>
          </p:nvSpPr>
          <p:spPr>
            <a:xfrm>
              <a:off x="4461898" y="4453194"/>
              <a:ext cx="74745" cy="43734"/>
            </a:xfrm>
            <a:custGeom>
              <a:avLst/>
              <a:pathLst>
                <a:path w="74745" h="43734">
                  <a:moveTo>
                    <a:pt x="5264" y="0"/>
                  </a:moveTo>
                  <a:lnTo>
                    <a:pt x="74745" y="31747"/>
                  </a:lnTo>
                  <a:lnTo>
                    <a:pt x="69206" y="43734"/>
                  </a:lnTo>
                  <a:lnTo>
                    <a:pt x="0" y="1139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29" name="pg4328"/>
            <p:cNvSpPr/>
            <p:nvPr/>
          </p:nvSpPr>
          <p:spPr>
            <a:xfrm>
              <a:off x="4467163" y="4441756"/>
              <a:ext cx="74917" cy="43184"/>
            </a:xfrm>
            <a:custGeom>
              <a:avLst/>
              <a:pathLst>
                <a:path w="74917" h="43184">
                  <a:moveTo>
                    <a:pt x="5166" y="0"/>
                  </a:moveTo>
                  <a:lnTo>
                    <a:pt x="74917" y="31150"/>
                  </a:lnTo>
                  <a:lnTo>
                    <a:pt x="69481" y="43184"/>
                  </a:lnTo>
                  <a:lnTo>
                    <a:pt x="0" y="1143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30" name="pg4329"/>
            <p:cNvSpPr/>
            <p:nvPr/>
          </p:nvSpPr>
          <p:spPr>
            <a:xfrm>
              <a:off x="4472329" y="4430275"/>
              <a:ext cx="75083" cy="42632"/>
            </a:xfrm>
            <a:custGeom>
              <a:avLst/>
              <a:pathLst>
                <a:path w="75083" h="42632">
                  <a:moveTo>
                    <a:pt x="5068" y="0"/>
                  </a:moveTo>
                  <a:lnTo>
                    <a:pt x="75083" y="30551"/>
                  </a:lnTo>
                  <a:lnTo>
                    <a:pt x="69750" y="42632"/>
                  </a:lnTo>
                  <a:lnTo>
                    <a:pt x="0" y="1148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31" name="pg4330"/>
            <p:cNvSpPr/>
            <p:nvPr/>
          </p:nvSpPr>
          <p:spPr>
            <a:xfrm>
              <a:off x="4477398" y="4418750"/>
              <a:ext cx="75244" cy="42076"/>
            </a:xfrm>
            <a:custGeom>
              <a:avLst/>
              <a:pathLst>
                <a:path w="75244" h="42076">
                  <a:moveTo>
                    <a:pt x="4970" y="0"/>
                  </a:moveTo>
                  <a:lnTo>
                    <a:pt x="75244" y="29950"/>
                  </a:lnTo>
                  <a:lnTo>
                    <a:pt x="70015" y="42076"/>
                  </a:lnTo>
                  <a:lnTo>
                    <a:pt x="0" y="1152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32" name="pg4331"/>
            <p:cNvSpPr/>
            <p:nvPr/>
          </p:nvSpPr>
          <p:spPr>
            <a:xfrm>
              <a:off x="4482368" y="4407183"/>
              <a:ext cx="75399" cy="41516"/>
            </a:xfrm>
            <a:custGeom>
              <a:avLst/>
              <a:pathLst>
                <a:path w="75399" h="41516">
                  <a:moveTo>
                    <a:pt x="4871" y="0"/>
                  </a:moveTo>
                  <a:lnTo>
                    <a:pt x="75399" y="29346"/>
                  </a:lnTo>
                  <a:lnTo>
                    <a:pt x="70274" y="41516"/>
                  </a:lnTo>
                  <a:lnTo>
                    <a:pt x="0" y="1156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33" name="pg4332"/>
            <p:cNvSpPr/>
            <p:nvPr/>
          </p:nvSpPr>
          <p:spPr>
            <a:xfrm>
              <a:off x="4487239" y="4395575"/>
              <a:ext cx="75549" cy="40954"/>
            </a:xfrm>
            <a:custGeom>
              <a:avLst/>
              <a:pathLst>
                <a:path w="75549" h="40954">
                  <a:moveTo>
                    <a:pt x="4771" y="0"/>
                  </a:moveTo>
                  <a:lnTo>
                    <a:pt x="75549" y="28741"/>
                  </a:lnTo>
                  <a:lnTo>
                    <a:pt x="70528" y="40954"/>
                  </a:lnTo>
                  <a:lnTo>
                    <a:pt x="0" y="1160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34" name="pg4333"/>
            <p:cNvSpPr/>
            <p:nvPr/>
          </p:nvSpPr>
          <p:spPr>
            <a:xfrm>
              <a:off x="4492011" y="4383927"/>
              <a:ext cx="75693" cy="40389"/>
            </a:xfrm>
            <a:custGeom>
              <a:avLst/>
              <a:pathLst>
                <a:path w="75693" h="40389">
                  <a:moveTo>
                    <a:pt x="4672" y="0"/>
                  </a:moveTo>
                  <a:lnTo>
                    <a:pt x="75693" y="28133"/>
                  </a:lnTo>
                  <a:lnTo>
                    <a:pt x="70777" y="40389"/>
                  </a:lnTo>
                  <a:lnTo>
                    <a:pt x="0" y="1164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35" name="pg4334"/>
            <p:cNvSpPr/>
            <p:nvPr/>
          </p:nvSpPr>
          <p:spPr>
            <a:xfrm>
              <a:off x="4496683" y="4372239"/>
              <a:ext cx="75832" cy="39821"/>
            </a:xfrm>
            <a:custGeom>
              <a:avLst/>
              <a:pathLst>
                <a:path w="75832" h="39821">
                  <a:moveTo>
                    <a:pt x="4572" y="0"/>
                  </a:moveTo>
                  <a:lnTo>
                    <a:pt x="75832" y="27523"/>
                  </a:lnTo>
                  <a:lnTo>
                    <a:pt x="71021" y="39821"/>
                  </a:lnTo>
                  <a:lnTo>
                    <a:pt x="0" y="1168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36" name="pg4335"/>
            <p:cNvSpPr/>
            <p:nvPr/>
          </p:nvSpPr>
          <p:spPr>
            <a:xfrm>
              <a:off x="4501255" y="4360512"/>
              <a:ext cx="75964" cy="39250"/>
            </a:xfrm>
            <a:custGeom>
              <a:avLst/>
              <a:pathLst>
                <a:path w="75964" h="39250">
                  <a:moveTo>
                    <a:pt x="4471" y="0"/>
                  </a:moveTo>
                  <a:lnTo>
                    <a:pt x="75964" y="26911"/>
                  </a:lnTo>
                  <a:lnTo>
                    <a:pt x="71259" y="39250"/>
                  </a:lnTo>
                  <a:lnTo>
                    <a:pt x="0" y="1172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37" name="pg4336"/>
            <p:cNvSpPr/>
            <p:nvPr/>
          </p:nvSpPr>
          <p:spPr>
            <a:xfrm>
              <a:off x="4505727" y="4348747"/>
              <a:ext cx="76092" cy="38676"/>
            </a:xfrm>
            <a:custGeom>
              <a:avLst/>
              <a:pathLst>
                <a:path w="76092" h="38676">
                  <a:moveTo>
                    <a:pt x="4371" y="0"/>
                  </a:moveTo>
                  <a:lnTo>
                    <a:pt x="76092" y="26297"/>
                  </a:lnTo>
                  <a:lnTo>
                    <a:pt x="71493" y="38676"/>
                  </a:lnTo>
                  <a:lnTo>
                    <a:pt x="0" y="1176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38" name="pg4337"/>
            <p:cNvSpPr/>
            <p:nvPr/>
          </p:nvSpPr>
          <p:spPr>
            <a:xfrm>
              <a:off x="4510098" y="4336946"/>
              <a:ext cx="76214" cy="38099"/>
            </a:xfrm>
            <a:custGeom>
              <a:avLst/>
              <a:pathLst>
                <a:path w="76214" h="38099">
                  <a:moveTo>
                    <a:pt x="4270" y="0"/>
                  </a:moveTo>
                  <a:lnTo>
                    <a:pt x="76214" y="25682"/>
                  </a:lnTo>
                  <a:lnTo>
                    <a:pt x="71721" y="38099"/>
                  </a:lnTo>
                  <a:lnTo>
                    <a:pt x="0" y="1180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39" name="pg4338"/>
            <p:cNvSpPr/>
            <p:nvPr/>
          </p:nvSpPr>
          <p:spPr>
            <a:xfrm>
              <a:off x="4514368" y="4325108"/>
              <a:ext cx="76330" cy="37520"/>
            </a:xfrm>
            <a:custGeom>
              <a:avLst/>
              <a:pathLst>
                <a:path w="76330" h="37520">
                  <a:moveTo>
                    <a:pt x="4168" y="0"/>
                  </a:moveTo>
                  <a:lnTo>
                    <a:pt x="76330" y="25064"/>
                  </a:lnTo>
                  <a:lnTo>
                    <a:pt x="71944" y="37520"/>
                  </a:lnTo>
                  <a:lnTo>
                    <a:pt x="0" y="1183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40" name="pg4339"/>
            <p:cNvSpPr/>
            <p:nvPr/>
          </p:nvSpPr>
          <p:spPr>
            <a:xfrm>
              <a:off x="4518537" y="4313234"/>
              <a:ext cx="76440" cy="36937"/>
            </a:xfrm>
            <a:custGeom>
              <a:avLst/>
              <a:pathLst>
                <a:path w="76440" h="36937">
                  <a:moveTo>
                    <a:pt x="4067" y="0"/>
                  </a:moveTo>
                  <a:lnTo>
                    <a:pt x="76440" y="24445"/>
                  </a:lnTo>
                  <a:lnTo>
                    <a:pt x="72161" y="36937"/>
                  </a:lnTo>
                  <a:lnTo>
                    <a:pt x="0" y="1187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41" name="pg4340"/>
            <p:cNvSpPr/>
            <p:nvPr/>
          </p:nvSpPr>
          <p:spPr>
            <a:xfrm>
              <a:off x="4522604" y="4301327"/>
              <a:ext cx="76545" cy="36352"/>
            </a:xfrm>
            <a:custGeom>
              <a:avLst/>
              <a:pathLst>
                <a:path w="76545" h="36352">
                  <a:moveTo>
                    <a:pt x="3965" y="0"/>
                  </a:moveTo>
                  <a:lnTo>
                    <a:pt x="76545" y="23823"/>
                  </a:lnTo>
                  <a:lnTo>
                    <a:pt x="72373" y="36352"/>
                  </a:lnTo>
                  <a:lnTo>
                    <a:pt x="0" y="1190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42" name="pg4341"/>
            <p:cNvSpPr/>
            <p:nvPr/>
          </p:nvSpPr>
          <p:spPr>
            <a:xfrm>
              <a:off x="4526569" y="4289386"/>
              <a:ext cx="76645" cy="35765"/>
            </a:xfrm>
            <a:custGeom>
              <a:avLst/>
              <a:pathLst>
                <a:path w="76645" h="35765">
                  <a:moveTo>
                    <a:pt x="3862" y="0"/>
                  </a:moveTo>
                  <a:lnTo>
                    <a:pt x="76645" y="23200"/>
                  </a:lnTo>
                  <a:lnTo>
                    <a:pt x="72580" y="35765"/>
                  </a:lnTo>
                  <a:lnTo>
                    <a:pt x="0" y="1194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43" name="pg4342"/>
            <p:cNvSpPr/>
            <p:nvPr/>
          </p:nvSpPr>
          <p:spPr>
            <a:xfrm>
              <a:off x="4530432" y="4277412"/>
              <a:ext cx="76738" cy="35174"/>
            </a:xfrm>
            <a:custGeom>
              <a:avLst/>
              <a:pathLst>
                <a:path w="76738" h="35174">
                  <a:moveTo>
                    <a:pt x="3760" y="0"/>
                  </a:moveTo>
                  <a:lnTo>
                    <a:pt x="76738" y="22576"/>
                  </a:lnTo>
                  <a:lnTo>
                    <a:pt x="72782" y="35174"/>
                  </a:lnTo>
                  <a:lnTo>
                    <a:pt x="0" y="1197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44" name="pg4343"/>
            <p:cNvSpPr/>
            <p:nvPr/>
          </p:nvSpPr>
          <p:spPr>
            <a:xfrm>
              <a:off x="4534193" y="4265406"/>
              <a:ext cx="76826" cy="34581"/>
            </a:xfrm>
            <a:custGeom>
              <a:avLst/>
              <a:pathLst>
                <a:path w="76826" h="34581">
                  <a:moveTo>
                    <a:pt x="3657" y="0"/>
                  </a:moveTo>
                  <a:lnTo>
                    <a:pt x="76826" y="21949"/>
                  </a:lnTo>
                  <a:lnTo>
                    <a:pt x="72978" y="34581"/>
                  </a:lnTo>
                  <a:lnTo>
                    <a:pt x="0" y="1200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45" name="pg4344"/>
            <p:cNvSpPr/>
            <p:nvPr/>
          </p:nvSpPr>
          <p:spPr>
            <a:xfrm>
              <a:off x="4537850" y="4253369"/>
              <a:ext cx="76909" cy="33986"/>
            </a:xfrm>
            <a:custGeom>
              <a:avLst/>
              <a:pathLst>
                <a:path w="76909" h="33986">
                  <a:moveTo>
                    <a:pt x="3554" y="0"/>
                  </a:moveTo>
                  <a:lnTo>
                    <a:pt x="76909" y="21321"/>
                  </a:lnTo>
                  <a:lnTo>
                    <a:pt x="73169" y="33986"/>
                  </a:lnTo>
                  <a:lnTo>
                    <a:pt x="0" y="1203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46" name="pg4345"/>
            <p:cNvSpPr/>
            <p:nvPr/>
          </p:nvSpPr>
          <p:spPr>
            <a:xfrm>
              <a:off x="4541405" y="4241303"/>
              <a:ext cx="76986" cy="33388"/>
            </a:xfrm>
            <a:custGeom>
              <a:avLst/>
              <a:pathLst>
                <a:path w="76986" h="33388">
                  <a:moveTo>
                    <a:pt x="3451" y="0"/>
                  </a:moveTo>
                  <a:lnTo>
                    <a:pt x="76986" y="20692"/>
                  </a:lnTo>
                  <a:lnTo>
                    <a:pt x="73354" y="33388"/>
                  </a:lnTo>
                  <a:lnTo>
                    <a:pt x="0" y="1206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47" name="pg4346"/>
            <p:cNvSpPr/>
            <p:nvPr/>
          </p:nvSpPr>
          <p:spPr>
            <a:xfrm>
              <a:off x="4544856" y="4229207"/>
              <a:ext cx="77057" cy="32787"/>
            </a:xfrm>
            <a:custGeom>
              <a:avLst/>
              <a:pathLst>
                <a:path w="77057" h="32787">
                  <a:moveTo>
                    <a:pt x="3347" y="0"/>
                  </a:moveTo>
                  <a:lnTo>
                    <a:pt x="77057" y="20061"/>
                  </a:lnTo>
                  <a:lnTo>
                    <a:pt x="73534" y="32787"/>
                  </a:lnTo>
                  <a:lnTo>
                    <a:pt x="0" y="1209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48" name="pg4347"/>
            <p:cNvSpPr/>
            <p:nvPr/>
          </p:nvSpPr>
          <p:spPr>
            <a:xfrm>
              <a:off x="4548204" y="4217083"/>
              <a:ext cx="77122" cy="32185"/>
            </a:xfrm>
            <a:custGeom>
              <a:avLst/>
              <a:pathLst>
                <a:path w="77122" h="32185">
                  <a:moveTo>
                    <a:pt x="3243" y="0"/>
                  </a:moveTo>
                  <a:lnTo>
                    <a:pt x="77122" y="19428"/>
                  </a:lnTo>
                  <a:lnTo>
                    <a:pt x="73709" y="32185"/>
                  </a:lnTo>
                  <a:lnTo>
                    <a:pt x="0" y="1212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49" name="pg4348"/>
            <p:cNvSpPr/>
            <p:nvPr/>
          </p:nvSpPr>
          <p:spPr>
            <a:xfrm>
              <a:off x="4551448" y="4204932"/>
              <a:ext cx="77182" cy="31579"/>
            </a:xfrm>
            <a:custGeom>
              <a:avLst/>
              <a:pathLst>
                <a:path w="77182" h="31579">
                  <a:moveTo>
                    <a:pt x="3139" y="0"/>
                  </a:moveTo>
                  <a:lnTo>
                    <a:pt x="77182" y="18794"/>
                  </a:lnTo>
                  <a:lnTo>
                    <a:pt x="73878" y="31579"/>
                  </a:lnTo>
                  <a:lnTo>
                    <a:pt x="0" y="1215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50" name="pg4349"/>
            <p:cNvSpPr/>
            <p:nvPr/>
          </p:nvSpPr>
          <p:spPr>
            <a:xfrm>
              <a:off x="4554588" y="4192754"/>
              <a:ext cx="77236" cy="30972"/>
            </a:xfrm>
            <a:custGeom>
              <a:avLst/>
              <a:pathLst>
                <a:path w="77236" h="30972">
                  <a:moveTo>
                    <a:pt x="3035" y="0"/>
                  </a:moveTo>
                  <a:lnTo>
                    <a:pt x="77236" y="18159"/>
                  </a:lnTo>
                  <a:lnTo>
                    <a:pt x="74042" y="30972"/>
                  </a:lnTo>
                  <a:lnTo>
                    <a:pt x="0" y="1217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51" name="pg4350"/>
            <p:cNvSpPr/>
            <p:nvPr/>
          </p:nvSpPr>
          <p:spPr>
            <a:xfrm>
              <a:off x="4557624" y="4180550"/>
              <a:ext cx="77284" cy="30362"/>
            </a:xfrm>
            <a:custGeom>
              <a:avLst/>
              <a:pathLst>
                <a:path w="77284" h="30362">
                  <a:moveTo>
                    <a:pt x="2931" y="0"/>
                  </a:moveTo>
                  <a:lnTo>
                    <a:pt x="77284" y="17522"/>
                  </a:lnTo>
                  <a:lnTo>
                    <a:pt x="74200" y="30362"/>
                  </a:lnTo>
                  <a:lnTo>
                    <a:pt x="0" y="122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52" name="pg4351"/>
            <p:cNvSpPr/>
            <p:nvPr/>
          </p:nvSpPr>
          <p:spPr>
            <a:xfrm>
              <a:off x="4560555" y="4168322"/>
              <a:ext cx="77327" cy="29750"/>
            </a:xfrm>
            <a:custGeom>
              <a:avLst/>
              <a:pathLst>
                <a:path w="77327" h="29750">
                  <a:moveTo>
                    <a:pt x="2826" y="0"/>
                  </a:moveTo>
                  <a:lnTo>
                    <a:pt x="77327" y="16884"/>
                  </a:lnTo>
                  <a:lnTo>
                    <a:pt x="74353" y="29750"/>
                  </a:lnTo>
                  <a:lnTo>
                    <a:pt x="0" y="1222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53" name="pg4352"/>
            <p:cNvSpPr/>
            <p:nvPr/>
          </p:nvSpPr>
          <p:spPr>
            <a:xfrm>
              <a:off x="4563381" y="4156070"/>
              <a:ext cx="77364" cy="29136"/>
            </a:xfrm>
            <a:custGeom>
              <a:avLst/>
              <a:pathLst>
                <a:path w="77364" h="29136">
                  <a:moveTo>
                    <a:pt x="2721" y="0"/>
                  </a:moveTo>
                  <a:lnTo>
                    <a:pt x="77364" y="16245"/>
                  </a:lnTo>
                  <a:lnTo>
                    <a:pt x="74501" y="29136"/>
                  </a:lnTo>
                  <a:lnTo>
                    <a:pt x="0" y="1225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54" name="pg4353"/>
            <p:cNvSpPr/>
            <p:nvPr/>
          </p:nvSpPr>
          <p:spPr>
            <a:xfrm>
              <a:off x="4566103" y="4143796"/>
              <a:ext cx="77396" cy="28520"/>
            </a:xfrm>
            <a:custGeom>
              <a:avLst/>
              <a:pathLst>
                <a:path w="77396" h="28520">
                  <a:moveTo>
                    <a:pt x="2616" y="0"/>
                  </a:moveTo>
                  <a:lnTo>
                    <a:pt x="77396" y="15604"/>
                  </a:lnTo>
                  <a:lnTo>
                    <a:pt x="74643" y="28520"/>
                  </a:lnTo>
                  <a:lnTo>
                    <a:pt x="0" y="1227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55" name="pg4354"/>
            <p:cNvSpPr/>
            <p:nvPr/>
          </p:nvSpPr>
          <p:spPr>
            <a:xfrm>
              <a:off x="4568719" y="4131499"/>
              <a:ext cx="77421" cy="27901"/>
            </a:xfrm>
            <a:custGeom>
              <a:avLst/>
              <a:pathLst>
                <a:path w="77421" h="27901">
                  <a:moveTo>
                    <a:pt x="2511" y="0"/>
                  </a:moveTo>
                  <a:lnTo>
                    <a:pt x="77421" y="14963"/>
                  </a:lnTo>
                  <a:lnTo>
                    <a:pt x="74779" y="27901"/>
                  </a:lnTo>
                  <a:lnTo>
                    <a:pt x="0" y="1229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56" name="pg4355"/>
            <p:cNvSpPr/>
            <p:nvPr/>
          </p:nvSpPr>
          <p:spPr>
            <a:xfrm>
              <a:off x="4571230" y="4119181"/>
              <a:ext cx="77441" cy="27281"/>
            </a:xfrm>
            <a:custGeom>
              <a:avLst/>
              <a:pathLst>
                <a:path w="77441" h="27281">
                  <a:moveTo>
                    <a:pt x="2405" y="0"/>
                  </a:moveTo>
                  <a:lnTo>
                    <a:pt x="77441" y="14320"/>
                  </a:lnTo>
                  <a:lnTo>
                    <a:pt x="74910" y="27281"/>
                  </a:lnTo>
                  <a:lnTo>
                    <a:pt x="0" y="1231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57" name="pg4356"/>
            <p:cNvSpPr/>
            <p:nvPr/>
          </p:nvSpPr>
          <p:spPr>
            <a:xfrm>
              <a:off x="4573636" y="4106843"/>
              <a:ext cx="77456" cy="26658"/>
            </a:xfrm>
            <a:custGeom>
              <a:avLst/>
              <a:pathLst>
                <a:path w="77456" h="26658">
                  <a:moveTo>
                    <a:pt x="2299" y="0"/>
                  </a:moveTo>
                  <a:lnTo>
                    <a:pt x="77456" y="13676"/>
                  </a:lnTo>
                  <a:lnTo>
                    <a:pt x="75036" y="26658"/>
                  </a:lnTo>
                  <a:lnTo>
                    <a:pt x="0" y="1233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58" name="pg4357"/>
            <p:cNvSpPr/>
            <p:nvPr/>
          </p:nvSpPr>
          <p:spPr>
            <a:xfrm>
              <a:off x="4575936" y="4094486"/>
              <a:ext cx="77464" cy="26034"/>
            </a:xfrm>
            <a:custGeom>
              <a:avLst/>
              <a:pathLst>
                <a:path w="77464" h="26034">
                  <a:moveTo>
                    <a:pt x="2194" y="0"/>
                  </a:moveTo>
                  <a:lnTo>
                    <a:pt x="77464" y="13032"/>
                  </a:lnTo>
                  <a:lnTo>
                    <a:pt x="75156" y="26034"/>
                  </a:lnTo>
                  <a:lnTo>
                    <a:pt x="0" y="1235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59" name="pg4358"/>
            <p:cNvSpPr/>
            <p:nvPr/>
          </p:nvSpPr>
          <p:spPr>
            <a:xfrm>
              <a:off x="4578130" y="4082110"/>
              <a:ext cx="77467" cy="25407"/>
            </a:xfrm>
            <a:custGeom>
              <a:avLst/>
              <a:pathLst>
                <a:path w="77467" h="25407">
                  <a:moveTo>
                    <a:pt x="2088" y="0"/>
                  </a:moveTo>
                  <a:lnTo>
                    <a:pt x="77467" y="12386"/>
                  </a:lnTo>
                  <a:lnTo>
                    <a:pt x="75270" y="25407"/>
                  </a:lnTo>
                  <a:lnTo>
                    <a:pt x="0" y="123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60" name="pg4359"/>
            <p:cNvSpPr/>
            <p:nvPr/>
          </p:nvSpPr>
          <p:spPr>
            <a:xfrm>
              <a:off x="4580218" y="4069717"/>
              <a:ext cx="77465" cy="24779"/>
            </a:xfrm>
            <a:custGeom>
              <a:avLst/>
              <a:pathLst>
                <a:path w="77465" h="24779">
                  <a:moveTo>
                    <a:pt x="1981" y="0"/>
                  </a:moveTo>
                  <a:lnTo>
                    <a:pt x="77465" y="11739"/>
                  </a:lnTo>
                  <a:lnTo>
                    <a:pt x="75379" y="24779"/>
                  </a:lnTo>
                  <a:lnTo>
                    <a:pt x="0" y="12393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61" name="pg4360"/>
            <p:cNvSpPr/>
            <p:nvPr/>
          </p:nvSpPr>
          <p:spPr>
            <a:xfrm>
              <a:off x="4582200" y="4057308"/>
              <a:ext cx="77456" cy="24149"/>
            </a:xfrm>
            <a:custGeom>
              <a:avLst/>
              <a:pathLst>
                <a:path w="77456" h="24149">
                  <a:moveTo>
                    <a:pt x="1875" y="0"/>
                  </a:moveTo>
                  <a:lnTo>
                    <a:pt x="77456" y="11092"/>
                  </a:lnTo>
                  <a:lnTo>
                    <a:pt x="75483" y="24149"/>
                  </a:lnTo>
                  <a:lnTo>
                    <a:pt x="0" y="124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62" name="pg4361"/>
            <p:cNvSpPr/>
            <p:nvPr/>
          </p:nvSpPr>
          <p:spPr>
            <a:xfrm>
              <a:off x="4584076" y="4044882"/>
              <a:ext cx="77442" cy="23517"/>
            </a:xfrm>
            <a:custGeom>
              <a:avLst/>
              <a:pathLst>
                <a:path w="77442" h="23517">
                  <a:moveTo>
                    <a:pt x="1769" y="0"/>
                  </a:moveTo>
                  <a:lnTo>
                    <a:pt x="77442" y="10444"/>
                  </a:lnTo>
                  <a:lnTo>
                    <a:pt x="75580" y="23517"/>
                  </a:lnTo>
                  <a:lnTo>
                    <a:pt x="0" y="1242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63" name="pg4362"/>
            <p:cNvSpPr/>
            <p:nvPr/>
          </p:nvSpPr>
          <p:spPr>
            <a:xfrm>
              <a:off x="4585845" y="4032443"/>
              <a:ext cx="77422" cy="22884"/>
            </a:xfrm>
            <a:custGeom>
              <a:avLst/>
              <a:pathLst>
                <a:path w="77422" h="22884">
                  <a:moveTo>
                    <a:pt x="1662" y="0"/>
                  </a:moveTo>
                  <a:lnTo>
                    <a:pt x="77422" y="9795"/>
                  </a:lnTo>
                  <a:lnTo>
                    <a:pt x="75673" y="22884"/>
                  </a:lnTo>
                  <a:lnTo>
                    <a:pt x="0" y="1243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64" name="pg4363"/>
            <p:cNvSpPr/>
            <p:nvPr/>
          </p:nvSpPr>
          <p:spPr>
            <a:xfrm>
              <a:off x="4587507" y="4019989"/>
              <a:ext cx="77397" cy="22248"/>
            </a:xfrm>
            <a:custGeom>
              <a:avLst/>
              <a:pathLst>
                <a:path w="77397" h="22248">
                  <a:moveTo>
                    <a:pt x="1555" y="0"/>
                  </a:moveTo>
                  <a:lnTo>
                    <a:pt x="77397" y="9145"/>
                  </a:lnTo>
                  <a:lnTo>
                    <a:pt x="75760" y="22248"/>
                  </a:lnTo>
                  <a:lnTo>
                    <a:pt x="0" y="1245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65" name="pg4364"/>
            <p:cNvSpPr/>
            <p:nvPr/>
          </p:nvSpPr>
          <p:spPr>
            <a:xfrm>
              <a:off x="4589063" y="4007522"/>
              <a:ext cx="77365" cy="21611"/>
            </a:xfrm>
            <a:custGeom>
              <a:avLst/>
              <a:pathLst>
                <a:path w="77365" h="21611">
                  <a:moveTo>
                    <a:pt x="1449" y="0"/>
                  </a:moveTo>
                  <a:lnTo>
                    <a:pt x="77365" y="8494"/>
                  </a:lnTo>
                  <a:lnTo>
                    <a:pt x="75841" y="21611"/>
                  </a:lnTo>
                  <a:lnTo>
                    <a:pt x="0" y="1246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66" name="pg4365"/>
            <p:cNvSpPr/>
            <p:nvPr/>
          </p:nvSpPr>
          <p:spPr>
            <a:xfrm>
              <a:off x="4590512" y="3995044"/>
              <a:ext cx="77329" cy="20973"/>
            </a:xfrm>
            <a:custGeom>
              <a:avLst/>
              <a:pathLst>
                <a:path w="77329" h="20973">
                  <a:moveTo>
                    <a:pt x="1342" y="0"/>
                  </a:moveTo>
                  <a:lnTo>
                    <a:pt x="77329" y="7843"/>
                  </a:lnTo>
                  <a:lnTo>
                    <a:pt x="75916" y="20973"/>
                  </a:lnTo>
                  <a:lnTo>
                    <a:pt x="0" y="1247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67" name="pg4366"/>
            <p:cNvSpPr/>
            <p:nvPr/>
          </p:nvSpPr>
          <p:spPr>
            <a:xfrm>
              <a:off x="4591855" y="3982554"/>
              <a:ext cx="77286" cy="20333"/>
            </a:xfrm>
            <a:custGeom>
              <a:avLst/>
              <a:pathLst>
                <a:path w="77286" h="20333">
                  <a:moveTo>
                    <a:pt x="1235" y="0"/>
                  </a:moveTo>
                  <a:lnTo>
                    <a:pt x="77286" y="7192"/>
                  </a:lnTo>
                  <a:lnTo>
                    <a:pt x="75986" y="20333"/>
                  </a:lnTo>
                  <a:lnTo>
                    <a:pt x="0" y="1248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68" name="pg4367"/>
            <p:cNvSpPr/>
            <p:nvPr/>
          </p:nvSpPr>
          <p:spPr>
            <a:xfrm>
              <a:off x="4593090" y="3970055"/>
              <a:ext cx="77238" cy="19691"/>
            </a:xfrm>
            <a:custGeom>
              <a:avLst/>
              <a:pathLst>
                <a:path w="77238" h="19691">
                  <a:moveTo>
                    <a:pt x="1128" y="0"/>
                  </a:moveTo>
                  <a:lnTo>
                    <a:pt x="77238" y="6540"/>
                  </a:lnTo>
                  <a:lnTo>
                    <a:pt x="76051" y="19691"/>
                  </a:lnTo>
                  <a:lnTo>
                    <a:pt x="0" y="1249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69" name="pg4368"/>
            <p:cNvSpPr/>
            <p:nvPr/>
          </p:nvSpPr>
          <p:spPr>
            <a:xfrm>
              <a:off x="4594218" y="3957546"/>
              <a:ext cx="77184" cy="19049"/>
            </a:xfrm>
            <a:custGeom>
              <a:avLst/>
              <a:pathLst>
                <a:path w="77184" h="19049">
                  <a:moveTo>
                    <a:pt x="1020" y="0"/>
                  </a:moveTo>
                  <a:lnTo>
                    <a:pt x="77184" y="5887"/>
                  </a:lnTo>
                  <a:lnTo>
                    <a:pt x="76110" y="19049"/>
                  </a:lnTo>
                  <a:lnTo>
                    <a:pt x="0" y="1250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70" name="pg4369"/>
            <p:cNvSpPr/>
            <p:nvPr/>
          </p:nvSpPr>
          <p:spPr>
            <a:xfrm>
              <a:off x="4595239" y="3945028"/>
              <a:ext cx="77124" cy="18404"/>
            </a:xfrm>
            <a:custGeom>
              <a:avLst/>
              <a:pathLst>
                <a:path w="77124" h="18404">
                  <a:moveTo>
                    <a:pt x="913" y="0"/>
                  </a:moveTo>
                  <a:lnTo>
                    <a:pt x="77124" y="5234"/>
                  </a:lnTo>
                  <a:lnTo>
                    <a:pt x="76163" y="18404"/>
                  </a:lnTo>
                  <a:lnTo>
                    <a:pt x="0" y="1251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71" name="pg4370"/>
            <p:cNvSpPr/>
            <p:nvPr/>
          </p:nvSpPr>
          <p:spPr>
            <a:xfrm>
              <a:off x="4596152" y="3932504"/>
              <a:ext cx="77059" cy="17758"/>
            </a:xfrm>
            <a:custGeom>
              <a:avLst/>
              <a:pathLst>
                <a:path w="77059" h="17758">
                  <a:moveTo>
                    <a:pt x="806" y="0"/>
                  </a:moveTo>
                  <a:lnTo>
                    <a:pt x="77059" y="4580"/>
                  </a:lnTo>
                  <a:lnTo>
                    <a:pt x="76211" y="17758"/>
                  </a:lnTo>
                  <a:lnTo>
                    <a:pt x="0" y="12524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72" name="pg4371"/>
            <p:cNvSpPr/>
            <p:nvPr/>
          </p:nvSpPr>
          <p:spPr>
            <a:xfrm>
              <a:off x="4596959" y="3919973"/>
              <a:ext cx="76988" cy="17111"/>
            </a:xfrm>
            <a:custGeom>
              <a:avLst/>
              <a:pathLst>
                <a:path w="76988" h="17111">
                  <a:moveTo>
                    <a:pt x="698" y="0"/>
                  </a:moveTo>
                  <a:lnTo>
                    <a:pt x="76988" y="3927"/>
                  </a:lnTo>
                  <a:lnTo>
                    <a:pt x="76253" y="17111"/>
                  </a:lnTo>
                  <a:lnTo>
                    <a:pt x="0" y="1253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73" name="pg4372"/>
            <p:cNvSpPr/>
            <p:nvPr/>
          </p:nvSpPr>
          <p:spPr>
            <a:xfrm>
              <a:off x="4597658" y="3907436"/>
              <a:ext cx="76911" cy="16463"/>
            </a:xfrm>
            <a:custGeom>
              <a:avLst/>
              <a:pathLst>
                <a:path w="76911" h="16463">
                  <a:moveTo>
                    <a:pt x="591" y="0"/>
                  </a:moveTo>
                  <a:lnTo>
                    <a:pt x="76911" y="3273"/>
                  </a:lnTo>
                  <a:lnTo>
                    <a:pt x="76289" y="16463"/>
                  </a:lnTo>
                  <a:lnTo>
                    <a:pt x="0" y="1253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74" name="pg4373"/>
            <p:cNvSpPr/>
            <p:nvPr/>
          </p:nvSpPr>
          <p:spPr>
            <a:xfrm>
              <a:off x="4598249" y="3894895"/>
              <a:ext cx="76829" cy="15814"/>
            </a:xfrm>
            <a:custGeom>
              <a:avLst/>
              <a:pathLst>
                <a:path w="76829" h="15814">
                  <a:moveTo>
                    <a:pt x="483" y="0"/>
                  </a:moveTo>
                  <a:lnTo>
                    <a:pt x="76829" y="2618"/>
                  </a:lnTo>
                  <a:lnTo>
                    <a:pt x="76320" y="15814"/>
                  </a:lnTo>
                  <a:lnTo>
                    <a:pt x="0" y="1254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75" name="pg4374"/>
            <p:cNvSpPr/>
            <p:nvPr/>
          </p:nvSpPr>
          <p:spPr>
            <a:xfrm>
              <a:off x="4598733" y="3882350"/>
              <a:ext cx="76741" cy="15163"/>
            </a:xfrm>
            <a:custGeom>
              <a:avLst/>
              <a:pathLst>
                <a:path w="76741" h="15163">
                  <a:moveTo>
                    <a:pt x="376" y="0"/>
                  </a:moveTo>
                  <a:lnTo>
                    <a:pt x="76741" y="1964"/>
                  </a:lnTo>
                  <a:lnTo>
                    <a:pt x="76345" y="15163"/>
                  </a:lnTo>
                  <a:lnTo>
                    <a:pt x="0" y="1254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76" name="pg4375"/>
            <p:cNvSpPr/>
            <p:nvPr/>
          </p:nvSpPr>
          <p:spPr>
            <a:xfrm>
              <a:off x="4599110" y="3869803"/>
              <a:ext cx="76648" cy="14511"/>
            </a:xfrm>
            <a:custGeom>
              <a:avLst/>
              <a:pathLst>
                <a:path w="76648" h="14511">
                  <a:moveTo>
                    <a:pt x="268" y="0"/>
                  </a:moveTo>
                  <a:lnTo>
                    <a:pt x="76648" y="1309"/>
                  </a:lnTo>
                  <a:lnTo>
                    <a:pt x="76365" y="14511"/>
                  </a:lnTo>
                  <a:lnTo>
                    <a:pt x="0" y="1254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77" name="pg4376"/>
            <p:cNvSpPr/>
            <p:nvPr/>
          </p:nvSpPr>
          <p:spPr>
            <a:xfrm>
              <a:off x="4599379" y="3857253"/>
              <a:ext cx="76549" cy="13859"/>
            </a:xfrm>
            <a:custGeom>
              <a:avLst/>
              <a:pathLst>
                <a:path w="76549" h="13859">
                  <a:moveTo>
                    <a:pt x="161" y="0"/>
                  </a:moveTo>
                  <a:lnTo>
                    <a:pt x="76549" y="654"/>
                  </a:lnTo>
                  <a:lnTo>
                    <a:pt x="76379" y="13859"/>
                  </a:lnTo>
                  <a:lnTo>
                    <a:pt x="0" y="12549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78" name="pg4377"/>
            <p:cNvSpPr/>
            <p:nvPr/>
          </p:nvSpPr>
          <p:spPr>
            <a:xfrm>
              <a:off x="4599540" y="3844703"/>
              <a:ext cx="76444" cy="13205"/>
            </a:xfrm>
            <a:custGeom>
              <a:avLst/>
              <a:pathLst>
                <a:path w="76444" h="13205">
                  <a:moveTo>
                    <a:pt x="53" y="0"/>
                  </a:moveTo>
                  <a:lnTo>
                    <a:pt x="76444" y="0"/>
                  </a:lnTo>
                  <a:lnTo>
                    <a:pt x="76387" y="13205"/>
                  </a:lnTo>
                  <a:lnTo>
                    <a:pt x="0" y="1255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79" name="pg4378"/>
            <p:cNvSpPr/>
            <p:nvPr/>
          </p:nvSpPr>
          <p:spPr>
            <a:xfrm>
              <a:off x="4675928" y="3830843"/>
              <a:ext cx="76447" cy="13859"/>
            </a:xfrm>
            <a:custGeom>
              <a:avLst/>
              <a:pathLst>
                <a:path w="76447" h="13859">
                  <a:moveTo>
                    <a:pt x="0" y="654"/>
                  </a:moveTo>
                  <a:lnTo>
                    <a:pt x="76387" y="0"/>
                  </a:lnTo>
                  <a:lnTo>
                    <a:pt x="76447" y="13859"/>
                  </a:lnTo>
                  <a:lnTo>
                    <a:pt x="56" y="13859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80" name="pg4379"/>
            <p:cNvSpPr/>
            <p:nvPr/>
          </p:nvSpPr>
          <p:spPr>
            <a:xfrm>
              <a:off x="4675758" y="3816984"/>
              <a:ext cx="76557" cy="14513"/>
            </a:xfrm>
            <a:custGeom>
              <a:avLst/>
              <a:pathLst>
                <a:path w="76557" h="14513">
                  <a:moveTo>
                    <a:pt x="0" y="1309"/>
                  </a:moveTo>
                  <a:lnTo>
                    <a:pt x="76379" y="0"/>
                  </a:lnTo>
                  <a:lnTo>
                    <a:pt x="76557" y="13858"/>
                  </a:lnTo>
                  <a:lnTo>
                    <a:pt x="169" y="14513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81" name="pg4380"/>
            <p:cNvSpPr/>
            <p:nvPr/>
          </p:nvSpPr>
          <p:spPr>
            <a:xfrm>
              <a:off x="4675475" y="3803127"/>
              <a:ext cx="76662" cy="15166"/>
            </a:xfrm>
            <a:custGeom>
              <a:avLst/>
              <a:pathLst>
                <a:path w="76662" h="15166">
                  <a:moveTo>
                    <a:pt x="0" y="1964"/>
                  </a:moveTo>
                  <a:lnTo>
                    <a:pt x="76365" y="0"/>
                  </a:lnTo>
                  <a:lnTo>
                    <a:pt x="76662" y="13856"/>
                  </a:lnTo>
                  <a:lnTo>
                    <a:pt x="282" y="1516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82" name="pg4381"/>
            <p:cNvSpPr/>
            <p:nvPr/>
          </p:nvSpPr>
          <p:spPr>
            <a:xfrm>
              <a:off x="4675079" y="3789273"/>
              <a:ext cx="76761" cy="15818"/>
            </a:xfrm>
            <a:custGeom>
              <a:avLst/>
              <a:pathLst>
                <a:path w="76761" h="15818">
                  <a:moveTo>
                    <a:pt x="0" y="2618"/>
                  </a:moveTo>
                  <a:lnTo>
                    <a:pt x="76345" y="0"/>
                  </a:lnTo>
                  <a:lnTo>
                    <a:pt x="76761" y="13853"/>
                  </a:lnTo>
                  <a:lnTo>
                    <a:pt x="396" y="1581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83" name="pg4382"/>
            <p:cNvSpPr/>
            <p:nvPr/>
          </p:nvSpPr>
          <p:spPr>
            <a:xfrm>
              <a:off x="4674570" y="3775423"/>
              <a:ext cx="76854" cy="16468"/>
            </a:xfrm>
            <a:custGeom>
              <a:avLst/>
              <a:pathLst>
                <a:path w="76854" h="16468">
                  <a:moveTo>
                    <a:pt x="0" y="3273"/>
                  </a:moveTo>
                  <a:lnTo>
                    <a:pt x="76320" y="0"/>
                  </a:lnTo>
                  <a:lnTo>
                    <a:pt x="76854" y="13849"/>
                  </a:lnTo>
                  <a:lnTo>
                    <a:pt x="509" y="1646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84" name="pg4383"/>
            <p:cNvSpPr/>
            <p:nvPr/>
          </p:nvSpPr>
          <p:spPr>
            <a:xfrm>
              <a:off x="4673947" y="3761578"/>
              <a:ext cx="76942" cy="17117"/>
            </a:xfrm>
            <a:custGeom>
              <a:avLst/>
              <a:pathLst>
                <a:path w="76942" h="17117">
                  <a:moveTo>
                    <a:pt x="0" y="3927"/>
                  </a:moveTo>
                  <a:lnTo>
                    <a:pt x="76289" y="0"/>
                  </a:lnTo>
                  <a:lnTo>
                    <a:pt x="76942" y="13844"/>
                  </a:lnTo>
                  <a:lnTo>
                    <a:pt x="622" y="1711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85" name="pg4384"/>
            <p:cNvSpPr/>
            <p:nvPr/>
          </p:nvSpPr>
          <p:spPr>
            <a:xfrm>
              <a:off x="4673212" y="3747740"/>
              <a:ext cx="77024" cy="17765"/>
            </a:xfrm>
            <a:custGeom>
              <a:avLst/>
              <a:pathLst>
                <a:path w="77024" h="17765">
                  <a:moveTo>
                    <a:pt x="0" y="4580"/>
                  </a:moveTo>
                  <a:lnTo>
                    <a:pt x="76253" y="0"/>
                  </a:lnTo>
                  <a:lnTo>
                    <a:pt x="77024" y="13838"/>
                  </a:lnTo>
                  <a:lnTo>
                    <a:pt x="735" y="1776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86" name="pg4385"/>
            <p:cNvSpPr/>
            <p:nvPr/>
          </p:nvSpPr>
          <p:spPr>
            <a:xfrm>
              <a:off x="4672364" y="3733908"/>
              <a:ext cx="77101" cy="18412"/>
            </a:xfrm>
            <a:custGeom>
              <a:avLst/>
              <a:pathLst>
                <a:path w="77101" h="18412">
                  <a:moveTo>
                    <a:pt x="0" y="5234"/>
                  </a:moveTo>
                  <a:lnTo>
                    <a:pt x="76211" y="0"/>
                  </a:lnTo>
                  <a:lnTo>
                    <a:pt x="77101" y="13831"/>
                  </a:lnTo>
                  <a:lnTo>
                    <a:pt x="848" y="18412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87" name="pg4386"/>
            <p:cNvSpPr/>
            <p:nvPr/>
          </p:nvSpPr>
          <p:spPr>
            <a:xfrm>
              <a:off x="4671402" y="3720085"/>
              <a:ext cx="77172" cy="19057"/>
            </a:xfrm>
            <a:custGeom>
              <a:avLst/>
              <a:pathLst>
                <a:path w="77172" h="19057">
                  <a:moveTo>
                    <a:pt x="0" y="5887"/>
                  </a:moveTo>
                  <a:lnTo>
                    <a:pt x="76163" y="0"/>
                  </a:lnTo>
                  <a:lnTo>
                    <a:pt x="77172" y="13823"/>
                  </a:lnTo>
                  <a:lnTo>
                    <a:pt x="961" y="19057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88" name="pg4387"/>
            <p:cNvSpPr/>
            <p:nvPr/>
          </p:nvSpPr>
          <p:spPr>
            <a:xfrm>
              <a:off x="4670328" y="3706271"/>
              <a:ext cx="77237" cy="19701"/>
            </a:xfrm>
            <a:custGeom>
              <a:avLst/>
              <a:pathLst>
                <a:path w="77237" h="19701">
                  <a:moveTo>
                    <a:pt x="0" y="6540"/>
                  </a:moveTo>
                  <a:lnTo>
                    <a:pt x="76110" y="0"/>
                  </a:lnTo>
                  <a:lnTo>
                    <a:pt x="77237" y="13814"/>
                  </a:lnTo>
                  <a:lnTo>
                    <a:pt x="1074" y="19701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89" name="pg4388"/>
            <p:cNvSpPr/>
            <p:nvPr/>
          </p:nvSpPr>
          <p:spPr>
            <a:xfrm>
              <a:off x="4669141" y="3692467"/>
              <a:ext cx="77297" cy="20344"/>
            </a:xfrm>
            <a:custGeom>
              <a:avLst/>
              <a:pathLst>
                <a:path w="77297" h="20344">
                  <a:moveTo>
                    <a:pt x="0" y="7192"/>
                  </a:moveTo>
                  <a:lnTo>
                    <a:pt x="76051" y="0"/>
                  </a:lnTo>
                  <a:lnTo>
                    <a:pt x="77297" y="13804"/>
                  </a:lnTo>
                  <a:lnTo>
                    <a:pt x="1186" y="20344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90" name="pg4389"/>
            <p:cNvSpPr/>
            <p:nvPr/>
          </p:nvSpPr>
          <p:spPr>
            <a:xfrm>
              <a:off x="4667841" y="3678674"/>
              <a:ext cx="77350" cy="20985"/>
            </a:xfrm>
            <a:custGeom>
              <a:avLst/>
              <a:pathLst>
                <a:path w="77350" h="20985">
                  <a:moveTo>
                    <a:pt x="0" y="7843"/>
                  </a:moveTo>
                  <a:lnTo>
                    <a:pt x="75986" y="0"/>
                  </a:lnTo>
                  <a:lnTo>
                    <a:pt x="77350" y="13792"/>
                  </a:lnTo>
                  <a:lnTo>
                    <a:pt x="1299" y="2098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91" name="pg4390"/>
            <p:cNvSpPr/>
            <p:nvPr/>
          </p:nvSpPr>
          <p:spPr>
            <a:xfrm>
              <a:off x="4666429" y="3664893"/>
              <a:ext cx="77399" cy="21624"/>
            </a:xfrm>
            <a:custGeom>
              <a:avLst/>
              <a:pathLst>
                <a:path w="77399" h="21624">
                  <a:moveTo>
                    <a:pt x="0" y="8494"/>
                  </a:moveTo>
                  <a:lnTo>
                    <a:pt x="75916" y="0"/>
                  </a:lnTo>
                  <a:lnTo>
                    <a:pt x="77399" y="13780"/>
                  </a:lnTo>
                  <a:lnTo>
                    <a:pt x="1412" y="21624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92" name="pg4391"/>
            <p:cNvSpPr/>
            <p:nvPr/>
          </p:nvSpPr>
          <p:spPr>
            <a:xfrm>
              <a:off x="4664905" y="3651126"/>
              <a:ext cx="77441" cy="22262"/>
            </a:xfrm>
            <a:custGeom>
              <a:avLst/>
              <a:pathLst>
                <a:path w="77441" h="22262">
                  <a:moveTo>
                    <a:pt x="0" y="9145"/>
                  </a:moveTo>
                  <a:lnTo>
                    <a:pt x="75841" y="0"/>
                  </a:lnTo>
                  <a:lnTo>
                    <a:pt x="77441" y="13767"/>
                  </a:lnTo>
                  <a:lnTo>
                    <a:pt x="1524" y="22262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93" name="pg4392"/>
            <p:cNvSpPr/>
            <p:nvPr/>
          </p:nvSpPr>
          <p:spPr>
            <a:xfrm>
              <a:off x="4663267" y="3637373"/>
              <a:ext cx="77478" cy="22898"/>
            </a:xfrm>
            <a:custGeom>
              <a:avLst/>
              <a:pathLst>
                <a:path w="77478" h="22898">
                  <a:moveTo>
                    <a:pt x="0" y="9795"/>
                  </a:moveTo>
                  <a:lnTo>
                    <a:pt x="75760" y="0"/>
                  </a:lnTo>
                  <a:lnTo>
                    <a:pt x="77478" y="13753"/>
                  </a:lnTo>
                  <a:lnTo>
                    <a:pt x="1637" y="2289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94" name="pg4393"/>
            <p:cNvSpPr/>
            <p:nvPr/>
          </p:nvSpPr>
          <p:spPr>
            <a:xfrm>
              <a:off x="4661518" y="3623635"/>
              <a:ext cx="77509" cy="23533"/>
            </a:xfrm>
            <a:custGeom>
              <a:avLst/>
              <a:pathLst>
                <a:path w="77509" h="23533">
                  <a:moveTo>
                    <a:pt x="0" y="10444"/>
                  </a:moveTo>
                  <a:lnTo>
                    <a:pt x="75673" y="0"/>
                  </a:lnTo>
                  <a:lnTo>
                    <a:pt x="77509" y="13737"/>
                  </a:lnTo>
                  <a:lnTo>
                    <a:pt x="1749" y="23533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95" name="pg4394"/>
            <p:cNvSpPr/>
            <p:nvPr/>
          </p:nvSpPr>
          <p:spPr>
            <a:xfrm>
              <a:off x="4659657" y="3609913"/>
              <a:ext cx="77534" cy="24165"/>
            </a:xfrm>
            <a:custGeom>
              <a:avLst/>
              <a:pathLst>
                <a:path w="77534" h="24165">
                  <a:moveTo>
                    <a:pt x="0" y="11092"/>
                  </a:moveTo>
                  <a:lnTo>
                    <a:pt x="75580" y="0"/>
                  </a:lnTo>
                  <a:lnTo>
                    <a:pt x="77534" y="13721"/>
                  </a:lnTo>
                  <a:lnTo>
                    <a:pt x="1861" y="24165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96" name="pg4395"/>
            <p:cNvSpPr/>
            <p:nvPr/>
          </p:nvSpPr>
          <p:spPr>
            <a:xfrm>
              <a:off x="4657683" y="3596208"/>
              <a:ext cx="77554" cy="24796"/>
            </a:xfrm>
            <a:custGeom>
              <a:avLst/>
              <a:pathLst>
                <a:path w="77554" h="24796">
                  <a:moveTo>
                    <a:pt x="0" y="11739"/>
                  </a:moveTo>
                  <a:lnTo>
                    <a:pt x="75483" y="0"/>
                  </a:lnTo>
                  <a:lnTo>
                    <a:pt x="77554" y="13704"/>
                  </a:lnTo>
                  <a:lnTo>
                    <a:pt x="1973" y="24796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97" name="pg4396"/>
            <p:cNvSpPr/>
            <p:nvPr/>
          </p:nvSpPr>
          <p:spPr>
            <a:xfrm>
              <a:off x="4655598" y="3582522"/>
              <a:ext cx="77568" cy="25426"/>
            </a:xfrm>
            <a:custGeom>
              <a:avLst/>
              <a:pathLst>
                <a:path w="77568" h="25426">
                  <a:moveTo>
                    <a:pt x="0" y="12386"/>
                  </a:moveTo>
                  <a:lnTo>
                    <a:pt x="75379" y="0"/>
                  </a:lnTo>
                  <a:lnTo>
                    <a:pt x="77568" y="13686"/>
                  </a:lnTo>
                  <a:lnTo>
                    <a:pt x="2085" y="25426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98" name="pg4397"/>
            <p:cNvSpPr/>
            <p:nvPr/>
          </p:nvSpPr>
          <p:spPr>
            <a:xfrm>
              <a:off x="4653401" y="3568855"/>
              <a:ext cx="77576" cy="26053"/>
            </a:xfrm>
            <a:custGeom>
              <a:avLst/>
              <a:pathLst>
                <a:path w="77576" h="26053">
                  <a:moveTo>
                    <a:pt x="0" y="13032"/>
                  </a:moveTo>
                  <a:lnTo>
                    <a:pt x="75270" y="0"/>
                  </a:lnTo>
                  <a:lnTo>
                    <a:pt x="77576" y="13666"/>
                  </a:lnTo>
                  <a:lnTo>
                    <a:pt x="2197" y="26053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99" name="pg4398"/>
            <p:cNvSpPr/>
            <p:nvPr/>
          </p:nvSpPr>
          <p:spPr>
            <a:xfrm>
              <a:off x="4651092" y="3555209"/>
              <a:ext cx="77579" cy="26678"/>
            </a:xfrm>
            <a:custGeom>
              <a:avLst/>
              <a:pathLst>
                <a:path w="77579" h="26678">
                  <a:moveTo>
                    <a:pt x="0" y="13676"/>
                  </a:moveTo>
                  <a:lnTo>
                    <a:pt x="75156" y="0"/>
                  </a:lnTo>
                  <a:lnTo>
                    <a:pt x="77579" y="13646"/>
                  </a:lnTo>
                  <a:lnTo>
                    <a:pt x="2308" y="2667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00" name="pg4399"/>
            <p:cNvSpPr/>
            <p:nvPr/>
          </p:nvSpPr>
          <p:spPr>
            <a:xfrm>
              <a:off x="4648672" y="3541583"/>
              <a:ext cx="77576" cy="27302"/>
            </a:xfrm>
            <a:custGeom>
              <a:avLst/>
              <a:pathLst>
                <a:path w="77576" h="27302">
                  <a:moveTo>
                    <a:pt x="0" y="14320"/>
                  </a:moveTo>
                  <a:lnTo>
                    <a:pt x="75036" y="0"/>
                  </a:lnTo>
                  <a:lnTo>
                    <a:pt x="77576" y="13625"/>
                  </a:lnTo>
                  <a:lnTo>
                    <a:pt x="2419" y="27302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01" name="pg4400"/>
            <p:cNvSpPr/>
            <p:nvPr/>
          </p:nvSpPr>
          <p:spPr>
            <a:xfrm>
              <a:off x="4646141" y="3527980"/>
              <a:ext cx="77567" cy="27923"/>
            </a:xfrm>
            <a:custGeom>
              <a:avLst/>
              <a:pathLst>
                <a:path w="77567" h="27923">
                  <a:moveTo>
                    <a:pt x="0" y="14963"/>
                  </a:moveTo>
                  <a:lnTo>
                    <a:pt x="74910" y="0"/>
                  </a:lnTo>
                  <a:lnTo>
                    <a:pt x="77567" y="13603"/>
                  </a:lnTo>
                  <a:lnTo>
                    <a:pt x="2531" y="27923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02" name="pg4401"/>
            <p:cNvSpPr/>
            <p:nvPr/>
          </p:nvSpPr>
          <p:spPr>
            <a:xfrm>
              <a:off x="4643499" y="3514400"/>
              <a:ext cx="77552" cy="28543"/>
            </a:xfrm>
            <a:custGeom>
              <a:avLst/>
              <a:pathLst>
                <a:path w="77552" h="28543">
                  <a:moveTo>
                    <a:pt x="0" y="15604"/>
                  </a:moveTo>
                  <a:lnTo>
                    <a:pt x="74779" y="0"/>
                  </a:lnTo>
                  <a:lnTo>
                    <a:pt x="77552" y="13579"/>
                  </a:lnTo>
                  <a:lnTo>
                    <a:pt x="2642" y="28543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03" name="pg4402"/>
            <p:cNvSpPr/>
            <p:nvPr/>
          </p:nvSpPr>
          <p:spPr>
            <a:xfrm>
              <a:off x="4640746" y="3500845"/>
              <a:ext cx="77532" cy="29160"/>
            </a:xfrm>
            <a:custGeom>
              <a:avLst/>
              <a:pathLst>
                <a:path w="77532" h="29160">
                  <a:moveTo>
                    <a:pt x="0" y="16245"/>
                  </a:moveTo>
                  <a:lnTo>
                    <a:pt x="74643" y="0"/>
                  </a:lnTo>
                  <a:lnTo>
                    <a:pt x="77532" y="13555"/>
                  </a:lnTo>
                  <a:lnTo>
                    <a:pt x="2752" y="2916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04" name="pg4403"/>
            <p:cNvSpPr/>
            <p:nvPr/>
          </p:nvSpPr>
          <p:spPr>
            <a:xfrm>
              <a:off x="4637883" y="3487314"/>
              <a:ext cx="77506" cy="29775"/>
            </a:xfrm>
            <a:custGeom>
              <a:avLst/>
              <a:pathLst>
                <a:path w="77506" h="29775">
                  <a:moveTo>
                    <a:pt x="0" y="16884"/>
                  </a:moveTo>
                  <a:lnTo>
                    <a:pt x="74501" y="0"/>
                  </a:lnTo>
                  <a:lnTo>
                    <a:pt x="77506" y="13530"/>
                  </a:lnTo>
                  <a:lnTo>
                    <a:pt x="2863" y="2977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05" name="pg4404"/>
            <p:cNvSpPr/>
            <p:nvPr/>
          </p:nvSpPr>
          <p:spPr>
            <a:xfrm>
              <a:off x="4634909" y="3473810"/>
              <a:ext cx="77475" cy="30388"/>
            </a:xfrm>
            <a:custGeom>
              <a:avLst/>
              <a:pathLst>
                <a:path w="77475" h="30388">
                  <a:moveTo>
                    <a:pt x="0" y="17522"/>
                  </a:moveTo>
                  <a:lnTo>
                    <a:pt x="74353" y="0"/>
                  </a:lnTo>
                  <a:lnTo>
                    <a:pt x="77475" y="13504"/>
                  </a:lnTo>
                  <a:lnTo>
                    <a:pt x="2973" y="3038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06" name="pg4405"/>
            <p:cNvSpPr/>
            <p:nvPr/>
          </p:nvSpPr>
          <p:spPr>
            <a:xfrm>
              <a:off x="4631825" y="3460333"/>
              <a:ext cx="77437" cy="30999"/>
            </a:xfrm>
            <a:custGeom>
              <a:avLst/>
              <a:pathLst>
                <a:path w="77437" h="30999">
                  <a:moveTo>
                    <a:pt x="0" y="18159"/>
                  </a:moveTo>
                  <a:lnTo>
                    <a:pt x="74200" y="0"/>
                  </a:lnTo>
                  <a:lnTo>
                    <a:pt x="77437" y="13476"/>
                  </a:lnTo>
                  <a:lnTo>
                    <a:pt x="3084" y="30999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07" name="pg4406"/>
            <p:cNvSpPr/>
            <p:nvPr/>
          </p:nvSpPr>
          <p:spPr>
            <a:xfrm>
              <a:off x="4628631" y="3446885"/>
              <a:ext cx="77394" cy="31607"/>
            </a:xfrm>
            <a:custGeom>
              <a:avLst/>
              <a:pathLst>
                <a:path w="77394" h="31607">
                  <a:moveTo>
                    <a:pt x="0" y="18794"/>
                  </a:moveTo>
                  <a:lnTo>
                    <a:pt x="74042" y="0"/>
                  </a:lnTo>
                  <a:lnTo>
                    <a:pt x="77394" y="13448"/>
                  </a:lnTo>
                  <a:lnTo>
                    <a:pt x="3194" y="3160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08" name="pg4407"/>
            <p:cNvSpPr/>
            <p:nvPr/>
          </p:nvSpPr>
          <p:spPr>
            <a:xfrm>
              <a:off x="4625327" y="3433465"/>
              <a:ext cx="77346" cy="32213"/>
            </a:xfrm>
            <a:custGeom>
              <a:avLst/>
              <a:pathLst>
                <a:path w="77346" h="32213">
                  <a:moveTo>
                    <a:pt x="0" y="19428"/>
                  </a:moveTo>
                  <a:lnTo>
                    <a:pt x="73878" y="0"/>
                  </a:lnTo>
                  <a:lnTo>
                    <a:pt x="77346" y="13419"/>
                  </a:lnTo>
                  <a:lnTo>
                    <a:pt x="3303" y="3221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09" name="pg4408"/>
            <p:cNvSpPr/>
            <p:nvPr/>
          </p:nvSpPr>
          <p:spPr>
            <a:xfrm>
              <a:off x="4621914" y="3420076"/>
              <a:ext cx="77291" cy="32817"/>
            </a:xfrm>
            <a:custGeom>
              <a:avLst/>
              <a:pathLst>
                <a:path w="77291" h="32817">
                  <a:moveTo>
                    <a:pt x="0" y="20061"/>
                  </a:moveTo>
                  <a:lnTo>
                    <a:pt x="73709" y="0"/>
                  </a:lnTo>
                  <a:lnTo>
                    <a:pt x="77291" y="13389"/>
                  </a:lnTo>
                  <a:lnTo>
                    <a:pt x="3413" y="32817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10" name="pg4409"/>
            <p:cNvSpPr/>
            <p:nvPr/>
          </p:nvSpPr>
          <p:spPr>
            <a:xfrm>
              <a:off x="4618391" y="3406718"/>
              <a:ext cx="77231" cy="33419"/>
            </a:xfrm>
            <a:custGeom>
              <a:avLst/>
              <a:pathLst>
                <a:path w="77231" h="33419">
                  <a:moveTo>
                    <a:pt x="0" y="20692"/>
                  </a:moveTo>
                  <a:lnTo>
                    <a:pt x="73534" y="0"/>
                  </a:lnTo>
                  <a:lnTo>
                    <a:pt x="77231" y="13357"/>
                  </a:lnTo>
                  <a:lnTo>
                    <a:pt x="3522" y="3341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11" name="pg4410"/>
            <p:cNvSpPr/>
            <p:nvPr/>
          </p:nvSpPr>
          <p:spPr>
            <a:xfrm>
              <a:off x="4614760" y="3393393"/>
              <a:ext cx="77166" cy="34017"/>
            </a:xfrm>
            <a:custGeom>
              <a:avLst/>
              <a:pathLst>
                <a:path w="77166" h="34017">
                  <a:moveTo>
                    <a:pt x="0" y="21321"/>
                  </a:moveTo>
                  <a:lnTo>
                    <a:pt x="73354" y="0"/>
                  </a:lnTo>
                  <a:lnTo>
                    <a:pt x="77166" y="13325"/>
                  </a:lnTo>
                  <a:lnTo>
                    <a:pt x="3631" y="3401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12" name="pg4411"/>
            <p:cNvSpPr/>
            <p:nvPr/>
          </p:nvSpPr>
          <p:spPr>
            <a:xfrm>
              <a:off x="4611020" y="3380100"/>
              <a:ext cx="77094" cy="34614"/>
            </a:xfrm>
            <a:custGeom>
              <a:avLst/>
              <a:pathLst>
                <a:path w="77094" h="34614">
                  <a:moveTo>
                    <a:pt x="0" y="21949"/>
                  </a:moveTo>
                  <a:lnTo>
                    <a:pt x="73169" y="0"/>
                  </a:lnTo>
                  <a:lnTo>
                    <a:pt x="77094" y="13292"/>
                  </a:lnTo>
                  <a:lnTo>
                    <a:pt x="3740" y="34614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13" name="pg4412"/>
            <p:cNvSpPr/>
            <p:nvPr/>
          </p:nvSpPr>
          <p:spPr>
            <a:xfrm>
              <a:off x="4607171" y="3366842"/>
              <a:ext cx="77017" cy="35208"/>
            </a:xfrm>
            <a:custGeom>
              <a:avLst/>
              <a:pathLst>
                <a:path w="77017" h="35208">
                  <a:moveTo>
                    <a:pt x="0" y="22576"/>
                  </a:moveTo>
                  <a:lnTo>
                    <a:pt x="72978" y="0"/>
                  </a:lnTo>
                  <a:lnTo>
                    <a:pt x="77017" y="13258"/>
                  </a:lnTo>
                  <a:lnTo>
                    <a:pt x="3848" y="3520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14" name="pg4413"/>
            <p:cNvSpPr/>
            <p:nvPr/>
          </p:nvSpPr>
          <p:spPr>
            <a:xfrm>
              <a:off x="4603214" y="3353618"/>
              <a:ext cx="76935" cy="35799"/>
            </a:xfrm>
            <a:custGeom>
              <a:avLst/>
              <a:pathLst>
                <a:path w="76935" h="35799">
                  <a:moveTo>
                    <a:pt x="0" y="23200"/>
                  </a:moveTo>
                  <a:lnTo>
                    <a:pt x="72782" y="0"/>
                  </a:lnTo>
                  <a:lnTo>
                    <a:pt x="76935" y="13223"/>
                  </a:lnTo>
                  <a:lnTo>
                    <a:pt x="3956" y="35799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15" name="pg4414"/>
            <p:cNvSpPr/>
            <p:nvPr/>
          </p:nvSpPr>
          <p:spPr>
            <a:xfrm>
              <a:off x="4599150" y="3340431"/>
              <a:ext cx="76846" cy="36388"/>
            </a:xfrm>
            <a:custGeom>
              <a:avLst/>
              <a:pathLst>
                <a:path w="76846" h="36388">
                  <a:moveTo>
                    <a:pt x="0" y="23823"/>
                  </a:moveTo>
                  <a:lnTo>
                    <a:pt x="72580" y="0"/>
                  </a:lnTo>
                  <a:lnTo>
                    <a:pt x="76846" y="13187"/>
                  </a:lnTo>
                  <a:lnTo>
                    <a:pt x="4064" y="3638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16" name="pg4415"/>
            <p:cNvSpPr/>
            <p:nvPr/>
          </p:nvSpPr>
          <p:spPr>
            <a:xfrm>
              <a:off x="4594978" y="3327281"/>
              <a:ext cx="76752" cy="36974"/>
            </a:xfrm>
            <a:custGeom>
              <a:avLst/>
              <a:pathLst>
                <a:path w="76752" h="36974">
                  <a:moveTo>
                    <a:pt x="0" y="24445"/>
                  </a:moveTo>
                  <a:lnTo>
                    <a:pt x="72373" y="0"/>
                  </a:lnTo>
                  <a:lnTo>
                    <a:pt x="76752" y="13150"/>
                  </a:lnTo>
                  <a:lnTo>
                    <a:pt x="4172" y="36974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17" name="pg4416"/>
            <p:cNvSpPr/>
            <p:nvPr/>
          </p:nvSpPr>
          <p:spPr>
            <a:xfrm>
              <a:off x="4590699" y="3314169"/>
              <a:ext cx="76653" cy="37557"/>
            </a:xfrm>
            <a:custGeom>
              <a:avLst/>
              <a:pathLst>
                <a:path w="76653" h="37557">
                  <a:moveTo>
                    <a:pt x="0" y="25064"/>
                  </a:moveTo>
                  <a:lnTo>
                    <a:pt x="72161" y="0"/>
                  </a:lnTo>
                  <a:lnTo>
                    <a:pt x="76653" y="13112"/>
                  </a:lnTo>
                  <a:lnTo>
                    <a:pt x="4279" y="3755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18" name="pg4417"/>
            <p:cNvSpPr/>
            <p:nvPr/>
          </p:nvSpPr>
          <p:spPr>
            <a:xfrm>
              <a:off x="4586312" y="3301095"/>
              <a:ext cx="76547" cy="38137"/>
            </a:xfrm>
            <a:custGeom>
              <a:avLst/>
              <a:pathLst>
                <a:path w="76547" h="38137">
                  <a:moveTo>
                    <a:pt x="0" y="25682"/>
                  </a:moveTo>
                  <a:lnTo>
                    <a:pt x="71944" y="0"/>
                  </a:lnTo>
                  <a:lnTo>
                    <a:pt x="76547" y="13073"/>
                  </a:lnTo>
                  <a:lnTo>
                    <a:pt x="4386" y="3813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19" name="pg4418"/>
            <p:cNvSpPr/>
            <p:nvPr/>
          </p:nvSpPr>
          <p:spPr>
            <a:xfrm>
              <a:off x="4581819" y="3288062"/>
              <a:ext cx="76436" cy="38715"/>
            </a:xfrm>
            <a:custGeom>
              <a:avLst/>
              <a:pathLst>
                <a:path w="76436" h="38715">
                  <a:moveTo>
                    <a:pt x="0" y="26297"/>
                  </a:moveTo>
                  <a:lnTo>
                    <a:pt x="71721" y="0"/>
                  </a:lnTo>
                  <a:lnTo>
                    <a:pt x="76436" y="13033"/>
                  </a:lnTo>
                  <a:lnTo>
                    <a:pt x="4492" y="3871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20" name="pg4419"/>
            <p:cNvSpPr/>
            <p:nvPr/>
          </p:nvSpPr>
          <p:spPr>
            <a:xfrm>
              <a:off x="4577220" y="3275070"/>
              <a:ext cx="76320" cy="39290"/>
            </a:xfrm>
            <a:custGeom>
              <a:avLst/>
              <a:pathLst>
                <a:path w="76320" h="39290">
                  <a:moveTo>
                    <a:pt x="0" y="26911"/>
                  </a:moveTo>
                  <a:lnTo>
                    <a:pt x="71493" y="0"/>
                  </a:lnTo>
                  <a:lnTo>
                    <a:pt x="76320" y="12992"/>
                  </a:lnTo>
                  <a:lnTo>
                    <a:pt x="4599" y="3929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21" name="pg4420"/>
            <p:cNvSpPr/>
            <p:nvPr/>
          </p:nvSpPr>
          <p:spPr>
            <a:xfrm>
              <a:off x="4572515" y="3262119"/>
              <a:ext cx="76198" cy="39862"/>
            </a:xfrm>
            <a:custGeom>
              <a:avLst/>
              <a:pathLst>
                <a:path w="76198" h="39862">
                  <a:moveTo>
                    <a:pt x="0" y="27523"/>
                  </a:moveTo>
                  <a:lnTo>
                    <a:pt x="71259" y="0"/>
                  </a:lnTo>
                  <a:lnTo>
                    <a:pt x="76198" y="12950"/>
                  </a:lnTo>
                  <a:lnTo>
                    <a:pt x="4705" y="3986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22" name="pg4421"/>
            <p:cNvSpPr/>
            <p:nvPr/>
          </p:nvSpPr>
          <p:spPr>
            <a:xfrm>
              <a:off x="4567705" y="3249212"/>
              <a:ext cx="76070" cy="40431"/>
            </a:xfrm>
            <a:custGeom>
              <a:avLst/>
              <a:pathLst>
                <a:path w="76070" h="40431">
                  <a:moveTo>
                    <a:pt x="0" y="28133"/>
                  </a:moveTo>
                  <a:lnTo>
                    <a:pt x="71021" y="0"/>
                  </a:lnTo>
                  <a:lnTo>
                    <a:pt x="76070" y="12907"/>
                  </a:lnTo>
                  <a:lnTo>
                    <a:pt x="4810" y="4043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23" name="pg4422"/>
            <p:cNvSpPr/>
            <p:nvPr/>
          </p:nvSpPr>
          <p:spPr>
            <a:xfrm>
              <a:off x="4562789" y="3236348"/>
              <a:ext cx="75937" cy="40997"/>
            </a:xfrm>
            <a:custGeom>
              <a:avLst/>
              <a:pathLst>
                <a:path w="75937" h="40997">
                  <a:moveTo>
                    <a:pt x="0" y="28741"/>
                  </a:moveTo>
                  <a:lnTo>
                    <a:pt x="70777" y="0"/>
                  </a:lnTo>
                  <a:lnTo>
                    <a:pt x="75937" y="12863"/>
                  </a:lnTo>
                  <a:lnTo>
                    <a:pt x="4915" y="4099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24" name="pg4423"/>
            <p:cNvSpPr/>
            <p:nvPr/>
          </p:nvSpPr>
          <p:spPr>
            <a:xfrm>
              <a:off x="4557768" y="3223528"/>
              <a:ext cx="75798" cy="41560"/>
            </a:xfrm>
            <a:custGeom>
              <a:avLst/>
              <a:pathLst>
                <a:path w="75798" h="41560">
                  <a:moveTo>
                    <a:pt x="0" y="29346"/>
                  </a:moveTo>
                  <a:lnTo>
                    <a:pt x="70528" y="0"/>
                  </a:lnTo>
                  <a:lnTo>
                    <a:pt x="75798" y="12819"/>
                  </a:lnTo>
                  <a:lnTo>
                    <a:pt x="5020" y="4156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25" name="pg4424"/>
            <p:cNvSpPr/>
            <p:nvPr/>
          </p:nvSpPr>
          <p:spPr>
            <a:xfrm>
              <a:off x="4552643" y="3210755"/>
              <a:ext cx="75653" cy="42120"/>
            </a:xfrm>
            <a:custGeom>
              <a:avLst/>
              <a:pathLst>
                <a:path w="75653" h="42120">
                  <a:moveTo>
                    <a:pt x="0" y="29950"/>
                  </a:moveTo>
                  <a:lnTo>
                    <a:pt x="70274" y="0"/>
                  </a:lnTo>
                  <a:lnTo>
                    <a:pt x="75653" y="12773"/>
                  </a:lnTo>
                  <a:lnTo>
                    <a:pt x="5125" y="4212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26" name="pg4425"/>
            <p:cNvSpPr/>
            <p:nvPr/>
          </p:nvSpPr>
          <p:spPr>
            <a:xfrm>
              <a:off x="4547413" y="3198028"/>
              <a:ext cx="75503" cy="42677"/>
            </a:xfrm>
            <a:custGeom>
              <a:avLst/>
              <a:pathLst>
                <a:path w="75503" h="42677">
                  <a:moveTo>
                    <a:pt x="0" y="30551"/>
                  </a:moveTo>
                  <a:lnTo>
                    <a:pt x="70015" y="0"/>
                  </a:lnTo>
                  <a:lnTo>
                    <a:pt x="75503" y="12727"/>
                  </a:lnTo>
                  <a:lnTo>
                    <a:pt x="5229" y="4267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27" name="pg4426"/>
            <p:cNvSpPr/>
            <p:nvPr/>
          </p:nvSpPr>
          <p:spPr>
            <a:xfrm>
              <a:off x="4542080" y="3185348"/>
              <a:ext cx="75348" cy="43231"/>
            </a:xfrm>
            <a:custGeom>
              <a:avLst/>
              <a:pathLst>
                <a:path w="75348" h="43231">
                  <a:moveTo>
                    <a:pt x="0" y="31150"/>
                  </a:moveTo>
                  <a:lnTo>
                    <a:pt x="69750" y="0"/>
                  </a:lnTo>
                  <a:lnTo>
                    <a:pt x="75348" y="12679"/>
                  </a:lnTo>
                  <a:lnTo>
                    <a:pt x="5333" y="43231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28" name="pg4427"/>
            <p:cNvSpPr/>
            <p:nvPr/>
          </p:nvSpPr>
          <p:spPr>
            <a:xfrm>
              <a:off x="4536644" y="3172717"/>
              <a:ext cx="75187" cy="43781"/>
            </a:xfrm>
            <a:custGeom>
              <a:avLst/>
              <a:pathLst>
                <a:path w="75187" h="43781">
                  <a:moveTo>
                    <a:pt x="0" y="31747"/>
                  </a:moveTo>
                  <a:lnTo>
                    <a:pt x="69481" y="0"/>
                  </a:lnTo>
                  <a:lnTo>
                    <a:pt x="75187" y="12631"/>
                  </a:lnTo>
                  <a:lnTo>
                    <a:pt x="5436" y="43781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29" name="pg4428"/>
            <p:cNvSpPr/>
            <p:nvPr/>
          </p:nvSpPr>
          <p:spPr>
            <a:xfrm>
              <a:off x="4531104" y="3160135"/>
              <a:ext cx="75020" cy="44329"/>
            </a:xfrm>
            <a:custGeom>
              <a:avLst/>
              <a:pathLst>
                <a:path w="75020" h="44329">
                  <a:moveTo>
                    <a:pt x="0" y="32341"/>
                  </a:moveTo>
                  <a:lnTo>
                    <a:pt x="69206" y="0"/>
                  </a:lnTo>
                  <a:lnTo>
                    <a:pt x="75020" y="12581"/>
                  </a:lnTo>
                  <a:lnTo>
                    <a:pt x="5539" y="44329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30" name="pg4429"/>
            <p:cNvSpPr/>
            <p:nvPr/>
          </p:nvSpPr>
          <p:spPr>
            <a:xfrm>
              <a:off x="4525462" y="3147604"/>
              <a:ext cx="74848" cy="44873"/>
            </a:xfrm>
            <a:custGeom>
              <a:avLst/>
              <a:pathLst>
                <a:path w="74848" h="44873">
                  <a:moveTo>
                    <a:pt x="0" y="32933"/>
                  </a:moveTo>
                  <a:lnTo>
                    <a:pt x="68926" y="0"/>
                  </a:lnTo>
                  <a:lnTo>
                    <a:pt x="74848" y="12531"/>
                  </a:lnTo>
                  <a:lnTo>
                    <a:pt x="5642" y="4487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31" name="pg4430"/>
            <p:cNvSpPr/>
            <p:nvPr/>
          </p:nvSpPr>
          <p:spPr>
            <a:xfrm>
              <a:off x="4519718" y="3135124"/>
              <a:ext cx="74670" cy="45413"/>
            </a:xfrm>
            <a:custGeom>
              <a:avLst/>
              <a:pathLst>
                <a:path w="74670" h="45413">
                  <a:moveTo>
                    <a:pt x="0" y="33523"/>
                  </a:moveTo>
                  <a:lnTo>
                    <a:pt x="68641" y="0"/>
                  </a:lnTo>
                  <a:lnTo>
                    <a:pt x="74670" y="12480"/>
                  </a:lnTo>
                  <a:lnTo>
                    <a:pt x="5744" y="4541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32" name="pg4431"/>
            <p:cNvSpPr/>
            <p:nvPr/>
          </p:nvSpPr>
          <p:spPr>
            <a:xfrm>
              <a:off x="4513872" y="3122696"/>
              <a:ext cx="74487" cy="45951"/>
            </a:xfrm>
            <a:custGeom>
              <a:avLst/>
              <a:pathLst>
                <a:path w="74487" h="45951">
                  <a:moveTo>
                    <a:pt x="0" y="34110"/>
                  </a:moveTo>
                  <a:lnTo>
                    <a:pt x="68352" y="0"/>
                  </a:lnTo>
                  <a:lnTo>
                    <a:pt x="74487" y="12428"/>
                  </a:lnTo>
                  <a:lnTo>
                    <a:pt x="5845" y="4595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33" name="pg4432"/>
            <p:cNvSpPr/>
            <p:nvPr/>
          </p:nvSpPr>
          <p:spPr>
            <a:xfrm>
              <a:off x="4507925" y="3110321"/>
              <a:ext cx="74299" cy="46485"/>
            </a:xfrm>
            <a:custGeom>
              <a:avLst/>
              <a:pathLst>
                <a:path w="74299" h="46485">
                  <a:moveTo>
                    <a:pt x="0" y="34695"/>
                  </a:moveTo>
                  <a:lnTo>
                    <a:pt x="68057" y="0"/>
                  </a:lnTo>
                  <a:lnTo>
                    <a:pt x="74299" y="12374"/>
                  </a:lnTo>
                  <a:lnTo>
                    <a:pt x="5947" y="4648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34" name="pg4433"/>
            <p:cNvSpPr/>
            <p:nvPr/>
          </p:nvSpPr>
          <p:spPr>
            <a:xfrm>
              <a:off x="4501877" y="3098000"/>
              <a:ext cx="74105" cy="47016"/>
            </a:xfrm>
            <a:custGeom>
              <a:avLst/>
              <a:pathLst>
                <a:path w="74105" h="47016">
                  <a:moveTo>
                    <a:pt x="0" y="35277"/>
                  </a:moveTo>
                  <a:lnTo>
                    <a:pt x="67757" y="0"/>
                  </a:lnTo>
                  <a:lnTo>
                    <a:pt x="74105" y="12321"/>
                  </a:lnTo>
                  <a:lnTo>
                    <a:pt x="6047" y="4701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35" name="pg4434"/>
            <p:cNvSpPr/>
            <p:nvPr/>
          </p:nvSpPr>
          <p:spPr>
            <a:xfrm>
              <a:off x="4495729" y="3085734"/>
              <a:ext cx="73905" cy="47543"/>
            </a:xfrm>
            <a:custGeom>
              <a:avLst/>
              <a:pathLst>
                <a:path w="73905" h="47543">
                  <a:moveTo>
                    <a:pt x="0" y="35856"/>
                  </a:moveTo>
                  <a:lnTo>
                    <a:pt x="67452" y="0"/>
                  </a:lnTo>
                  <a:lnTo>
                    <a:pt x="73905" y="12266"/>
                  </a:lnTo>
                  <a:lnTo>
                    <a:pt x="6148" y="4754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36" name="pg4435"/>
            <p:cNvSpPr/>
            <p:nvPr/>
          </p:nvSpPr>
          <p:spPr>
            <a:xfrm>
              <a:off x="4489480" y="3073523"/>
              <a:ext cx="73700" cy="48067"/>
            </a:xfrm>
            <a:custGeom>
              <a:avLst/>
              <a:pathLst>
                <a:path w="73700" h="48067">
                  <a:moveTo>
                    <a:pt x="0" y="36433"/>
                  </a:moveTo>
                  <a:lnTo>
                    <a:pt x="67142" y="0"/>
                  </a:lnTo>
                  <a:lnTo>
                    <a:pt x="73700" y="12210"/>
                  </a:lnTo>
                  <a:lnTo>
                    <a:pt x="6248" y="4806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37" name="pg4436"/>
            <p:cNvSpPr/>
            <p:nvPr/>
          </p:nvSpPr>
          <p:spPr>
            <a:xfrm>
              <a:off x="4483133" y="3061370"/>
              <a:ext cx="73490" cy="48587"/>
            </a:xfrm>
            <a:custGeom>
              <a:avLst/>
              <a:pathLst>
                <a:path w="73490" h="48587">
                  <a:moveTo>
                    <a:pt x="0" y="37007"/>
                  </a:moveTo>
                  <a:lnTo>
                    <a:pt x="66827" y="0"/>
                  </a:lnTo>
                  <a:lnTo>
                    <a:pt x="73490" y="12153"/>
                  </a:lnTo>
                  <a:lnTo>
                    <a:pt x="6347" y="4858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38" name="pg4437"/>
            <p:cNvSpPr/>
            <p:nvPr/>
          </p:nvSpPr>
          <p:spPr>
            <a:xfrm>
              <a:off x="4476686" y="3049273"/>
              <a:ext cx="73274" cy="49104"/>
            </a:xfrm>
            <a:custGeom>
              <a:avLst/>
              <a:pathLst>
                <a:path w="73274" h="49104">
                  <a:moveTo>
                    <a:pt x="0" y="37579"/>
                  </a:moveTo>
                  <a:lnTo>
                    <a:pt x="66508" y="0"/>
                  </a:lnTo>
                  <a:lnTo>
                    <a:pt x="73274" y="12096"/>
                  </a:lnTo>
                  <a:lnTo>
                    <a:pt x="6446" y="4910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39" name="pg4438"/>
            <p:cNvSpPr/>
            <p:nvPr/>
          </p:nvSpPr>
          <p:spPr>
            <a:xfrm>
              <a:off x="4470140" y="3037236"/>
              <a:ext cx="73053" cy="49617"/>
            </a:xfrm>
            <a:custGeom>
              <a:avLst/>
              <a:pathLst>
                <a:path w="73053" h="49617">
                  <a:moveTo>
                    <a:pt x="0" y="38148"/>
                  </a:moveTo>
                  <a:lnTo>
                    <a:pt x="66183" y="0"/>
                  </a:lnTo>
                  <a:lnTo>
                    <a:pt x="73053" y="12037"/>
                  </a:lnTo>
                  <a:lnTo>
                    <a:pt x="6545" y="4961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40" name="pg4439"/>
            <p:cNvSpPr/>
            <p:nvPr/>
          </p:nvSpPr>
          <p:spPr>
            <a:xfrm>
              <a:off x="4463497" y="3025257"/>
              <a:ext cx="72826" cy="50126"/>
            </a:xfrm>
            <a:custGeom>
              <a:avLst/>
              <a:pathLst>
                <a:path w="72826" h="50126">
                  <a:moveTo>
                    <a:pt x="0" y="38713"/>
                  </a:moveTo>
                  <a:lnTo>
                    <a:pt x="65854" y="0"/>
                  </a:lnTo>
                  <a:lnTo>
                    <a:pt x="72826" y="11978"/>
                  </a:lnTo>
                  <a:lnTo>
                    <a:pt x="6643" y="5012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41" name="pg4440"/>
            <p:cNvSpPr/>
            <p:nvPr/>
          </p:nvSpPr>
          <p:spPr>
            <a:xfrm>
              <a:off x="4456756" y="3013339"/>
              <a:ext cx="72595" cy="50632"/>
            </a:xfrm>
            <a:custGeom>
              <a:avLst/>
              <a:pathLst>
                <a:path w="72595" h="50632">
                  <a:moveTo>
                    <a:pt x="0" y="39277"/>
                  </a:moveTo>
                  <a:lnTo>
                    <a:pt x="65519" y="0"/>
                  </a:lnTo>
                  <a:lnTo>
                    <a:pt x="72595" y="11918"/>
                  </a:lnTo>
                  <a:lnTo>
                    <a:pt x="6741" y="5063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42" name="pg4441"/>
            <p:cNvSpPr/>
            <p:nvPr/>
          </p:nvSpPr>
          <p:spPr>
            <a:xfrm>
              <a:off x="4449918" y="3001482"/>
              <a:ext cx="72357" cy="51134"/>
            </a:xfrm>
            <a:custGeom>
              <a:avLst/>
              <a:pathLst>
                <a:path w="72357" h="51134">
                  <a:moveTo>
                    <a:pt x="0" y="39837"/>
                  </a:moveTo>
                  <a:lnTo>
                    <a:pt x="65180" y="0"/>
                  </a:lnTo>
                  <a:lnTo>
                    <a:pt x="72357" y="11857"/>
                  </a:lnTo>
                  <a:lnTo>
                    <a:pt x="6838" y="5113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43" name="pg4442"/>
            <p:cNvSpPr/>
            <p:nvPr/>
          </p:nvSpPr>
          <p:spPr>
            <a:xfrm>
              <a:off x="4442983" y="2989687"/>
              <a:ext cx="72115" cy="51632"/>
            </a:xfrm>
            <a:custGeom>
              <a:avLst/>
              <a:pathLst>
                <a:path w="72115" h="51632">
                  <a:moveTo>
                    <a:pt x="0" y="40394"/>
                  </a:moveTo>
                  <a:lnTo>
                    <a:pt x="64836" y="0"/>
                  </a:lnTo>
                  <a:lnTo>
                    <a:pt x="72115" y="11795"/>
                  </a:lnTo>
                  <a:lnTo>
                    <a:pt x="6934" y="5163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44" name="pg4443"/>
            <p:cNvSpPr/>
            <p:nvPr/>
          </p:nvSpPr>
          <p:spPr>
            <a:xfrm>
              <a:off x="4435952" y="2977955"/>
              <a:ext cx="71867" cy="52126"/>
            </a:xfrm>
            <a:custGeom>
              <a:avLst/>
              <a:pathLst>
                <a:path w="71867" h="52126">
                  <a:moveTo>
                    <a:pt x="0" y="40948"/>
                  </a:moveTo>
                  <a:lnTo>
                    <a:pt x="64488" y="0"/>
                  </a:lnTo>
                  <a:lnTo>
                    <a:pt x="71867" y="11732"/>
                  </a:lnTo>
                  <a:lnTo>
                    <a:pt x="7030" y="5212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45" name="pg4444"/>
            <p:cNvSpPr/>
            <p:nvPr/>
          </p:nvSpPr>
          <p:spPr>
            <a:xfrm>
              <a:off x="4428826" y="2966286"/>
              <a:ext cx="71614" cy="52617"/>
            </a:xfrm>
            <a:custGeom>
              <a:avLst/>
              <a:pathLst>
                <a:path w="71614" h="52617">
                  <a:moveTo>
                    <a:pt x="0" y="41500"/>
                  </a:moveTo>
                  <a:lnTo>
                    <a:pt x="64134" y="0"/>
                  </a:lnTo>
                  <a:lnTo>
                    <a:pt x="71614" y="11668"/>
                  </a:lnTo>
                  <a:lnTo>
                    <a:pt x="7126" y="5261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46" name="pg4445"/>
            <p:cNvSpPr/>
            <p:nvPr/>
          </p:nvSpPr>
          <p:spPr>
            <a:xfrm>
              <a:off x="4421605" y="2954682"/>
              <a:ext cx="71356" cy="53104"/>
            </a:xfrm>
            <a:custGeom>
              <a:avLst/>
              <a:pathLst>
                <a:path w="71356" h="53104">
                  <a:moveTo>
                    <a:pt x="0" y="42048"/>
                  </a:moveTo>
                  <a:lnTo>
                    <a:pt x="63776" y="0"/>
                  </a:lnTo>
                  <a:lnTo>
                    <a:pt x="71356" y="11604"/>
                  </a:lnTo>
                  <a:lnTo>
                    <a:pt x="7221" y="53104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47" name="pg4446"/>
            <p:cNvSpPr/>
            <p:nvPr/>
          </p:nvSpPr>
          <p:spPr>
            <a:xfrm>
              <a:off x="4414289" y="2943143"/>
              <a:ext cx="71092" cy="53586"/>
            </a:xfrm>
            <a:custGeom>
              <a:avLst/>
              <a:pathLst>
                <a:path w="71092" h="53586">
                  <a:moveTo>
                    <a:pt x="0" y="42593"/>
                  </a:moveTo>
                  <a:lnTo>
                    <a:pt x="63413" y="0"/>
                  </a:lnTo>
                  <a:lnTo>
                    <a:pt x="71092" y="11538"/>
                  </a:lnTo>
                  <a:lnTo>
                    <a:pt x="7315" y="53586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48" name="pg4447"/>
            <p:cNvSpPr/>
            <p:nvPr/>
          </p:nvSpPr>
          <p:spPr>
            <a:xfrm>
              <a:off x="4406879" y="2931671"/>
              <a:ext cx="70823" cy="54065"/>
            </a:xfrm>
            <a:custGeom>
              <a:avLst/>
              <a:pathLst>
                <a:path w="70823" h="54065">
                  <a:moveTo>
                    <a:pt x="0" y="43135"/>
                  </a:moveTo>
                  <a:lnTo>
                    <a:pt x="63046" y="0"/>
                  </a:lnTo>
                  <a:lnTo>
                    <a:pt x="70823" y="11472"/>
                  </a:lnTo>
                  <a:lnTo>
                    <a:pt x="7409" y="54065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49" name="pg4448"/>
            <p:cNvSpPr/>
            <p:nvPr/>
          </p:nvSpPr>
          <p:spPr>
            <a:xfrm>
              <a:off x="4399376" y="2920265"/>
              <a:ext cx="70549" cy="54540"/>
            </a:xfrm>
            <a:custGeom>
              <a:avLst/>
              <a:pathLst>
                <a:path w="70549" h="54540">
                  <a:moveTo>
                    <a:pt x="0" y="43674"/>
                  </a:moveTo>
                  <a:lnTo>
                    <a:pt x="62674" y="0"/>
                  </a:lnTo>
                  <a:lnTo>
                    <a:pt x="70549" y="11405"/>
                  </a:lnTo>
                  <a:lnTo>
                    <a:pt x="7503" y="54540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50" name="pg4449"/>
            <p:cNvSpPr/>
            <p:nvPr/>
          </p:nvSpPr>
          <p:spPr>
            <a:xfrm>
              <a:off x="4391779" y="2908928"/>
              <a:ext cx="70270" cy="55011"/>
            </a:xfrm>
            <a:custGeom>
              <a:avLst/>
              <a:pathLst>
                <a:path w="70270" h="55011">
                  <a:moveTo>
                    <a:pt x="0" y="44209"/>
                  </a:moveTo>
                  <a:lnTo>
                    <a:pt x="62297" y="0"/>
                  </a:lnTo>
                  <a:lnTo>
                    <a:pt x="70270" y="11337"/>
                  </a:lnTo>
                  <a:lnTo>
                    <a:pt x="7596" y="5501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51" name="pg4450"/>
            <p:cNvSpPr/>
            <p:nvPr/>
          </p:nvSpPr>
          <p:spPr>
            <a:xfrm>
              <a:off x="4384091" y="2897659"/>
              <a:ext cx="69986" cy="55478"/>
            </a:xfrm>
            <a:custGeom>
              <a:avLst/>
              <a:pathLst>
                <a:path w="69986" h="55478">
                  <a:moveTo>
                    <a:pt x="0" y="44742"/>
                  </a:moveTo>
                  <a:lnTo>
                    <a:pt x="61916" y="0"/>
                  </a:lnTo>
                  <a:lnTo>
                    <a:pt x="69986" y="11268"/>
                  </a:lnTo>
                  <a:lnTo>
                    <a:pt x="7688" y="55478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52" name="pg4451"/>
            <p:cNvSpPr/>
            <p:nvPr/>
          </p:nvSpPr>
          <p:spPr>
            <a:xfrm>
              <a:off x="4376311" y="2886460"/>
              <a:ext cx="69696" cy="55941"/>
            </a:xfrm>
            <a:custGeom>
              <a:avLst/>
              <a:pathLst>
                <a:path w="69696" h="55941">
                  <a:moveTo>
                    <a:pt x="0" y="45271"/>
                  </a:moveTo>
                  <a:lnTo>
                    <a:pt x="61530" y="0"/>
                  </a:lnTo>
                  <a:lnTo>
                    <a:pt x="69696" y="11199"/>
                  </a:lnTo>
                  <a:lnTo>
                    <a:pt x="7780" y="5594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53" name="pg4452"/>
            <p:cNvSpPr/>
            <p:nvPr/>
          </p:nvSpPr>
          <p:spPr>
            <a:xfrm>
              <a:off x="4368439" y="2875332"/>
              <a:ext cx="69402" cy="56399"/>
            </a:xfrm>
            <a:custGeom>
              <a:avLst/>
              <a:pathLst>
                <a:path w="69402" h="56399">
                  <a:moveTo>
                    <a:pt x="0" y="45797"/>
                  </a:moveTo>
                  <a:lnTo>
                    <a:pt x="61140" y="0"/>
                  </a:lnTo>
                  <a:lnTo>
                    <a:pt x="69402" y="11128"/>
                  </a:lnTo>
                  <a:lnTo>
                    <a:pt x="7871" y="5639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54" name="pg4453"/>
            <p:cNvSpPr/>
            <p:nvPr/>
          </p:nvSpPr>
          <p:spPr>
            <a:xfrm>
              <a:off x="4360477" y="2864274"/>
              <a:ext cx="69102" cy="56854"/>
            </a:xfrm>
            <a:custGeom>
              <a:avLst/>
              <a:pathLst>
                <a:path w="69102" h="56854">
                  <a:moveTo>
                    <a:pt x="0" y="46319"/>
                  </a:moveTo>
                  <a:lnTo>
                    <a:pt x="60745" y="0"/>
                  </a:lnTo>
                  <a:lnTo>
                    <a:pt x="69102" y="11057"/>
                  </a:lnTo>
                  <a:lnTo>
                    <a:pt x="7961" y="568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55" name="pg4454"/>
            <p:cNvSpPr/>
            <p:nvPr/>
          </p:nvSpPr>
          <p:spPr>
            <a:xfrm>
              <a:off x="4352425" y="2853289"/>
              <a:ext cx="68797" cy="57304"/>
            </a:xfrm>
            <a:custGeom>
              <a:avLst/>
              <a:pathLst>
                <a:path w="68797" h="57304">
                  <a:moveTo>
                    <a:pt x="0" y="46838"/>
                  </a:moveTo>
                  <a:lnTo>
                    <a:pt x="60346" y="0"/>
                  </a:lnTo>
                  <a:lnTo>
                    <a:pt x="68797" y="10985"/>
                  </a:lnTo>
                  <a:lnTo>
                    <a:pt x="8051" y="5730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56" name="pg4455"/>
            <p:cNvSpPr/>
            <p:nvPr/>
          </p:nvSpPr>
          <p:spPr>
            <a:xfrm>
              <a:off x="4344284" y="2842376"/>
              <a:ext cx="68487" cy="57751"/>
            </a:xfrm>
            <a:custGeom>
              <a:avLst/>
              <a:pathLst>
                <a:path w="68487" h="57751">
                  <a:moveTo>
                    <a:pt x="0" y="47354"/>
                  </a:moveTo>
                  <a:lnTo>
                    <a:pt x="59942" y="0"/>
                  </a:lnTo>
                  <a:lnTo>
                    <a:pt x="68487" y="10912"/>
                  </a:lnTo>
                  <a:lnTo>
                    <a:pt x="8141" y="5775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57" name="pg4456"/>
            <p:cNvSpPr/>
            <p:nvPr/>
          </p:nvSpPr>
          <p:spPr>
            <a:xfrm>
              <a:off x="4336054" y="2831537"/>
              <a:ext cx="68172" cy="58192"/>
            </a:xfrm>
            <a:custGeom>
              <a:avLst/>
              <a:pathLst>
                <a:path w="68172" h="58192">
                  <a:moveTo>
                    <a:pt x="0" y="47866"/>
                  </a:moveTo>
                  <a:lnTo>
                    <a:pt x="59534" y="0"/>
                  </a:lnTo>
                  <a:lnTo>
                    <a:pt x="68172" y="10838"/>
                  </a:lnTo>
                  <a:lnTo>
                    <a:pt x="8230" y="58192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58" name="pg4457"/>
            <p:cNvSpPr/>
            <p:nvPr/>
          </p:nvSpPr>
          <p:spPr>
            <a:xfrm>
              <a:off x="4327735" y="2820773"/>
              <a:ext cx="67853" cy="58630"/>
            </a:xfrm>
            <a:custGeom>
              <a:avLst/>
              <a:pathLst>
                <a:path w="67853" h="58630">
                  <a:moveTo>
                    <a:pt x="0" y="48374"/>
                  </a:moveTo>
                  <a:lnTo>
                    <a:pt x="59122" y="0"/>
                  </a:lnTo>
                  <a:lnTo>
                    <a:pt x="67853" y="10764"/>
                  </a:lnTo>
                  <a:lnTo>
                    <a:pt x="8318" y="5863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59" name="pg4458"/>
            <p:cNvSpPr/>
            <p:nvPr/>
          </p:nvSpPr>
          <p:spPr>
            <a:xfrm>
              <a:off x="4319329" y="2810083"/>
              <a:ext cx="67528" cy="59063"/>
            </a:xfrm>
            <a:custGeom>
              <a:avLst/>
              <a:pathLst>
                <a:path w="67528" h="59063">
                  <a:moveTo>
                    <a:pt x="0" y="48879"/>
                  </a:moveTo>
                  <a:lnTo>
                    <a:pt x="58705" y="0"/>
                  </a:lnTo>
                  <a:lnTo>
                    <a:pt x="67528" y="10689"/>
                  </a:lnTo>
                  <a:lnTo>
                    <a:pt x="8406" y="59063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60" name="pg4459"/>
            <p:cNvSpPr/>
            <p:nvPr/>
          </p:nvSpPr>
          <p:spPr>
            <a:xfrm>
              <a:off x="4310836" y="2799470"/>
              <a:ext cx="67198" cy="59492"/>
            </a:xfrm>
            <a:custGeom>
              <a:avLst/>
              <a:pathLst>
                <a:path w="67198" h="59492">
                  <a:moveTo>
                    <a:pt x="0" y="49381"/>
                  </a:moveTo>
                  <a:lnTo>
                    <a:pt x="58284" y="0"/>
                  </a:lnTo>
                  <a:lnTo>
                    <a:pt x="67198" y="10613"/>
                  </a:lnTo>
                  <a:lnTo>
                    <a:pt x="8493" y="59492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61" name="pg4460"/>
            <p:cNvSpPr/>
            <p:nvPr/>
          </p:nvSpPr>
          <p:spPr>
            <a:xfrm>
              <a:off x="4302257" y="2788934"/>
              <a:ext cx="66863" cy="59917"/>
            </a:xfrm>
            <a:custGeom>
              <a:avLst/>
              <a:pathLst>
                <a:path w="66863" h="59917">
                  <a:moveTo>
                    <a:pt x="0" y="49878"/>
                  </a:moveTo>
                  <a:lnTo>
                    <a:pt x="57858" y="0"/>
                  </a:lnTo>
                  <a:lnTo>
                    <a:pt x="66863" y="10536"/>
                  </a:lnTo>
                  <a:lnTo>
                    <a:pt x="8579" y="5991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62" name="pg4461"/>
            <p:cNvSpPr/>
            <p:nvPr/>
          </p:nvSpPr>
          <p:spPr>
            <a:xfrm>
              <a:off x="4293592" y="2778475"/>
              <a:ext cx="66523" cy="60337"/>
            </a:xfrm>
            <a:custGeom>
              <a:avLst/>
              <a:pathLst>
                <a:path w="66523" h="60337">
                  <a:moveTo>
                    <a:pt x="0" y="50372"/>
                  </a:moveTo>
                  <a:lnTo>
                    <a:pt x="57429" y="0"/>
                  </a:lnTo>
                  <a:lnTo>
                    <a:pt x="66523" y="10458"/>
                  </a:lnTo>
                  <a:lnTo>
                    <a:pt x="8665" y="6033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63" name="pg4462"/>
            <p:cNvSpPr/>
            <p:nvPr/>
          </p:nvSpPr>
          <p:spPr>
            <a:xfrm>
              <a:off x="4284842" y="2768094"/>
              <a:ext cx="66179" cy="60753"/>
            </a:xfrm>
            <a:custGeom>
              <a:avLst/>
              <a:pathLst>
                <a:path w="66179" h="60753">
                  <a:moveTo>
                    <a:pt x="0" y="50863"/>
                  </a:moveTo>
                  <a:lnTo>
                    <a:pt x="56995" y="0"/>
                  </a:lnTo>
                  <a:lnTo>
                    <a:pt x="66179" y="10380"/>
                  </a:lnTo>
                  <a:lnTo>
                    <a:pt x="8750" y="6075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64" name="pg4463"/>
            <p:cNvSpPr/>
            <p:nvPr/>
          </p:nvSpPr>
          <p:spPr>
            <a:xfrm>
              <a:off x="4276007" y="2757793"/>
              <a:ext cx="65829" cy="61164"/>
            </a:xfrm>
            <a:custGeom>
              <a:avLst/>
              <a:pathLst>
                <a:path w="65829" h="61164">
                  <a:moveTo>
                    <a:pt x="0" y="51350"/>
                  </a:moveTo>
                  <a:lnTo>
                    <a:pt x="56557" y="0"/>
                  </a:lnTo>
                  <a:lnTo>
                    <a:pt x="65829" y="10301"/>
                  </a:lnTo>
                  <a:lnTo>
                    <a:pt x="8834" y="6116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65" name="pg4464"/>
            <p:cNvSpPr/>
            <p:nvPr/>
          </p:nvSpPr>
          <p:spPr>
            <a:xfrm>
              <a:off x="4267088" y="2747571"/>
              <a:ext cx="65475" cy="61571"/>
            </a:xfrm>
            <a:custGeom>
              <a:avLst/>
              <a:pathLst>
                <a:path w="65475" h="61571">
                  <a:moveTo>
                    <a:pt x="0" y="51832"/>
                  </a:moveTo>
                  <a:lnTo>
                    <a:pt x="56114" y="0"/>
                  </a:lnTo>
                  <a:lnTo>
                    <a:pt x="65475" y="10221"/>
                  </a:lnTo>
                  <a:lnTo>
                    <a:pt x="8918" y="6157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66" name="pg4465"/>
            <p:cNvSpPr/>
            <p:nvPr/>
          </p:nvSpPr>
          <p:spPr>
            <a:xfrm>
              <a:off x="4258087" y="2737431"/>
              <a:ext cx="65116" cy="61973"/>
            </a:xfrm>
            <a:custGeom>
              <a:avLst/>
              <a:pathLst>
                <a:path w="65116" h="61973">
                  <a:moveTo>
                    <a:pt x="0" y="52312"/>
                  </a:moveTo>
                  <a:lnTo>
                    <a:pt x="55668" y="0"/>
                  </a:lnTo>
                  <a:lnTo>
                    <a:pt x="65116" y="10140"/>
                  </a:lnTo>
                  <a:lnTo>
                    <a:pt x="9001" y="6197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67" name="pg4466"/>
            <p:cNvSpPr/>
            <p:nvPr/>
          </p:nvSpPr>
          <p:spPr>
            <a:xfrm>
              <a:off x="4249003" y="2727371"/>
              <a:ext cx="64752" cy="62371"/>
            </a:xfrm>
            <a:custGeom>
              <a:avLst/>
              <a:pathLst>
                <a:path w="64752" h="62371">
                  <a:moveTo>
                    <a:pt x="0" y="52787"/>
                  </a:moveTo>
                  <a:lnTo>
                    <a:pt x="55217" y="0"/>
                  </a:lnTo>
                  <a:lnTo>
                    <a:pt x="64752" y="10059"/>
                  </a:lnTo>
                  <a:lnTo>
                    <a:pt x="9084" y="6237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68" name="pg4467"/>
            <p:cNvSpPr/>
            <p:nvPr/>
          </p:nvSpPr>
          <p:spPr>
            <a:xfrm>
              <a:off x="4239837" y="2717393"/>
              <a:ext cx="64383" cy="62764"/>
            </a:xfrm>
            <a:custGeom>
              <a:avLst/>
              <a:pathLst>
                <a:path w="64383" h="62764">
                  <a:moveTo>
                    <a:pt x="0" y="53258"/>
                  </a:moveTo>
                  <a:lnTo>
                    <a:pt x="54763" y="0"/>
                  </a:lnTo>
                  <a:lnTo>
                    <a:pt x="64383" y="9977"/>
                  </a:lnTo>
                  <a:lnTo>
                    <a:pt x="9165" y="6276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69" name="pg4468"/>
            <p:cNvSpPr/>
            <p:nvPr/>
          </p:nvSpPr>
          <p:spPr>
            <a:xfrm>
              <a:off x="4230590" y="2707499"/>
              <a:ext cx="64010" cy="63153"/>
            </a:xfrm>
            <a:custGeom>
              <a:avLst/>
              <a:pathLst>
                <a:path w="64010" h="63153">
                  <a:moveTo>
                    <a:pt x="0" y="53726"/>
                  </a:moveTo>
                  <a:lnTo>
                    <a:pt x="54304" y="0"/>
                  </a:lnTo>
                  <a:lnTo>
                    <a:pt x="64010" y="9894"/>
                  </a:lnTo>
                  <a:lnTo>
                    <a:pt x="9247" y="6315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70" name="pg4469"/>
            <p:cNvSpPr/>
            <p:nvPr/>
          </p:nvSpPr>
          <p:spPr>
            <a:xfrm>
              <a:off x="4221262" y="2697688"/>
              <a:ext cx="63632" cy="63537"/>
            </a:xfrm>
            <a:custGeom>
              <a:avLst/>
              <a:pathLst>
                <a:path w="63632" h="63537">
                  <a:moveTo>
                    <a:pt x="0" y="54189"/>
                  </a:moveTo>
                  <a:lnTo>
                    <a:pt x="53842" y="0"/>
                  </a:lnTo>
                  <a:lnTo>
                    <a:pt x="63632" y="9811"/>
                  </a:lnTo>
                  <a:lnTo>
                    <a:pt x="9327" y="6353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71" name="pg4470"/>
            <p:cNvSpPr/>
            <p:nvPr/>
          </p:nvSpPr>
          <p:spPr>
            <a:xfrm>
              <a:off x="4211855" y="2687961"/>
              <a:ext cx="63249" cy="63916"/>
            </a:xfrm>
            <a:custGeom>
              <a:avLst/>
              <a:pathLst>
                <a:path w="63249" h="63916">
                  <a:moveTo>
                    <a:pt x="0" y="54649"/>
                  </a:moveTo>
                  <a:lnTo>
                    <a:pt x="53375" y="0"/>
                  </a:lnTo>
                  <a:lnTo>
                    <a:pt x="63249" y="9726"/>
                  </a:lnTo>
                  <a:lnTo>
                    <a:pt x="9407" y="6391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72" name="pg4471"/>
            <p:cNvSpPr/>
            <p:nvPr/>
          </p:nvSpPr>
          <p:spPr>
            <a:xfrm>
              <a:off x="4202368" y="2678319"/>
              <a:ext cx="62862" cy="64291"/>
            </a:xfrm>
            <a:custGeom>
              <a:avLst/>
              <a:pathLst>
                <a:path w="62862" h="64291">
                  <a:moveTo>
                    <a:pt x="0" y="55104"/>
                  </a:moveTo>
                  <a:lnTo>
                    <a:pt x="52905" y="0"/>
                  </a:lnTo>
                  <a:lnTo>
                    <a:pt x="62862" y="9641"/>
                  </a:lnTo>
                  <a:lnTo>
                    <a:pt x="9486" y="6429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73" name="pg4472"/>
            <p:cNvSpPr/>
            <p:nvPr/>
          </p:nvSpPr>
          <p:spPr>
            <a:xfrm>
              <a:off x="4192804" y="2668763"/>
              <a:ext cx="62470" cy="64660"/>
            </a:xfrm>
            <a:custGeom>
              <a:avLst/>
              <a:pathLst>
                <a:path w="62470" h="64660">
                  <a:moveTo>
                    <a:pt x="0" y="55556"/>
                  </a:moveTo>
                  <a:lnTo>
                    <a:pt x="52431" y="0"/>
                  </a:lnTo>
                  <a:lnTo>
                    <a:pt x="62470" y="9556"/>
                  </a:lnTo>
                  <a:lnTo>
                    <a:pt x="9564" y="6466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74" name="pg4473"/>
            <p:cNvSpPr/>
            <p:nvPr/>
          </p:nvSpPr>
          <p:spPr>
            <a:xfrm>
              <a:off x="4183161" y="2659293"/>
              <a:ext cx="62073" cy="65025"/>
            </a:xfrm>
            <a:custGeom>
              <a:avLst/>
              <a:pathLst>
                <a:path w="62073" h="65025">
                  <a:moveTo>
                    <a:pt x="0" y="56003"/>
                  </a:moveTo>
                  <a:lnTo>
                    <a:pt x="51953" y="0"/>
                  </a:lnTo>
                  <a:lnTo>
                    <a:pt x="62073" y="9469"/>
                  </a:lnTo>
                  <a:lnTo>
                    <a:pt x="9642" y="6502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75" name="pg4474"/>
            <p:cNvSpPr/>
            <p:nvPr/>
          </p:nvSpPr>
          <p:spPr>
            <a:xfrm>
              <a:off x="4173442" y="2649911"/>
              <a:ext cx="61672" cy="65386"/>
            </a:xfrm>
            <a:custGeom>
              <a:avLst/>
              <a:pathLst>
                <a:path w="61672" h="65386">
                  <a:moveTo>
                    <a:pt x="0" y="56446"/>
                  </a:moveTo>
                  <a:lnTo>
                    <a:pt x="51471" y="0"/>
                  </a:lnTo>
                  <a:lnTo>
                    <a:pt x="61672" y="9382"/>
                  </a:lnTo>
                  <a:lnTo>
                    <a:pt x="9719" y="65386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76" name="pg4475"/>
            <p:cNvSpPr/>
            <p:nvPr/>
          </p:nvSpPr>
          <p:spPr>
            <a:xfrm>
              <a:off x="4163646" y="2640616"/>
              <a:ext cx="61266" cy="65741"/>
            </a:xfrm>
            <a:custGeom>
              <a:avLst/>
              <a:pathLst>
                <a:path w="61266" h="65741">
                  <a:moveTo>
                    <a:pt x="0" y="56885"/>
                  </a:moveTo>
                  <a:lnTo>
                    <a:pt x="50985" y="0"/>
                  </a:lnTo>
                  <a:lnTo>
                    <a:pt x="61266" y="9294"/>
                  </a:lnTo>
                  <a:lnTo>
                    <a:pt x="9795" y="6574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77" name="pg4476"/>
            <p:cNvSpPr/>
            <p:nvPr/>
          </p:nvSpPr>
          <p:spPr>
            <a:xfrm>
              <a:off x="4153774" y="2631410"/>
              <a:ext cx="60856" cy="66092"/>
            </a:xfrm>
            <a:custGeom>
              <a:avLst/>
              <a:pathLst>
                <a:path w="60856" h="66092">
                  <a:moveTo>
                    <a:pt x="0" y="57320"/>
                  </a:moveTo>
                  <a:lnTo>
                    <a:pt x="50495" y="0"/>
                  </a:lnTo>
                  <a:lnTo>
                    <a:pt x="60856" y="9206"/>
                  </a:lnTo>
                  <a:lnTo>
                    <a:pt x="9871" y="6609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78" name="pg4477"/>
            <p:cNvSpPr/>
            <p:nvPr/>
          </p:nvSpPr>
          <p:spPr>
            <a:xfrm>
              <a:off x="4143828" y="2622292"/>
              <a:ext cx="60442" cy="66438"/>
            </a:xfrm>
            <a:custGeom>
              <a:avLst/>
              <a:pathLst>
                <a:path w="60442" h="66438">
                  <a:moveTo>
                    <a:pt x="0" y="57751"/>
                  </a:moveTo>
                  <a:lnTo>
                    <a:pt x="50002" y="0"/>
                  </a:lnTo>
                  <a:lnTo>
                    <a:pt x="60442" y="9117"/>
                  </a:lnTo>
                  <a:lnTo>
                    <a:pt x="9946" y="6643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79" name="pg4478"/>
            <p:cNvSpPr/>
            <p:nvPr/>
          </p:nvSpPr>
          <p:spPr>
            <a:xfrm>
              <a:off x="4133808" y="2613265"/>
              <a:ext cx="60022" cy="66779"/>
            </a:xfrm>
            <a:custGeom>
              <a:avLst/>
              <a:pathLst>
                <a:path w="60022" h="66779">
                  <a:moveTo>
                    <a:pt x="0" y="58178"/>
                  </a:moveTo>
                  <a:lnTo>
                    <a:pt x="49505" y="0"/>
                  </a:lnTo>
                  <a:lnTo>
                    <a:pt x="60022" y="9027"/>
                  </a:lnTo>
                  <a:lnTo>
                    <a:pt x="10020" y="6677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80" name="pg4479"/>
            <p:cNvSpPr/>
            <p:nvPr/>
          </p:nvSpPr>
          <p:spPr>
            <a:xfrm>
              <a:off x="4123714" y="2604328"/>
              <a:ext cx="59599" cy="67115"/>
            </a:xfrm>
            <a:custGeom>
              <a:avLst/>
              <a:pathLst>
                <a:path w="59599" h="67115">
                  <a:moveTo>
                    <a:pt x="0" y="58600"/>
                  </a:moveTo>
                  <a:lnTo>
                    <a:pt x="49005" y="0"/>
                  </a:lnTo>
                  <a:lnTo>
                    <a:pt x="59599" y="8936"/>
                  </a:lnTo>
                  <a:lnTo>
                    <a:pt x="10093" y="6711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81" name="pg4480"/>
            <p:cNvSpPr/>
            <p:nvPr/>
          </p:nvSpPr>
          <p:spPr>
            <a:xfrm>
              <a:off x="4113548" y="2595482"/>
              <a:ext cx="59171" cy="67446"/>
            </a:xfrm>
            <a:custGeom>
              <a:avLst/>
              <a:pathLst>
                <a:path w="59171" h="67446">
                  <a:moveTo>
                    <a:pt x="0" y="59018"/>
                  </a:moveTo>
                  <a:lnTo>
                    <a:pt x="48501" y="0"/>
                  </a:lnTo>
                  <a:lnTo>
                    <a:pt x="59171" y="8845"/>
                  </a:lnTo>
                  <a:lnTo>
                    <a:pt x="10166" y="6744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82" name="pg4481"/>
            <p:cNvSpPr/>
            <p:nvPr/>
          </p:nvSpPr>
          <p:spPr>
            <a:xfrm>
              <a:off x="4103310" y="2586728"/>
              <a:ext cx="58739" cy="67772"/>
            </a:xfrm>
            <a:custGeom>
              <a:avLst/>
              <a:pathLst>
                <a:path w="58739" h="67772">
                  <a:moveTo>
                    <a:pt x="0" y="59431"/>
                  </a:moveTo>
                  <a:lnTo>
                    <a:pt x="47993" y="0"/>
                  </a:lnTo>
                  <a:lnTo>
                    <a:pt x="58739" y="8753"/>
                  </a:lnTo>
                  <a:lnTo>
                    <a:pt x="10238" y="6777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83" name="pg4482"/>
            <p:cNvSpPr/>
            <p:nvPr/>
          </p:nvSpPr>
          <p:spPr>
            <a:xfrm>
              <a:off x="4093001" y="2578067"/>
              <a:ext cx="58302" cy="68093"/>
            </a:xfrm>
            <a:custGeom>
              <a:avLst/>
              <a:pathLst>
                <a:path w="58302" h="68093">
                  <a:moveTo>
                    <a:pt x="0" y="59841"/>
                  </a:moveTo>
                  <a:lnTo>
                    <a:pt x="47482" y="0"/>
                  </a:lnTo>
                  <a:lnTo>
                    <a:pt x="58302" y="8661"/>
                  </a:lnTo>
                  <a:lnTo>
                    <a:pt x="10309" y="6809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84" name="pg4483"/>
            <p:cNvSpPr/>
            <p:nvPr/>
          </p:nvSpPr>
          <p:spPr>
            <a:xfrm>
              <a:off x="4082621" y="2569498"/>
              <a:ext cx="57861" cy="68409"/>
            </a:xfrm>
            <a:custGeom>
              <a:avLst/>
              <a:pathLst>
                <a:path w="57861" h="68409">
                  <a:moveTo>
                    <a:pt x="0" y="60245"/>
                  </a:moveTo>
                  <a:lnTo>
                    <a:pt x="46967" y="0"/>
                  </a:lnTo>
                  <a:lnTo>
                    <a:pt x="57861" y="8568"/>
                  </a:lnTo>
                  <a:lnTo>
                    <a:pt x="10379" y="684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85" name="pg4484"/>
            <p:cNvSpPr/>
            <p:nvPr/>
          </p:nvSpPr>
          <p:spPr>
            <a:xfrm>
              <a:off x="4072172" y="2561024"/>
              <a:ext cx="57416" cy="68720"/>
            </a:xfrm>
            <a:custGeom>
              <a:avLst/>
              <a:pathLst>
                <a:path w="57416" h="68720">
                  <a:moveTo>
                    <a:pt x="0" y="60646"/>
                  </a:moveTo>
                  <a:lnTo>
                    <a:pt x="46449" y="0"/>
                  </a:lnTo>
                  <a:lnTo>
                    <a:pt x="57416" y="8474"/>
                  </a:lnTo>
                  <a:lnTo>
                    <a:pt x="10449" y="6872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86" name="pg4485"/>
            <p:cNvSpPr/>
            <p:nvPr/>
          </p:nvSpPr>
          <p:spPr>
            <a:xfrm>
              <a:off x="4061654" y="2552643"/>
              <a:ext cx="56967" cy="69026"/>
            </a:xfrm>
            <a:custGeom>
              <a:avLst/>
              <a:pathLst>
                <a:path w="56967" h="69026">
                  <a:moveTo>
                    <a:pt x="0" y="61042"/>
                  </a:moveTo>
                  <a:lnTo>
                    <a:pt x="45927" y="0"/>
                  </a:lnTo>
                  <a:lnTo>
                    <a:pt x="56967" y="8380"/>
                  </a:lnTo>
                  <a:lnTo>
                    <a:pt x="10517" y="6902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87" name="pg4486"/>
            <p:cNvSpPr/>
            <p:nvPr/>
          </p:nvSpPr>
          <p:spPr>
            <a:xfrm>
              <a:off x="4051068" y="2544358"/>
              <a:ext cx="56514" cy="69327"/>
            </a:xfrm>
            <a:custGeom>
              <a:avLst/>
              <a:pathLst>
                <a:path w="56514" h="69327">
                  <a:moveTo>
                    <a:pt x="0" y="61433"/>
                  </a:moveTo>
                  <a:lnTo>
                    <a:pt x="45403" y="0"/>
                  </a:lnTo>
                  <a:lnTo>
                    <a:pt x="56514" y="8285"/>
                  </a:lnTo>
                  <a:lnTo>
                    <a:pt x="10586" y="6932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88" name="pg4487"/>
            <p:cNvSpPr/>
            <p:nvPr/>
          </p:nvSpPr>
          <p:spPr>
            <a:xfrm>
              <a:off x="4040415" y="2536168"/>
              <a:ext cx="56056" cy="69623"/>
            </a:xfrm>
            <a:custGeom>
              <a:avLst/>
              <a:pathLst>
                <a:path w="56056" h="69623">
                  <a:moveTo>
                    <a:pt x="0" y="61820"/>
                  </a:moveTo>
                  <a:lnTo>
                    <a:pt x="44874" y="0"/>
                  </a:lnTo>
                  <a:lnTo>
                    <a:pt x="56056" y="8189"/>
                  </a:lnTo>
                  <a:lnTo>
                    <a:pt x="10653" y="6962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89" name="pg4488"/>
            <p:cNvSpPr/>
            <p:nvPr/>
          </p:nvSpPr>
          <p:spPr>
            <a:xfrm>
              <a:off x="4029695" y="2528074"/>
              <a:ext cx="55594" cy="69914"/>
            </a:xfrm>
            <a:custGeom>
              <a:avLst/>
              <a:pathLst>
                <a:path w="55594" h="69914">
                  <a:moveTo>
                    <a:pt x="0" y="62202"/>
                  </a:moveTo>
                  <a:lnTo>
                    <a:pt x="44343" y="0"/>
                  </a:lnTo>
                  <a:lnTo>
                    <a:pt x="55594" y="8093"/>
                  </a:lnTo>
                  <a:lnTo>
                    <a:pt x="10719" y="6991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90" name="pg4489"/>
            <p:cNvSpPr/>
            <p:nvPr/>
          </p:nvSpPr>
          <p:spPr>
            <a:xfrm>
              <a:off x="4018910" y="2520077"/>
              <a:ext cx="55128" cy="70200"/>
            </a:xfrm>
            <a:custGeom>
              <a:avLst/>
              <a:pathLst>
                <a:path w="55128" h="70200">
                  <a:moveTo>
                    <a:pt x="0" y="62580"/>
                  </a:moveTo>
                  <a:lnTo>
                    <a:pt x="43808" y="0"/>
                  </a:lnTo>
                  <a:lnTo>
                    <a:pt x="55128" y="7997"/>
                  </a:lnTo>
                  <a:lnTo>
                    <a:pt x="10785" y="7020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91" name="pg4490"/>
            <p:cNvSpPr/>
            <p:nvPr/>
          </p:nvSpPr>
          <p:spPr>
            <a:xfrm>
              <a:off x="4008059" y="2512177"/>
              <a:ext cx="54658" cy="70480"/>
            </a:xfrm>
            <a:custGeom>
              <a:avLst/>
              <a:pathLst>
                <a:path w="54658" h="70480">
                  <a:moveTo>
                    <a:pt x="0" y="62953"/>
                  </a:moveTo>
                  <a:lnTo>
                    <a:pt x="43270" y="0"/>
                  </a:lnTo>
                  <a:lnTo>
                    <a:pt x="54658" y="7899"/>
                  </a:lnTo>
                  <a:lnTo>
                    <a:pt x="10850" y="7048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92" name="pg4491"/>
            <p:cNvSpPr/>
            <p:nvPr/>
          </p:nvSpPr>
          <p:spPr>
            <a:xfrm>
              <a:off x="3997145" y="2504375"/>
              <a:ext cx="54184" cy="70755"/>
            </a:xfrm>
            <a:custGeom>
              <a:avLst/>
              <a:pathLst>
                <a:path w="54184" h="70755">
                  <a:moveTo>
                    <a:pt x="0" y="63322"/>
                  </a:moveTo>
                  <a:lnTo>
                    <a:pt x="42729" y="0"/>
                  </a:lnTo>
                  <a:lnTo>
                    <a:pt x="54184" y="7801"/>
                  </a:lnTo>
                  <a:lnTo>
                    <a:pt x="10914" y="7075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93" name="pg4492"/>
            <p:cNvSpPr/>
            <p:nvPr/>
          </p:nvSpPr>
          <p:spPr>
            <a:xfrm>
              <a:off x="3986167" y="2496672"/>
              <a:ext cx="53707" cy="71025"/>
            </a:xfrm>
            <a:custGeom>
              <a:avLst/>
              <a:pathLst>
                <a:path w="53707" h="71025">
                  <a:moveTo>
                    <a:pt x="0" y="63686"/>
                  </a:moveTo>
                  <a:lnTo>
                    <a:pt x="42184" y="0"/>
                  </a:lnTo>
                  <a:lnTo>
                    <a:pt x="53707" y="7703"/>
                  </a:lnTo>
                  <a:lnTo>
                    <a:pt x="10977" y="7102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94" name="pg4493"/>
            <p:cNvSpPr/>
            <p:nvPr/>
          </p:nvSpPr>
          <p:spPr>
            <a:xfrm>
              <a:off x="3975127" y="2489068"/>
              <a:ext cx="53225" cy="71290"/>
            </a:xfrm>
            <a:custGeom>
              <a:avLst/>
              <a:pathLst>
                <a:path w="53225" h="71290">
                  <a:moveTo>
                    <a:pt x="0" y="64045"/>
                  </a:moveTo>
                  <a:lnTo>
                    <a:pt x="41637" y="0"/>
                  </a:lnTo>
                  <a:lnTo>
                    <a:pt x="53225" y="7604"/>
                  </a:lnTo>
                  <a:lnTo>
                    <a:pt x="11040" y="7129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95" name="pg4494"/>
            <p:cNvSpPr/>
            <p:nvPr/>
          </p:nvSpPr>
          <p:spPr>
            <a:xfrm>
              <a:off x="3964024" y="2481563"/>
              <a:ext cx="52739" cy="71550"/>
            </a:xfrm>
            <a:custGeom>
              <a:avLst/>
              <a:pathLst>
                <a:path w="52739" h="71550">
                  <a:moveTo>
                    <a:pt x="0" y="64400"/>
                  </a:moveTo>
                  <a:lnTo>
                    <a:pt x="41086" y="0"/>
                  </a:lnTo>
                  <a:lnTo>
                    <a:pt x="52739" y="7504"/>
                  </a:lnTo>
                  <a:lnTo>
                    <a:pt x="11102" y="7155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96" name="pg4495"/>
            <p:cNvSpPr/>
            <p:nvPr/>
          </p:nvSpPr>
          <p:spPr>
            <a:xfrm>
              <a:off x="3952862" y="2474158"/>
              <a:ext cx="52249" cy="71804"/>
            </a:xfrm>
            <a:custGeom>
              <a:avLst/>
              <a:pathLst>
                <a:path w="52249" h="71804">
                  <a:moveTo>
                    <a:pt x="0" y="64750"/>
                  </a:moveTo>
                  <a:lnTo>
                    <a:pt x="40533" y="0"/>
                  </a:lnTo>
                  <a:lnTo>
                    <a:pt x="52249" y="7404"/>
                  </a:lnTo>
                  <a:lnTo>
                    <a:pt x="11162" y="7180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97" name="pg4496"/>
            <p:cNvSpPr/>
            <p:nvPr/>
          </p:nvSpPr>
          <p:spPr>
            <a:xfrm>
              <a:off x="3941639" y="2466854"/>
              <a:ext cx="51756" cy="72053"/>
            </a:xfrm>
            <a:custGeom>
              <a:avLst/>
              <a:pathLst>
                <a:path w="51756" h="72053">
                  <a:moveTo>
                    <a:pt x="0" y="65095"/>
                  </a:moveTo>
                  <a:lnTo>
                    <a:pt x="39976" y="0"/>
                  </a:lnTo>
                  <a:lnTo>
                    <a:pt x="51756" y="7303"/>
                  </a:lnTo>
                  <a:lnTo>
                    <a:pt x="11223" y="72053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98" name="pg4497"/>
            <p:cNvSpPr/>
            <p:nvPr/>
          </p:nvSpPr>
          <p:spPr>
            <a:xfrm>
              <a:off x="3930356" y="2459652"/>
              <a:ext cx="51259" cy="72297"/>
            </a:xfrm>
            <a:custGeom>
              <a:avLst/>
              <a:pathLst>
                <a:path w="51259" h="72297">
                  <a:moveTo>
                    <a:pt x="0" y="65435"/>
                  </a:moveTo>
                  <a:lnTo>
                    <a:pt x="39417" y="0"/>
                  </a:lnTo>
                  <a:lnTo>
                    <a:pt x="51259" y="7202"/>
                  </a:lnTo>
                  <a:lnTo>
                    <a:pt x="11282" y="7229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99" name="pg4498"/>
            <p:cNvSpPr/>
            <p:nvPr/>
          </p:nvSpPr>
          <p:spPr>
            <a:xfrm>
              <a:off x="3919016" y="2452551"/>
              <a:ext cx="50757" cy="72536"/>
            </a:xfrm>
            <a:custGeom>
              <a:avLst/>
              <a:pathLst>
                <a:path w="50757" h="72536">
                  <a:moveTo>
                    <a:pt x="0" y="65770"/>
                  </a:moveTo>
                  <a:lnTo>
                    <a:pt x="38854" y="0"/>
                  </a:lnTo>
                  <a:lnTo>
                    <a:pt x="50757" y="7100"/>
                  </a:lnTo>
                  <a:lnTo>
                    <a:pt x="11340" y="7253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00" name="pg4499"/>
            <p:cNvSpPr/>
            <p:nvPr/>
          </p:nvSpPr>
          <p:spPr>
            <a:xfrm>
              <a:off x="3907617" y="2445552"/>
              <a:ext cx="50253" cy="72769"/>
            </a:xfrm>
            <a:custGeom>
              <a:avLst/>
              <a:pathLst>
                <a:path w="50253" h="72769">
                  <a:moveTo>
                    <a:pt x="0" y="66101"/>
                  </a:moveTo>
                  <a:lnTo>
                    <a:pt x="38289" y="0"/>
                  </a:lnTo>
                  <a:lnTo>
                    <a:pt x="50253" y="6998"/>
                  </a:lnTo>
                  <a:lnTo>
                    <a:pt x="11398" y="7276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01" name="pg4500"/>
            <p:cNvSpPr/>
            <p:nvPr/>
          </p:nvSpPr>
          <p:spPr>
            <a:xfrm>
              <a:off x="3896162" y="2438657"/>
              <a:ext cx="49744" cy="72997"/>
            </a:xfrm>
            <a:custGeom>
              <a:avLst/>
              <a:pathLst>
                <a:path w="49744" h="72997">
                  <a:moveTo>
                    <a:pt x="0" y="66427"/>
                  </a:moveTo>
                  <a:lnTo>
                    <a:pt x="37721" y="0"/>
                  </a:lnTo>
                  <a:lnTo>
                    <a:pt x="49744" y="6895"/>
                  </a:lnTo>
                  <a:lnTo>
                    <a:pt x="11454" y="7299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02" name="pg4501"/>
            <p:cNvSpPr/>
            <p:nvPr/>
          </p:nvSpPr>
          <p:spPr>
            <a:xfrm>
              <a:off x="3884652" y="2431864"/>
              <a:ext cx="49232" cy="73219"/>
            </a:xfrm>
            <a:custGeom>
              <a:avLst/>
              <a:pathLst>
                <a:path w="49232" h="73219">
                  <a:moveTo>
                    <a:pt x="0" y="66748"/>
                  </a:moveTo>
                  <a:lnTo>
                    <a:pt x="37150" y="0"/>
                  </a:lnTo>
                  <a:lnTo>
                    <a:pt x="49232" y="6792"/>
                  </a:lnTo>
                  <a:lnTo>
                    <a:pt x="11510" y="7321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03" name="pg4502"/>
            <p:cNvSpPr/>
            <p:nvPr/>
          </p:nvSpPr>
          <p:spPr>
            <a:xfrm>
              <a:off x="3873086" y="2425176"/>
              <a:ext cx="48716" cy="73436"/>
            </a:xfrm>
            <a:custGeom>
              <a:avLst/>
              <a:pathLst>
                <a:path w="48716" h="73436">
                  <a:moveTo>
                    <a:pt x="0" y="67064"/>
                  </a:moveTo>
                  <a:lnTo>
                    <a:pt x="36577" y="0"/>
                  </a:lnTo>
                  <a:lnTo>
                    <a:pt x="48716" y="6688"/>
                  </a:lnTo>
                  <a:lnTo>
                    <a:pt x="11565" y="7343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04" name="pg4503"/>
            <p:cNvSpPr/>
            <p:nvPr/>
          </p:nvSpPr>
          <p:spPr>
            <a:xfrm>
              <a:off x="3861466" y="2418591"/>
              <a:ext cx="48197" cy="73648"/>
            </a:xfrm>
            <a:custGeom>
              <a:avLst/>
              <a:pathLst>
                <a:path w="48197" h="73648">
                  <a:moveTo>
                    <a:pt x="0" y="67375"/>
                  </a:moveTo>
                  <a:lnTo>
                    <a:pt x="36001" y="0"/>
                  </a:lnTo>
                  <a:lnTo>
                    <a:pt x="48197" y="6584"/>
                  </a:lnTo>
                  <a:lnTo>
                    <a:pt x="11620" y="7364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05" name="pg4504"/>
            <p:cNvSpPr/>
            <p:nvPr/>
          </p:nvSpPr>
          <p:spPr>
            <a:xfrm>
              <a:off x="3849792" y="2412112"/>
              <a:ext cx="47674" cy="73854"/>
            </a:xfrm>
            <a:custGeom>
              <a:avLst/>
              <a:pathLst>
                <a:path w="47674" h="73854">
                  <a:moveTo>
                    <a:pt x="0" y="67681"/>
                  </a:moveTo>
                  <a:lnTo>
                    <a:pt x="35422" y="0"/>
                  </a:lnTo>
                  <a:lnTo>
                    <a:pt x="47674" y="6479"/>
                  </a:lnTo>
                  <a:lnTo>
                    <a:pt x="11673" y="738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06" name="pg4505"/>
            <p:cNvSpPr/>
            <p:nvPr/>
          </p:nvSpPr>
          <p:spPr>
            <a:xfrm>
              <a:off x="3838066" y="2405738"/>
              <a:ext cx="47148" cy="74055"/>
            </a:xfrm>
            <a:custGeom>
              <a:avLst/>
              <a:pathLst>
                <a:path w="47148" h="74055">
                  <a:moveTo>
                    <a:pt x="0" y="67982"/>
                  </a:moveTo>
                  <a:lnTo>
                    <a:pt x="34840" y="0"/>
                  </a:lnTo>
                  <a:lnTo>
                    <a:pt x="47148" y="6374"/>
                  </a:lnTo>
                  <a:lnTo>
                    <a:pt x="11725" y="7405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07" name="pg4506"/>
            <p:cNvSpPr/>
            <p:nvPr/>
          </p:nvSpPr>
          <p:spPr>
            <a:xfrm>
              <a:off x="3826289" y="2399469"/>
              <a:ext cx="46618" cy="74251"/>
            </a:xfrm>
            <a:custGeom>
              <a:avLst/>
              <a:pathLst>
                <a:path w="46618" h="74251">
                  <a:moveTo>
                    <a:pt x="0" y="68278"/>
                  </a:moveTo>
                  <a:lnTo>
                    <a:pt x="34256" y="0"/>
                  </a:lnTo>
                  <a:lnTo>
                    <a:pt x="46618" y="6268"/>
                  </a:lnTo>
                  <a:lnTo>
                    <a:pt x="11777" y="7425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08" name="pg4507"/>
            <p:cNvSpPr/>
            <p:nvPr/>
          </p:nvSpPr>
          <p:spPr>
            <a:xfrm>
              <a:off x="3814460" y="2393307"/>
              <a:ext cx="46085" cy="74441"/>
            </a:xfrm>
            <a:custGeom>
              <a:avLst/>
              <a:pathLst>
                <a:path w="46085" h="74441">
                  <a:moveTo>
                    <a:pt x="0" y="68569"/>
                  </a:moveTo>
                  <a:lnTo>
                    <a:pt x="33670" y="0"/>
                  </a:lnTo>
                  <a:lnTo>
                    <a:pt x="46085" y="6162"/>
                  </a:lnTo>
                  <a:lnTo>
                    <a:pt x="11828" y="7444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09" name="pg4508"/>
            <p:cNvSpPr/>
            <p:nvPr/>
          </p:nvSpPr>
          <p:spPr>
            <a:xfrm>
              <a:off x="3802582" y="2387251"/>
              <a:ext cx="45548" cy="74625"/>
            </a:xfrm>
            <a:custGeom>
              <a:avLst/>
              <a:pathLst>
                <a:path w="45548" h="74625">
                  <a:moveTo>
                    <a:pt x="0" y="68855"/>
                  </a:moveTo>
                  <a:lnTo>
                    <a:pt x="33081" y="0"/>
                  </a:lnTo>
                  <a:lnTo>
                    <a:pt x="45548" y="6055"/>
                  </a:lnTo>
                  <a:lnTo>
                    <a:pt x="11878" y="7462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10" name="pg4509"/>
            <p:cNvSpPr/>
            <p:nvPr/>
          </p:nvSpPr>
          <p:spPr>
            <a:xfrm>
              <a:off x="3790655" y="2381302"/>
              <a:ext cx="45008" cy="74804"/>
            </a:xfrm>
            <a:custGeom>
              <a:avLst/>
              <a:pathLst>
                <a:path w="45008" h="74804">
                  <a:moveTo>
                    <a:pt x="0" y="69137"/>
                  </a:moveTo>
                  <a:lnTo>
                    <a:pt x="32489" y="0"/>
                  </a:lnTo>
                  <a:lnTo>
                    <a:pt x="45008" y="5948"/>
                  </a:lnTo>
                  <a:lnTo>
                    <a:pt x="11927" y="7480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11" name="pg4510"/>
            <p:cNvSpPr/>
            <p:nvPr/>
          </p:nvSpPr>
          <p:spPr>
            <a:xfrm>
              <a:off x="3778680" y="2375461"/>
              <a:ext cx="44465" cy="74978"/>
            </a:xfrm>
            <a:custGeom>
              <a:avLst/>
              <a:pathLst>
                <a:path w="44465" h="74978">
                  <a:moveTo>
                    <a:pt x="0" y="69412"/>
                  </a:moveTo>
                  <a:lnTo>
                    <a:pt x="31896" y="0"/>
                  </a:lnTo>
                  <a:lnTo>
                    <a:pt x="44465" y="5841"/>
                  </a:lnTo>
                  <a:lnTo>
                    <a:pt x="11975" y="7497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12" name="pg4511"/>
            <p:cNvSpPr/>
            <p:nvPr/>
          </p:nvSpPr>
          <p:spPr>
            <a:xfrm>
              <a:off x="3766657" y="2369728"/>
              <a:ext cx="43918" cy="75146"/>
            </a:xfrm>
            <a:custGeom>
              <a:avLst/>
              <a:pathLst>
                <a:path w="43918" h="75146">
                  <a:moveTo>
                    <a:pt x="0" y="69683"/>
                  </a:moveTo>
                  <a:lnTo>
                    <a:pt x="31300" y="0"/>
                  </a:lnTo>
                  <a:lnTo>
                    <a:pt x="43918" y="5733"/>
                  </a:lnTo>
                  <a:lnTo>
                    <a:pt x="12022" y="7514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13" name="pg4512"/>
            <p:cNvSpPr/>
            <p:nvPr/>
          </p:nvSpPr>
          <p:spPr>
            <a:xfrm>
              <a:off x="3754588" y="2364103"/>
              <a:ext cx="43369" cy="75308"/>
            </a:xfrm>
            <a:custGeom>
              <a:avLst/>
              <a:pathLst>
                <a:path w="43369" h="75308">
                  <a:moveTo>
                    <a:pt x="0" y="69949"/>
                  </a:moveTo>
                  <a:lnTo>
                    <a:pt x="30701" y="0"/>
                  </a:lnTo>
                  <a:lnTo>
                    <a:pt x="43369" y="5624"/>
                  </a:lnTo>
                  <a:lnTo>
                    <a:pt x="12069" y="7530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14" name="pg4513"/>
            <p:cNvSpPr/>
            <p:nvPr/>
          </p:nvSpPr>
          <p:spPr>
            <a:xfrm>
              <a:off x="3742473" y="2358587"/>
              <a:ext cx="42816" cy="75465"/>
            </a:xfrm>
            <a:custGeom>
              <a:avLst/>
              <a:pathLst>
                <a:path w="42816" h="75465">
                  <a:moveTo>
                    <a:pt x="0" y="70210"/>
                  </a:moveTo>
                  <a:lnTo>
                    <a:pt x="30100" y="0"/>
                  </a:lnTo>
                  <a:lnTo>
                    <a:pt x="42816" y="5515"/>
                  </a:lnTo>
                  <a:lnTo>
                    <a:pt x="12114" y="754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15" name="pg4514"/>
            <p:cNvSpPr/>
            <p:nvPr/>
          </p:nvSpPr>
          <p:spPr>
            <a:xfrm>
              <a:off x="3730314" y="2353181"/>
              <a:ext cx="42259" cy="75616"/>
            </a:xfrm>
            <a:custGeom>
              <a:avLst/>
              <a:pathLst>
                <a:path w="42259" h="75616">
                  <a:moveTo>
                    <a:pt x="0" y="70465"/>
                  </a:moveTo>
                  <a:lnTo>
                    <a:pt x="29497" y="0"/>
                  </a:lnTo>
                  <a:lnTo>
                    <a:pt x="42259" y="5406"/>
                  </a:lnTo>
                  <a:lnTo>
                    <a:pt x="12159" y="75616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16" name="pg4515"/>
            <p:cNvSpPr/>
            <p:nvPr/>
          </p:nvSpPr>
          <p:spPr>
            <a:xfrm>
              <a:off x="3718111" y="2347883"/>
              <a:ext cx="41700" cy="75762"/>
            </a:xfrm>
            <a:custGeom>
              <a:avLst/>
              <a:pathLst>
                <a:path w="41700" h="75762">
                  <a:moveTo>
                    <a:pt x="0" y="70715"/>
                  </a:moveTo>
                  <a:lnTo>
                    <a:pt x="28892" y="0"/>
                  </a:lnTo>
                  <a:lnTo>
                    <a:pt x="41700" y="5297"/>
                  </a:lnTo>
                  <a:lnTo>
                    <a:pt x="12202" y="7576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17" name="pg4516"/>
            <p:cNvSpPr/>
            <p:nvPr/>
          </p:nvSpPr>
          <p:spPr>
            <a:xfrm>
              <a:off x="3705866" y="2342696"/>
              <a:ext cx="41138" cy="75903"/>
            </a:xfrm>
            <a:custGeom>
              <a:avLst/>
              <a:pathLst>
                <a:path w="41138" h="75903">
                  <a:moveTo>
                    <a:pt x="0" y="70960"/>
                  </a:moveTo>
                  <a:lnTo>
                    <a:pt x="28285" y="0"/>
                  </a:lnTo>
                  <a:lnTo>
                    <a:pt x="41138" y="5187"/>
                  </a:lnTo>
                  <a:lnTo>
                    <a:pt x="12245" y="759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18" name="pg4517"/>
            <p:cNvSpPr/>
            <p:nvPr/>
          </p:nvSpPr>
          <p:spPr>
            <a:xfrm>
              <a:off x="3693578" y="2337619"/>
              <a:ext cx="40573" cy="76037"/>
            </a:xfrm>
            <a:custGeom>
              <a:avLst/>
              <a:pathLst>
                <a:path w="40573" h="76037">
                  <a:moveTo>
                    <a:pt x="0" y="71200"/>
                  </a:moveTo>
                  <a:lnTo>
                    <a:pt x="27676" y="0"/>
                  </a:lnTo>
                  <a:lnTo>
                    <a:pt x="40573" y="5076"/>
                  </a:lnTo>
                  <a:lnTo>
                    <a:pt x="12287" y="7603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19" name="pg4518"/>
            <p:cNvSpPr/>
            <p:nvPr/>
          </p:nvSpPr>
          <p:spPr>
            <a:xfrm>
              <a:off x="3681250" y="2332653"/>
              <a:ext cx="40004" cy="76166"/>
            </a:xfrm>
            <a:custGeom>
              <a:avLst/>
              <a:pathLst>
                <a:path w="40004" h="76166">
                  <a:moveTo>
                    <a:pt x="0" y="71435"/>
                  </a:moveTo>
                  <a:lnTo>
                    <a:pt x="27064" y="0"/>
                  </a:lnTo>
                  <a:lnTo>
                    <a:pt x="40004" y="4966"/>
                  </a:lnTo>
                  <a:lnTo>
                    <a:pt x="12328" y="7616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20" name="pg4519"/>
            <p:cNvSpPr/>
            <p:nvPr/>
          </p:nvSpPr>
          <p:spPr>
            <a:xfrm>
              <a:off x="3668881" y="2327798"/>
              <a:ext cx="39433" cy="76290"/>
            </a:xfrm>
            <a:custGeom>
              <a:avLst/>
              <a:pathLst>
                <a:path w="39433" h="76290">
                  <a:moveTo>
                    <a:pt x="0" y="71664"/>
                  </a:moveTo>
                  <a:lnTo>
                    <a:pt x="26451" y="0"/>
                  </a:lnTo>
                  <a:lnTo>
                    <a:pt x="39433" y="4854"/>
                  </a:lnTo>
                  <a:lnTo>
                    <a:pt x="12368" y="7629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21" name="pg4520"/>
            <p:cNvSpPr/>
            <p:nvPr/>
          </p:nvSpPr>
          <p:spPr>
            <a:xfrm>
              <a:off x="3656473" y="2323055"/>
              <a:ext cx="38859" cy="76408"/>
            </a:xfrm>
            <a:custGeom>
              <a:avLst/>
              <a:pathLst>
                <a:path w="38859" h="76408">
                  <a:moveTo>
                    <a:pt x="0" y="71888"/>
                  </a:moveTo>
                  <a:lnTo>
                    <a:pt x="25836" y="0"/>
                  </a:lnTo>
                  <a:lnTo>
                    <a:pt x="38859" y="4743"/>
                  </a:lnTo>
                  <a:lnTo>
                    <a:pt x="12407" y="7640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22" name="pg4521"/>
            <p:cNvSpPr/>
            <p:nvPr/>
          </p:nvSpPr>
          <p:spPr>
            <a:xfrm>
              <a:off x="3644027" y="2318423"/>
              <a:ext cx="38282" cy="76520"/>
            </a:xfrm>
            <a:custGeom>
              <a:avLst/>
              <a:pathLst>
                <a:path w="38282" h="76520">
                  <a:moveTo>
                    <a:pt x="0" y="72107"/>
                  </a:moveTo>
                  <a:lnTo>
                    <a:pt x="25219" y="0"/>
                  </a:lnTo>
                  <a:lnTo>
                    <a:pt x="38282" y="4631"/>
                  </a:lnTo>
                  <a:lnTo>
                    <a:pt x="12446" y="7652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23" name="pg4522"/>
            <p:cNvSpPr/>
            <p:nvPr/>
          </p:nvSpPr>
          <p:spPr>
            <a:xfrm>
              <a:off x="3631543" y="2313903"/>
              <a:ext cx="37702" cy="76627"/>
            </a:xfrm>
            <a:custGeom>
              <a:avLst/>
              <a:pathLst>
                <a:path w="37702" h="76627">
                  <a:moveTo>
                    <a:pt x="0" y="72321"/>
                  </a:moveTo>
                  <a:lnTo>
                    <a:pt x="24600" y="0"/>
                  </a:lnTo>
                  <a:lnTo>
                    <a:pt x="37702" y="4519"/>
                  </a:lnTo>
                  <a:lnTo>
                    <a:pt x="12483" y="7662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24" name="pg4523"/>
            <p:cNvSpPr/>
            <p:nvPr/>
          </p:nvSpPr>
          <p:spPr>
            <a:xfrm>
              <a:off x="3619023" y="2309496"/>
              <a:ext cx="37120" cy="76728"/>
            </a:xfrm>
            <a:custGeom>
              <a:avLst/>
              <a:pathLst>
                <a:path w="37120" h="76728">
                  <a:moveTo>
                    <a:pt x="0" y="72529"/>
                  </a:moveTo>
                  <a:lnTo>
                    <a:pt x="23979" y="0"/>
                  </a:lnTo>
                  <a:lnTo>
                    <a:pt x="37120" y="4407"/>
                  </a:lnTo>
                  <a:lnTo>
                    <a:pt x="12519" y="76728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25" name="pg4524"/>
            <p:cNvSpPr/>
            <p:nvPr/>
          </p:nvSpPr>
          <p:spPr>
            <a:xfrm>
              <a:off x="3606468" y="2305202"/>
              <a:ext cx="36534" cy="76823"/>
            </a:xfrm>
            <a:custGeom>
              <a:avLst/>
              <a:pathLst>
                <a:path w="36534" h="76823">
                  <a:moveTo>
                    <a:pt x="0" y="72732"/>
                  </a:moveTo>
                  <a:lnTo>
                    <a:pt x="23356" y="0"/>
                  </a:lnTo>
                  <a:lnTo>
                    <a:pt x="36534" y="4294"/>
                  </a:lnTo>
                  <a:lnTo>
                    <a:pt x="12555" y="7682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26" name="pg4525"/>
            <p:cNvSpPr/>
            <p:nvPr/>
          </p:nvSpPr>
          <p:spPr>
            <a:xfrm>
              <a:off x="3593878" y="2301021"/>
              <a:ext cx="35946" cy="76913"/>
            </a:xfrm>
            <a:custGeom>
              <a:avLst/>
              <a:pathLst>
                <a:path w="35946" h="76913">
                  <a:moveTo>
                    <a:pt x="0" y="72929"/>
                  </a:moveTo>
                  <a:lnTo>
                    <a:pt x="22732" y="0"/>
                  </a:lnTo>
                  <a:lnTo>
                    <a:pt x="35946" y="4181"/>
                  </a:lnTo>
                  <a:lnTo>
                    <a:pt x="12590" y="76913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27" name="pg4526"/>
            <p:cNvSpPr/>
            <p:nvPr/>
          </p:nvSpPr>
          <p:spPr>
            <a:xfrm>
              <a:off x="3581254" y="2296953"/>
              <a:ext cx="35356" cy="76997"/>
            </a:xfrm>
            <a:custGeom>
              <a:avLst/>
              <a:pathLst>
                <a:path w="35356" h="76997">
                  <a:moveTo>
                    <a:pt x="0" y="73122"/>
                  </a:moveTo>
                  <a:lnTo>
                    <a:pt x="22106" y="0"/>
                  </a:lnTo>
                  <a:lnTo>
                    <a:pt x="35356" y="4067"/>
                  </a:lnTo>
                  <a:lnTo>
                    <a:pt x="12623" y="7699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28" name="pg4527"/>
            <p:cNvSpPr/>
            <p:nvPr/>
          </p:nvSpPr>
          <p:spPr>
            <a:xfrm>
              <a:off x="3568598" y="2292999"/>
              <a:ext cx="34763" cy="77076"/>
            </a:xfrm>
            <a:custGeom>
              <a:avLst/>
              <a:pathLst>
                <a:path w="34763" h="77076">
                  <a:moveTo>
                    <a:pt x="0" y="73308"/>
                  </a:moveTo>
                  <a:lnTo>
                    <a:pt x="21478" y="0"/>
                  </a:lnTo>
                  <a:lnTo>
                    <a:pt x="34763" y="3954"/>
                  </a:lnTo>
                  <a:lnTo>
                    <a:pt x="12656" y="7707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29" name="pg4528"/>
            <p:cNvSpPr/>
            <p:nvPr/>
          </p:nvSpPr>
          <p:spPr>
            <a:xfrm>
              <a:off x="3555909" y="2289159"/>
              <a:ext cx="34167" cy="77148"/>
            </a:xfrm>
            <a:custGeom>
              <a:avLst/>
              <a:pathLst>
                <a:path w="34167" h="77148">
                  <a:moveTo>
                    <a:pt x="0" y="73490"/>
                  </a:moveTo>
                  <a:lnTo>
                    <a:pt x="20849" y="0"/>
                  </a:lnTo>
                  <a:lnTo>
                    <a:pt x="34167" y="3840"/>
                  </a:lnTo>
                  <a:lnTo>
                    <a:pt x="12688" y="7714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30" name="pg4529"/>
            <p:cNvSpPr/>
            <p:nvPr/>
          </p:nvSpPr>
          <p:spPr>
            <a:xfrm>
              <a:off x="3543190" y="2285433"/>
              <a:ext cx="33568" cy="77215"/>
            </a:xfrm>
            <a:custGeom>
              <a:avLst/>
              <a:pathLst>
                <a:path w="33568" h="77215">
                  <a:moveTo>
                    <a:pt x="0" y="73666"/>
                  </a:moveTo>
                  <a:lnTo>
                    <a:pt x="20219" y="0"/>
                  </a:lnTo>
                  <a:lnTo>
                    <a:pt x="33568" y="3725"/>
                  </a:lnTo>
                  <a:lnTo>
                    <a:pt x="12719" y="7721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31" name="pg4530"/>
            <p:cNvSpPr/>
            <p:nvPr/>
          </p:nvSpPr>
          <p:spPr>
            <a:xfrm>
              <a:off x="3530441" y="2281822"/>
              <a:ext cx="32968" cy="77277"/>
            </a:xfrm>
            <a:custGeom>
              <a:avLst/>
              <a:pathLst>
                <a:path w="32968" h="77277">
                  <a:moveTo>
                    <a:pt x="0" y="73836"/>
                  </a:moveTo>
                  <a:lnTo>
                    <a:pt x="19586" y="0"/>
                  </a:lnTo>
                  <a:lnTo>
                    <a:pt x="32968" y="3611"/>
                  </a:lnTo>
                  <a:lnTo>
                    <a:pt x="12749" y="7727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32" name="pg4531"/>
            <p:cNvSpPr/>
            <p:nvPr/>
          </p:nvSpPr>
          <p:spPr>
            <a:xfrm>
              <a:off x="3517662" y="2278326"/>
              <a:ext cx="32365" cy="77333"/>
            </a:xfrm>
            <a:custGeom>
              <a:avLst/>
              <a:pathLst>
                <a:path w="32365" h="77333">
                  <a:moveTo>
                    <a:pt x="0" y="74002"/>
                  </a:moveTo>
                  <a:lnTo>
                    <a:pt x="18953" y="0"/>
                  </a:lnTo>
                  <a:lnTo>
                    <a:pt x="32365" y="3496"/>
                  </a:lnTo>
                  <a:lnTo>
                    <a:pt x="12778" y="77333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33" name="pg4532"/>
            <p:cNvSpPr/>
            <p:nvPr/>
          </p:nvSpPr>
          <p:spPr>
            <a:xfrm>
              <a:off x="3504856" y="2274945"/>
              <a:ext cx="31759" cy="77383"/>
            </a:xfrm>
            <a:custGeom>
              <a:avLst/>
              <a:pathLst>
                <a:path w="31759" h="77383">
                  <a:moveTo>
                    <a:pt x="0" y="74161"/>
                  </a:moveTo>
                  <a:lnTo>
                    <a:pt x="18318" y="0"/>
                  </a:lnTo>
                  <a:lnTo>
                    <a:pt x="31759" y="3381"/>
                  </a:lnTo>
                  <a:lnTo>
                    <a:pt x="12806" y="77383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34" name="pg4533"/>
            <p:cNvSpPr/>
            <p:nvPr/>
          </p:nvSpPr>
          <p:spPr>
            <a:xfrm>
              <a:off x="3492023" y="2271679"/>
              <a:ext cx="31151" cy="77427"/>
            </a:xfrm>
            <a:custGeom>
              <a:avLst/>
              <a:pathLst>
                <a:path w="31151" h="77427">
                  <a:moveTo>
                    <a:pt x="0" y="74316"/>
                  </a:moveTo>
                  <a:lnTo>
                    <a:pt x="17681" y="0"/>
                  </a:lnTo>
                  <a:lnTo>
                    <a:pt x="31151" y="3265"/>
                  </a:lnTo>
                  <a:lnTo>
                    <a:pt x="12833" y="7742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35" name="pg4534"/>
            <p:cNvSpPr/>
            <p:nvPr/>
          </p:nvSpPr>
          <p:spPr>
            <a:xfrm>
              <a:off x="3479163" y="2268528"/>
              <a:ext cx="30541" cy="77466"/>
            </a:xfrm>
            <a:custGeom>
              <a:avLst/>
              <a:pathLst>
                <a:path w="30541" h="77466">
                  <a:moveTo>
                    <a:pt x="0" y="74464"/>
                  </a:moveTo>
                  <a:lnTo>
                    <a:pt x="17044" y="0"/>
                  </a:lnTo>
                  <a:lnTo>
                    <a:pt x="30541" y="3150"/>
                  </a:lnTo>
                  <a:lnTo>
                    <a:pt x="12859" y="7746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36" name="pg4535"/>
            <p:cNvSpPr/>
            <p:nvPr/>
          </p:nvSpPr>
          <p:spPr>
            <a:xfrm>
              <a:off x="3466278" y="2265494"/>
              <a:ext cx="29929" cy="77499"/>
            </a:xfrm>
            <a:custGeom>
              <a:avLst/>
              <a:pathLst>
                <a:path w="29929" h="77499">
                  <a:moveTo>
                    <a:pt x="0" y="74608"/>
                  </a:moveTo>
                  <a:lnTo>
                    <a:pt x="16405" y="0"/>
                  </a:lnTo>
                  <a:lnTo>
                    <a:pt x="29929" y="3034"/>
                  </a:lnTo>
                  <a:lnTo>
                    <a:pt x="12884" y="7749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37" name="pg4536"/>
            <p:cNvSpPr/>
            <p:nvPr/>
          </p:nvSpPr>
          <p:spPr>
            <a:xfrm>
              <a:off x="3453369" y="2262575"/>
              <a:ext cx="29314" cy="77526"/>
            </a:xfrm>
            <a:custGeom>
              <a:avLst/>
              <a:pathLst>
                <a:path w="29314" h="77526">
                  <a:moveTo>
                    <a:pt x="0" y="74746"/>
                  </a:moveTo>
                  <a:lnTo>
                    <a:pt x="15765" y="0"/>
                  </a:lnTo>
                  <a:lnTo>
                    <a:pt x="29314" y="2918"/>
                  </a:lnTo>
                  <a:lnTo>
                    <a:pt x="12909" y="7752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38" name="pg4537"/>
            <p:cNvSpPr/>
            <p:nvPr/>
          </p:nvSpPr>
          <p:spPr>
            <a:xfrm>
              <a:off x="3440436" y="2259773"/>
              <a:ext cx="28697" cy="77548"/>
            </a:xfrm>
            <a:custGeom>
              <a:avLst/>
              <a:pathLst>
                <a:path w="28697" h="77548">
                  <a:moveTo>
                    <a:pt x="0" y="74878"/>
                  </a:moveTo>
                  <a:lnTo>
                    <a:pt x="15123" y="0"/>
                  </a:lnTo>
                  <a:lnTo>
                    <a:pt x="28697" y="2802"/>
                  </a:lnTo>
                  <a:lnTo>
                    <a:pt x="12932" y="7754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39" name="pg4538"/>
            <p:cNvSpPr/>
            <p:nvPr/>
          </p:nvSpPr>
          <p:spPr>
            <a:xfrm>
              <a:off x="3427481" y="2257087"/>
              <a:ext cx="28078" cy="77564"/>
            </a:xfrm>
            <a:custGeom>
              <a:avLst/>
              <a:pathLst>
                <a:path w="28078" h="77564">
                  <a:moveTo>
                    <a:pt x="0" y="75005"/>
                  </a:moveTo>
                  <a:lnTo>
                    <a:pt x="14481" y="0"/>
                  </a:lnTo>
                  <a:lnTo>
                    <a:pt x="28078" y="2685"/>
                  </a:lnTo>
                  <a:lnTo>
                    <a:pt x="12955" y="7756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40" name="pg4539"/>
            <p:cNvSpPr/>
            <p:nvPr/>
          </p:nvSpPr>
          <p:spPr>
            <a:xfrm>
              <a:off x="3414505" y="2254518"/>
              <a:ext cx="27457" cy="77574"/>
            </a:xfrm>
            <a:custGeom>
              <a:avLst/>
              <a:pathLst>
                <a:path w="27457" h="77574">
                  <a:moveTo>
                    <a:pt x="0" y="75126"/>
                  </a:moveTo>
                  <a:lnTo>
                    <a:pt x="13837" y="0"/>
                  </a:lnTo>
                  <a:lnTo>
                    <a:pt x="27457" y="2569"/>
                  </a:lnTo>
                  <a:lnTo>
                    <a:pt x="12976" y="7757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41" name="pg4540"/>
            <p:cNvSpPr/>
            <p:nvPr/>
          </p:nvSpPr>
          <p:spPr>
            <a:xfrm>
              <a:off x="3401508" y="2252066"/>
              <a:ext cx="26834" cy="77579"/>
            </a:xfrm>
            <a:custGeom>
              <a:avLst/>
              <a:pathLst>
                <a:path w="26834" h="77579">
                  <a:moveTo>
                    <a:pt x="0" y="75242"/>
                  </a:moveTo>
                  <a:lnTo>
                    <a:pt x="13193" y="0"/>
                  </a:lnTo>
                  <a:lnTo>
                    <a:pt x="26834" y="2452"/>
                  </a:lnTo>
                  <a:lnTo>
                    <a:pt x="12996" y="77579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42" name="pg4541"/>
            <p:cNvSpPr/>
            <p:nvPr/>
          </p:nvSpPr>
          <p:spPr>
            <a:xfrm>
              <a:off x="3388491" y="2249731"/>
              <a:ext cx="26209" cy="77577"/>
            </a:xfrm>
            <a:custGeom>
              <a:avLst/>
              <a:pathLst>
                <a:path w="26209" h="77577">
                  <a:moveTo>
                    <a:pt x="0" y="75353"/>
                  </a:moveTo>
                  <a:lnTo>
                    <a:pt x="12547" y="0"/>
                  </a:lnTo>
                  <a:lnTo>
                    <a:pt x="26209" y="2335"/>
                  </a:lnTo>
                  <a:lnTo>
                    <a:pt x="13016" y="7757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43" name="pg4542"/>
            <p:cNvSpPr/>
            <p:nvPr/>
          </p:nvSpPr>
          <p:spPr>
            <a:xfrm>
              <a:off x="3375456" y="2247513"/>
              <a:ext cx="25583" cy="77571"/>
            </a:xfrm>
            <a:custGeom>
              <a:avLst/>
              <a:pathLst>
                <a:path w="25583" h="77571">
                  <a:moveTo>
                    <a:pt x="0" y="75457"/>
                  </a:moveTo>
                  <a:lnTo>
                    <a:pt x="11901" y="0"/>
                  </a:lnTo>
                  <a:lnTo>
                    <a:pt x="25583" y="2218"/>
                  </a:lnTo>
                  <a:lnTo>
                    <a:pt x="13035" y="7757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44" name="pg4543"/>
            <p:cNvSpPr/>
            <p:nvPr/>
          </p:nvSpPr>
          <p:spPr>
            <a:xfrm>
              <a:off x="3362403" y="2245412"/>
              <a:ext cx="24954" cy="77558"/>
            </a:xfrm>
            <a:custGeom>
              <a:avLst/>
              <a:pathLst>
                <a:path w="24954" h="77558">
                  <a:moveTo>
                    <a:pt x="0" y="75557"/>
                  </a:moveTo>
                  <a:lnTo>
                    <a:pt x="11254" y="0"/>
                  </a:lnTo>
                  <a:lnTo>
                    <a:pt x="24954" y="2100"/>
                  </a:lnTo>
                  <a:lnTo>
                    <a:pt x="13052" y="7755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45" name="pg4544"/>
            <p:cNvSpPr/>
            <p:nvPr/>
          </p:nvSpPr>
          <p:spPr>
            <a:xfrm>
              <a:off x="3349334" y="2243429"/>
              <a:ext cx="24323" cy="77540"/>
            </a:xfrm>
            <a:custGeom>
              <a:avLst/>
              <a:pathLst>
                <a:path w="24323" h="77540">
                  <a:moveTo>
                    <a:pt x="0" y="75650"/>
                  </a:moveTo>
                  <a:lnTo>
                    <a:pt x="10606" y="0"/>
                  </a:lnTo>
                  <a:lnTo>
                    <a:pt x="24323" y="1983"/>
                  </a:lnTo>
                  <a:lnTo>
                    <a:pt x="13069" y="7754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46" name="pg4545"/>
            <p:cNvSpPr/>
            <p:nvPr/>
          </p:nvSpPr>
          <p:spPr>
            <a:xfrm>
              <a:off x="3336249" y="2241563"/>
              <a:ext cx="23691" cy="77516"/>
            </a:xfrm>
            <a:custGeom>
              <a:avLst/>
              <a:pathLst>
                <a:path w="23691" h="77516">
                  <a:moveTo>
                    <a:pt x="0" y="75738"/>
                  </a:moveTo>
                  <a:lnTo>
                    <a:pt x="9957" y="0"/>
                  </a:lnTo>
                  <a:lnTo>
                    <a:pt x="23691" y="1865"/>
                  </a:lnTo>
                  <a:lnTo>
                    <a:pt x="13085" y="7751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47" name="pg4546"/>
            <p:cNvSpPr/>
            <p:nvPr/>
          </p:nvSpPr>
          <p:spPr>
            <a:xfrm>
              <a:off x="3323149" y="2239815"/>
              <a:ext cx="23057" cy="77486"/>
            </a:xfrm>
            <a:custGeom>
              <a:avLst/>
              <a:pathLst>
                <a:path w="23057" h="77486">
                  <a:moveTo>
                    <a:pt x="0" y="75821"/>
                  </a:moveTo>
                  <a:lnTo>
                    <a:pt x="9307" y="0"/>
                  </a:lnTo>
                  <a:lnTo>
                    <a:pt x="23057" y="1747"/>
                  </a:lnTo>
                  <a:lnTo>
                    <a:pt x="13099" y="7748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48" name="pg4547"/>
            <p:cNvSpPr/>
            <p:nvPr/>
          </p:nvSpPr>
          <p:spPr>
            <a:xfrm>
              <a:off x="3310035" y="2238186"/>
              <a:ext cx="22421" cy="77451"/>
            </a:xfrm>
            <a:custGeom>
              <a:avLst/>
              <a:pathLst>
                <a:path w="22421" h="77451">
                  <a:moveTo>
                    <a:pt x="0" y="75898"/>
                  </a:moveTo>
                  <a:lnTo>
                    <a:pt x="8657" y="0"/>
                  </a:lnTo>
                  <a:lnTo>
                    <a:pt x="22421" y="1629"/>
                  </a:lnTo>
                  <a:lnTo>
                    <a:pt x="13113" y="7745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49" name="pg4548"/>
            <p:cNvSpPr/>
            <p:nvPr/>
          </p:nvSpPr>
          <p:spPr>
            <a:xfrm>
              <a:off x="3296909" y="2236674"/>
              <a:ext cx="21784" cy="77410"/>
            </a:xfrm>
            <a:custGeom>
              <a:avLst/>
              <a:pathLst>
                <a:path w="21784" h="77410">
                  <a:moveTo>
                    <a:pt x="0" y="75969"/>
                  </a:moveTo>
                  <a:lnTo>
                    <a:pt x="8006" y="0"/>
                  </a:lnTo>
                  <a:lnTo>
                    <a:pt x="21784" y="1511"/>
                  </a:lnTo>
                  <a:lnTo>
                    <a:pt x="13126" y="77410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50" name="pg4549"/>
            <p:cNvSpPr/>
            <p:nvPr/>
          </p:nvSpPr>
          <p:spPr>
            <a:xfrm>
              <a:off x="3283770" y="2235280"/>
              <a:ext cx="21145" cy="77363"/>
            </a:xfrm>
            <a:custGeom>
              <a:avLst/>
              <a:pathLst>
                <a:path w="21145" h="77363">
                  <a:moveTo>
                    <a:pt x="0" y="76035"/>
                  </a:moveTo>
                  <a:lnTo>
                    <a:pt x="7355" y="0"/>
                  </a:lnTo>
                  <a:lnTo>
                    <a:pt x="21145" y="1393"/>
                  </a:lnTo>
                  <a:lnTo>
                    <a:pt x="13138" y="7736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51" name="pg4550"/>
            <p:cNvSpPr/>
            <p:nvPr/>
          </p:nvSpPr>
          <p:spPr>
            <a:xfrm>
              <a:off x="3270621" y="2234005"/>
              <a:ext cx="20504" cy="77311"/>
            </a:xfrm>
            <a:custGeom>
              <a:avLst/>
              <a:pathLst>
                <a:path w="20504" h="77311">
                  <a:moveTo>
                    <a:pt x="0" y="76095"/>
                  </a:moveTo>
                  <a:lnTo>
                    <a:pt x="6703" y="0"/>
                  </a:lnTo>
                  <a:lnTo>
                    <a:pt x="20504" y="1275"/>
                  </a:lnTo>
                  <a:lnTo>
                    <a:pt x="13149" y="77311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52" name="pg4551"/>
            <p:cNvSpPr/>
            <p:nvPr/>
          </p:nvSpPr>
          <p:spPr>
            <a:xfrm>
              <a:off x="3257462" y="2232848"/>
              <a:ext cx="19862" cy="77252"/>
            </a:xfrm>
            <a:custGeom>
              <a:avLst/>
              <a:pathLst>
                <a:path w="19862" h="77252">
                  <a:moveTo>
                    <a:pt x="0" y="76150"/>
                  </a:moveTo>
                  <a:lnTo>
                    <a:pt x="6050" y="0"/>
                  </a:lnTo>
                  <a:lnTo>
                    <a:pt x="19862" y="1157"/>
                  </a:lnTo>
                  <a:lnTo>
                    <a:pt x="13159" y="7725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53" name="pg4552"/>
            <p:cNvSpPr/>
            <p:nvPr/>
          </p:nvSpPr>
          <p:spPr>
            <a:xfrm>
              <a:off x="3244293" y="2231809"/>
              <a:ext cx="19218" cy="77189"/>
            </a:xfrm>
            <a:custGeom>
              <a:avLst/>
              <a:pathLst>
                <a:path w="19218" h="77189">
                  <a:moveTo>
                    <a:pt x="0" y="76199"/>
                  </a:moveTo>
                  <a:lnTo>
                    <a:pt x="5397" y="0"/>
                  </a:lnTo>
                  <a:lnTo>
                    <a:pt x="19218" y="1038"/>
                  </a:lnTo>
                  <a:lnTo>
                    <a:pt x="13168" y="7718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54" name="pg4553"/>
            <p:cNvSpPr/>
            <p:nvPr/>
          </p:nvSpPr>
          <p:spPr>
            <a:xfrm>
              <a:off x="3231117" y="2230889"/>
              <a:ext cx="18573" cy="77119"/>
            </a:xfrm>
            <a:custGeom>
              <a:avLst/>
              <a:pathLst>
                <a:path w="18573" h="77119">
                  <a:moveTo>
                    <a:pt x="0" y="76243"/>
                  </a:moveTo>
                  <a:lnTo>
                    <a:pt x="4744" y="0"/>
                  </a:lnTo>
                  <a:lnTo>
                    <a:pt x="18573" y="920"/>
                  </a:lnTo>
                  <a:lnTo>
                    <a:pt x="13176" y="7711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55" name="pg4554"/>
            <p:cNvSpPr/>
            <p:nvPr/>
          </p:nvSpPr>
          <p:spPr>
            <a:xfrm>
              <a:off x="3217934" y="2230088"/>
              <a:ext cx="17927" cy="77044"/>
            </a:xfrm>
            <a:custGeom>
              <a:avLst/>
              <a:pathLst>
                <a:path w="17927" h="77044">
                  <a:moveTo>
                    <a:pt x="0" y="76281"/>
                  </a:moveTo>
                  <a:lnTo>
                    <a:pt x="4090" y="0"/>
                  </a:lnTo>
                  <a:lnTo>
                    <a:pt x="17927" y="801"/>
                  </a:lnTo>
                  <a:lnTo>
                    <a:pt x="13183" y="77044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56" name="pg4555"/>
            <p:cNvSpPr/>
            <p:nvPr/>
          </p:nvSpPr>
          <p:spPr>
            <a:xfrm>
              <a:off x="3204745" y="2229405"/>
              <a:ext cx="17279" cy="76963"/>
            </a:xfrm>
            <a:custGeom>
              <a:avLst/>
              <a:pathLst>
                <a:path w="17279" h="76963">
                  <a:moveTo>
                    <a:pt x="0" y="76313"/>
                  </a:moveTo>
                  <a:lnTo>
                    <a:pt x="3436" y="0"/>
                  </a:lnTo>
                  <a:lnTo>
                    <a:pt x="17279" y="682"/>
                  </a:lnTo>
                  <a:lnTo>
                    <a:pt x="13189" y="76963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57" name="pg4556"/>
            <p:cNvSpPr/>
            <p:nvPr/>
          </p:nvSpPr>
          <p:spPr>
            <a:xfrm>
              <a:off x="3191550" y="2228841"/>
              <a:ext cx="16630" cy="76877"/>
            </a:xfrm>
            <a:custGeom>
              <a:avLst/>
              <a:pathLst>
                <a:path w="16630" h="76877">
                  <a:moveTo>
                    <a:pt x="0" y="76339"/>
                  </a:moveTo>
                  <a:lnTo>
                    <a:pt x="2782" y="0"/>
                  </a:lnTo>
                  <a:lnTo>
                    <a:pt x="16630" y="564"/>
                  </a:lnTo>
                  <a:lnTo>
                    <a:pt x="13194" y="7687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58" name="pg4557"/>
            <p:cNvSpPr/>
            <p:nvPr/>
          </p:nvSpPr>
          <p:spPr>
            <a:xfrm>
              <a:off x="3178352" y="2228395"/>
              <a:ext cx="15980" cy="76785"/>
            </a:xfrm>
            <a:custGeom>
              <a:avLst/>
              <a:pathLst>
                <a:path w="15980" h="76785">
                  <a:moveTo>
                    <a:pt x="0" y="76360"/>
                  </a:moveTo>
                  <a:lnTo>
                    <a:pt x="2127" y="0"/>
                  </a:lnTo>
                  <a:lnTo>
                    <a:pt x="15980" y="445"/>
                  </a:lnTo>
                  <a:lnTo>
                    <a:pt x="13198" y="7678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59" name="pg4558"/>
            <p:cNvSpPr/>
            <p:nvPr/>
          </p:nvSpPr>
          <p:spPr>
            <a:xfrm>
              <a:off x="3165150" y="2228069"/>
              <a:ext cx="15329" cy="76687"/>
            </a:xfrm>
            <a:custGeom>
              <a:avLst/>
              <a:pathLst>
                <a:path w="15329" h="76687">
                  <a:moveTo>
                    <a:pt x="0" y="76376"/>
                  </a:moveTo>
                  <a:lnTo>
                    <a:pt x="1473" y="0"/>
                  </a:lnTo>
                  <a:lnTo>
                    <a:pt x="15329" y="326"/>
                  </a:lnTo>
                  <a:lnTo>
                    <a:pt x="13201" y="7668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60" name="pg4559"/>
            <p:cNvSpPr/>
            <p:nvPr/>
          </p:nvSpPr>
          <p:spPr>
            <a:xfrm>
              <a:off x="3151946" y="2227861"/>
              <a:ext cx="14677" cy="76584"/>
            </a:xfrm>
            <a:custGeom>
              <a:avLst/>
              <a:pathLst>
                <a:path w="14677" h="76584">
                  <a:moveTo>
                    <a:pt x="0" y="76386"/>
                  </a:moveTo>
                  <a:lnTo>
                    <a:pt x="818" y="0"/>
                  </a:lnTo>
                  <a:lnTo>
                    <a:pt x="14677" y="207"/>
                  </a:lnTo>
                  <a:lnTo>
                    <a:pt x="13203" y="76584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61" name="pg4560"/>
            <p:cNvSpPr/>
            <p:nvPr/>
          </p:nvSpPr>
          <p:spPr>
            <a:xfrm>
              <a:off x="3138741" y="2227772"/>
              <a:ext cx="14023" cy="76475"/>
            </a:xfrm>
            <a:custGeom>
              <a:avLst/>
              <a:pathLst>
                <a:path w="14023" h="76475">
                  <a:moveTo>
                    <a:pt x="0" y="76390"/>
                  </a:moveTo>
                  <a:lnTo>
                    <a:pt x="163" y="0"/>
                  </a:lnTo>
                  <a:lnTo>
                    <a:pt x="14023" y="89"/>
                  </a:lnTo>
                  <a:lnTo>
                    <a:pt x="13205" y="7647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62" name="pg4561"/>
            <p:cNvSpPr/>
            <p:nvPr/>
          </p:nvSpPr>
          <p:spPr>
            <a:xfrm>
              <a:off x="3125045" y="2227772"/>
              <a:ext cx="13860" cy="76418"/>
            </a:xfrm>
            <a:custGeom>
              <a:avLst/>
              <a:pathLst>
                <a:path w="13860" h="76418">
                  <a:moveTo>
                    <a:pt x="491" y="76418"/>
                  </a:moveTo>
                  <a:lnTo>
                    <a:pt x="0" y="29"/>
                  </a:lnTo>
                  <a:lnTo>
                    <a:pt x="13860" y="0"/>
                  </a:lnTo>
                  <a:lnTo>
                    <a:pt x="13696" y="7639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63" name="pg4562"/>
            <p:cNvSpPr/>
            <p:nvPr/>
          </p:nvSpPr>
          <p:spPr>
            <a:xfrm>
              <a:off x="3111186" y="2227801"/>
              <a:ext cx="14350" cy="76530"/>
            </a:xfrm>
            <a:custGeom>
              <a:avLst/>
              <a:pathLst>
                <a:path w="14350" h="76530">
                  <a:moveTo>
                    <a:pt x="1145" y="76530"/>
                  </a:moveTo>
                  <a:lnTo>
                    <a:pt x="0" y="148"/>
                  </a:lnTo>
                  <a:lnTo>
                    <a:pt x="13859" y="0"/>
                  </a:lnTo>
                  <a:lnTo>
                    <a:pt x="14350" y="76389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64" name="pg4563"/>
            <p:cNvSpPr/>
            <p:nvPr/>
          </p:nvSpPr>
          <p:spPr>
            <a:xfrm>
              <a:off x="3097328" y="2227950"/>
              <a:ext cx="15003" cy="76636"/>
            </a:xfrm>
            <a:custGeom>
              <a:avLst/>
              <a:pathLst>
                <a:path w="15003" h="76636">
                  <a:moveTo>
                    <a:pt x="1800" y="76636"/>
                  </a:moveTo>
                  <a:lnTo>
                    <a:pt x="0" y="267"/>
                  </a:lnTo>
                  <a:lnTo>
                    <a:pt x="13857" y="0"/>
                  </a:lnTo>
                  <a:lnTo>
                    <a:pt x="15003" y="7638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65" name="pg4564"/>
            <p:cNvSpPr/>
            <p:nvPr/>
          </p:nvSpPr>
          <p:spPr>
            <a:xfrm>
              <a:off x="3083473" y="2228217"/>
              <a:ext cx="15655" cy="76737"/>
            </a:xfrm>
            <a:custGeom>
              <a:avLst/>
              <a:pathLst>
                <a:path w="15655" h="76737">
                  <a:moveTo>
                    <a:pt x="2455" y="76737"/>
                  </a:moveTo>
                  <a:lnTo>
                    <a:pt x="0" y="386"/>
                  </a:lnTo>
                  <a:lnTo>
                    <a:pt x="13854" y="0"/>
                  </a:lnTo>
                  <a:lnTo>
                    <a:pt x="15655" y="7636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66" name="pg4565"/>
            <p:cNvSpPr/>
            <p:nvPr/>
          </p:nvSpPr>
          <p:spPr>
            <a:xfrm>
              <a:off x="3069622" y="2228603"/>
              <a:ext cx="16306" cy="76832"/>
            </a:xfrm>
            <a:custGeom>
              <a:avLst/>
              <a:pathLst>
                <a:path w="16306" h="76832">
                  <a:moveTo>
                    <a:pt x="3109" y="76832"/>
                  </a:moveTo>
                  <a:lnTo>
                    <a:pt x="0" y="504"/>
                  </a:lnTo>
                  <a:lnTo>
                    <a:pt x="13850" y="0"/>
                  </a:lnTo>
                  <a:lnTo>
                    <a:pt x="16306" y="7635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67" name="pg4566"/>
            <p:cNvSpPr/>
            <p:nvPr/>
          </p:nvSpPr>
          <p:spPr>
            <a:xfrm>
              <a:off x="3055776" y="2229108"/>
              <a:ext cx="16955" cy="76921"/>
            </a:xfrm>
            <a:custGeom>
              <a:avLst/>
              <a:pathLst>
                <a:path w="16955" h="76921">
                  <a:moveTo>
                    <a:pt x="3763" y="76921"/>
                  </a:moveTo>
                  <a:lnTo>
                    <a:pt x="0" y="623"/>
                  </a:lnTo>
                  <a:lnTo>
                    <a:pt x="13846" y="0"/>
                  </a:lnTo>
                  <a:lnTo>
                    <a:pt x="16955" y="7632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68" name="pg4567"/>
            <p:cNvSpPr/>
            <p:nvPr/>
          </p:nvSpPr>
          <p:spPr>
            <a:xfrm>
              <a:off x="3041936" y="2229731"/>
              <a:ext cx="17603" cy="77004"/>
            </a:xfrm>
            <a:custGeom>
              <a:avLst/>
              <a:pathLst>
                <a:path w="17603" h="77004">
                  <a:moveTo>
                    <a:pt x="4417" y="77004"/>
                  </a:moveTo>
                  <a:lnTo>
                    <a:pt x="0" y="742"/>
                  </a:lnTo>
                  <a:lnTo>
                    <a:pt x="13840" y="0"/>
                  </a:lnTo>
                  <a:lnTo>
                    <a:pt x="17603" y="7629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69" name="pg4568"/>
            <p:cNvSpPr/>
            <p:nvPr/>
          </p:nvSpPr>
          <p:spPr>
            <a:xfrm>
              <a:off x="3028103" y="2230474"/>
              <a:ext cx="18250" cy="77082"/>
            </a:xfrm>
            <a:custGeom>
              <a:avLst/>
              <a:pathLst>
                <a:path w="18250" h="77082">
                  <a:moveTo>
                    <a:pt x="5071" y="77082"/>
                  </a:moveTo>
                  <a:lnTo>
                    <a:pt x="0" y="860"/>
                  </a:lnTo>
                  <a:lnTo>
                    <a:pt x="13833" y="0"/>
                  </a:lnTo>
                  <a:lnTo>
                    <a:pt x="18250" y="7626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70" name="pg4569"/>
            <p:cNvSpPr/>
            <p:nvPr/>
          </p:nvSpPr>
          <p:spPr>
            <a:xfrm>
              <a:off x="3014277" y="2231334"/>
              <a:ext cx="18896" cy="77155"/>
            </a:xfrm>
            <a:custGeom>
              <a:avLst/>
              <a:pathLst>
                <a:path w="18896" h="77155">
                  <a:moveTo>
                    <a:pt x="5724" y="77155"/>
                  </a:moveTo>
                  <a:lnTo>
                    <a:pt x="0" y="979"/>
                  </a:lnTo>
                  <a:lnTo>
                    <a:pt x="13825" y="0"/>
                  </a:lnTo>
                  <a:lnTo>
                    <a:pt x="18896" y="7622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71" name="pg4570"/>
            <p:cNvSpPr/>
            <p:nvPr/>
          </p:nvSpPr>
          <p:spPr>
            <a:xfrm>
              <a:off x="3000461" y="2232314"/>
              <a:ext cx="19540" cy="77221"/>
            </a:xfrm>
            <a:custGeom>
              <a:avLst/>
              <a:pathLst>
                <a:path w="19540" h="77221">
                  <a:moveTo>
                    <a:pt x="6376" y="77221"/>
                  </a:moveTo>
                  <a:lnTo>
                    <a:pt x="0" y="1097"/>
                  </a:lnTo>
                  <a:lnTo>
                    <a:pt x="13816" y="0"/>
                  </a:lnTo>
                  <a:lnTo>
                    <a:pt x="19540" y="7617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72" name="pg4571"/>
            <p:cNvSpPr/>
            <p:nvPr/>
          </p:nvSpPr>
          <p:spPr>
            <a:xfrm>
              <a:off x="2986654" y="2233412"/>
              <a:ext cx="20183" cy="77282"/>
            </a:xfrm>
            <a:custGeom>
              <a:avLst/>
              <a:pathLst>
                <a:path w="20183" h="77282">
                  <a:moveTo>
                    <a:pt x="7029" y="77282"/>
                  </a:moveTo>
                  <a:lnTo>
                    <a:pt x="0" y="1216"/>
                  </a:lnTo>
                  <a:lnTo>
                    <a:pt x="13806" y="0"/>
                  </a:lnTo>
                  <a:lnTo>
                    <a:pt x="20183" y="76123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73" name="pg4572"/>
            <p:cNvSpPr/>
            <p:nvPr/>
          </p:nvSpPr>
          <p:spPr>
            <a:xfrm>
              <a:off x="2972858" y="2234628"/>
              <a:ext cx="20824" cy="77337"/>
            </a:xfrm>
            <a:custGeom>
              <a:avLst/>
              <a:pathLst>
                <a:path w="20824" h="77337">
                  <a:moveTo>
                    <a:pt x="7681" y="77337"/>
                  </a:moveTo>
                  <a:lnTo>
                    <a:pt x="0" y="1334"/>
                  </a:lnTo>
                  <a:lnTo>
                    <a:pt x="13795" y="0"/>
                  </a:lnTo>
                  <a:lnTo>
                    <a:pt x="20824" y="76066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74" name="pg4573"/>
            <p:cNvSpPr/>
            <p:nvPr/>
          </p:nvSpPr>
          <p:spPr>
            <a:xfrm>
              <a:off x="2959074" y="2235962"/>
              <a:ext cx="21464" cy="77387"/>
            </a:xfrm>
            <a:custGeom>
              <a:avLst/>
              <a:pathLst>
                <a:path w="21464" h="77387">
                  <a:moveTo>
                    <a:pt x="8332" y="77387"/>
                  </a:moveTo>
                  <a:lnTo>
                    <a:pt x="0" y="1452"/>
                  </a:lnTo>
                  <a:lnTo>
                    <a:pt x="13783" y="0"/>
                  </a:lnTo>
                  <a:lnTo>
                    <a:pt x="21464" y="76003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75" name="pg4574"/>
            <p:cNvSpPr/>
            <p:nvPr/>
          </p:nvSpPr>
          <p:spPr>
            <a:xfrm>
              <a:off x="2945304" y="2237415"/>
              <a:ext cx="22103" cy="77431"/>
            </a:xfrm>
            <a:custGeom>
              <a:avLst/>
              <a:pathLst>
                <a:path w="22103" h="77431">
                  <a:moveTo>
                    <a:pt x="8982" y="77431"/>
                  </a:moveTo>
                  <a:lnTo>
                    <a:pt x="0" y="1570"/>
                  </a:lnTo>
                  <a:lnTo>
                    <a:pt x="13770" y="0"/>
                  </a:lnTo>
                  <a:lnTo>
                    <a:pt x="22103" y="75934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76" name="pg4575"/>
            <p:cNvSpPr/>
            <p:nvPr/>
          </p:nvSpPr>
          <p:spPr>
            <a:xfrm>
              <a:off x="2931547" y="2238986"/>
              <a:ext cx="22739" cy="77469"/>
            </a:xfrm>
            <a:custGeom>
              <a:avLst/>
              <a:pathLst>
                <a:path w="22739" h="77469">
                  <a:moveTo>
                    <a:pt x="9632" y="77469"/>
                  </a:moveTo>
                  <a:lnTo>
                    <a:pt x="0" y="1688"/>
                  </a:lnTo>
                  <a:lnTo>
                    <a:pt x="13756" y="0"/>
                  </a:lnTo>
                  <a:lnTo>
                    <a:pt x="22739" y="75860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77" name="pg4576"/>
            <p:cNvSpPr/>
            <p:nvPr/>
          </p:nvSpPr>
          <p:spPr>
            <a:xfrm>
              <a:off x="2917805" y="2240675"/>
              <a:ext cx="23374" cy="77502"/>
            </a:xfrm>
            <a:custGeom>
              <a:avLst/>
              <a:pathLst>
                <a:path w="23374" h="77502">
                  <a:moveTo>
                    <a:pt x="10281" y="77502"/>
                  </a:moveTo>
                  <a:lnTo>
                    <a:pt x="0" y="1806"/>
                  </a:lnTo>
                  <a:lnTo>
                    <a:pt x="13741" y="0"/>
                  </a:lnTo>
                  <a:lnTo>
                    <a:pt x="23374" y="75780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78" name="pg4577"/>
            <p:cNvSpPr/>
            <p:nvPr/>
          </p:nvSpPr>
          <p:spPr>
            <a:xfrm>
              <a:off x="2904079" y="2242481"/>
              <a:ext cx="24007" cy="77528"/>
            </a:xfrm>
            <a:custGeom>
              <a:avLst/>
              <a:pathLst>
                <a:path w="24007" h="77528">
                  <a:moveTo>
                    <a:pt x="10930" y="77528"/>
                  </a:moveTo>
                  <a:lnTo>
                    <a:pt x="0" y="1924"/>
                  </a:lnTo>
                  <a:lnTo>
                    <a:pt x="13725" y="0"/>
                  </a:lnTo>
                  <a:lnTo>
                    <a:pt x="24007" y="75695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79" name="pg4578"/>
            <p:cNvSpPr/>
            <p:nvPr/>
          </p:nvSpPr>
          <p:spPr>
            <a:xfrm>
              <a:off x="2890370" y="2244406"/>
              <a:ext cx="24639" cy="77550"/>
            </a:xfrm>
            <a:custGeom>
              <a:avLst/>
              <a:pathLst>
                <a:path w="24639" h="77550">
                  <a:moveTo>
                    <a:pt x="11578" y="77550"/>
                  </a:moveTo>
                  <a:lnTo>
                    <a:pt x="0" y="2041"/>
                  </a:lnTo>
                  <a:lnTo>
                    <a:pt x="13708" y="0"/>
                  </a:lnTo>
                  <a:lnTo>
                    <a:pt x="24639" y="75604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80" name="pg4579"/>
            <p:cNvSpPr/>
            <p:nvPr/>
          </p:nvSpPr>
          <p:spPr>
            <a:xfrm>
              <a:off x="2876679" y="2246448"/>
              <a:ext cx="25268" cy="77565"/>
            </a:xfrm>
            <a:custGeom>
              <a:avLst/>
              <a:pathLst>
                <a:path w="25268" h="77565">
                  <a:moveTo>
                    <a:pt x="12224" y="77565"/>
                  </a:moveTo>
                  <a:lnTo>
                    <a:pt x="0" y="2159"/>
                  </a:lnTo>
                  <a:lnTo>
                    <a:pt x="13690" y="0"/>
                  </a:lnTo>
                  <a:lnTo>
                    <a:pt x="25268" y="7550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81" name="pg4580"/>
            <p:cNvSpPr/>
            <p:nvPr/>
          </p:nvSpPr>
          <p:spPr>
            <a:xfrm>
              <a:off x="2863007" y="2248607"/>
              <a:ext cx="25896" cy="77575"/>
            </a:xfrm>
            <a:custGeom>
              <a:avLst/>
              <a:pathLst>
                <a:path w="25896" h="77575">
                  <a:moveTo>
                    <a:pt x="12870" y="77575"/>
                  </a:moveTo>
                  <a:lnTo>
                    <a:pt x="0" y="2276"/>
                  </a:lnTo>
                  <a:lnTo>
                    <a:pt x="13671" y="0"/>
                  </a:lnTo>
                  <a:lnTo>
                    <a:pt x="25896" y="7540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82" name="pg4581"/>
            <p:cNvSpPr/>
            <p:nvPr/>
          </p:nvSpPr>
          <p:spPr>
            <a:xfrm>
              <a:off x="2849356" y="2250884"/>
              <a:ext cx="26522" cy="77579"/>
            </a:xfrm>
            <a:custGeom>
              <a:avLst/>
              <a:pathLst>
                <a:path w="26522" h="77579">
                  <a:moveTo>
                    <a:pt x="13515" y="77579"/>
                  </a:moveTo>
                  <a:lnTo>
                    <a:pt x="0" y="2393"/>
                  </a:lnTo>
                  <a:lnTo>
                    <a:pt x="13651" y="0"/>
                  </a:lnTo>
                  <a:lnTo>
                    <a:pt x="26522" y="7529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83" name="pg4582"/>
            <p:cNvSpPr/>
            <p:nvPr/>
          </p:nvSpPr>
          <p:spPr>
            <a:xfrm>
              <a:off x="2835725" y="2253277"/>
              <a:ext cx="27146" cy="77577"/>
            </a:xfrm>
            <a:custGeom>
              <a:avLst/>
              <a:pathLst>
                <a:path w="27146" h="77577">
                  <a:moveTo>
                    <a:pt x="14159" y="77577"/>
                  </a:moveTo>
                  <a:lnTo>
                    <a:pt x="0" y="2510"/>
                  </a:lnTo>
                  <a:lnTo>
                    <a:pt x="13630" y="0"/>
                  </a:lnTo>
                  <a:lnTo>
                    <a:pt x="27146" y="7518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84" name="pg4583"/>
            <p:cNvSpPr/>
            <p:nvPr/>
          </p:nvSpPr>
          <p:spPr>
            <a:xfrm>
              <a:off x="2822116" y="2255788"/>
              <a:ext cx="27768" cy="77570"/>
            </a:xfrm>
            <a:custGeom>
              <a:avLst/>
              <a:pathLst>
                <a:path w="27768" h="77570">
                  <a:moveTo>
                    <a:pt x="14802" y="77570"/>
                  </a:moveTo>
                  <a:lnTo>
                    <a:pt x="0" y="2627"/>
                  </a:lnTo>
                  <a:lnTo>
                    <a:pt x="13608" y="0"/>
                  </a:lnTo>
                  <a:lnTo>
                    <a:pt x="27768" y="75066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85" name="pg4584"/>
            <p:cNvSpPr/>
            <p:nvPr/>
          </p:nvSpPr>
          <p:spPr>
            <a:xfrm>
              <a:off x="2808530" y="2258416"/>
              <a:ext cx="28388" cy="77557"/>
            </a:xfrm>
            <a:custGeom>
              <a:avLst/>
              <a:pathLst>
                <a:path w="28388" h="77557">
                  <a:moveTo>
                    <a:pt x="15444" y="77557"/>
                  </a:moveTo>
                  <a:lnTo>
                    <a:pt x="0" y="2744"/>
                  </a:lnTo>
                  <a:lnTo>
                    <a:pt x="13585" y="0"/>
                  </a:lnTo>
                  <a:lnTo>
                    <a:pt x="28388" y="7494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86" name="pg4585"/>
            <p:cNvSpPr/>
            <p:nvPr/>
          </p:nvSpPr>
          <p:spPr>
            <a:xfrm>
              <a:off x="2794968" y="2261160"/>
              <a:ext cx="29006" cy="77538"/>
            </a:xfrm>
            <a:custGeom>
              <a:avLst/>
              <a:pathLst>
                <a:path w="29006" h="77538">
                  <a:moveTo>
                    <a:pt x="16085" y="77538"/>
                  </a:moveTo>
                  <a:lnTo>
                    <a:pt x="0" y="2860"/>
                  </a:lnTo>
                  <a:lnTo>
                    <a:pt x="13561" y="0"/>
                  </a:lnTo>
                  <a:lnTo>
                    <a:pt x="29006" y="74813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87" name="pg4586"/>
            <p:cNvSpPr/>
            <p:nvPr/>
          </p:nvSpPr>
          <p:spPr>
            <a:xfrm>
              <a:off x="2781432" y="2264020"/>
              <a:ext cx="29622" cy="77513"/>
            </a:xfrm>
            <a:custGeom>
              <a:avLst/>
              <a:pathLst>
                <a:path w="29622" h="77513">
                  <a:moveTo>
                    <a:pt x="16724" y="77513"/>
                  </a:moveTo>
                  <a:lnTo>
                    <a:pt x="0" y="2976"/>
                  </a:lnTo>
                  <a:lnTo>
                    <a:pt x="13536" y="0"/>
                  </a:lnTo>
                  <a:lnTo>
                    <a:pt x="29622" y="7467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88" name="pg4587"/>
            <p:cNvSpPr/>
            <p:nvPr/>
          </p:nvSpPr>
          <p:spPr>
            <a:xfrm>
              <a:off x="2767921" y="2266997"/>
              <a:ext cx="30235" cy="77483"/>
            </a:xfrm>
            <a:custGeom>
              <a:avLst/>
              <a:pathLst>
                <a:path w="30235" h="77483">
                  <a:moveTo>
                    <a:pt x="17363" y="77483"/>
                  </a:moveTo>
                  <a:lnTo>
                    <a:pt x="0" y="3092"/>
                  </a:lnTo>
                  <a:lnTo>
                    <a:pt x="13510" y="0"/>
                  </a:lnTo>
                  <a:lnTo>
                    <a:pt x="30235" y="7453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89" name="pg4588"/>
            <p:cNvSpPr/>
            <p:nvPr/>
          </p:nvSpPr>
          <p:spPr>
            <a:xfrm>
              <a:off x="2754437" y="2270089"/>
              <a:ext cx="30846" cy="77447"/>
            </a:xfrm>
            <a:custGeom>
              <a:avLst/>
              <a:pathLst>
                <a:path w="30846" h="77447">
                  <a:moveTo>
                    <a:pt x="18000" y="77447"/>
                  </a:moveTo>
                  <a:lnTo>
                    <a:pt x="0" y="3208"/>
                  </a:lnTo>
                  <a:lnTo>
                    <a:pt x="13483" y="0"/>
                  </a:lnTo>
                  <a:lnTo>
                    <a:pt x="30846" y="7439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90" name="pg4589"/>
            <p:cNvSpPr/>
            <p:nvPr/>
          </p:nvSpPr>
          <p:spPr>
            <a:xfrm>
              <a:off x="2740982" y="2273297"/>
              <a:ext cx="31455" cy="77406"/>
            </a:xfrm>
            <a:custGeom>
              <a:avLst/>
              <a:pathLst>
                <a:path w="31455" h="77406">
                  <a:moveTo>
                    <a:pt x="18635" y="77406"/>
                  </a:moveTo>
                  <a:lnTo>
                    <a:pt x="0" y="3323"/>
                  </a:lnTo>
                  <a:lnTo>
                    <a:pt x="13455" y="0"/>
                  </a:lnTo>
                  <a:lnTo>
                    <a:pt x="31455" y="7423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91" name="pg4590"/>
            <p:cNvSpPr/>
            <p:nvPr/>
          </p:nvSpPr>
          <p:spPr>
            <a:xfrm>
              <a:off x="2727555" y="2276621"/>
              <a:ext cx="32062" cy="77358"/>
            </a:xfrm>
            <a:custGeom>
              <a:avLst/>
              <a:pathLst>
                <a:path w="32062" h="77358">
                  <a:moveTo>
                    <a:pt x="19270" y="77358"/>
                  </a:moveTo>
                  <a:lnTo>
                    <a:pt x="0" y="3438"/>
                  </a:lnTo>
                  <a:lnTo>
                    <a:pt x="13426" y="0"/>
                  </a:lnTo>
                  <a:lnTo>
                    <a:pt x="32062" y="7408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92" name="pg4591"/>
            <p:cNvSpPr/>
            <p:nvPr/>
          </p:nvSpPr>
          <p:spPr>
            <a:xfrm>
              <a:off x="2714158" y="2280060"/>
              <a:ext cx="32666" cy="77306"/>
            </a:xfrm>
            <a:custGeom>
              <a:avLst/>
              <a:pathLst>
                <a:path w="32666" h="77306">
                  <a:moveTo>
                    <a:pt x="19903" y="77306"/>
                  </a:moveTo>
                  <a:lnTo>
                    <a:pt x="0" y="3553"/>
                  </a:lnTo>
                  <a:lnTo>
                    <a:pt x="13396" y="0"/>
                  </a:lnTo>
                  <a:lnTo>
                    <a:pt x="32666" y="7392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93" name="pg4592"/>
            <p:cNvSpPr/>
            <p:nvPr/>
          </p:nvSpPr>
          <p:spPr>
            <a:xfrm>
              <a:off x="2700792" y="2283613"/>
              <a:ext cx="33268" cy="77247"/>
            </a:xfrm>
            <a:custGeom>
              <a:avLst/>
              <a:pathLst>
                <a:path w="33268" h="77247">
                  <a:moveTo>
                    <a:pt x="20534" y="77247"/>
                  </a:moveTo>
                  <a:lnTo>
                    <a:pt x="0" y="3668"/>
                  </a:lnTo>
                  <a:lnTo>
                    <a:pt x="13365" y="0"/>
                  </a:lnTo>
                  <a:lnTo>
                    <a:pt x="33268" y="7375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94" name="pg4593"/>
            <p:cNvSpPr/>
            <p:nvPr/>
          </p:nvSpPr>
          <p:spPr>
            <a:xfrm>
              <a:off x="2687458" y="2287282"/>
              <a:ext cx="33868" cy="77183"/>
            </a:xfrm>
            <a:custGeom>
              <a:avLst/>
              <a:pathLst>
                <a:path w="33868" h="77183">
                  <a:moveTo>
                    <a:pt x="21164" y="77183"/>
                  </a:moveTo>
                  <a:lnTo>
                    <a:pt x="0" y="3782"/>
                  </a:lnTo>
                  <a:lnTo>
                    <a:pt x="13333" y="0"/>
                  </a:lnTo>
                  <a:lnTo>
                    <a:pt x="33868" y="7357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95" name="pg4594"/>
            <p:cNvSpPr/>
            <p:nvPr/>
          </p:nvSpPr>
          <p:spPr>
            <a:xfrm>
              <a:off x="2674157" y="2291065"/>
              <a:ext cx="34465" cy="77113"/>
            </a:xfrm>
            <a:custGeom>
              <a:avLst/>
              <a:pathLst>
                <a:path w="34465" h="77113">
                  <a:moveTo>
                    <a:pt x="21792" y="77113"/>
                  </a:moveTo>
                  <a:lnTo>
                    <a:pt x="0" y="3897"/>
                  </a:lnTo>
                  <a:lnTo>
                    <a:pt x="13300" y="0"/>
                  </a:lnTo>
                  <a:lnTo>
                    <a:pt x="34465" y="7340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96" name="pg4595"/>
            <p:cNvSpPr/>
            <p:nvPr/>
          </p:nvSpPr>
          <p:spPr>
            <a:xfrm>
              <a:off x="2660890" y="2294962"/>
              <a:ext cx="35059" cy="77037"/>
            </a:xfrm>
            <a:custGeom>
              <a:avLst/>
              <a:pathLst>
                <a:path w="35059" h="77037">
                  <a:moveTo>
                    <a:pt x="22419" y="77037"/>
                  </a:moveTo>
                  <a:lnTo>
                    <a:pt x="0" y="4010"/>
                  </a:lnTo>
                  <a:lnTo>
                    <a:pt x="13267" y="0"/>
                  </a:lnTo>
                  <a:lnTo>
                    <a:pt x="35059" y="7321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97" name="pg4596"/>
            <p:cNvSpPr/>
            <p:nvPr/>
          </p:nvSpPr>
          <p:spPr>
            <a:xfrm>
              <a:off x="2647658" y="2298973"/>
              <a:ext cx="35651" cy="76956"/>
            </a:xfrm>
            <a:custGeom>
              <a:avLst/>
              <a:pathLst>
                <a:path w="35651" h="76956">
                  <a:moveTo>
                    <a:pt x="23044" y="76956"/>
                  </a:moveTo>
                  <a:lnTo>
                    <a:pt x="0" y="4124"/>
                  </a:lnTo>
                  <a:lnTo>
                    <a:pt x="13232" y="0"/>
                  </a:lnTo>
                  <a:lnTo>
                    <a:pt x="35651" y="7302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98" name="pg4597"/>
            <p:cNvSpPr/>
            <p:nvPr/>
          </p:nvSpPr>
          <p:spPr>
            <a:xfrm>
              <a:off x="2634462" y="2303097"/>
              <a:ext cx="36241" cy="76869"/>
            </a:xfrm>
            <a:custGeom>
              <a:avLst/>
              <a:pathLst>
                <a:path w="36241" h="76869">
                  <a:moveTo>
                    <a:pt x="23668" y="76869"/>
                  </a:moveTo>
                  <a:lnTo>
                    <a:pt x="0" y="4237"/>
                  </a:lnTo>
                  <a:lnTo>
                    <a:pt x="13196" y="0"/>
                  </a:lnTo>
                  <a:lnTo>
                    <a:pt x="36241" y="7283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99" name="pg4598"/>
            <p:cNvSpPr/>
            <p:nvPr/>
          </p:nvSpPr>
          <p:spPr>
            <a:xfrm>
              <a:off x="2621302" y="2307335"/>
              <a:ext cx="36827" cy="76776"/>
            </a:xfrm>
            <a:custGeom>
              <a:avLst/>
              <a:pathLst>
                <a:path w="36827" h="76776">
                  <a:moveTo>
                    <a:pt x="24289" y="76776"/>
                  </a:moveTo>
                  <a:lnTo>
                    <a:pt x="0" y="4350"/>
                  </a:lnTo>
                  <a:lnTo>
                    <a:pt x="13159" y="0"/>
                  </a:lnTo>
                  <a:lnTo>
                    <a:pt x="36827" y="7263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00" name="pg4599"/>
            <p:cNvSpPr/>
            <p:nvPr/>
          </p:nvSpPr>
          <p:spPr>
            <a:xfrm>
              <a:off x="2608180" y="2311686"/>
              <a:ext cx="37411" cy="76678"/>
            </a:xfrm>
            <a:custGeom>
              <a:avLst/>
              <a:pathLst>
                <a:path w="37411" h="76678">
                  <a:moveTo>
                    <a:pt x="24909" y="76678"/>
                  </a:moveTo>
                  <a:lnTo>
                    <a:pt x="0" y="4463"/>
                  </a:lnTo>
                  <a:lnTo>
                    <a:pt x="13121" y="0"/>
                  </a:lnTo>
                  <a:lnTo>
                    <a:pt x="37411" y="724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01" name="pg4600"/>
            <p:cNvSpPr/>
            <p:nvPr/>
          </p:nvSpPr>
          <p:spPr>
            <a:xfrm>
              <a:off x="2595097" y="2316149"/>
              <a:ext cx="37992" cy="76574"/>
            </a:xfrm>
            <a:custGeom>
              <a:avLst/>
              <a:pathLst>
                <a:path w="37992" h="76574">
                  <a:moveTo>
                    <a:pt x="25528" y="76574"/>
                  </a:moveTo>
                  <a:lnTo>
                    <a:pt x="0" y="4575"/>
                  </a:lnTo>
                  <a:lnTo>
                    <a:pt x="13083" y="0"/>
                  </a:lnTo>
                  <a:lnTo>
                    <a:pt x="37992" y="7221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02" name="pg4601"/>
            <p:cNvSpPr/>
            <p:nvPr/>
          </p:nvSpPr>
          <p:spPr>
            <a:xfrm>
              <a:off x="2582054" y="2320725"/>
              <a:ext cx="38571" cy="76465"/>
            </a:xfrm>
            <a:custGeom>
              <a:avLst/>
              <a:pathLst>
                <a:path w="38571" h="76465">
                  <a:moveTo>
                    <a:pt x="26144" y="76465"/>
                  </a:moveTo>
                  <a:lnTo>
                    <a:pt x="0" y="4687"/>
                  </a:lnTo>
                  <a:lnTo>
                    <a:pt x="13043" y="0"/>
                  </a:lnTo>
                  <a:lnTo>
                    <a:pt x="38571" y="71998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03" name="pg4602"/>
            <p:cNvSpPr/>
            <p:nvPr/>
          </p:nvSpPr>
          <p:spPr>
            <a:xfrm>
              <a:off x="2569051" y="2325413"/>
              <a:ext cx="39146" cy="76350"/>
            </a:xfrm>
            <a:custGeom>
              <a:avLst/>
              <a:pathLst>
                <a:path w="39146" h="76350">
                  <a:moveTo>
                    <a:pt x="26758" y="76350"/>
                  </a:moveTo>
                  <a:lnTo>
                    <a:pt x="0" y="4799"/>
                  </a:lnTo>
                  <a:lnTo>
                    <a:pt x="13002" y="0"/>
                  </a:lnTo>
                  <a:lnTo>
                    <a:pt x="39146" y="71777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04" name="pg4603"/>
            <p:cNvSpPr/>
            <p:nvPr/>
          </p:nvSpPr>
          <p:spPr>
            <a:xfrm>
              <a:off x="2556090" y="2330212"/>
              <a:ext cx="39719" cy="76229"/>
            </a:xfrm>
            <a:custGeom>
              <a:avLst/>
              <a:pathLst>
                <a:path w="39719" h="76229">
                  <a:moveTo>
                    <a:pt x="27370" y="76229"/>
                  </a:moveTo>
                  <a:lnTo>
                    <a:pt x="0" y="4910"/>
                  </a:lnTo>
                  <a:lnTo>
                    <a:pt x="12961" y="0"/>
                  </a:lnTo>
                  <a:lnTo>
                    <a:pt x="39719" y="71550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05" name="pg4604"/>
            <p:cNvSpPr/>
            <p:nvPr/>
          </p:nvSpPr>
          <p:spPr>
            <a:xfrm>
              <a:off x="2543172" y="2335123"/>
              <a:ext cx="40289" cy="76103"/>
            </a:xfrm>
            <a:custGeom>
              <a:avLst/>
              <a:pathLst>
                <a:path w="40289" h="76103">
                  <a:moveTo>
                    <a:pt x="27981" y="76103"/>
                  </a:moveTo>
                  <a:lnTo>
                    <a:pt x="0" y="5021"/>
                  </a:lnTo>
                  <a:lnTo>
                    <a:pt x="12918" y="0"/>
                  </a:lnTo>
                  <a:lnTo>
                    <a:pt x="40289" y="71318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06" name="pg4605"/>
            <p:cNvSpPr/>
            <p:nvPr/>
          </p:nvSpPr>
          <p:spPr>
            <a:xfrm>
              <a:off x="2530297" y="2340144"/>
              <a:ext cx="40856" cy="75971"/>
            </a:xfrm>
            <a:custGeom>
              <a:avLst/>
              <a:pathLst>
                <a:path w="40856" h="75971">
                  <a:moveTo>
                    <a:pt x="28589" y="75971"/>
                  </a:moveTo>
                  <a:lnTo>
                    <a:pt x="0" y="5132"/>
                  </a:lnTo>
                  <a:lnTo>
                    <a:pt x="12874" y="0"/>
                  </a:lnTo>
                  <a:lnTo>
                    <a:pt x="40856" y="71081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07" name="pg4606"/>
            <p:cNvSpPr/>
            <p:nvPr/>
          </p:nvSpPr>
          <p:spPr>
            <a:xfrm>
              <a:off x="2517466" y="2345276"/>
              <a:ext cx="41419" cy="75833"/>
            </a:xfrm>
            <a:custGeom>
              <a:avLst/>
              <a:pathLst>
                <a:path w="41419" h="75833">
                  <a:moveTo>
                    <a:pt x="29195" y="75833"/>
                  </a:moveTo>
                  <a:lnTo>
                    <a:pt x="0" y="5242"/>
                  </a:lnTo>
                  <a:lnTo>
                    <a:pt x="12830" y="0"/>
                  </a:lnTo>
                  <a:lnTo>
                    <a:pt x="41419" y="70839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08" name="pg4607"/>
            <p:cNvSpPr/>
            <p:nvPr/>
          </p:nvSpPr>
          <p:spPr>
            <a:xfrm>
              <a:off x="2504681" y="2350518"/>
              <a:ext cx="41980" cy="75690"/>
            </a:xfrm>
            <a:custGeom>
              <a:avLst/>
              <a:pathLst>
                <a:path w="41980" h="75690">
                  <a:moveTo>
                    <a:pt x="29799" y="75690"/>
                  </a:moveTo>
                  <a:lnTo>
                    <a:pt x="0" y="5352"/>
                  </a:lnTo>
                  <a:lnTo>
                    <a:pt x="12785" y="0"/>
                  </a:lnTo>
                  <a:lnTo>
                    <a:pt x="41980" y="70591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09" name="pg4608"/>
            <p:cNvSpPr/>
            <p:nvPr/>
          </p:nvSpPr>
          <p:spPr>
            <a:xfrm>
              <a:off x="2491942" y="2355870"/>
              <a:ext cx="42538" cy="75541"/>
            </a:xfrm>
            <a:custGeom>
              <a:avLst/>
              <a:pathLst>
                <a:path w="42538" h="75541">
                  <a:moveTo>
                    <a:pt x="30401" y="75541"/>
                  </a:moveTo>
                  <a:lnTo>
                    <a:pt x="0" y="5461"/>
                  </a:lnTo>
                  <a:lnTo>
                    <a:pt x="12738" y="0"/>
                  </a:lnTo>
                  <a:lnTo>
                    <a:pt x="42538" y="70338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10" name="pg4609"/>
            <p:cNvSpPr/>
            <p:nvPr/>
          </p:nvSpPr>
          <p:spPr>
            <a:xfrm>
              <a:off x="2479251" y="2361332"/>
              <a:ext cx="43092" cy="75387"/>
            </a:xfrm>
            <a:custGeom>
              <a:avLst/>
              <a:pathLst>
                <a:path w="43092" h="75387">
                  <a:moveTo>
                    <a:pt x="31001" y="75387"/>
                  </a:moveTo>
                  <a:lnTo>
                    <a:pt x="0" y="5570"/>
                  </a:lnTo>
                  <a:lnTo>
                    <a:pt x="12691" y="0"/>
                  </a:lnTo>
                  <a:lnTo>
                    <a:pt x="43092" y="70080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11" name="pg4610"/>
            <p:cNvSpPr/>
            <p:nvPr/>
          </p:nvSpPr>
          <p:spPr>
            <a:xfrm>
              <a:off x="2466608" y="2366902"/>
              <a:ext cx="43644" cy="75228"/>
            </a:xfrm>
            <a:custGeom>
              <a:avLst/>
              <a:pathLst>
                <a:path w="43644" h="75228">
                  <a:moveTo>
                    <a:pt x="31598" y="75228"/>
                  </a:moveTo>
                  <a:lnTo>
                    <a:pt x="0" y="5678"/>
                  </a:lnTo>
                  <a:lnTo>
                    <a:pt x="12643" y="0"/>
                  </a:lnTo>
                  <a:lnTo>
                    <a:pt x="43644" y="69817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12" name="pg4611"/>
            <p:cNvSpPr/>
            <p:nvPr/>
          </p:nvSpPr>
          <p:spPr>
            <a:xfrm>
              <a:off x="2454013" y="2372581"/>
              <a:ext cx="44192" cy="75062"/>
            </a:xfrm>
            <a:custGeom>
              <a:avLst/>
              <a:pathLst>
                <a:path w="44192" h="75062">
                  <a:moveTo>
                    <a:pt x="32193" y="75062"/>
                  </a:moveTo>
                  <a:lnTo>
                    <a:pt x="0" y="5787"/>
                  </a:lnTo>
                  <a:lnTo>
                    <a:pt x="12594" y="0"/>
                  </a:lnTo>
                  <a:lnTo>
                    <a:pt x="44192" y="69549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13" name="pg4612"/>
            <p:cNvSpPr/>
            <p:nvPr/>
          </p:nvSpPr>
          <p:spPr>
            <a:xfrm>
              <a:off x="2441469" y="2378368"/>
              <a:ext cx="44737" cy="74892"/>
            </a:xfrm>
            <a:custGeom>
              <a:avLst/>
              <a:pathLst>
                <a:path w="44737" h="74892">
                  <a:moveTo>
                    <a:pt x="32786" y="74892"/>
                  </a:moveTo>
                  <a:lnTo>
                    <a:pt x="0" y="5894"/>
                  </a:lnTo>
                  <a:lnTo>
                    <a:pt x="12544" y="0"/>
                  </a:lnTo>
                  <a:lnTo>
                    <a:pt x="44737" y="69275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14" name="pg4613"/>
            <p:cNvSpPr/>
            <p:nvPr/>
          </p:nvSpPr>
          <p:spPr>
            <a:xfrm>
              <a:off x="2428976" y="2384263"/>
              <a:ext cx="45279" cy="74715"/>
            </a:xfrm>
            <a:custGeom>
              <a:avLst/>
              <a:pathLst>
                <a:path w="45279" h="74715">
                  <a:moveTo>
                    <a:pt x="33376" y="74715"/>
                  </a:moveTo>
                  <a:lnTo>
                    <a:pt x="0" y="6002"/>
                  </a:lnTo>
                  <a:lnTo>
                    <a:pt x="12493" y="0"/>
                  </a:lnTo>
                  <a:lnTo>
                    <a:pt x="45279" y="68997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15" name="pg4614"/>
            <p:cNvSpPr/>
            <p:nvPr/>
          </p:nvSpPr>
          <p:spPr>
            <a:xfrm>
              <a:off x="2416535" y="2390265"/>
              <a:ext cx="45817" cy="74534"/>
            </a:xfrm>
            <a:custGeom>
              <a:avLst/>
              <a:pathLst>
                <a:path w="45817" h="74534">
                  <a:moveTo>
                    <a:pt x="33964" y="74534"/>
                  </a:moveTo>
                  <a:lnTo>
                    <a:pt x="0" y="6109"/>
                  </a:lnTo>
                  <a:lnTo>
                    <a:pt x="12441" y="0"/>
                  </a:lnTo>
                  <a:lnTo>
                    <a:pt x="45817" y="68713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16" name="pg4615"/>
            <p:cNvSpPr/>
            <p:nvPr/>
          </p:nvSpPr>
          <p:spPr>
            <a:xfrm>
              <a:off x="2404147" y="2396375"/>
              <a:ext cx="46352" cy="74346"/>
            </a:xfrm>
            <a:custGeom>
              <a:avLst/>
              <a:pathLst>
                <a:path w="46352" h="74346">
                  <a:moveTo>
                    <a:pt x="34549" y="74346"/>
                  </a:moveTo>
                  <a:lnTo>
                    <a:pt x="0" y="6215"/>
                  </a:lnTo>
                  <a:lnTo>
                    <a:pt x="12388" y="0"/>
                  </a:lnTo>
                  <a:lnTo>
                    <a:pt x="46352" y="68424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17" name="pg4616"/>
            <p:cNvSpPr/>
            <p:nvPr/>
          </p:nvSpPr>
          <p:spPr>
            <a:xfrm>
              <a:off x="2391812" y="2402590"/>
              <a:ext cx="46883" cy="74154"/>
            </a:xfrm>
            <a:custGeom>
              <a:avLst/>
              <a:pathLst>
                <a:path w="46883" h="74154">
                  <a:moveTo>
                    <a:pt x="35132" y="74154"/>
                  </a:moveTo>
                  <a:lnTo>
                    <a:pt x="0" y="6321"/>
                  </a:lnTo>
                  <a:lnTo>
                    <a:pt x="12334" y="0"/>
                  </a:lnTo>
                  <a:lnTo>
                    <a:pt x="46883" y="68131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18" name="pg4617"/>
            <p:cNvSpPr/>
            <p:nvPr/>
          </p:nvSpPr>
          <p:spPr>
            <a:xfrm>
              <a:off x="2379532" y="2408912"/>
              <a:ext cx="47411" cy="73955"/>
            </a:xfrm>
            <a:custGeom>
              <a:avLst/>
              <a:pathLst>
                <a:path w="47411" h="73955">
                  <a:moveTo>
                    <a:pt x="35712" y="73955"/>
                  </a:moveTo>
                  <a:lnTo>
                    <a:pt x="0" y="6426"/>
                  </a:lnTo>
                  <a:lnTo>
                    <a:pt x="12279" y="0"/>
                  </a:lnTo>
                  <a:lnTo>
                    <a:pt x="47411" y="67832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19" name="pg4618"/>
            <p:cNvSpPr/>
            <p:nvPr/>
          </p:nvSpPr>
          <p:spPr>
            <a:xfrm>
              <a:off x="2367308" y="2415338"/>
              <a:ext cx="47936" cy="73752"/>
            </a:xfrm>
            <a:custGeom>
              <a:avLst/>
              <a:pathLst>
                <a:path w="47936" h="73752">
                  <a:moveTo>
                    <a:pt x="36289" y="73752"/>
                  </a:moveTo>
                  <a:lnTo>
                    <a:pt x="0" y="6531"/>
                  </a:lnTo>
                  <a:lnTo>
                    <a:pt x="12224" y="0"/>
                  </a:lnTo>
                  <a:lnTo>
                    <a:pt x="47936" y="6752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20" name="pg4619"/>
            <p:cNvSpPr/>
            <p:nvPr/>
          </p:nvSpPr>
          <p:spPr>
            <a:xfrm>
              <a:off x="2355140" y="2421870"/>
              <a:ext cx="48457" cy="73543"/>
            </a:xfrm>
            <a:custGeom>
              <a:avLst/>
              <a:pathLst>
                <a:path w="48457" h="73543">
                  <a:moveTo>
                    <a:pt x="36864" y="73543"/>
                  </a:moveTo>
                  <a:lnTo>
                    <a:pt x="0" y="6636"/>
                  </a:lnTo>
                  <a:lnTo>
                    <a:pt x="12167" y="0"/>
                  </a:lnTo>
                  <a:lnTo>
                    <a:pt x="48457" y="6722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21" name="pg4620"/>
            <p:cNvSpPr/>
            <p:nvPr/>
          </p:nvSpPr>
          <p:spPr>
            <a:xfrm>
              <a:off x="2343029" y="2428507"/>
              <a:ext cx="48975" cy="73329"/>
            </a:xfrm>
            <a:custGeom>
              <a:avLst/>
              <a:pathLst>
                <a:path w="48975" h="73329">
                  <a:moveTo>
                    <a:pt x="37436" y="73329"/>
                  </a:moveTo>
                  <a:lnTo>
                    <a:pt x="0" y="6740"/>
                  </a:lnTo>
                  <a:lnTo>
                    <a:pt x="12110" y="0"/>
                  </a:lnTo>
                  <a:lnTo>
                    <a:pt x="48975" y="6690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22" name="pg4621"/>
            <p:cNvSpPr/>
            <p:nvPr/>
          </p:nvSpPr>
          <p:spPr>
            <a:xfrm>
              <a:off x="2330977" y="2435248"/>
              <a:ext cx="49489" cy="73109"/>
            </a:xfrm>
            <a:custGeom>
              <a:avLst/>
              <a:pathLst>
                <a:path w="49489" h="73109">
                  <a:moveTo>
                    <a:pt x="38006" y="73109"/>
                  </a:moveTo>
                  <a:lnTo>
                    <a:pt x="0" y="6844"/>
                  </a:lnTo>
                  <a:lnTo>
                    <a:pt x="12052" y="0"/>
                  </a:lnTo>
                  <a:lnTo>
                    <a:pt x="49489" y="6658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23" name="pg4622"/>
            <p:cNvSpPr/>
            <p:nvPr/>
          </p:nvSpPr>
          <p:spPr>
            <a:xfrm>
              <a:off x="2318984" y="2442092"/>
              <a:ext cx="49999" cy="72884"/>
            </a:xfrm>
            <a:custGeom>
              <a:avLst/>
              <a:pathLst>
                <a:path w="49999" h="72884">
                  <a:moveTo>
                    <a:pt x="38572" y="72884"/>
                  </a:moveTo>
                  <a:lnTo>
                    <a:pt x="0" y="6947"/>
                  </a:lnTo>
                  <a:lnTo>
                    <a:pt x="11993" y="0"/>
                  </a:lnTo>
                  <a:lnTo>
                    <a:pt x="49999" y="6626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24" name="pg4623"/>
            <p:cNvSpPr/>
            <p:nvPr/>
          </p:nvSpPr>
          <p:spPr>
            <a:xfrm>
              <a:off x="2307050" y="2449039"/>
              <a:ext cx="50506" cy="72653"/>
            </a:xfrm>
            <a:custGeom>
              <a:avLst/>
              <a:pathLst>
                <a:path w="50506" h="72653">
                  <a:moveTo>
                    <a:pt x="39136" y="72653"/>
                  </a:moveTo>
                  <a:lnTo>
                    <a:pt x="0" y="7049"/>
                  </a:lnTo>
                  <a:lnTo>
                    <a:pt x="11933" y="0"/>
                  </a:lnTo>
                  <a:lnTo>
                    <a:pt x="50506" y="6593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25" name="pg4624"/>
            <p:cNvSpPr/>
            <p:nvPr/>
          </p:nvSpPr>
          <p:spPr>
            <a:xfrm>
              <a:off x="2295178" y="2456089"/>
              <a:ext cx="51008" cy="72417"/>
            </a:xfrm>
            <a:custGeom>
              <a:avLst/>
              <a:pathLst>
                <a:path w="51008" h="72417">
                  <a:moveTo>
                    <a:pt x="39697" y="72417"/>
                  </a:moveTo>
                  <a:lnTo>
                    <a:pt x="0" y="7151"/>
                  </a:lnTo>
                  <a:lnTo>
                    <a:pt x="11872" y="0"/>
                  </a:lnTo>
                  <a:lnTo>
                    <a:pt x="51008" y="656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26" name="pg4625"/>
            <p:cNvSpPr/>
            <p:nvPr/>
          </p:nvSpPr>
          <p:spPr>
            <a:xfrm>
              <a:off x="2283367" y="2463240"/>
              <a:ext cx="51508" cy="72176"/>
            </a:xfrm>
            <a:custGeom>
              <a:avLst/>
              <a:pathLst>
                <a:path w="51508" h="72176">
                  <a:moveTo>
                    <a:pt x="40255" y="72176"/>
                  </a:moveTo>
                  <a:lnTo>
                    <a:pt x="0" y="7253"/>
                  </a:lnTo>
                  <a:lnTo>
                    <a:pt x="11810" y="0"/>
                  </a:lnTo>
                  <a:lnTo>
                    <a:pt x="51508" y="6526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27" name="pg4626"/>
            <p:cNvSpPr/>
            <p:nvPr/>
          </p:nvSpPr>
          <p:spPr>
            <a:xfrm>
              <a:off x="2271619" y="2470494"/>
              <a:ext cx="52003" cy="71930"/>
            </a:xfrm>
            <a:custGeom>
              <a:avLst/>
              <a:pathLst>
                <a:path w="52003" h="71930">
                  <a:moveTo>
                    <a:pt x="40810" y="71930"/>
                  </a:moveTo>
                  <a:lnTo>
                    <a:pt x="0" y="7354"/>
                  </a:lnTo>
                  <a:lnTo>
                    <a:pt x="11748" y="0"/>
                  </a:lnTo>
                  <a:lnTo>
                    <a:pt x="52003" y="6492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28" name="pg4627"/>
            <p:cNvSpPr/>
            <p:nvPr/>
          </p:nvSpPr>
          <p:spPr>
            <a:xfrm>
              <a:off x="2259934" y="2477848"/>
              <a:ext cx="52495" cy="71678"/>
            </a:xfrm>
            <a:custGeom>
              <a:avLst/>
              <a:pathLst>
                <a:path w="52495" h="71678">
                  <a:moveTo>
                    <a:pt x="41362" y="71678"/>
                  </a:moveTo>
                  <a:lnTo>
                    <a:pt x="0" y="7454"/>
                  </a:lnTo>
                  <a:lnTo>
                    <a:pt x="11684" y="0"/>
                  </a:lnTo>
                  <a:lnTo>
                    <a:pt x="52495" y="6457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29" name="pg4628"/>
            <p:cNvSpPr/>
            <p:nvPr/>
          </p:nvSpPr>
          <p:spPr>
            <a:xfrm>
              <a:off x="2248314" y="2485303"/>
              <a:ext cx="52982" cy="71421"/>
            </a:xfrm>
            <a:custGeom>
              <a:avLst/>
              <a:pathLst>
                <a:path w="52982" h="71421">
                  <a:moveTo>
                    <a:pt x="41911" y="71421"/>
                  </a:moveTo>
                  <a:lnTo>
                    <a:pt x="0" y="7554"/>
                  </a:lnTo>
                  <a:lnTo>
                    <a:pt x="11620" y="0"/>
                  </a:lnTo>
                  <a:lnTo>
                    <a:pt x="52982" y="6422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30" name="pg4629"/>
            <p:cNvSpPr/>
            <p:nvPr/>
          </p:nvSpPr>
          <p:spPr>
            <a:xfrm>
              <a:off x="2236759" y="2492857"/>
              <a:ext cx="53466" cy="71159"/>
            </a:xfrm>
            <a:custGeom>
              <a:avLst/>
              <a:pathLst>
                <a:path w="53466" h="71159">
                  <a:moveTo>
                    <a:pt x="42457" y="71159"/>
                  </a:moveTo>
                  <a:lnTo>
                    <a:pt x="0" y="7653"/>
                  </a:lnTo>
                  <a:lnTo>
                    <a:pt x="11555" y="0"/>
                  </a:lnTo>
                  <a:lnTo>
                    <a:pt x="53466" y="6386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31" name="pg4630"/>
            <p:cNvSpPr/>
            <p:nvPr/>
          </p:nvSpPr>
          <p:spPr>
            <a:xfrm>
              <a:off x="2225270" y="2500511"/>
              <a:ext cx="53946" cy="70891"/>
            </a:xfrm>
            <a:custGeom>
              <a:avLst/>
              <a:pathLst>
                <a:path w="53946" h="70891">
                  <a:moveTo>
                    <a:pt x="43000" y="70891"/>
                  </a:moveTo>
                  <a:lnTo>
                    <a:pt x="0" y="7752"/>
                  </a:lnTo>
                  <a:lnTo>
                    <a:pt x="11489" y="0"/>
                  </a:lnTo>
                  <a:lnTo>
                    <a:pt x="53946" y="6350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32" name="pg4631"/>
            <p:cNvSpPr/>
            <p:nvPr/>
          </p:nvSpPr>
          <p:spPr>
            <a:xfrm>
              <a:off x="2213848" y="2508264"/>
              <a:ext cx="54422" cy="70618"/>
            </a:xfrm>
            <a:custGeom>
              <a:avLst/>
              <a:pathLst>
                <a:path w="54422" h="70618">
                  <a:moveTo>
                    <a:pt x="43539" y="70618"/>
                  </a:moveTo>
                  <a:lnTo>
                    <a:pt x="0" y="7850"/>
                  </a:lnTo>
                  <a:lnTo>
                    <a:pt x="11422" y="0"/>
                  </a:lnTo>
                  <a:lnTo>
                    <a:pt x="54422" y="6313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33" name="pg4632"/>
            <p:cNvSpPr/>
            <p:nvPr/>
          </p:nvSpPr>
          <p:spPr>
            <a:xfrm>
              <a:off x="2202493" y="2516115"/>
              <a:ext cx="54894" cy="70340"/>
            </a:xfrm>
            <a:custGeom>
              <a:avLst/>
              <a:pathLst>
                <a:path w="54894" h="70340">
                  <a:moveTo>
                    <a:pt x="44076" y="70340"/>
                  </a:moveTo>
                  <a:lnTo>
                    <a:pt x="0" y="7948"/>
                  </a:lnTo>
                  <a:lnTo>
                    <a:pt x="11354" y="0"/>
                  </a:lnTo>
                  <a:lnTo>
                    <a:pt x="54894" y="6276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34" name="pg4633"/>
            <p:cNvSpPr/>
            <p:nvPr/>
          </p:nvSpPr>
          <p:spPr>
            <a:xfrm>
              <a:off x="2191207" y="2524063"/>
              <a:ext cx="55362" cy="70057"/>
            </a:xfrm>
            <a:custGeom>
              <a:avLst/>
              <a:pathLst>
                <a:path w="55362" h="70057">
                  <a:moveTo>
                    <a:pt x="44609" y="70057"/>
                  </a:moveTo>
                  <a:lnTo>
                    <a:pt x="0" y="8045"/>
                  </a:lnTo>
                  <a:lnTo>
                    <a:pt x="11285" y="0"/>
                  </a:lnTo>
                  <a:lnTo>
                    <a:pt x="55362" y="6239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35" name="pg4634"/>
            <p:cNvSpPr/>
            <p:nvPr/>
          </p:nvSpPr>
          <p:spPr>
            <a:xfrm>
              <a:off x="2179991" y="2532109"/>
              <a:ext cx="55825" cy="69769"/>
            </a:xfrm>
            <a:custGeom>
              <a:avLst/>
              <a:pathLst>
                <a:path w="55825" h="69769">
                  <a:moveTo>
                    <a:pt x="45139" y="69769"/>
                  </a:moveTo>
                  <a:lnTo>
                    <a:pt x="0" y="8141"/>
                  </a:lnTo>
                  <a:lnTo>
                    <a:pt x="11216" y="0"/>
                  </a:lnTo>
                  <a:lnTo>
                    <a:pt x="55825" y="6201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36" name="pg4635"/>
            <p:cNvSpPr/>
            <p:nvPr/>
          </p:nvSpPr>
          <p:spPr>
            <a:xfrm>
              <a:off x="2168844" y="2540251"/>
              <a:ext cx="56285" cy="69476"/>
            </a:xfrm>
            <a:custGeom>
              <a:avLst/>
              <a:pathLst>
                <a:path w="56285" h="69476">
                  <a:moveTo>
                    <a:pt x="45665" y="69476"/>
                  </a:moveTo>
                  <a:lnTo>
                    <a:pt x="0" y="8237"/>
                  </a:lnTo>
                  <a:lnTo>
                    <a:pt x="11146" y="0"/>
                  </a:lnTo>
                  <a:lnTo>
                    <a:pt x="56285" y="6162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37" name="pg4636"/>
            <p:cNvSpPr/>
            <p:nvPr/>
          </p:nvSpPr>
          <p:spPr>
            <a:xfrm>
              <a:off x="2157769" y="2548488"/>
              <a:ext cx="56741" cy="69177"/>
            </a:xfrm>
            <a:custGeom>
              <a:avLst/>
              <a:pathLst>
                <a:path w="56741" h="69177">
                  <a:moveTo>
                    <a:pt x="46189" y="69177"/>
                  </a:moveTo>
                  <a:lnTo>
                    <a:pt x="0" y="8333"/>
                  </a:lnTo>
                  <a:lnTo>
                    <a:pt x="11075" y="0"/>
                  </a:lnTo>
                  <a:lnTo>
                    <a:pt x="56741" y="6123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38" name="pg4637"/>
            <p:cNvSpPr/>
            <p:nvPr/>
          </p:nvSpPr>
          <p:spPr>
            <a:xfrm>
              <a:off x="2146765" y="2556822"/>
              <a:ext cx="57192" cy="68874"/>
            </a:xfrm>
            <a:custGeom>
              <a:avLst/>
              <a:pathLst>
                <a:path w="57192" h="68874">
                  <a:moveTo>
                    <a:pt x="46709" y="68874"/>
                  </a:moveTo>
                  <a:lnTo>
                    <a:pt x="0" y="8427"/>
                  </a:lnTo>
                  <a:lnTo>
                    <a:pt x="11003" y="0"/>
                  </a:lnTo>
                  <a:lnTo>
                    <a:pt x="57192" y="6084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39" name="pg4638"/>
            <p:cNvSpPr/>
            <p:nvPr/>
          </p:nvSpPr>
          <p:spPr>
            <a:xfrm>
              <a:off x="2135835" y="2565249"/>
              <a:ext cx="57639" cy="68565"/>
            </a:xfrm>
            <a:custGeom>
              <a:avLst/>
              <a:pathLst>
                <a:path w="57639" h="68565">
                  <a:moveTo>
                    <a:pt x="47225" y="68565"/>
                  </a:moveTo>
                  <a:lnTo>
                    <a:pt x="0" y="8521"/>
                  </a:lnTo>
                  <a:lnTo>
                    <a:pt x="10930" y="0"/>
                  </a:lnTo>
                  <a:lnTo>
                    <a:pt x="57639" y="6044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40" name="pg4639"/>
            <p:cNvSpPr/>
            <p:nvPr/>
          </p:nvSpPr>
          <p:spPr>
            <a:xfrm>
              <a:off x="2124977" y="2573771"/>
              <a:ext cx="58082" cy="68252"/>
            </a:xfrm>
            <a:custGeom>
              <a:avLst/>
              <a:pathLst>
                <a:path w="58082" h="68252">
                  <a:moveTo>
                    <a:pt x="47738" y="68252"/>
                  </a:moveTo>
                  <a:lnTo>
                    <a:pt x="0" y="8615"/>
                  </a:lnTo>
                  <a:lnTo>
                    <a:pt x="10857" y="0"/>
                  </a:lnTo>
                  <a:lnTo>
                    <a:pt x="58082" y="6004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41" name="pg4640"/>
            <p:cNvSpPr/>
            <p:nvPr/>
          </p:nvSpPr>
          <p:spPr>
            <a:xfrm>
              <a:off x="2114194" y="2582386"/>
              <a:ext cx="58521" cy="67933"/>
            </a:xfrm>
            <a:custGeom>
              <a:avLst/>
              <a:pathLst>
                <a:path w="58521" h="67933">
                  <a:moveTo>
                    <a:pt x="48247" y="67933"/>
                  </a:moveTo>
                  <a:lnTo>
                    <a:pt x="0" y="8707"/>
                  </a:lnTo>
                  <a:lnTo>
                    <a:pt x="10783" y="0"/>
                  </a:lnTo>
                  <a:lnTo>
                    <a:pt x="58521" y="5963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42" name="pg4641"/>
            <p:cNvSpPr/>
            <p:nvPr/>
          </p:nvSpPr>
          <p:spPr>
            <a:xfrm>
              <a:off x="2103486" y="2591094"/>
              <a:ext cx="58955" cy="67609"/>
            </a:xfrm>
            <a:custGeom>
              <a:avLst/>
              <a:pathLst>
                <a:path w="58955" h="67609">
                  <a:moveTo>
                    <a:pt x="48753" y="67609"/>
                  </a:moveTo>
                  <a:lnTo>
                    <a:pt x="0" y="8799"/>
                  </a:lnTo>
                  <a:lnTo>
                    <a:pt x="10708" y="0"/>
                  </a:lnTo>
                  <a:lnTo>
                    <a:pt x="58955" y="592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43" name="pg4642"/>
            <p:cNvSpPr/>
            <p:nvPr/>
          </p:nvSpPr>
          <p:spPr>
            <a:xfrm>
              <a:off x="2092854" y="2599894"/>
              <a:ext cx="59386" cy="67281"/>
            </a:xfrm>
            <a:custGeom>
              <a:avLst/>
              <a:pathLst>
                <a:path w="59386" h="67281">
                  <a:moveTo>
                    <a:pt x="49256" y="67281"/>
                  </a:moveTo>
                  <a:lnTo>
                    <a:pt x="0" y="8891"/>
                  </a:lnTo>
                  <a:lnTo>
                    <a:pt x="10632" y="0"/>
                  </a:lnTo>
                  <a:lnTo>
                    <a:pt x="59386" y="5880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44" name="pg4643"/>
            <p:cNvSpPr/>
            <p:nvPr/>
          </p:nvSpPr>
          <p:spPr>
            <a:xfrm>
              <a:off x="2082298" y="2608785"/>
              <a:ext cx="59811" cy="66947"/>
            </a:xfrm>
            <a:custGeom>
              <a:avLst/>
              <a:pathLst>
                <a:path w="59811" h="66947">
                  <a:moveTo>
                    <a:pt x="49754" y="66947"/>
                  </a:moveTo>
                  <a:lnTo>
                    <a:pt x="0" y="8982"/>
                  </a:lnTo>
                  <a:lnTo>
                    <a:pt x="10555" y="0"/>
                  </a:lnTo>
                  <a:lnTo>
                    <a:pt x="59811" y="5838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45" name="pg4644"/>
            <p:cNvSpPr/>
            <p:nvPr/>
          </p:nvSpPr>
          <p:spPr>
            <a:xfrm>
              <a:off x="2071820" y="2617767"/>
              <a:ext cx="60233" cy="66609"/>
            </a:xfrm>
            <a:custGeom>
              <a:avLst/>
              <a:pathLst>
                <a:path w="60233" h="66609">
                  <a:moveTo>
                    <a:pt x="50249" y="66609"/>
                  </a:moveTo>
                  <a:lnTo>
                    <a:pt x="0" y="9072"/>
                  </a:lnTo>
                  <a:lnTo>
                    <a:pt x="10478" y="0"/>
                  </a:lnTo>
                  <a:lnTo>
                    <a:pt x="60233" y="5796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46" name="pg4645"/>
            <p:cNvSpPr/>
            <p:nvPr/>
          </p:nvSpPr>
          <p:spPr>
            <a:xfrm>
              <a:off x="2061419" y="2626840"/>
              <a:ext cx="60649" cy="66265"/>
            </a:xfrm>
            <a:custGeom>
              <a:avLst/>
              <a:pathLst>
                <a:path w="60649" h="66265">
                  <a:moveTo>
                    <a:pt x="50741" y="66265"/>
                  </a:moveTo>
                  <a:lnTo>
                    <a:pt x="0" y="9161"/>
                  </a:lnTo>
                  <a:lnTo>
                    <a:pt x="10400" y="0"/>
                  </a:lnTo>
                  <a:lnTo>
                    <a:pt x="60649" y="5753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47" name="pg4646"/>
            <p:cNvSpPr/>
            <p:nvPr/>
          </p:nvSpPr>
          <p:spPr>
            <a:xfrm>
              <a:off x="2051098" y="2636002"/>
              <a:ext cx="61062" cy="65917"/>
            </a:xfrm>
            <a:custGeom>
              <a:avLst/>
              <a:pathLst>
                <a:path w="61062" h="65917">
                  <a:moveTo>
                    <a:pt x="51228" y="65917"/>
                  </a:moveTo>
                  <a:lnTo>
                    <a:pt x="0" y="9250"/>
                  </a:lnTo>
                  <a:lnTo>
                    <a:pt x="10321" y="0"/>
                  </a:lnTo>
                  <a:lnTo>
                    <a:pt x="61062" y="571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48" name="pg4647"/>
            <p:cNvSpPr/>
            <p:nvPr/>
          </p:nvSpPr>
          <p:spPr>
            <a:xfrm>
              <a:off x="2040857" y="2645252"/>
              <a:ext cx="61470" cy="65564"/>
            </a:xfrm>
            <a:custGeom>
              <a:avLst/>
              <a:pathLst>
                <a:path w="61470" h="65564">
                  <a:moveTo>
                    <a:pt x="51712" y="65564"/>
                  </a:moveTo>
                  <a:lnTo>
                    <a:pt x="0" y="9338"/>
                  </a:lnTo>
                  <a:lnTo>
                    <a:pt x="10241" y="0"/>
                  </a:lnTo>
                  <a:lnTo>
                    <a:pt x="61470" y="5666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49" name="pg4648"/>
            <p:cNvSpPr/>
            <p:nvPr/>
          </p:nvSpPr>
          <p:spPr>
            <a:xfrm>
              <a:off x="2030695" y="2654591"/>
              <a:ext cx="61873" cy="65206"/>
            </a:xfrm>
            <a:custGeom>
              <a:avLst/>
              <a:pathLst>
                <a:path w="61873" h="65206">
                  <a:moveTo>
                    <a:pt x="52192" y="65206"/>
                  </a:moveTo>
                  <a:lnTo>
                    <a:pt x="0" y="9426"/>
                  </a:lnTo>
                  <a:lnTo>
                    <a:pt x="10161" y="0"/>
                  </a:lnTo>
                  <a:lnTo>
                    <a:pt x="61873" y="562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50" name="pg4649"/>
            <p:cNvSpPr/>
            <p:nvPr/>
          </p:nvSpPr>
          <p:spPr>
            <a:xfrm>
              <a:off x="2020615" y="2664017"/>
              <a:ext cx="62272" cy="64843"/>
            </a:xfrm>
            <a:custGeom>
              <a:avLst/>
              <a:pathLst>
                <a:path w="62272" h="64843">
                  <a:moveTo>
                    <a:pt x="52668" y="64843"/>
                  </a:moveTo>
                  <a:lnTo>
                    <a:pt x="0" y="9512"/>
                  </a:lnTo>
                  <a:lnTo>
                    <a:pt x="10079" y="0"/>
                  </a:lnTo>
                  <a:lnTo>
                    <a:pt x="62272" y="5578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51" name="pg4650"/>
            <p:cNvSpPr/>
            <p:nvPr/>
          </p:nvSpPr>
          <p:spPr>
            <a:xfrm>
              <a:off x="2010617" y="2673530"/>
              <a:ext cx="62666" cy="64476"/>
            </a:xfrm>
            <a:custGeom>
              <a:avLst/>
              <a:pathLst>
                <a:path w="62666" h="64476">
                  <a:moveTo>
                    <a:pt x="53141" y="64476"/>
                  </a:moveTo>
                  <a:lnTo>
                    <a:pt x="0" y="9599"/>
                  </a:lnTo>
                  <a:lnTo>
                    <a:pt x="9998" y="0"/>
                  </a:lnTo>
                  <a:lnTo>
                    <a:pt x="62666" y="5533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52" name="pg4651"/>
            <p:cNvSpPr/>
            <p:nvPr/>
          </p:nvSpPr>
          <p:spPr>
            <a:xfrm>
              <a:off x="2000702" y="2683129"/>
              <a:ext cx="63056" cy="64104"/>
            </a:xfrm>
            <a:custGeom>
              <a:avLst/>
              <a:pathLst>
                <a:path w="63056" h="64104">
                  <a:moveTo>
                    <a:pt x="53609" y="64104"/>
                  </a:moveTo>
                  <a:lnTo>
                    <a:pt x="0" y="9684"/>
                  </a:lnTo>
                  <a:lnTo>
                    <a:pt x="9915" y="0"/>
                  </a:lnTo>
                  <a:lnTo>
                    <a:pt x="63056" y="5487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53" name="pg4652"/>
            <p:cNvSpPr/>
            <p:nvPr/>
          </p:nvSpPr>
          <p:spPr>
            <a:xfrm>
              <a:off x="1990870" y="2692814"/>
              <a:ext cx="63441" cy="63727"/>
            </a:xfrm>
            <a:custGeom>
              <a:avLst/>
              <a:pathLst>
                <a:path w="63441" h="63727">
                  <a:moveTo>
                    <a:pt x="54074" y="63727"/>
                  </a:moveTo>
                  <a:lnTo>
                    <a:pt x="0" y="9769"/>
                  </a:lnTo>
                  <a:lnTo>
                    <a:pt x="9832" y="0"/>
                  </a:lnTo>
                  <a:lnTo>
                    <a:pt x="63441" y="5441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54" name="pg4653"/>
            <p:cNvSpPr/>
            <p:nvPr/>
          </p:nvSpPr>
          <p:spPr>
            <a:xfrm>
              <a:off x="1981122" y="2702583"/>
              <a:ext cx="63822" cy="63345"/>
            </a:xfrm>
            <a:custGeom>
              <a:avLst/>
              <a:pathLst>
                <a:path w="63822" h="63345">
                  <a:moveTo>
                    <a:pt x="54534" y="63345"/>
                  </a:moveTo>
                  <a:lnTo>
                    <a:pt x="0" y="9852"/>
                  </a:lnTo>
                  <a:lnTo>
                    <a:pt x="9747" y="0"/>
                  </a:lnTo>
                  <a:lnTo>
                    <a:pt x="63822" y="5395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55" name="pg4654"/>
            <p:cNvSpPr/>
            <p:nvPr/>
          </p:nvSpPr>
          <p:spPr>
            <a:xfrm>
              <a:off x="1971459" y="2712436"/>
              <a:ext cx="64197" cy="62959"/>
            </a:xfrm>
            <a:custGeom>
              <a:avLst/>
              <a:pathLst>
                <a:path w="64197" h="62959">
                  <a:moveTo>
                    <a:pt x="54991" y="62959"/>
                  </a:moveTo>
                  <a:lnTo>
                    <a:pt x="0" y="9936"/>
                  </a:lnTo>
                  <a:lnTo>
                    <a:pt x="9663" y="0"/>
                  </a:lnTo>
                  <a:lnTo>
                    <a:pt x="64197" y="5349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56" name="pg4655"/>
            <p:cNvSpPr/>
            <p:nvPr/>
          </p:nvSpPr>
          <p:spPr>
            <a:xfrm>
              <a:off x="1961881" y="2722372"/>
              <a:ext cx="64568" cy="62568"/>
            </a:xfrm>
            <a:custGeom>
              <a:avLst/>
              <a:pathLst>
                <a:path w="64568" h="62568">
                  <a:moveTo>
                    <a:pt x="55443" y="62568"/>
                  </a:moveTo>
                  <a:lnTo>
                    <a:pt x="0" y="10018"/>
                  </a:lnTo>
                  <a:lnTo>
                    <a:pt x="9577" y="0"/>
                  </a:lnTo>
                  <a:lnTo>
                    <a:pt x="64568" y="5302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57" name="pg4656"/>
            <p:cNvSpPr/>
            <p:nvPr/>
          </p:nvSpPr>
          <p:spPr>
            <a:xfrm>
              <a:off x="1952390" y="2732391"/>
              <a:ext cx="64935" cy="62173"/>
            </a:xfrm>
            <a:custGeom>
              <a:avLst/>
              <a:pathLst>
                <a:path w="64935" h="62173">
                  <a:moveTo>
                    <a:pt x="55892" y="62173"/>
                  </a:moveTo>
                  <a:lnTo>
                    <a:pt x="0" y="10100"/>
                  </a:lnTo>
                  <a:lnTo>
                    <a:pt x="9491" y="0"/>
                  </a:lnTo>
                  <a:lnTo>
                    <a:pt x="64935" y="5255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58" name="pg4657"/>
            <p:cNvSpPr/>
            <p:nvPr/>
          </p:nvSpPr>
          <p:spPr>
            <a:xfrm>
              <a:off x="1942985" y="2742491"/>
              <a:ext cx="65296" cy="61773"/>
            </a:xfrm>
            <a:custGeom>
              <a:avLst/>
              <a:pathLst>
                <a:path w="65296" h="61773">
                  <a:moveTo>
                    <a:pt x="56336" y="61773"/>
                  </a:moveTo>
                  <a:lnTo>
                    <a:pt x="0" y="10181"/>
                  </a:lnTo>
                  <a:lnTo>
                    <a:pt x="9404" y="0"/>
                  </a:lnTo>
                  <a:lnTo>
                    <a:pt x="65296" y="5207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59" name="pg4658"/>
            <p:cNvSpPr/>
            <p:nvPr/>
          </p:nvSpPr>
          <p:spPr>
            <a:xfrm>
              <a:off x="1933669" y="2752672"/>
              <a:ext cx="65653" cy="61368"/>
            </a:xfrm>
            <a:custGeom>
              <a:avLst/>
              <a:pathLst>
                <a:path w="65653" h="61368">
                  <a:moveTo>
                    <a:pt x="56776" y="61368"/>
                  </a:moveTo>
                  <a:lnTo>
                    <a:pt x="0" y="10261"/>
                  </a:lnTo>
                  <a:lnTo>
                    <a:pt x="9316" y="0"/>
                  </a:lnTo>
                  <a:lnTo>
                    <a:pt x="65653" y="5159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60" name="pg4659"/>
            <p:cNvSpPr/>
            <p:nvPr/>
          </p:nvSpPr>
          <p:spPr>
            <a:xfrm>
              <a:off x="1924440" y="2762934"/>
              <a:ext cx="66005" cy="60959"/>
            </a:xfrm>
            <a:custGeom>
              <a:avLst/>
              <a:pathLst>
                <a:path w="66005" h="60959">
                  <a:moveTo>
                    <a:pt x="57212" y="60959"/>
                  </a:moveTo>
                  <a:lnTo>
                    <a:pt x="0" y="10341"/>
                  </a:lnTo>
                  <a:lnTo>
                    <a:pt x="9228" y="0"/>
                  </a:lnTo>
                  <a:lnTo>
                    <a:pt x="66005" y="5110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61" name="pg4660"/>
            <p:cNvSpPr/>
            <p:nvPr/>
          </p:nvSpPr>
          <p:spPr>
            <a:xfrm>
              <a:off x="1915301" y="2773275"/>
              <a:ext cx="66352" cy="60546"/>
            </a:xfrm>
            <a:custGeom>
              <a:avLst/>
              <a:pathLst>
                <a:path w="66352" h="60546">
                  <a:moveTo>
                    <a:pt x="57644" y="60546"/>
                  </a:moveTo>
                  <a:lnTo>
                    <a:pt x="0" y="10419"/>
                  </a:lnTo>
                  <a:lnTo>
                    <a:pt x="9139" y="0"/>
                  </a:lnTo>
                  <a:lnTo>
                    <a:pt x="66352" y="5061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62" name="pg4661"/>
            <p:cNvSpPr/>
            <p:nvPr/>
          </p:nvSpPr>
          <p:spPr>
            <a:xfrm>
              <a:off x="1906251" y="2783695"/>
              <a:ext cx="66694" cy="60128"/>
            </a:xfrm>
            <a:custGeom>
              <a:avLst/>
              <a:pathLst>
                <a:path w="66694" h="60128">
                  <a:moveTo>
                    <a:pt x="58071" y="60128"/>
                  </a:moveTo>
                  <a:lnTo>
                    <a:pt x="0" y="10497"/>
                  </a:lnTo>
                  <a:lnTo>
                    <a:pt x="9049" y="0"/>
                  </a:lnTo>
                  <a:lnTo>
                    <a:pt x="66694" y="5012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63" name="pg4662"/>
            <p:cNvSpPr/>
            <p:nvPr/>
          </p:nvSpPr>
          <p:spPr>
            <a:xfrm>
              <a:off x="1897291" y="2794192"/>
              <a:ext cx="67031" cy="59705"/>
            </a:xfrm>
            <a:custGeom>
              <a:avLst/>
              <a:pathLst>
                <a:path w="67031" h="59705">
                  <a:moveTo>
                    <a:pt x="58495" y="59705"/>
                  </a:moveTo>
                  <a:lnTo>
                    <a:pt x="0" y="10574"/>
                  </a:lnTo>
                  <a:lnTo>
                    <a:pt x="8959" y="0"/>
                  </a:lnTo>
                  <a:lnTo>
                    <a:pt x="67031" y="4963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64" name="pg4663"/>
            <p:cNvSpPr/>
            <p:nvPr/>
          </p:nvSpPr>
          <p:spPr>
            <a:xfrm>
              <a:off x="1888422" y="2804767"/>
              <a:ext cx="67363" cy="59278"/>
            </a:xfrm>
            <a:custGeom>
              <a:avLst/>
              <a:pathLst>
                <a:path w="67363" h="59278">
                  <a:moveTo>
                    <a:pt x="58914" y="59278"/>
                  </a:moveTo>
                  <a:lnTo>
                    <a:pt x="0" y="10651"/>
                  </a:lnTo>
                  <a:lnTo>
                    <a:pt x="8868" y="0"/>
                  </a:lnTo>
                  <a:lnTo>
                    <a:pt x="67363" y="4913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65" name="pg4664"/>
            <p:cNvSpPr/>
            <p:nvPr/>
          </p:nvSpPr>
          <p:spPr>
            <a:xfrm>
              <a:off x="1879646" y="2815419"/>
              <a:ext cx="67691" cy="58847"/>
            </a:xfrm>
            <a:custGeom>
              <a:avLst/>
              <a:pathLst>
                <a:path w="67691" h="58847">
                  <a:moveTo>
                    <a:pt x="59328" y="58847"/>
                  </a:moveTo>
                  <a:lnTo>
                    <a:pt x="0" y="10726"/>
                  </a:lnTo>
                  <a:lnTo>
                    <a:pt x="8776" y="0"/>
                  </a:lnTo>
                  <a:lnTo>
                    <a:pt x="67691" y="4862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66" name="pg4665"/>
            <p:cNvSpPr/>
            <p:nvPr/>
          </p:nvSpPr>
          <p:spPr>
            <a:xfrm>
              <a:off x="1870961" y="2826146"/>
              <a:ext cx="68013" cy="58412"/>
            </a:xfrm>
            <a:custGeom>
              <a:avLst/>
              <a:pathLst>
                <a:path w="68013" h="58412">
                  <a:moveTo>
                    <a:pt x="59739" y="58412"/>
                  </a:moveTo>
                  <a:lnTo>
                    <a:pt x="0" y="10801"/>
                  </a:lnTo>
                  <a:lnTo>
                    <a:pt x="8684" y="0"/>
                  </a:lnTo>
                  <a:lnTo>
                    <a:pt x="68013" y="4812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67" name="pg4666"/>
            <p:cNvSpPr/>
            <p:nvPr/>
          </p:nvSpPr>
          <p:spPr>
            <a:xfrm>
              <a:off x="1862369" y="2836947"/>
              <a:ext cx="68330" cy="57972"/>
            </a:xfrm>
            <a:custGeom>
              <a:avLst/>
              <a:pathLst>
                <a:path w="68330" h="57972">
                  <a:moveTo>
                    <a:pt x="60145" y="57972"/>
                  </a:moveTo>
                  <a:lnTo>
                    <a:pt x="0" y="10875"/>
                  </a:lnTo>
                  <a:lnTo>
                    <a:pt x="8591" y="0"/>
                  </a:lnTo>
                  <a:lnTo>
                    <a:pt x="68330" y="4761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68" name="pg4667"/>
            <p:cNvSpPr/>
            <p:nvPr/>
          </p:nvSpPr>
          <p:spPr>
            <a:xfrm>
              <a:off x="1853871" y="2847823"/>
              <a:ext cx="68643" cy="57528"/>
            </a:xfrm>
            <a:custGeom>
              <a:avLst/>
              <a:pathLst>
                <a:path w="68643" h="57528">
                  <a:moveTo>
                    <a:pt x="60546" y="57528"/>
                  </a:moveTo>
                  <a:lnTo>
                    <a:pt x="0" y="10949"/>
                  </a:lnTo>
                  <a:lnTo>
                    <a:pt x="8498" y="0"/>
                  </a:lnTo>
                  <a:lnTo>
                    <a:pt x="68643" y="4709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69" name="pg4668"/>
            <p:cNvSpPr/>
            <p:nvPr/>
          </p:nvSpPr>
          <p:spPr>
            <a:xfrm>
              <a:off x="1845467" y="2858772"/>
              <a:ext cx="68950" cy="57080"/>
            </a:xfrm>
            <a:custGeom>
              <a:avLst/>
              <a:pathLst>
                <a:path w="68950" h="57080">
                  <a:moveTo>
                    <a:pt x="60943" y="57080"/>
                  </a:moveTo>
                  <a:lnTo>
                    <a:pt x="0" y="11021"/>
                  </a:lnTo>
                  <a:lnTo>
                    <a:pt x="8404" y="0"/>
                  </a:lnTo>
                  <a:lnTo>
                    <a:pt x="68950" y="4657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70" name="pg4669"/>
            <p:cNvSpPr/>
            <p:nvPr/>
          </p:nvSpPr>
          <p:spPr>
            <a:xfrm>
              <a:off x="1837157" y="2869794"/>
              <a:ext cx="69252" cy="56627"/>
            </a:xfrm>
            <a:custGeom>
              <a:avLst/>
              <a:pathLst>
                <a:path w="69252" h="56627">
                  <a:moveTo>
                    <a:pt x="61336" y="56627"/>
                  </a:moveTo>
                  <a:lnTo>
                    <a:pt x="0" y="11093"/>
                  </a:lnTo>
                  <a:lnTo>
                    <a:pt x="8309" y="0"/>
                  </a:lnTo>
                  <a:lnTo>
                    <a:pt x="69252" y="4605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71" name="pg4670"/>
            <p:cNvSpPr/>
            <p:nvPr/>
          </p:nvSpPr>
          <p:spPr>
            <a:xfrm>
              <a:off x="1828943" y="2880887"/>
              <a:ext cx="69550" cy="56171"/>
            </a:xfrm>
            <a:custGeom>
              <a:avLst/>
              <a:pathLst>
                <a:path w="69550" h="56171">
                  <a:moveTo>
                    <a:pt x="61724" y="56171"/>
                  </a:moveTo>
                  <a:lnTo>
                    <a:pt x="0" y="11163"/>
                  </a:lnTo>
                  <a:lnTo>
                    <a:pt x="8213" y="0"/>
                  </a:lnTo>
                  <a:lnTo>
                    <a:pt x="69550" y="4553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72" name="pg4671"/>
            <p:cNvSpPr/>
            <p:nvPr/>
          </p:nvSpPr>
          <p:spPr>
            <a:xfrm>
              <a:off x="1820826" y="2892051"/>
              <a:ext cx="69842" cy="55710"/>
            </a:xfrm>
            <a:custGeom>
              <a:avLst/>
              <a:pathLst>
                <a:path w="69842" h="55710">
                  <a:moveTo>
                    <a:pt x="62107" y="55710"/>
                  </a:moveTo>
                  <a:lnTo>
                    <a:pt x="0" y="11233"/>
                  </a:lnTo>
                  <a:lnTo>
                    <a:pt x="8117" y="0"/>
                  </a:lnTo>
                  <a:lnTo>
                    <a:pt x="69842" y="4500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73" name="pg4672"/>
            <p:cNvSpPr/>
            <p:nvPr/>
          </p:nvSpPr>
          <p:spPr>
            <a:xfrm>
              <a:off x="1812804" y="2903285"/>
              <a:ext cx="70129" cy="55245"/>
            </a:xfrm>
            <a:custGeom>
              <a:avLst/>
              <a:pathLst>
                <a:path w="70129" h="55245">
                  <a:moveTo>
                    <a:pt x="62486" y="55245"/>
                  </a:moveTo>
                  <a:lnTo>
                    <a:pt x="0" y="11303"/>
                  </a:lnTo>
                  <a:lnTo>
                    <a:pt x="8021" y="0"/>
                  </a:lnTo>
                  <a:lnTo>
                    <a:pt x="70129" y="4447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74" name="pg4673"/>
            <p:cNvSpPr/>
            <p:nvPr/>
          </p:nvSpPr>
          <p:spPr>
            <a:xfrm>
              <a:off x="1804880" y="2914588"/>
              <a:ext cx="70410" cy="54776"/>
            </a:xfrm>
            <a:custGeom>
              <a:avLst/>
              <a:pathLst>
                <a:path w="70410" h="54776">
                  <a:moveTo>
                    <a:pt x="62861" y="54776"/>
                  </a:moveTo>
                  <a:lnTo>
                    <a:pt x="0" y="11371"/>
                  </a:lnTo>
                  <a:lnTo>
                    <a:pt x="7924" y="0"/>
                  </a:lnTo>
                  <a:lnTo>
                    <a:pt x="70410" y="4394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75" name="pg4674"/>
            <p:cNvSpPr/>
            <p:nvPr/>
          </p:nvSpPr>
          <p:spPr>
            <a:xfrm>
              <a:off x="1797054" y="2925960"/>
              <a:ext cx="70687" cy="54303"/>
            </a:xfrm>
            <a:custGeom>
              <a:avLst/>
              <a:pathLst>
                <a:path w="70687" h="54303">
                  <a:moveTo>
                    <a:pt x="63230" y="54303"/>
                  </a:moveTo>
                  <a:lnTo>
                    <a:pt x="0" y="11439"/>
                  </a:lnTo>
                  <a:lnTo>
                    <a:pt x="7826" y="0"/>
                  </a:lnTo>
                  <a:lnTo>
                    <a:pt x="70687" y="4340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76" name="pg4675"/>
            <p:cNvSpPr/>
            <p:nvPr/>
          </p:nvSpPr>
          <p:spPr>
            <a:xfrm>
              <a:off x="1789326" y="2937399"/>
              <a:ext cx="70958" cy="53826"/>
            </a:xfrm>
            <a:custGeom>
              <a:avLst/>
              <a:pathLst>
                <a:path w="70958" h="53826">
                  <a:moveTo>
                    <a:pt x="63595" y="53826"/>
                  </a:moveTo>
                  <a:lnTo>
                    <a:pt x="0" y="11505"/>
                  </a:lnTo>
                  <a:lnTo>
                    <a:pt x="7728" y="0"/>
                  </a:lnTo>
                  <a:lnTo>
                    <a:pt x="70958" y="4286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77" name="pg4676"/>
            <p:cNvSpPr/>
            <p:nvPr/>
          </p:nvSpPr>
          <p:spPr>
            <a:xfrm>
              <a:off x="1781697" y="2948904"/>
              <a:ext cx="71225" cy="53345"/>
            </a:xfrm>
            <a:custGeom>
              <a:avLst/>
              <a:pathLst>
                <a:path w="71225" h="53345">
                  <a:moveTo>
                    <a:pt x="63956" y="53345"/>
                  </a:moveTo>
                  <a:lnTo>
                    <a:pt x="0" y="11571"/>
                  </a:lnTo>
                  <a:lnTo>
                    <a:pt x="7629" y="0"/>
                  </a:lnTo>
                  <a:lnTo>
                    <a:pt x="71225" y="4232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78" name="pg4677"/>
            <p:cNvSpPr/>
            <p:nvPr/>
          </p:nvSpPr>
          <p:spPr>
            <a:xfrm>
              <a:off x="1774167" y="2960476"/>
              <a:ext cx="71486" cy="52861"/>
            </a:xfrm>
            <a:custGeom>
              <a:avLst/>
              <a:pathLst>
                <a:path w="71486" h="52861">
                  <a:moveTo>
                    <a:pt x="64312" y="52861"/>
                  </a:moveTo>
                  <a:lnTo>
                    <a:pt x="0" y="11636"/>
                  </a:lnTo>
                  <a:lnTo>
                    <a:pt x="7529" y="0"/>
                  </a:lnTo>
                  <a:lnTo>
                    <a:pt x="71486" y="4177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79" name="pg4678"/>
            <p:cNvSpPr/>
            <p:nvPr/>
          </p:nvSpPr>
          <p:spPr>
            <a:xfrm>
              <a:off x="1766737" y="2972112"/>
              <a:ext cx="71741" cy="52372"/>
            </a:xfrm>
            <a:custGeom>
              <a:avLst/>
              <a:pathLst>
                <a:path w="71741" h="52372">
                  <a:moveTo>
                    <a:pt x="64663" y="52372"/>
                  </a:moveTo>
                  <a:lnTo>
                    <a:pt x="0" y="11700"/>
                  </a:lnTo>
                  <a:lnTo>
                    <a:pt x="7429" y="0"/>
                  </a:lnTo>
                  <a:lnTo>
                    <a:pt x="71741" y="4122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80" name="pg4679"/>
            <p:cNvSpPr/>
            <p:nvPr/>
          </p:nvSpPr>
          <p:spPr>
            <a:xfrm>
              <a:off x="1759408" y="2983813"/>
              <a:ext cx="71992" cy="51880"/>
            </a:xfrm>
            <a:custGeom>
              <a:avLst/>
              <a:pathLst>
                <a:path w="71992" h="51880">
                  <a:moveTo>
                    <a:pt x="65009" y="51880"/>
                  </a:moveTo>
                  <a:lnTo>
                    <a:pt x="0" y="11763"/>
                  </a:lnTo>
                  <a:lnTo>
                    <a:pt x="7329" y="0"/>
                  </a:lnTo>
                  <a:lnTo>
                    <a:pt x="71992" y="4067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81" name="pg4680"/>
            <p:cNvSpPr/>
            <p:nvPr/>
          </p:nvSpPr>
          <p:spPr>
            <a:xfrm>
              <a:off x="1752180" y="2995577"/>
              <a:ext cx="72237" cy="51383"/>
            </a:xfrm>
            <a:custGeom>
              <a:avLst/>
              <a:pathLst>
                <a:path w="72237" h="51383">
                  <a:moveTo>
                    <a:pt x="65350" y="51383"/>
                  </a:moveTo>
                  <a:lnTo>
                    <a:pt x="0" y="11826"/>
                  </a:lnTo>
                  <a:lnTo>
                    <a:pt x="7227" y="0"/>
                  </a:lnTo>
                  <a:lnTo>
                    <a:pt x="72237" y="4011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82" name="pg4681"/>
            <p:cNvSpPr/>
            <p:nvPr/>
          </p:nvSpPr>
          <p:spPr>
            <a:xfrm>
              <a:off x="1745054" y="3007403"/>
              <a:ext cx="72477" cy="50883"/>
            </a:xfrm>
            <a:custGeom>
              <a:avLst/>
              <a:pathLst>
                <a:path w="72477" h="50883">
                  <a:moveTo>
                    <a:pt x="65687" y="50883"/>
                  </a:moveTo>
                  <a:lnTo>
                    <a:pt x="0" y="11887"/>
                  </a:lnTo>
                  <a:lnTo>
                    <a:pt x="7126" y="0"/>
                  </a:lnTo>
                  <a:lnTo>
                    <a:pt x="72477" y="3955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83" name="pg4682"/>
            <p:cNvSpPr/>
            <p:nvPr/>
          </p:nvSpPr>
          <p:spPr>
            <a:xfrm>
              <a:off x="1738030" y="3019291"/>
              <a:ext cx="72711" cy="50379"/>
            </a:xfrm>
            <a:custGeom>
              <a:avLst/>
              <a:pathLst>
                <a:path w="72711" h="50379">
                  <a:moveTo>
                    <a:pt x="66019" y="50379"/>
                  </a:moveTo>
                  <a:lnTo>
                    <a:pt x="0" y="11948"/>
                  </a:lnTo>
                  <a:lnTo>
                    <a:pt x="7024" y="0"/>
                  </a:lnTo>
                  <a:lnTo>
                    <a:pt x="72711" y="3899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84" name="pg4683"/>
            <p:cNvSpPr/>
            <p:nvPr/>
          </p:nvSpPr>
          <p:spPr>
            <a:xfrm>
              <a:off x="1731108" y="3031239"/>
              <a:ext cx="72940" cy="49872"/>
            </a:xfrm>
            <a:custGeom>
              <a:avLst/>
              <a:pathLst>
                <a:path w="72940" h="49872">
                  <a:moveTo>
                    <a:pt x="66346" y="49872"/>
                  </a:moveTo>
                  <a:lnTo>
                    <a:pt x="0" y="12008"/>
                  </a:lnTo>
                  <a:lnTo>
                    <a:pt x="6921" y="0"/>
                  </a:lnTo>
                  <a:lnTo>
                    <a:pt x="72940" y="3843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85" name="pg4684"/>
            <p:cNvSpPr/>
            <p:nvPr/>
          </p:nvSpPr>
          <p:spPr>
            <a:xfrm>
              <a:off x="1724290" y="3043247"/>
              <a:ext cx="73164" cy="49360"/>
            </a:xfrm>
            <a:custGeom>
              <a:avLst/>
              <a:pathLst>
                <a:path w="73164" h="49360">
                  <a:moveTo>
                    <a:pt x="66668" y="49360"/>
                  </a:moveTo>
                  <a:lnTo>
                    <a:pt x="0" y="12067"/>
                  </a:lnTo>
                  <a:lnTo>
                    <a:pt x="6818" y="0"/>
                  </a:lnTo>
                  <a:lnTo>
                    <a:pt x="73164" y="3786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86" name="pg4685"/>
            <p:cNvSpPr/>
            <p:nvPr/>
          </p:nvSpPr>
          <p:spPr>
            <a:xfrm>
              <a:off x="1717575" y="3055314"/>
              <a:ext cx="73383" cy="48846"/>
            </a:xfrm>
            <a:custGeom>
              <a:avLst/>
              <a:pathLst>
                <a:path w="73383" h="48846">
                  <a:moveTo>
                    <a:pt x="66985" y="48846"/>
                  </a:moveTo>
                  <a:lnTo>
                    <a:pt x="0" y="12125"/>
                  </a:lnTo>
                  <a:lnTo>
                    <a:pt x="6714" y="0"/>
                  </a:lnTo>
                  <a:lnTo>
                    <a:pt x="73383" y="3729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87" name="pg4686"/>
            <p:cNvSpPr/>
            <p:nvPr/>
          </p:nvSpPr>
          <p:spPr>
            <a:xfrm>
              <a:off x="1710965" y="3067439"/>
              <a:ext cx="73596" cy="48327"/>
            </a:xfrm>
            <a:custGeom>
              <a:avLst/>
              <a:pathLst>
                <a:path w="73596" h="48327">
                  <a:moveTo>
                    <a:pt x="67298" y="48327"/>
                  </a:moveTo>
                  <a:lnTo>
                    <a:pt x="0" y="12182"/>
                  </a:lnTo>
                  <a:lnTo>
                    <a:pt x="6610" y="0"/>
                  </a:lnTo>
                  <a:lnTo>
                    <a:pt x="73596" y="3672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88" name="pg4687"/>
            <p:cNvSpPr/>
            <p:nvPr/>
          </p:nvSpPr>
          <p:spPr>
            <a:xfrm>
              <a:off x="1704459" y="3079622"/>
              <a:ext cx="73803" cy="47805"/>
            </a:xfrm>
            <a:custGeom>
              <a:avLst/>
              <a:pathLst>
                <a:path w="73803" h="47805">
                  <a:moveTo>
                    <a:pt x="67605" y="47805"/>
                  </a:moveTo>
                  <a:lnTo>
                    <a:pt x="0" y="12238"/>
                  </a:lnTo>
                  <a:lnTo>
                    <a:pt x="6505" y="0"/>
                  </a:lnTo>
                  <a:lnTo>
                    <a:pt x="73803" y="3614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89" name="pg4688"/>
            <p:cNvSpPr/>
            <p:nvPr/>
          </p:nvSpPr>
          <p:spPr>
            <a:xfrm>
              <a:off x="1698059" y="3091860"/>
              <a:ext cx="74006" cy="47280"/>
            </a:xfrm>
            <a:custGeom>
              <a:avLst/>
              <a:pathLst>
                <a:path w="74006" h="47280">
                  <a:moveTo>
                    <a:pt x="67907" y="47280"/>
                  </a:moveTo>
                  <a:lnTo>
                    <a:pt x="0" y="12293"/>
                  </a:lnTo>
                  <a:lnTo>
                    <a:pt x="6400" y="0"/>
                  </a:lnTo>
                  <a:lnTo>
                    <a:pt x="74006" y="3556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90" name="pg4689"/>
            <p:cNvSpPr/>
            <p:nvPr/>
          </p:nvSpPr>
          <p:spPr>
            <a:xfrm>
              <a:off x="1691764" y="3104154"/>
              <a:ext cx="74202" cy="46751"/>
            </a:xfrm>
            <a:custGeom>
              <a:avLst/>
              <a:pathLst>
                <a:path w="74202" h="46751">
                  <a:moveTo>
                    <a:pt x="68205" y="46751"/>
                  </a:moveTo>
                  <a:lnTo>
                    <a:pt x="0" y="12348"/>
                  </a:lnTo>
                  <a:lnTo>
                    <a:pt x="6295" y="0"/>
                  </a:lnTo>
                  <a:lnTo>
                    <a:pt x="74202" y="3498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91" name="pg4690"/>
            <p:cNvSpPr/>
            <p:nvPr/>
          </p:nvSpPr>
          <p:spPr>
            <a:xfrm>
              <a:off x="1685575" y="3116502"/>
              <a:ext cx="74394" cy="46218"/>
            </a:xfrm>
            <a:custGeom>
              <a:avLst/>
              <a:pathLst>
                <a:path w="74394" h="46218">
                  <a:moveTo>
                    <a:pt x="68497" y="46218"/>
                  </a:moveTo>
                  <a:lnTo>
                    <a:pt x="0" y="12401"/>
                  </a:lnTo>
                  <a:lnTo>
                    <a:pt x="6188" y="0"/>
                  </a:lnTo>
                  <a:lnTo>
                    <a:pt x="74394" y="344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92" name="pg4691"/>
            <p:cNvSpPr/>
            <p:nvPr/>
          </p:nvSpPr>
          <p:spPr>
            <a:xfrm>
              <a:off x="1679492" y="3128903"/>
              <a:ext cx="74579" cy="45683"/>
            </a:xfrm>
            <a:custGeom>
              <a:avLst/>
              <a:pathLst>
                <a:path w="74579" h="45683">
                  <a:moveTo>
                    <a:pt x="68784" y="45683"/>
                  </a:moveTo>
                  <a:lnTo>
                    <a:pt x="0" y="12454"/>
                  </a:lnTo>
                  <a:lnTo>
                    <a:pt x="6082" y="0"/>
                  </a:lnTo>
                  <a:lnTo>
                    <a:pt x="74579" y="3381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93" name="pg4692"/>
            <p:cNvSpPr/>
            <p:nvPr/>
          </p:nvSpPr>
          <p:spPr>
            <a:xfrm>
              <a:off x="1673517" y="3141358"/>
              <a:ext cx="74760" cy="45143"/>
            </a:xfrm>
            <a:custGeom>
              <a:avLst/>
              <a:pathLst>
                <a:path w="74760" h="45143">
                  <a:moveTo>
                    <a:pt x="69067" y="45143"/>
                  </a:moveTo>
                  <a:lnTo>
                    <a:pt x="0" y="12505"/>
                  </a:lnTo>
                  <a:lnTo>
                    <a:pt x="5975" y="0"/>
                  </a:lnTo>
                  <a:lnTo>
                    <a:pt x="74760" y="3322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94" name="pg4693"/>
            <p:cNvSpPr/>
            <p:nvPr/>
          </p:nvSpPr>
          <p:spPr>
            <a:xfrm>
              <a:off x="1667649" y="3153863"/>
              <a:ext cx="74935" cy="44601"/>
            </a:xfrm>
            <a:custGeom>
              <a:avLst/>
              <a:pathLst>
                <a:path w="74935" h="44601">
                  <a:moveTo>
                    <a:pt x="69344" y="44601"/>
                  </a:moveTo>
                  <a:lnTo>
                    <a:pt x="0" y="12556"/>
                  </a:lnTo>
                  <a:lnTo>
                    <a:pt x="5868" y="0"/>
                  </a:lnTo>
                  <a:lnTo>
                    <a:pt x="74935" y="3263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95" name="pg4694"/>
            <p:cNvSpPr/>
            <p:nvPr/>
          </p:nvSpPr>
          <p:spPr>
            <a:xfrm>
              <a:off x="1661889" y="3166420"/>
              <a:ext cx="75104" cy="44055"/>
            </a:xfrm>
            <a:custGeom>
              <a:avLst/>
              <a:pathLst>
                <a:path w="75104" h="44055">
                  <a:moveTo>
                    <a:pt x="69616" y="44055"/>
                  </a:moveTo>
                  <a:lnTo>
                    <a:pt x="0" y="12606"/>
                  </a:lnTo>
                  <a:lnTo>
                    <a:pt x="5760" y="0"/>
                  </a:lnTo>
                  <a:lnTo>
                    <a:pt x="75104" y="3204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96" name="pg4695"/>
            <p:cNvSpPr/>
            <p:nvPr/>
          </p:nvSpPr>
          <p:spPr>
            <a:xfrm>
              <a:off x="1656237" y="3179027"/>
              <a:ext cx="75268" cy="43506"/>
            </a:xfrm>
            <a:custGeom>
              <a:avLst/>
              <a:pathLst>
                <a:path w="75268" h="43506">
                  <a:moveTo>
                    <a:pt x="69883" y="43506"/>
                  </a:moveTo>
                  <a:lnTo>
                    <a:pt x="0" y="12655"/>
                  </a:lnTo>
                  <a:lnTo>
                    <a:pt x="5651" y="0"/>
                  </a:lnTo>
                  <a:lnTo>
                    <a:pt x="75268" y="314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97" name="pg4696"/>
            <p:cNvSpPr/>
            <p:nvPr/>
          </p:nvSpPr>
          <p:spPr>
            <a:xfrm>
              <a:off x="1650693" y="3191682"/>
              <a:ext cx="75426" cy="42954"/>
            </a:xfrm>
            <a:custGeom>
              <a:avLst/>
              <a:pathLst>
                <a:path w="75426" h="42954">
                  <a:moveTo>
                    <a:pt x="70145" y="42954"/>
                  </a:moveTo>
                  <a:lnTo>
                    <a:pt x="0" y="12703"/>
                  </a:lnTo>
                  <a:lnTo>
                    <a:pt x="5543" y="0"/>
                  </a:lnTo>
                  <a:lnTo>
                    <a:pt x="75426" y="3085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98" name="pg4697"/>
            <p:cNvSpPr/>
            <p:nvPr/>
          </p:nvSpPr>
          <p:spPr>
            <a:xfrm>
              <a:off x="1645259" y="3204385"/>
              <a:ext cx="75579" cy="42399"/>
            </a:xfrm>
            <a:custGeom>
              <a:avLst/>
              <a:pathLst>
                <a:path w="75579" h="42399">
                  <a:moveTo>
                    <a:pt x="70402" y="42399"/>
                  </a:moveTo>
                  <a:lnTo>
                    <a:pt x="0" y="12750"/>
                  </a:lnTo>
                  <a:lnTo>
                    <a:pt x="5434" y="0"/>
                  </a:lnTo>
                  <a:lnTo>
                    <a:pt x="75579" y="3025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99" name="pg4698"/>
            <p:cNvSpPr/>
            <p:nvPr/>
          </p:nvSpPr>
          <p:spPr>
            <a:xfrm>
              <a:off x="1639935" y="3217136"/>
              <a:ext cx="75726" cy="41840"/>
            </a:xfrm>
            <a:custGeom>
              <a:avLst/>
              <a:pathLst>
                <a:path w="75726" h="41840">
                  <a:moveTo>
                    <a:pt x="70653" y="41840"/>
                  </a:moveTo>
                  <a:lnTo>
                    <a:pt x="0" y="12796"/>
                  </a:lnTo>
                  <a:lnTo>
                    <a:pt x="5324" y="0"/>
                  </a:lnTo>
                  <a:lnTo>
                    <a:pt x="75726" y="2964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00" name="pg4699"/>
            <p:cNvSpPr/>
            <p:nvPr/>
          </p:nvSpPr>
          <p:spPr>
            <a:xfrm>
              <a:off x="1634720" y="3229932"/>
              <a:ext cx="75868" cy="41279"/>
            </a:xfrm>
            <a:custGeom>
              <a:avLst/>
              <a:pathLst>
                <a:path w="75868" h="41279">
                  <a:moveTo>
                    <a:pt x="70900" y="41279"/>
                  </a:moveTo>
                  <a:lnTo>
                    <a:pt x="0" y="12841"/>
                  </a:lnTo>
                  <a:lnTo>
                    <a:pt x="5214" y="0"/>
                  </a:lnTo>
                  <a:lnTo>
                    <a:pt x="75868" y="2904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01" name="pg4700"/>
            <p:cNvSpPr/>
            <p:nvPr/>
          </p:nvSpPr>
          <p:spPr>
            <a:xfrm>
              <a:off x="1629616" y="3242774"/>
              <a:ext cx="76004" cy="40714"/>
            </a:xfrm>
            <a:custGeom>
              <a:avLst/>
              <a:pathLst>
                <a:path w="76004" h="40714">
                  <a:moveTo>
                    <a:pt x="71141" y="40714"/>
                  </a:moveTo>
                  <a:lnTo>
                    <a:pt x="0" y="12885"/>
                  </a:lnTo>
                  <a:lnTo>
                    <a:pt x="5104" y="0"/>
                  </a:lnTo>
                  <a:lnTo>
                    <a:pt x="76004" y="2843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02" name="pg4701"/>
            <p:cNvSpPr/>
            <p:nvPr/>
          </p:nvSpPr>
          <p:spPr>
            <a:xfrm>
              <a:off x="1624622" y="3255660"/>
              <a:ext cx="76135" cy="40147"/>
            </a:xfrm>
            <a:custGeom>
              <a:avLst/>
              <a:pathLst>
                <a:path w="76135" h="40147">
                  <a:moveTo>
                    <a:pt x="71377" y="40147"/>
                  </a:moveTo>
                  <a:lnTo>
                    <a:pt x="0" y="12929"/>
                  </a:lnTo>
                  <a:lnTo>
                    <a:pt x="4993" y="0"/>
                  </a:lnTo>
                  <a:lnTo>
                    <a:pt x="76135" y="2782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03" name="pg4702"/>
            <p:cNvSpPr/>
            <p:nvPr/>
          </p:nvSpPr>
          <p:spPr>
            <a:xfrm>
              <a:off x="1619739" y="3268589"/>
              <a:ext cx="76260" cy="39576"/>
            </a:xfrm>
            <a:custGeom>
              <a:avLst/>
              <a:pathLst>
                <a:path w="76260" h="39576">
                  <a:moveTo>
                    <a:pt x="71607" y="39576"/>
                  </a:moveTo>
                  <a:lnTo>
                    <a:pt x="0" y="12971"/>
                  </a:lnTo>
                  <a:lnTo>
                    <a:pt x="4882" y="0"/>
                  </a:lnTo>
                  <a:lnTo>
                    <a:pt x="76260" y="2721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04" name="pg4703"/>
            <p:cNvSpPr/>
            <p:nvPr/>
          </p:nvSpPr>
          <p:spPr>
            <a:xfrm>
              <a:off x="1614968" y="3281561"/>
              <a:ext cx="76379" cy="39003"/>
            </a:xfrm>
            <a:custGeom>
              <a:avLst/>
              <a:pathLst>
                <a:path w="76379" h="39003">
                  <a:moveTo>
                    <a:pt x="71833" y="39003"/>
                  </a:moveTo>
                  <a:lnTo>
                    <a:pt x="0" y="13012"/>
                  </a:lnTo>
                  <a:lnTo>
                    <a:pt x="4771" y="0"/>
                  </a:lnTo>
                  <a:lnTo>
                    <a:pt x="76379" y="2660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05" name="pg4704"/>
            <p:cNvSpPr/>
            <p:nvPr/>
          </p:nvSpPr>
          <p:spPr>
            <a:xfrm>
              <a:off x="1610308" y="3294574"/>
              <a:ext cx="76493" cy="38427"/>
            </a:xfrm>
            <a:custGeom>
              <a:avLst/>
              <a:pathLst>
                <a:path w="76493" h="38427">
                  <a:moveTo>
                    <a:pt x="72053" y="38427"/>
                  </a:moveTo>
                  <a:lnTo>
                    <a:pt x="0" y="13053"/>
                  </a:lnTo>
                  <a:lnTo>
                    <a:pt x="4659" y="0"/>
                  </a:lnTo>
                  <a:lnTo>
                    <a:pt x="76493" y="2599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06" name="pg4705"/>
            <p:cNvSpPr/>
            <p:nvPr/>
          </p:nvSpPr>
          <p:spPr>
            <a:xfrm>
              <a:off x="1605760" y="3307627"/>
              <a:ext cx="76601" cy="37847"/>
            </a:xfrm>
            <a:custGeom>
              <a:avLst/>
              <a:pathLst>
                <a:path w="76601" h="37847">
                  <a:moveTo>
                    <a:pt x="72268" y="37847"/>
                  </a:moveTo>
                  <a:lnTo>
                    <a:pt x="0" y="13092"/>
                  </a:lnTo>
                  <a:lnTo>
                    <a:pt x="4547" y="0"/>
                  </a:lnTo>
                  <a:lnTo>
                    <a:pt x="76601" y="2537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07" name="pg4706"/>
            <p:cNvSpPr/>
            <p:nvPr/>
          </p:nvSpPr>
          <p:spPr>
            <a:xfrm>
              <a:off x="1601325" y="3320720"/>
              <a:ext cx="76703" cy="37266"/>
            </a:xfrm>
            <a:custGeom>
              <a:avLst/>
              <a:pathLst>
                <a:path w="76703" h="37266">
                  <a:moveTo>
                    <a:pt x="72477" y="37266"/>
                  </a:moveTo>
                  <a:lnTo>
                    <a:pt x="0" y="13131"/>
                  </a:lnTo>
                  <a:lnTo>
                    <a:pt x="4435" y="0"/>
                  </a:lnTo>
                  <a:lnTo>
                    <a:pt x="76703" y="2475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08" name="pg4707"/>
            <p:cNvSpPr/>
            <p:nvPr/>
          </p:nvSpPr>
          <p:spPr>
            <a:xfrm>
              <a:off x="1597002" y="3333851"/>
              <a:ext cx="76800" cy="36681"/>
            </a:xfrm>
            <a:custGeom>
              <a:avLst/>
              <a:pathLst>
                <a:path w="76800" h="36681">
                  <a:moveTo>
                    <a:pt x="72682" y="36681"/>
                  </a:moveTo>
                  <a:lnTo>
                    <a:pt x="0" y="13168"/>
                  </a:lnTo>
                  <a:lnTo>
                    <a:pt x="4322" y="0"/>
                  </a:lnTo>
                  <a:lnTo>
                    <a:pt x="76800" y="2413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09" name="pg4708"/>
            <p:cNvSpPr/>
            <p:nvPr/>
          </p:nvSpPr>
          <p:spPr>
            <a:xfrm>
              <a:off x="1592793" y="3347020"/>
              <a:ext cx="76891" cy="36094"/>
            </a:xfrm>
            <a:custGeom>
              <a:avLst/>
              <a:pathLst>
                <a:path w="76891" h="36094">
                  <a:moveTo>
                    <a:pt x="72880" y="36094"/>
                  </a:moveTo>
                  <a:lnTo>
                    <a:pt x="0" y="13205"/>
                  </a:lnTo>
                  <a:lnTo>
                    <a:pt x="4209" y="0"/>
                  </a:lnTo>
                  <a:lnTo>
                    <a:pt x="76891" y="2351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10" name="pg4709"/>
            <p:cNvSpPr/>
            <p:nvPr/>
          </p:nvSpPr>
          <p:spPr>
            <a:xfrm>
              <a:off x="1588697" y="3360225"/>
              <a:ext cx="76977" cy="35504"/>
            </a:xfrm>
            <a:custGeom>
              <a:avLst/>
              <a:pathLst>
                <a:path w="76977" h="35504">
                  <a:moveTo>
                    <a:pt x="73074" y="35504"/>
                  </a:moveTo>
                  <a:lnTo>
                    <a:pt x="0" y="13241"/>
                  </a:lnTo>
                  <a:lnTo>
                    <a:pt x="4096" y="0"/>
                  </a:lnTo>
                  <a:lnTo>
                    <a:pt x="76977" y="2288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11" name="pg4710"/>
            <p:cNvSpPr/>
            <p:nvPr/>
          </p:nvSpPr>
          <p:spPr>
            <a:xfrm>
              <a:off x="1584714" y="3373466"/>
              <a:ext cx="77056" cy="34911"/>
            </a:xfrm>
            <a:custGeom>
              <a:avLst/>
              <a:pathLst>
                <a:path w="77056" h="34911">
                  <a:moveTo>
                    <a:pt x="73262" y="34911"/>
                  </a:moveTo>
                  <a:lnTo>
                    <a:pt x="0" y="13275"/>
                  </a:lnTo>
                  <a:lnTo>
                    <a:pt x="3982" y="0"/>
                  </a:lnTo>
                  <a:lnTo>
                    <a:pt x="77056" y="2226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12" name="pg4711"/>
            <p:cNvSpPr/>
            <p:nvPr/>
          </p:nvSpPr>
          <p:spPr>
            <a:xfrm>
              <a:off x="1580846" y="3386742"/>
              <a:ext cx="77131" cy="34316"/>
            </a:xfrm>
            <a:custGeom>
              <a:avLst/>
              <a:pathLst>
                <a:path w="77131" h="34316">
                  <a:moveTo>
                    <a:pt x="73445" y="34316"/>
                  </a:moveTo>
                  <a:lnTo>
                    <a:pt x="0" y="13309"/>
                  </a:lnTo>
                  <a:lnTo>
                    <a:pt x="3868" y="0"/>
                  </a:lnTo>
                  <a:lnTo>
                    <a:pt x="77131" y="2163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13" name="pg4712"/>
            <p:cNvSpPr/>
            <p:nvPr/>
          </p:nvSpPr>
          <p:spPr>
            <a:xfrm>
              <a:off x="1577091" y="3400051"/>
              <a:ext cx="77199" cy="33718"/>
            </a:xfrm>
            <a:custGeom>
              <a:avLst/>
              <a:pathLst>
                <a:path w="77199" h="33718">
                  <a:moveTo>
                    <a:pt x="73622" y="33718"/>
                  </a:moveTo>
                  <a:lnTo>
                    <a:pt x="0" y="13341"/>
                  </a:lnTo>
                  <a:lnTo>
                    <a:pt x="3754" y="0"/>
                  </a:lnTo>
                  <a:lnTo>
                    <a:pt x="77199" y="2100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14" name="pg4713"/>
            <p:cNvSpPr/>
            <p:nvPr/>
          </p:nvSpPr>
          <p:spPr>
            <a:xfrm>
              <a:off x="1573451" y="3413393"/>
              <a:ext cx="77262" cy="33118"/>
            </a:xfrm>
            <a:custGeom>
              <a:avLst/>
              <a:pathLst>
                <a:path w="77262" h="33118">
                  <a:moveTo>
                    <a:pt x="73794" y="33118"/>
                  </a:moveTo>
                  <a:lnTo>
                    <a:pt x="0" y="13373"/>
                  </a:lnTo>
                  <a:lnTo>
                    <a:pt x="3639" y="0"/>
                  </a:lnTo>
                  <a:lnTo>
                    <a:pt x="77262" y="2037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15" name="pg4714"/>
            <p:cNvSpPr/>
            <p:nvPr/>
          </p:nvSpPr>
          <p:spPr>
            <a:xfrm>
              <a:off x="1569926" y="3426767"/>
              <a:ext cx="77319" cy="32516"/>
            </a:xfrm>
            <a:custGeom>
              <a:avLst/>
              <a:pathLst>
                <a:path w="77319" h="32516">
                  <a:moveTo>
                    <a:pt x="73961" y="32516"/>
                  </a:moveTo>
                  <a:lnTo>
                    <a:pt x="0" y="13404"/>
                  </a:lnTo>
                  <a:lnTo>
                    <a:pt x="3525" y="0"/>
                  </a:lnTo>
                  <a:lnTo>
                    <a:pt x="77319" y="1974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16" name="pg4715"/>
            <p:cNvSpPr/>
            <p:nvPr/>
          </p:nvSpPr>
          <p:spPr>
            <a:xfrm>
              <a:off x="1566516" y="3440171"/>
              <a:ext cx="77371" cy="31911"/>
            </a:xfrm>
            <a:custGeom>
              <a:avLst/>
              <a:pathLst>
                <a:path w="77371" h="31911">
                  <a:moveTo>
                    <a:pt x="74122" y="31911"/>
                  </a:moveTo>
                  <a:lnTo>
                    <a:pt x="0" y="13434"/>
                  </a:lnTo>
                  <a:lnTo>
                    <a:pt x="3410" y="0"/>
                  </a:lnTo>
                  <a:lnTo>
                    <a:pt x="77371" y="1911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17" name="pg4716"/>
            <p:cNvSpPr/>
            <p:nvPr/>
          </p:nvSpPr>
          <p:spPr>
            <a:xfrm>
              <a:off x="1563222" y="3453605"/>
              <a:ext cx="77417" cy="31303"/>
            </a:xfrm>
            <a:custGeom>
              <a:avLst/>
              <a:pathLst>
                <a:path w="77417" h="31303">
                  <a:moveTo>
                    <a:pt x="74278" y="31303"/>
                  </a:moveTo>
                  <a:lnTo>
                    <a:pt x="0" y="13462"/>
                  </a:lnTo>
                  <a:lnTo>
                    <a:pt x="3294" y="0"/>
                  </a:lnTo>
                  <a:lnTo>
                    <a:pt x="77417" y="1847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18" name="pg4717"/>
            <p:cNvSpPr/>
            <p:nvPr/>
          </p:nvSpPr>
          <p:spPr>
            <a:xfrm>
              <a:off x="1560042" y="3467068"/>
              <a:ext cx="77457" cy="30694"/>
            </a:xfrm>
            <a:custGeom>
              <a:avLst/>
              <a:pathLst>
                <a:path w="77457" h="30694">
                  <a:moveTo>
                    <a:pt x="74428" y="30694"/>
                  </a:moveTo>
                  <a:lnTo>
                    <a:pt x="0" y="13490"/>
                  </a:lnTo>
                  <a:lnTo>
                    <a:pt x="3179" y="0"/>
                  </a:lnTo>
                  <a:lnTo>
                    <a:pt x="77457" y="1784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19" name="pg4718"/>
            <p:cNvSpPr/>
            <p:nvPr/>
          </p:nvSpPr>
          <p:spPr>
            <a:xfrm>
              <a:off x="1556979" y="3480559"/>
              <a:ext cx="77491" cy="30082"/>
            </a:xfrm>
            <a:custGeom>
              <a:avLst/>
              <a:pathLst>
                <a:path w="77491" h="30082">
                  <a:moveTo>
                    <a:pt x="74572" y="30082"/>
                  </a:moveTo>
                  <a:lnTo>
                    <a:pt x="0" y="13517"/>
                  </a:lnTo>
                  <a:lnTo>
                    <a:pt x="3063" y="0"/>
                  </a:lnTo>
                  <a:lnTo>
                    <a:pt x="77491" y="172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20" name="pg4719"/>
            <p:cNvSpPr/>
            <p:nvPr/>
          </p:nvSpPr>
          <p:spPr>
            <a:xfrm>
              <a:off x="1554031" y="3494076"/>
              <a:ext cx="77520" cy="29468"/>
            </a:xfrm>
            <a:custGeom>
              <a:avLst/>
              <a:pathLst>
                <a:path w="77520" h="29468">
                  <a:moveTo>
                    <a:pt x="74712" y="29468"/>
                  </a:moveTo>
                  <a:lnTo>
                    <a:pt x="0" y="13543"/>
                  </a:lnTo>
                  <a:lnTo>
                    <a:pt x="2947" y="0"/>
                  </a:lnTo>
                  <a:lnTo>
                    <a:pt x="77520" y="165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21" name="pg4720"/>
            <p:cNvSpPr/>
            <p:nvPr/>
          </p:nvSpPr>
          <p:spPr>
            <a:xfrm>
              <a:off x="1551200" y="3507619"/>
              <a:ext cx="77543" cy="28852"/>
            </a:xfrm>
            <a:custGeom>
              <a:avLst/>
              <a:pathLst>
                <a:path w="77543" h="28852">
                  <a:moveTo>
                    <a:pt x="74845" y="28852"/>
                  </a:moveTo>
                  <a:lnTo>
                    <a:pt x="0" y="13567"/>
                  </a:lnTo>
                  <a:lnTo>
                    <a:pt x="2831" y="0"/>
                  </a:lnTo>
                  <a:lnTo>
                    <a:pt x="77543" y="1592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22" name="pg4721"/>
            <p:cNvSpPr/>
            <p:nvPr/>
          </p:nvSpPr>
          <p:spPr>
            <a:xfrm>
              <a:off x="1548485" y="3521187"/>
              <a:ext cx="77560" cy="28233"/>
            </a:xfrm>
            <a:custGeom>
              <a:avLst/>
              <a:pathLst>
                <a:path w="77560" h="28233">
                  <a:moveTo>
                    <a:pt x="74974" y="28233"/>
                  </a:moveTo>
                  <a:lnTo>
                    <a:pt x="0" y="13591"/>
                  </a:lnTo>
                  <a:lnTo>
                    <a:pt x="2714" y="0"/>
                  </a:lnTo>
                  <a:lnTo>
                    <a:pt x="77560" y="1528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23" name="pg4722"/>
            <p:cNvSpPr/>
            <p:nvPr/>
          </p:nvSpPr>
          <p:spPr>
            <a:xfrm>
              <a:off x="1545887" y="3534779"/>
              <a:ext cx="77572" cy="27613"/>
            </a:xfrm>
            <a:custGeom>
              <a:avLst/>
              <a:pathLst>
                <a:path w="77572" h="27613">
                  <a:moveTo>
                    <a:pt x="75096" y="27613"/>
                  </a:moveTo>
                  <a:lnTo>
                    <a:pt x="0" y="13614"/>
                  </a:lnTo>
                  <a:lnTo>
                    <a:pt x="2598" y="0"/>
                  </a:lnTo>
                  <a:lnTo>
                    <a:pt x="77572" y="1464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24" name="pg4723"/>
            <p:cNvSpPr/>
            <p:nvPr/>
          </p:nvSpPr>
          <p:spPr>
            <a:xfrm>
              <a:off x="1543405" y="3548393"/>
              <a:ext cx="77578" cy="26990"/>
            </a:xfrm>
            <a:custGeom>
              <a:avLst/>
              <a:pathLst>
                <a:path w="77578" h="26990">
                  <a:moveTo>
                    <a:pt x="75214" y="26990"/>
                  </a:moveTo>
                  <a:lnTo>
                    <a:pt x="0" y="13636"/>
                  </a:lnTo>
                  <a:lnTo>
                    <a:pt x="2481" y="0"/>
                  </a:lnTo>
                  <a:lnTo>
                    <a:pt x="77578" y="139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25" name="pg4724"/>
            <p:cNvSpPr/>
            <p:nvPr/>
          </p:nvSpPr>
          <p:spPr>
            <a:xfrm>
              <a:off x="1541041" y="3562029"/>
              <a:ext cx="77578" cy="26366"/>
            </a:xfrm>
            <a:custGeom>
              <a:avLst/>
              <a:pathLst>
                <a:path w="77578" h="26366">
                  <a:moveTo>
                    <a:pt x="75325" y="26366"/>
                  </a:moveTo>
                  <a:lnTo>
                    <a:pt x="0" y="13656"/>
                  </a:lnTo>
                  <a:lnTo>
                    <a:pt x="2364" y="0"/>
                  </a:lnTo>
                  <a:lnTo>
                    <a:pt x="77578" y="133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26" name="pg4725"/>
            <p:cNvSpPr/>
            <p:nvPr/>
          </p:nvSpPr>
          <p:spPr>
            <a:xfrm>
              <a:off x="1538793" y="3575686"/>
              <a:ext cx="77573" cy="25740"/>
            </a:xfrm>
            <a:custGeom>
              <a:avLst/>
              <a:pathLst>
                <a:path w="77573" h="25740">
                  <a:moveTo>
                    <a:pt x="75432" y="25740"/>
                  </a:moveTo>
                  <a:lnTo>
                    <a:pt x="0" y="13676"/>
                  </a:lnTo>
                  <a:lnTo>
                    <a:pt x="2247" y="0"/>
                  </a:lnTo>
                  <a:lnTo>
                    <a:pt x="77573" y="127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27" name="pg4726"/>
            <p:cNvSpPr/>
            <p:nvPr/>
          </p:nvSpPr>
          <p:spPr>
            <a:xfrm>
              <a:off x="1536663" y="3589363"/>
              <a:ext cx="77562" cy="25111"/>
            </a:xfrm>
            <a:custGeom>
              <a:avLst/>
              <a:pathLst>
                <a:path w="77562" h="25111">
                  <a:moveTo>
                    <a:pt x="75532" y="25111"/>
                  </a:moveTo>
                  <a:lnTo>
                    <a:pt x="0" y="13695"/>
                  </a:lnTo>
                  <a:lnTo>
                    <a:pt x="2130" y="0"/>
                  </a:lnTo>
                  <a:lnTo>
                    <a:pt x="77562" y="1206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28" name="pg4727"/>
            <p:cNvSpPr/>
            <p:nvPr/>
          </p:nvSpPr>
          <p:spPr>
            <a:xfrm>
              <a:off x="1534651" y="3603058"/>
              <a:ext cx="77545" cy="24481"/>
            </a:xfrm>
            <a:custGeom>
              <a:avLst/>
              <a:pathLst>
                <a:path w="77545" h="24481">
                  <a:moveTo>
                    <a:pt x="75627" y="24481"/>
                  </a:moveTo>
                  <a:lnTo>
                    <a:pt x="0" y="13713"/>
                  </a:lnTo>
                  <a:lnTo>
                    <a:pt x="2012" y="0"/>
                  </a:lnTo>
                  <a:lnTo>
                    <a:pt x="77545" y="11416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29" name="pg4728"/>
            <p:cNvSpPr/>
            <p:nvPr/>
          </p:nvSpPr>
          <p:spPr>
            <a:xfrm>
              <a:off x="1532756" y="3616772"/>
              <a:ext cx="77522" cy="23849"/>
            </a:xfrm>
            <a:custGeom>
              <a:avLst/>
              <a:pathLst>
                <a:path w="77522" h="23849">
                  <a:moveTo>
                    <a:pt x="75717" y="23849"/>
                  </a:moveTo>
                  <a:lnTo>
                    <a:pt x="0" y="13729"/>
                  </a:lnTo>
                  <a:lnTo>
                    <a:pt x="1894" y="0"/>
                  </a:lnTo>
                  <a:lnTo>
                    <a:pt x="77522" y="1076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30" name="pg4729"/>
            <p:cNvSpPr/>
            <p:nvPr/>
          </p:nvSpPr>
          <p:spPr>
            <a:xfrm>
              <a:off x="1530979" y="3630502"/>
              <a:ext cx="77494" cy="23216"/>
            </a:xfrm>
            <a:custGeom>
              <a:avLst/>
              <a:pathLst>
                <a:path w="77494" h="23216">
                  <a:moveTo>
                    <a:pt x="75801" y="23216"/>
                  </a:moveTo>
                  <a:lnTo>
                    <a:pt x="0" y="13745"/>
                  </a:lnTo>
                  <a:lnTo>
                    <a:pt x="1777" y="0"/>
                  </a:lnTo>
                  <a:lnTo>
                    <a:pt x="77494" y="1011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31" name="pg4730"/>
            <p:cNvSpPr/>
            <p:nvPr/>
          </p:nvSpPr>
          <p:spPr>
            <a:xfrm>
              <a:off x="1529319" y="3644247"/>
              <a:ext cx="77460" cy="22580"/>
            </a:xfrm>
            <a:custGeom>
              <a:avLst/>
              <a:pathLst>
                <a:path w="77460" h="22580">
                  <a:moveTo>
                    <a:pt x="75879" y="22580"/>
                  </a:moveTo>
                  <a:lnTo>
                    <a:pt x="0" y="13760"/>
                  </a:lnTo>
                  <a:lnTo>
                    <a:pt x="1659" y="0"/>
                  </a:lnTo>
                  <a:lnTo>
                    <a:pt x="77460" y="947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32" name="pg4731"/>
            <p:cNvSpPr/>
            <p:nvPr/>
          </p:nvSpPr>
          <p:spPr>
            <a:xfrm>
              <a:off x="1527778" y="3658008"/>
              <a:ext cx="77421" cy="21943"/>
            </a:xfrm>
            <a:custGeom>
              <a:avLst/>
              <a:pathLst>
                <a:path w="77421" h="21943">
                  <a:moveTo>
                    <a:pt x="75952" y="21943"/>
                  </a:moveTo>
                  <a:lnTo>
                    <a:pt x="0" y="13774"/>
                  </a:lnTo>
                  <a:lnTo>
                    <a:pt x="1541" y="0"/>
                  </a:lnTo>
                  <a:lnTo>
                    <a:pt x="77421" y="882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33" name="pg4732"/>
            <p:cNvSpPr/>
            <p:nvPr/>
          </p:nvSpPr>
          <p:spPr>
            <a:xfrm>
              <a:off x="1526355" y="3671782"/>
              <a:ext cx="77375" cy="21305"/>
            </a:xfrm>
            <a:custGeom>
              <a:avLst/>
              <a:pathLst>
                <a:path w="77375" h="21305">
                  <a:moveTo>
                    <a:pt x="76019" y="21305"/>
                  </a:moveTo>
                  <a:lnTo>
                    <a:pt x="0" y="13786"/>
                  </a:lnTo>
                  <a:lnTo>
                    <a:pt x="1423" y="0"/>
                  </a:lnTo>
                  <a:lnTo>
                    <a:pt x="77375" y="816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34" name="pg4733"/>
            <p:cNvSpPr/>
            <p:nvPr/>
          </p:nvSpPr>
          <p:spPr>
            <a:xfrm>
              <a:off x="1525050" y="3685569"/>
              <a:ext cx="77324" cy="20664"/>
            </a:xfrm>
            <a:custGeom>
              <a:avLst/>
              <a:pathLst>
                <a:path w="77324" h="20664">
                  <a:moveTo>
                    <a:pt x="76081" y="20664"/>
                  </a:moveTo>
                  <a:lnTo>
                    <a:pt x="0" y="13798"/>
                  </a:lnTo>
                  <a:lnTo>
                    <a:pt x="1304" y="0"/>
                  </a:lnTo>
                  <a:lnTo>
                    <a:pt x="77324" y="751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35" name="pg4734"/>
            <p:cNvSpPr/>
            <p:nvPr/>
          </p:nvSpPr>
          <p:spPr>
            <a:xfrm>
              <a:off x="1523863" y="3699367"/>
              <a:ext cx="77268" cy="20023"/>
            </a:xfrm>
            <a:custGeom>
              <a:avLst/>
              <a:pathLst>
                <a:path w="77268" h="20023">
                  <a:moveTo>
                    <a:pt x="76137" y="20023"/>
                  </a:moveTo>
                  <a:lnTo>
                    <a:pt x="0" y="13809"/>
                  </a:lnTo>
                  <a:lnTo>
                    <a:pt x="1186" y="0"/>
                  </a:lnTo>
                  <a:lnTo>
                    <a:pt x="77268" y="686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36" name="pg4735"/>
            <p:cNvSpPr/>
            <p:nvPr/>
          </p:nvSpPr>
          <p:spPr>
            <a:xfrm>
              <a:off x="1522795" y="3713177"/>
              <a:ext cx="77205" cy="19379"/>
            </a:xfrm>
            <a:custGeom>
              <a:avLst/>
              <a:pathLst>
                <a:path w="77205" h="19379">
                  <a:moveTo>
                    <a:pt x="76187" y="19379"/>
                  </a:moveTo>
                  <a:lnTo>
                    <a:pt x="0" y="13818"/>
                  </a:lnTo>
                  <a:lnTo>
                    <a:pt x="1068" y="0"/>
                  </a:lnTo>
                  <a:lnTo>
                    <a:pt x="77205" y="621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37" name="pg4736"/>
            <p:cNvSpPr/>
            <p:nvPr/>
          </p:nvSpPr>
          <p:spPr>
            <a:xfrm>
              <a:off x="1521845" y="3726996"/>
              <a:ext cx="77137" cy="18735"/>
            </a:xfrm>
            <a:custGeom>
              <a:avLst/>
              <a:pathLst>
                <a:path w="77137" h="18735">
                  <a:moveTo>
                    <a:pt x="76232" y="18735"/>
                  </a:moveTo>
                  <a:lnTo>
                    <a:pt x="0" y="13827"/>
                  </a:lnTo>
                  <a:lnTo>
                    <a:pt x="949" y="0"/>
                  </a:lnTo>
                  <a:lnTo>
                    <a:pt x="77137" y="556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38" name="pg4737"/>
            <p:cNvSpPr/>
            <p:nvPr/>
          </p:nvSpPr>
          <p:spPr>
            <a:xfrm>
              <a:off x="1521014" y="3740823"/>
              <a:ext cx="77063" cy="18089"/>
            </a:xfrm>
            <a:custGeom>
              <a:avLst/>
              <a:pathLst>
                <a:path w="77063" h="18089">
                  <a:moveTo>
                    <a:pt x="76272" y="18089"/>
                  </a:moveTo>
                  <a:lnTo>
                    <a:pt x="0" y="13835"/>
                  </a:lnTo>
                  <a:lnTo>
                    <a:pt x="831" y="0"/>
                  </a:lnTo>
                  <a:lnTo>
                    <a:pt x="77063" y="490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39" name="pg4738"/>
            <p:cNvSpPr/>
            <p:nvPr/>
          </p:nvSpPr>
          <p:spPr>
            <a:xfrm>
              <a:off x="1520302" y="3754658"/>
              <a:ext cx="76984" cy="17441"/>
            </a:xfrm>
            <a:custGeom>
              <a:avLst/>
              <a:pathLst>
                <a:path w="76984" h="17441">
                  <a:moveTo>
                    <a:pt x="76305" y="17441"/>
                  </a:moveTo>
                  <a:lnTo>
                    <a:pt x="0" y="13841"/>
                  </a:lnTo>
                  <a:lnTo>
                    <a:pt x="712" y="0"/>
                  </a:lnTo>
                  <a:lnTo>
                    <a:pt x="76984" y="42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40" name="pg4739"/>
            <p:cNvSpPr/>
            <p:nvPr/>
          </p:nvSpPr>
          <p:spPr>
            <a:xfrm>
              <a:off x="1519708" y="3768500"/>
              <a:ext cx="76899" cy="16793"/>
            </a:xfrm>
            <a:custGeom>
              <a:avLst/>
              <a:pathLst>
                <a:path w="76899" h="16793">
                  <a:moveTo>
                    <a:pt x="76333" y="16793"/>
                  </a:moveTo>
                  <a:lnTo>
                    <a:pt x="0" y="13847"/>
                  </a:lnTo>
                  <a:lnTo>
                    <a:pt x="593" y="0"/>
                  </a:lnTo>
                  <a:lnTo>
                    <a:pt x="76899" y="360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41" name="pg4740"/>
            <p:cNvSpPr/>
            <p:nvPr/>
          </p:nvSpPr>
          <p:spPr>
            <a:xfrm>
              <a:off x="1519233" y="3782347"/>
              <a:ext cx="76808" cy="16143"/>
            </a:xfrm>
            <a:custGeom>
              <a:avLst/>
              <a:pathLst>
                <a:path w="76808" h="16143">
                  <a:moveTo>
                    <a:pt x="76356" y="16143"/>
                  </a:moveTo>
                  <a:lnTo>
                    <a:pt x="0" y="13851"/>
                  </a:lnTo>
                  <a:lnTo>
                    <a:pt x="475" y="0"/>
                  </a:lnTo>
                  <a:lnTo>
                    <a:pt x="76808" y="294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42" name="pg4741"/>
            <p:cNvSpPr/>
            <p:nvPr/>
          </p:nvSpPr>
          <p:spPr>
            <a:xfrm>
              <a:off x="1518876" y="3796199"/>
              <a:ext cx="76712" cy="15492"/>
            </a:xfrm>
            <a:custGeom>
              <a:avLst/>
              <a:pathLst>
                <a:path w="76712" h="15492">
                  <a:moveTo>
                    <a:pt x="76373" y="15492"/>
                  </a:moveTo>
                  <a:lnTo>
                    <a:pt x="0" y="13855"/>
                  </a:lnTo>
                  <a:lnTo>
                    <a:pt x="356" y="0"/>
                  </a:lnTo>
                  <a:lnTo>
                    <a:pt x="76712" y="229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43" name="pg4742"/>
            <p:cNvSpPr/>
            <p:nvPr/>
          </p:nvSpPr>
          <p:spPr>
            <a:xfrm>
              <a:off x="1518639" y="3810055"/>
              <a:ext cx="76610" cy="14840"/>
            </a:xfrm>
            <a:custGeom>
              <a:avLst/>
              <a:pathLst>
                <a:path w="76610" h="14840">
                  <a:moveTo>
                    <a:pt x="76384" y="14840"/>
                  </a:moveTo>
                  <a:lnTo>
                    <a:pt x="0" y="13858"/>
                  </a:lnTo>
                  <a:lnTo>
                    <a:pt x="237" y="0"/>
                  </a:lnTo>
                  <a:lnTo>
                    <a:pt x="76610" y="163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44" name="pg4743"/>
            <p:cNvSpPr/>
            <p:nvPr/>
          </p:nvSpPr>
          <p:spPr>
            <a:xfrm>
              <a:off x="1518520" y="3823913"/>
              <a:ext cx="76503" cy="14187"/>
            </a:xfrm>
            <a:custGeom>
              <a:avLst/>
              <a:pathLst>
                <a:path w="76503" h="14187">
                  <a:moveTo>
                    <a:pt x="76389" y="14187"/>
                  </a:moveTo>
                  <a:lnTo>
                    <a:pt x="0" y="13859"/>
                  </a:lnTo>
                  <a:lnTo>
                    <a:pt x="118" y="0"/>
                  </a:lnTo>
                  <a:lnTo>
                    <a:pt x="76503" y="98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45" name="pg4744"/>
            <p:cNvSpPr/>
            <p:nvPr/>
          </p:nvSpPr>
          <p:spPr>
            <a:xfrm>
              <a:off x="1518520" y="3837773"/>
              <a:ext cx="76389" cy="13860"/>
            </a:xfrm>
            <a:custGeom>
              <a:avLst/>
              <a:pathLst>
                <a:path w="76389" h="13860">
                  <a:moveTo>
                    <a:pt x="76389" y="13532"/>
                  </a:moveTo>
                  <a:lnTo>
                    <a:pt x="0" y="13860"/>
                  </a:lnTo>
                  <a:lnTo>
                    <a:pt x="0" y="0"/>
                  </a:lnTo>
                  <a:lnTo>
                    <a:pt x="76389" y="32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46" name="pg4745"/>
            <p:cNvSpPr/>
            <p:nvPr/>
          </p:nvSpPr>
          <p:spPr>
            <a:xfrm>
              <a:off x="1518520" y="3851305"/>
              <a:ext cx="76503" cy="14187"/>
            </a:xfrm>
            <a:custGeom>
              <a:avLst/>
              <a:pathLst>
                <a:path w="76503" h="14187">
                  <a:moveTo>
                    <a:pt x="76503" y="13204"/>
                  </a:moveTo>
                  <a:lnTo>
                    <a:pt x="118" y="14187"/>
                  </a:lnTo>
                  <a:lnTo>
                    <a:pt x="0" y="327"/>
                  </a:lnTo>
                  <a:lnTo>
                    <a:pt x="7638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47" name="pg4746"/>
            <p:cNvSpPr/>
            <p:nvPr/>
          </p:nvSpPr>
          <p:spPr>
            <a:xfrm>
              <a:off x="1518639" y="3864510"/>
              <a:ext cx="76610" cy="14840"/>
            </a:xfrm>
            <a:custGeom>
              <a:avLst/>
              <a:pathLst>
                <a:path w="76610" h="14840">
                  <a:moveTo>
                    <a:pt x="76610" y="13203"/>
                  </a:moveTo>
                  <a:lnTo>
                    <a:pt x="237" y="14840"/>
                  </a:lnTo>
                  <a:lnTo>
                    <a:pt x="0" y="982"/>
                  </a:lnTo>
                  <a:lnTo>
                    <a:pt x="7638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48" name="pg4747"/>
            <p:cNvSpPr/>
            <p:nvPr/>
          </p:nvSpPr>
          <p:spPr>
            <a:xfrm>
              <a:off x="1518876" y="3877714"/>
              <a:ext cx="76712" cy="15492"/>
            </a:xfrm>
            <a:custGeom>
              <a:avLst/>
              <a:pathLst>
                <a:path w="76712" h="15492">
                  <a:moveTo>
                    <a:pt x="76712" y="13200"/>
                  </a:moveTo>
                  <a:lnTo>
                    <a:pt x="356" y="15492"/>
                  </a:lnTo>
                  <a:lnTo>
                    <a:pt x="0" y="1636"/>
                  </a:lnTo>
                  <a:lnTo>
                    <a:pt x="76373" y="0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49" name="pg4748"/>
            <p:cNvSpPr/>
            <p:nvPr/>
          </p:nvSpPr>
          <p:spPr>
            <a:xfrm>
              <a:off x="1519233" y="3890915"/>
              <a:ext cx="76808" cy="16143"/>
            </a:xfrm>
            <a:custGeom>
              <a:avLst/>
              <a:pathLst>
                <a:path w="76808" h="16143">
                  <a:moveTo>
                    <a:pt x="76808" y="13197"/>
                  </a:moveTo>
                  <a:lnTo>
                    <a:pt x="475" y="16143"/>
                  </a:lnTo>
                  <a:lnTo>
                    <a:pt x="0" y="2291"/>
                  </a:lnTo>
                  <a:lnTo>
                    <a:pt x="7635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50" name="pg4749"/>
            <p:cNvSpPr/>
            <p:nvPr/>
          </p:nvSpPr>
          <p:spPr>
            <a:xfrm>
              <a:off x="1519708" y="3904112"/>
              <a:ext cx="76899" cy="16793"/>
            </a:xfrm>
            <a:custGeom>
              <a:avLst/>
              <a:pathLst>
                <a:path w="76899" h="16793">
                  <a:moveTo>
                    <a:pt x="76899" y="13193"/>
                  </a:moveTo>
                  <a:lnTo>
                    <a:pt x="593" y="16793"/>
                  </a:lnTo>
                  <a:lnTo>
                    <a:pt x="0" y="2945"/>
                  </a:lnTo>
                  <a:lnTo>
                    <a:pt x="7633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51" name="pg4750"/>
            <p:cNvSpPr/>
            <p:nvPr/>
          </p:nvSpPr>
          <p:spPr>
            <a:xfrm>
              <a:off x="1520302" y="3917305"/>
              <a:ext cx="76984" cy="17441"/>
            </a:xfrm>
            <a:custGeom>
              <a:avLst/>
              <a:pathLst>
                <a:path w="76984" h="17441">
                  <a:moveTo>
                    <a:pt x="76984" y="13187"/>
                  </a:moveTo>
                  <a:lnTo>
                    <a:pt x="712" y="17441"/>
                  </a:lnTo>
                  <a:lnTo>
                    <a:pt x="0" y="3600"/>
                  </a:lnTo>
                  <a:lnTo>
                    <a:pt x="7630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52" name="pg4751"/>
            <p:cNvSpPr/>
            <p:nvPr/>
          </p:nvSpPr>
          <p:spPr>
            <a:xfrm>
              <a:off x="1521014" y="3930493"/>
              <a:ext cx="77063" cy="18089"/>
            </a:xfrm>
            <a:custGeom>
              <a:avLst/>
              <a:pathLst>
                <a:path w="77063" h="18089">
                  <a:moveTo>
                    <a:pt x="77063" y="13181"/>
                  </a:moveTo>
                  <a:lnTo>
                    <a:pt x="831" y="18089"/>
                  </a:lnTo>
                  <a:lnTo>
                    <a:pt x="0" y="4254"/>
                  </a:lnTo>
                  <a:lnTo>
                    <a:pt x="7627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53" name="pg4752"/>
            <p:cNvSpPr/>
            <p:nvPr/>
          </p:nvSpPr>
          <p:spPr>
            <a:xfrm>
              <a:off x="1521845" y="3943675"/>
              <a:ext cx="77137" cy="18735"/>
            </a:xfrm>
            <a:custGeom>
              <a:avLst/>
              <a:pathLst>
                <a:path w="77137" h="18735">
                  <a:moveTo>
                    <a:pt x="77137" y="13174"/>
                  </a:moveTo>
                  <a:lnTo>
                    <a:pt x="949" y="18735"/>
                  </a:lnTo>
                  <a:lnTo>
                    <a:pt x="0" y="4907"/>
                  </a:lnTo>
                  <a:lnTo>
                    <a:pt x="7623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54" name="pg4753"/>
            <p:cNvSpPr/>
            <p:nvPr/>
          </p:nvSpPr>
          <p:spPr>
            <a:xfrm>
              <a:off x="1522795" y="3956849"/>
              <a:ext cx="77205" cy="19379"/>
            </a:xfrm>
            <a:custGeom>
              <a:avLst/>
              <a:pathLst>
                <a:path w="77205" h="19379">
                  <a:moveTo>
                    <a:pt x="77205" y="13166"/>
                  </a:moveTo>
                  <a:lnTo>
                    <a:pt x="1068" y="19379"/>
                  </a:lnTo>
                  <a:lnTo>
                    <a:pt x="0" y="5560"/>
                  </a:lnTo>
                  <a:lnTo>
                    <a:pt x="7618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55" name="pg4754"/>
            <p:cNvSpPr/>
            <p:nvPr/>
          </p:nvSpPr>
          <p:spPr>
            <a:xfrm>
              <a:off x="1523863" y="3970015"/>
              <a:ext cx="77268" cy="20023"/>
            </a:xfrm>
            <a:custGeom>
              <a:avLst/>
              <a:pathLst>
                <a:path w="77268" h="20023">
                  <a:moveTo>
                    <a:pt x="77268" y="13156"/>
                  </a:moveTo>
                  <a:lnTo>
                    <a:pt x="1186" y="20023"/>
                  </a:lnTo>
                  <a:lnTo>
                    <a:pt x="0" y="6213"/>
                  </a:lnTo>
                  <a:lnTo>
                    <a:pt x="7613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56" name="pg4755"/>
            <p:cNvSpPr/>
            <p:nvPr/>
          </p:nvSpPr>
          <p:spPr>
            <a:xfrm>
              <a:off x="1525050" y="3983172"/>
              <a:ext cx="77324" cy="20664"/>
            </a:xfrm>
            <a:custGeom>
              <a:avLst/>
              <a:pathLst>
                <a:path w="77324" h="20664">
                  <a:moveTo>
                    <a:pt x="77324" y="13146"/>
                  </a:moveTo>
                  <a:lnTo>
                    <a:pt x="1304" y="20664"/>
                  </a:lnTo>
                  <a:lnTo>
                    <a:pt x="0" y="6866"/>
                  </a:lnTo>
                  <a:lnTo>
                    <a:pt x="7608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57" name="pg4756"/>
            <p:cNvSpPr/>
            <p:nvPr/>
          </p:nvSpPr>
          <p:spPr>
            <a:xfrm>
              <a:off x="1526355" y="3996318"/>
              <a:ext cx="77375" cy="21305"/>
            </a:xfrm>
            <a:custGeom>
              <a:avLst/>
              <a:pathLst>
                <a:path w="77375" h="21305">
                  <a:moveTo>
                    <a:pt x="77375" y="13135"/>
                  </a:moveTo>
                  <a:lnTo>
                    <a:pt x="1423" y="21305"/>
                  </a:lnTo>
                  <a:lnTo>
                    <a:pt x="0" y="7518"/>
                  </a:lnTo>
                  <a:lnTo>
                    <a:pt x="7601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58" name="pg4757"/>
            <p:cNvSpPr/>
            <p:nvPr/>
          </p:nvSpPr>
          <p:spPr>
            <a:xfrm>
              <a:off x="1527778" y="4009454"/>
              <a:ext cx="77421" cy="21943"/>
            </a:xfrm>
            <a:custGeom>
              <a:avLst/>
              <a:pathLst>
                <a:path w="77421" h="21943">
                  <a:moveTo>
                    <a:pt x="77421" y="13123"/>
                  </a:moveTo>
                  <a:lnTo>
                    <a:pt x="1541" y="21943"/>
                  </a:lnTo>
                  <a:lnTo>
                    <a:pt x="0" y="8169"/>
                  </a:lnTo>
                  <a:lnTo>
                    <a:pt x="7595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59" name="pg4758"/>
            <p:cNvSpPr/>
            <p:nvPr/>
          </p:nvSpPr>
          <p:spPr>
            <a:xfrm>
              <a:off x="1529319" y="4022577"/>
              <a:ext cx="77460" cy="22580"/>
            </a:xfrm>
            <a:custGeom>
              <a:avLst/>
              <a:pathLst>
                <a:path w="77460" h="22580">
                  <a:moveTo>
                    <a:pt x="77460" y="13110"/>
                  </a:moveTo>
                  <a:lnTo>
                    <a:pt x="1659" y="22580"/>
                  </a:lnTo>
                  <a:lnTo>
                    <a:pt x="0" y="8820"/>
                  </a:lnTo>
                  <a:lnTo>
                    <a:pt x="7587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60" name="pg4759"/>
            <p:cNvSpPr/>
            <p:nvPr/>
          </p:nvSpPr>
          <p:spPr>
            <a:xfrm>
              <a:off x="1530979" y="4035688"/>
              <a:ext cx="77494" cy="23216"/>
            </a:xfrm>
            <a:custGeom>
              <a:avLst/>
              <a:pathLst>
                <a:path w="77494" h="23216">
                  <a:moveTo>
                    <a:pt x="77494" y="13096"/>
                  </a:moveTo>
                  <a:lnTo>
                    <a:pt x="1777" y="23216"/>
                  </a:lnTo>
                  <a:lnTo>
                    <a:pt x="0" y="9470"/>
                  </a:lnTo>
                  <a:lnTo>
                    <a:pt x="7580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61" name="pg4760"/>
            <p:cNvSpPr/>
            <p:nvPr/>
          </p:nvSpPr>
          <p:spPr>
            <a:xfrm>
              <a:off x="1532756" y="4048784"/>
              <a:ext cx="77522" cy="23849"/>
            </a:xfrm>
            <a:custGeom>
              <a:avLst/>
              <a:pathLst>
                <a:path w="77522" h="23849">
                  <a:moveTo>
                    <a:pt x="77522" y="13081"/>
                  </a:moveTo>
                  <a:lnTo>
                    <a:pt x="1894" y="23849"/>
                  </a:lnTo>
                  <a:lnTo>
                    <a:pt x="0" y="10119"/>
                  </a:lnTo>
                  <a:lnTo>
                    <a:pt x="7571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62" name="pg4761"/>
            <p:cNvSpPr/>
            <p:nvPr/>
          </p:nvSpPr>
          <p:spPr>
            <a:xfrm>
              <a:off x="1534651" y="4061865"/>
              <a:ext cx="77545" cy="24481"/>
            </a:xfrm>
            <a:custGeom>
              <a:avLst/>
              <a:pathLst>
                <a:path w="77545" h="24481">
                  <a:moveTo>
                    <a:pt x="77545" y="13065"/>
                  </a:moveTo>
                  <a:lnTo>
                    <a:pt x="2012" y="24481"/>
                  </a:lnTo>
                  <a:lnTo>
                    <a:pt x="0" y="10768"/>
                  </a:lnTo>
                  <a:lnTo>
                    <a:pt x="7562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63" name="pg4762"/>
            <p:cNvSpPr/>
            <p:nvPr/>
          </p:nvSpPr>
          <p:spPr>
            <a:xfrm>
              <a:off x="1536663" y="4074931"/>
              <a:ext cx="77562" cy="25111"/>
            </a:xfrm>
            <a:custGeom>
              <a:avLst/>
              <a:pathLst>
                <a:path w="77562" h="25111">
                  <a:moveTo>
                    <a:pt x="77562" y="13048"/>
                  </a:moveTo>
                  <a:lnTo>
                    <a:pt x="2130" y="25111"/>
                  </a:lnTo>
                  <a:lnTo>
                    <a:pt x="0" y="11416"/>
                  </a:lnTo>
                  <a:lnTo>
                    <a:pt x="7553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64" name="pg4763"/>
            <p:cNvSpPr/>
            <p:nvPr/>
          </p:nvSpPr>
          <p:spPr>
            <a:xfrm>
              <a:off x="1538793" y="4087979"/>
              <a:ext cx="77573" cy="25740"/>
            </a:xfrm>
            <a:custGeom>
              <a:avLst/>
              <a:pathLst>
                <a:path w="77573" h="25740">
                  <a:moveTo>
                    <a:pt x="77573" y="13030"/>
                  </a:moveTo>
                  <a:lnTo>
                    <a:pt x="2247" y="25740"/>
                  </a:lnTo>
                  <a:lnTo>
                    <a:pt x="0" y="12063"/>
                  </a:lnTo>
                  <a:lnTo>
                    <a:pt x="7543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65" name="pg4764"/>
            <p:cNvSpPr/>
            <p:nvPr/>
          </p:nvSpPr>
          <p:spPr>
            <a:xfrm>
              <a:off x="1541041" y="4101010"/>
              <a:ext cx="77578" cy="26366"/>
            </a:xfrm>
            <a:custGeom>
              <a:avLst/>
              <a:pathLst>
                <a:path w="77578" h="26366">
                  <a:moveTo>
                    <a:pt x="77578" y="13011"/>
                  </a:moveTo>
                  <a:lnTo>
                    <a:pt x="2364" y="26366"/>
                  </a:lnTo>
                  <a:lnTo>
                    <a:pt x="0" y="12709"/>
                  </a:lnTo>
                  <a:lnTo>
                    <a:pt x="7532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66" name="pg4765"/>
            <p:cNvSpPr/>
            <p:nvPr/>
          </p:nvSpPr>
          <p:spPr>
            <a:xfrm>
              <a:off x="1543405" y="4114021"/>
              <a:ext cx="77578" cy="26990"/>
            </a:xfrm>
            <a:custGeom>
              <a:avLst/>
              <a:pathLst>
                <a:path w="77578" h="26990">
                  <a:moveTo>
                    <a:pt x="77578" y="12991"/>
                  </a:moveTo>
                  <a:lnTo>
                    <a:pt x="2481" y="26990"/>
                  </a:lnTo>
                  <a:lnTo>
                    <a:pt x="0" y="13354"/>
                  </a:lnTo>
                  <a:lnTo>
                    <a:pt x="7521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67" name="pg4766"/>
            <p:cNvSpPr/>
            <p:nvPr/>
          </p:nvSpPr>
          <p:spPr>
            <a:xfrm>
              <a:off x="1545887" y="4127013"/>
              <a:ext cx="77572" cy="27613"/>
            </a:xfrm>
            <a:custGeom>
              <a:avLst/>
              <a:pathLst>
                <a:path w="77572" h="27613">
                  <a:moveTo>
                    <a:pt x="77572" y="12971"/>
                  </a:moveTo>
                  <a:lnTo>
                    <a:pt x="2598" y="27613"/>
                  </a:lnTo>
                  <a:lnTo>
                    <a:pt x="0" y="13998"/>
                  </a:lnTo>
                  <a:lnTo>
                    <a:pt x="7509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68" name="pg4767"/>
            <p:cNvSpPr/>
            <p:nvPr/>
          </p:nvSpPr>
          <p:spPr>
            <a:xfrm>
              <a:off x="1548485" y="4139985"/>
              <a:ext cx="77560" cy="28233"/>
            </a:xfrm>
            <a:custGeom>
              <a:avLst/>
              <a:pathLst>
                <a:path w="77560" h="28233">
                  <a:moveTo>
                    <a:pt x="77560" y="12949"/>
                  </a:moveTo>
                  <a:lnTo>
                    <a:pt x="2714" y="28233"/>
                  </a:lnTo>
                  <a:lnTo>
                    <a:pt x="0" y="14642"/>
                  </a:lnTo>
                  <a:lnTo>
                    <a:pt x="7497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69" name="pg4768"/>
            <p:cNvSpPr/>
            <p:nvPr/>
          </p:nvSpPr>
          <p:spPr>
            <a:xfrm>
              <a:off x="1551200" y="4152934"/>
              <a:ext cx="77543" cy="28852"/>
            </a:xfrm>
            <a:custGeom>
              <a:avLst/>
              <a:pathLst>
                <a:path w="77543" h="28852">
                  <a:moveTo>
                    <a:pt x="77543" y="12926"/>
                  </a:moveTo>
                  <a:lnTo>
                    <a:pt x="2831" y="28852"/>
                  </a:lnTo>
                  <a:lnTo>
                    <a:pt x="0" y="15284"/>
                  </a:lnTo>
                  <a:lnTo>
                    <a:pt x="7484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70" name="pg4769"/>
            <p:cNvSpPr/>
            <p:nvPr/>
          </p:nvSpPr>
          <p:spPr>
            <a:xfrm>
              <a:off x="1554031" y="4165861"/>
              <a:ext cx="77520" cy="29468"/>
            </a:xfrm>
            <a:custGeom>
              <a:avLst/>
              <a:pathLst>
                <a:path w="77520" h="29468">
                  <a:moveTo>
                    <a:pt x="77520" y="12903"/>
                  </a:moveTo>
                  <a:lnTo>
                    <a:pt x="2947" y="29468"/>
                  </a:lnTo>
                  <a:lnTo>
                    <a:pt x="0" y="15925"/>
                  </a:lnTo>
                  <a:lnTo>
                    <a:pt x="7471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71" name="pg4770"/>
            <p:cNvSpPr/>
            <p:nvPr/>
          </p:nvSpPr>
          <p:spPr>
            <a:xfrm>
              <a:off x="1556979" y="4178764"/>
              <a:ext cx="77491" cy="30082"/>
            </a:xfrm>
            <a:custGeom>
              <a:avLst/>
              <a:pathLst>
                <a:path w="77491" h="30082">
                  <a:moveTo>
                    <a:pt x="77491" y="12878"/>
                  </a:moveTo>
                  <a:lnTo>
                    <a:pt x="3063" y="30082"/>
                  </a:lnTo>
                  <a:lnTo>
                    <a:pt x="0" y="16565"/>
                  </a:lnTo>
                  <a:lnTo>
                    <a:pt x="7457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72" name="pg4771"/>
            <p:cNvSpPr/>
            <p:nvPr/>
          </p:nvSpPr>
          <p:spPr>
            <a:xfrm>
              <a:off x="1560042" y="4191643"/>
              <a:ext cx="77457" cy="30694"/>
            </a:xfrm>
            <a:custGeom>
              <a:avLst/>
              <a:pathLst>
                <a:path w="77457" h="30694">
                  <a:moveTo>
                    <a:pt x="77457" y="12853"/>
                  </a:moveTo>
                  <a:lnTo>
                    <a:pt x="3179" y="30694"/>
                  </a:lnTo>
                  <a:lnTo>
                    <a:pt x="0" y="17203"/>
                  </a:lnTo>
                  <a:lnTo>
                    <a:pt x="7442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73" name="pg4772"/>
            <p:cNvSpPr/>
            <p:nvPr/>
          </p:nvSpPr>
          <p:spPr>
            <a:xfrm>
              <a:off x="1563222" y="4204496"/>
              <a:ext cx="77417" cy="31303"/>
            </a:xfrm>
            <a:custGeom>
              <a:avLst/>
              <a:pathLst>
                <a:path w="77417" h="31303">
                  <a:moveTo>
                    <a:pt x="77417" y="12826"/>
                  </a:moveTo>
                  <a:lnTo>
                    <a:pt x="3294" y="31303"/>
                  </a:lnTo>
                  <a:lnTo>
                    <a:pt x="0" y="17840"/>
                  </a:lnTo>
                  <a:lnTo>
                    <a:pt x="7427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74" name="pg4773"/>
            <p:cNvSpPr/>
            <p:nvPr/>
          </p:nvSpPr>
          <p:spPr>
            <a:xfrm>
              <a:off x="1566516" y="4217323"/>
              <a:ext cx="77371" cy="31911"/>
            </a:xfrm>
            <a:custGeom>
              <a:avLst/>
              <a:pathLst>
                <a:path w="77371" h="31911">
                  <a:moveTo>
                    <a:pt x="77371" y="12799"/>
                  </a:moveTo>
                  <a:lnTo>
                    <a:pt x="3410" y="31911"/>
                  </a:lnTo>
                  <a:lnTo>
                    <a:pt x="0" y="18477"/>
                  </a:lnTo>
                  <a:lnTo>
                    <a:pt x="7412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75" name="pg4774"/>
            <p:cNvSpPr/>
            <p:nvPr/>
          </p:nvSpPr>
          <p:spPr>
            <a:xfrm>
              <a:off x="1569926" y="4230122"/>
              <a:ext cx="77319" cy="32516"/>
            </a:xfrm>
            <a:custGeom>
              <a:avLst/>
              <a:pathLst>
                <a:path w="77319" h="32516">
                  <a:moveTo>
                    <a:pt x="77319" y="12771"/>
                  </a:moveTo>
                  <a:lnTo>
                    <a:pt x="3525" y="32516"/>
                  </a:lnTo>
                  <a:lnTo>
                    <a:pt x="0" y="19111"/>
                  </a:lnTo>
                  <a:lnTo>
                    <a:pt x="7396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76" name="pg4775"/>
            <p:cNvSpPr/>
            <p:nvPr/>
          </p:nvSpPr>
          <p:spPr>
            <a:xfrm>
              <a:off x="1573451" y="4242893"/>
              <a:ext cx="77262" cy="33118"/>
            </a:xfrm>
            <a:custGeom>
              <a:avLst/>
              <a:pathLst>
                <a:path w="77262" h="33118">
                  <a:moveTo>
                    <a:pt x="77262" y="12741"/>
                  </a:moveTo>
                  <a:lnTo>
                    <a:pt x="3639" y="33118"/>
                  </a:lnTo>
                  <a:lnTo>
                    <a:pt x="0" y="19744"/>
                  </a:lnTo>
                  <a:lnTo>
                    <a:pt x="7379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77" name="pg4776"/>
            <p:cNvSpPr/>
            <p:nvPr/>
          </p:nvSpPr>
          <p:spPr>
            <a:xfrm>
              <a:off x="1577091" y="4255635"/>
              <a:ext cx="77199" cy="33718"/>
            </a:xfrm>
            <a:custGeom>
              <a:avLst/>
              <a:pathLst>
                <a:path w="77199" h="33718">
                  <a:moveTo>
                    <a:pt x="77199" y="12711"/>
                  </a:moveTo>
                  <a:lnTo>
                    <a:pt x="3754" y="33718"/>
                  </a:lnTo>
                  <a:lnTo>
                    <a:pt x="0" y="20376"/>
                  </a:lnTo>
                  <a:lnTo>
                    <a:pt x="73622" y="0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78" name="pg4777"/>
            <p:cNvSpPr/>
            <p:nvPr/>
          </p:nvSpPr>
          <p:spPr>
            <a:xfrm>
              <a:off x="1580846" y="4268347"/>
              <a:ext cx="77131" cy="34316"/>
            </a:xfrm>
            <a:custGeom>
              <a:avLst/>
              <a:pathLst>
                <a:path w="77131" h="34316">
                  <a:moveTo>
                    <a:pt x="77131" y="12680"/>
                  </a:moveTo>
                  <a:lnTo>
                    <a:pt x="3868" y="34316"/>
                  </a:lnTo>
                  <a:lnTo>
                    <a:pt x="0" y="21007"/>
                  </a:lnTo>
                  <a:lnTo>
                    <a:pt x="7344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79" name="pg4778"/>
            <p:cNvSpPr/>
            <p:nvPr/>
          </p:nvSpPr>
          <p:spPr>
            <a:xfrm>
              <a:off x="1584714" y="4281027"/>
              <a:ext cx="77056" cy="34911"/>
            </a:xfrm>
            <a:custGeom>
              <a:avLst/>
              <a:pathLst>
                <a:path w="77056" h="34911">
                  <a:moveTo>
                    <a:pt x="77056" y="12648"/>
                  </a:moveTo>
                  <a:lnTo>
                    <a:pt x="3982" y="34911"/>
                  </a:lnTo>
                  <a:lnTo>
                    <a:pt x="0" y="21635"/>
                  </a:lnTo>
                  <a:lnTo>
                    <a:pt x="7326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80" name="pg4779"/>
            <p:cNvSpPr/>
            <p:nvPr/>
          </p:nvSpPr>
          <p:spPr>
            <a:xfrm>
              <a:off x="1588697" y="4293676"/>
              <a:ext cx="76977" cy="35504"/>
            </a:xfrm>
            <a:custGeom>
              <a:avLst/>
              <a:pathLst>
                <a:path w="76977" h="35504">
                  <a:moveTo>
                    <a:pt x="76977" y="12615"/>
                  </a:moveTo>
                  <a:lnTo>
                    <a:pt x="4096" y="35504"/>
                  </a:lnTo>
                  <a:lnTo>
                    <a:pt x="0" y="22263"/>
                  </a:lnTo>
                  <a:lnTo>
                    <a:pt x="7307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81" name="pg4780"/>
            <p:cNvSpPr/>
            <p:nvPr/>
          </p:nvSpPr>
          <p:spPr>
            <a:xfrm>
              <a:off x="1592793" y="4306291"/>
              <a:ext cx="76891" cy="36094"/>
            </a:xfrm>
            <a:custGeom>
              <a:avLst/>
              <a:pathLst>
                <a:path w="76891" h="36094">
                  <a:moveTo>
                    <a:pt x="76891" y="12581"/>
                  </a:moveTo>
                  <a:lnTo>
                    <a:pt x="4209" y="36094"/>
                  </a:lnTo>
                  <a:lnTo>
                    <a:pt x="0" y="22888"/>
                  </a:lnTo>
                  <a:lnTo>
                    <a:pt x="7288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82" name="pg4781"/>
            <p:cNvSpPr/>
            <p:nvPr/>
          </p:nvSpPr>
          <p:spPr>
            <a:xfrm>
              <a:off x="1597002" y="4318873"/>
              <a:ext cx="76800" cy="36681"/>
            </a:xfrm>
            <a:custGeom>
              <a:avLst/>
              <a:pathLst>
                <a:path w="76800" h="36681">
                  <a:moveTo>
                    <a:pt x="76800" y="12546"/>
                  </a:moveTo>
                  <a:lnTo>
                    <a:pt x="4322" y="36681"/>
                  </a:lnTo>
                  <a:lnTo>
                    <a:pt x="0" y="23512"/>
                  </a:lnTo>
                  <a:lnTo>
                    <a:pt x="7268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83" name="pg4782"/>
            <p:cNvSpPr/>
            <p:nvPr/>
          </p:nvSpPr>
          <p:spPr>
            <a:xfrm>
              <a:off x="1601325" y="4331420"/>
              <a:ext cx="76703" cy="37266"/>
            </a:xfrm>
            <a:custGeom>
              <a:avLst/>
              <a:pathLst>
                <a:path w="76703" h="37266">
                  <a:moveTo>
                    <a:pt x="76703" y="12510"/>
                  </a:moveTo>
                  <a:lnTo>
                    <a:pt x="4435" y="37266"/>
                  </a:lnTo>
                  <a:lnTo>
                    <a:pt x="0" y="24134"/>
                  </a:lnTo>
                  <a:lnTo>
                    <a:pt x="7247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84" name="pg4783"/>
            <p:cNvSpPr/>
            <p:nvPr/>
          </p:nvSpPr>
          <p:spPr>
            <a:xfrm>
              <a:off x="1605760" y="4343931"/>
              <a:ext cx="76601" cy="37847"/>
            </a:xfrm>
            <a:custGeom>
              <a:avLst/>
              <a:pathLst>
                <a:path w="76601" h="37847">
                  <a:moveTo>
                    <a:pt x="76601" y="12474"/>
                  </a:moveTo>
                  <a:lnTo>
                    <a:pt x="4547" y="37847"/>
                  </a:lnTo>
                  <a:lnTo>
                    <a:pt x="0" y="24755"/>
                  </a:lnTo>
                  <a:lnTo>
                    <a:pt x="7226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85" name="pg4784"/>
            <p:cNvSpPr/>
            <p:nvPr/>
          </p:nvSpPr>
          <p:spPr>
            <a:xfrm>
              <a:off x="1610308" y="4356405"/>
              <a:ext cx="76493" cy="38427"/>
            </a:xfrm>
            <a:custGeom>
              <a:avLst/>
              <a:pathLst>
                <a:path w="76493" h="38427">
                  <a:moveTo>
                    <a:pt x="76493" y="12436"/>
                  </a:moveTo>
                  <a:lnTo>
                    <a:pt x="4659" y="38427"/>
                  </a:lnTo>
                  <a:lnTo>
                    <a:pt x="0" y="25373"/>
                  </a:lnTo>
                  <a:lnTo>
                    <a:pt x="7205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86" name="pg4785"/>
            <p:cNvSpPr/>
            <p:nvPr/>
          </p:nvSpPr>
          <p:spPr>
            <a:xfrm>
              <a:off x="1614968" y="4368841"/>
              <a:ext cx="76379" cy="39003"/>
            </a:xfrm>
            <a:custGeom>
              <a:avLst/>
              <a:pathLst>
                <a:path w="76379" h="39003">
                  <a:moveTo>
                    <a:pt x="76379" y="12398"/>
                  </a:moveTo>
                  <a:lnTo>
                    <a:pt x="4771" y="39003"/>
                  </a:lnTo>
                  <a:lnTo>
                    <a:pt x="0" y="25990"/>
                  </a:lnTo>
                  <a:lnTo>
                    <a:pt x="71833" y="0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87" name="pg4786"/>
            <p:cNvSpPr/>
            <p:nvPr/>
          </p:nvSpPr>
          <p:spPr>
            <a:xfrm>
              <a:off x="1619739" y="4381240"/>
              <a:ext cx="76260" cy="39576"/>
            </a:xfrm>
            <a:custGeom>
              <a:avLst/>
              <a:pathLst>
                <a:path w="76260" h="39576">
                  <a:moveTo>
                    <a:pt x="76260" y="12358"/>
                  </a:moveTo>
                  <a:lnTo>
                    <a:pt x="4882" y="39576"/>
                  </a:lnTo>
                  <a:lnTo>
                    <a:pt x="0" y="26605"/>
                  </a:lnTo>
                  <a:lnTo>
                    <a:pt x="7160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88" name="pg4787"/>
            <p:cNvSpPr/>
            <p:nvPr/>
          </p:nvSpPr>
          <p:spPr>
            <a:xfrm>
              <a:off x="1624622" y="4393598"/>
              <a:ext cx="76135" cy="40147"/>
            </a:xfrm>
            <a:custGeom>
              <a:avLst/>
              <a:pathLst>
                <a:path w="76135" h="40147">
                  <a:moveTo>
                    <a:pt x="76135" y="12318"/>
                  </a:moveTo>
                  <a:lnTo>
                    <a:pt x="4993" y="40147"/>
                  </a:lnTo>
                  <a:lnTo>
                    <a:pt x="0" y="27217"/>
                  </a:lnTo>
                  <a:lnTo>
                    <a:pt x="7137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89" name="pg4788"/>
            <p:cNvSpPr/>
            <p:nvPr/>
          </p:nvSpPr>
          <p:spPr>
            <a:xfrm>
              <a:off x="1629616" y="4405917"/>
              <a:ext cx="76004" cy="40714"/>
            </a:xfrm>
            <a:custGeom>
              <a:avLst/>
              <a:pathLst>
                <a:path w="76004" h="40714">
                  <a:moveTo>
                    <a:pt x="76004" y="12277"/>
                  </a:moveTo>
                  <a:lnTo>
                    <a:pt x="5104" y="40714"/>
                  </a:lnTo>
                  <a:lnTo>
                    <a:pt x="0" y="27828"/>
                  </a:lnTo>
                  <a:lnTo>
                    <a:pt x="7114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90" name="pg4789"/>
            <p:cNvSpPr/>
            <p:nvPr/>
          </p:nvSpPr>
          <p:spPr>
            <a:xfrm>
              <a:off x="1634720" y="4418194"/>
              <a:ext cx="75868" cy="41279"/>
            </a:xfrm>
            <a:custGeom>
              <a:avLst/>
              <a:pathLst>
                <a:path w="75868" h="41279">
                  <a:moveTo>
                    <a:pt x="75868" y="12235"/>
                  </a:moveTo>
                  <a:lnTo>
                    <a:pt x="5214" y="41279"/>
                  </a:lnTo>
                  <a:lnTo>
                    <a:pt x="0" y="28437"/>
                  </a:lnTo>
                  <a:lnTo>
                    <a:pt x="7090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91" name="pg4790"/>
            <p:cNvSpPr/>
            <p:nvPr/>
          </p:nvSpPr>
          <p:spPr>
            <a:xfrm>
              <a:off x="1639935" y="4430429"/>
              <a:ext cx="75726" cy="41840"/>
            </a:xfrm>
            <a:custGeom>
              <a:avLst/>
              <a:pathLst>
                <a:path w="75726" h="41840">
                  <a:moveTo>
                    <a:pt x="75726" y="12191"/>
                  </a:moveTo>
                  <a:lnTo>
                    <a:pt x="5324" y="41840"/>
                  </a:lnTo>
                  <a:lnTo>
                    <a:pt x="0" y="29044"/>
                  </a:lnTo>
                  <a:lnTo>
                    <a:pt x="7065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92" name="pg4791"/>
            <p:cNvSpPr/>
            <p:nvPr/>
          </p:nvSpPr>
          <p:spPr>
            <a:xfrm>
              <a:off x="1645259" y="4442621"/>
              <a:ext cx="75579" cy="42399"/>
            </a:xfrm>
            <a:custGeom>
              <a:avLst/>
              <a:pathLst>
                <a:path w="75579" h="42399">
                  <a:moveTo>
                    <a:pt x="75579" y="12148"/>
                  </a:moveTo>
                  <a:lnTo>
                    <a:pt x="5434" y="42399"/>
                  </a:lnTo>
                  <a:lnTo>
                    <a:pt x="0" y="29648"/>
                  </a:lnTo>
                  <a:lnTo>
                    <a:pt x="7040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93" name="pg4792"/>
            <p:cNvSpPr/>
            <p:nvPr/>
          </p:nvSpPr>
          <p:spPr>
            <a:xfrm>
              <a:off x="1650693" y="4454769"/>
              <a:ext cx="75426" cy="42954"/>
            </a:xfrm>
            <a:custGeom>
              <a:avLst/>
              <a:pathLst>
                <a:path w="75426" h="42954">
                  <a:moveTo>
                    <a:pt x="75426" y="12103"/>
                  </a:moveTo>
                  <a:lnTo>
                    <a:pt x="5543" y="42954"/>
                  </a:lnTo>
                  <a:lnTo>
                    <a:pt x="0" y="30251"/>
                  </a:lnTo>
                  <a:lnTo>
                    <a:pt x="70145" y="0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94" name="pg4793"/>
            <p:cNvSpPr/>
            <p:nvPr/>
          </p:nvSpPr>
          <p:spPr>
            <a:xfrm>
              <a:off x="1656237" y="4466872"/>
              <a:ext cx="75268" cy="43506"/>
            </a:xfrm>
            <a:custGeom>
              <a:avLst/>
              <a:pathLst>
                <a:path w="75268" h="43506">
                  <a:moveTo>
                    <a:pt x="75268" y="12057"/>
                  </a:moveTo>
                  <a:lnTo>
                    <a:pt x="5651" y="43506"/>
                  </a:lnTo>
                  <a:lnTo>
                    <a:pt x="0" y="30851"/>
                  </a:lnTo>
                  <a:lnTo>
                    <a:pt x="69883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95" name="pg4794"/>
            <p:cNvSpPr/>
            <p:nvPr/>
          </p:nvSpPr>
          <p:spPr>
            <a:xfrm>
              <a:off x="1661889" y="4478930"/>
              <a:ext cx="75104" cy="44055"/>
            </a:xfrm>
            <a:custGeom>
              <a:avLst/>
              <a:pathLst>
                <a:path w="75104" h="44055">
                  <a:moveTo>
                    <a:pt x="75104" y="12010"/>
                  </a:moveTo>
                  <a:lnTo>
                    <a:pt x="5760" y="44055"/>
                  </a:lnTo>
                  <a:lnTo>
                    <a:pt x="0" y="31449"/>
                  </a:lnTo>
                  <a:lnTo>
                    <a:pt x="6961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96" name="pg4795"/>
            <p:cNvSpPr/>
            <p:nvPr/>
          </p:nvSpPr>
          <p:spPr>
            <a:xfrm>
              <a:off x="1667649" y="4490941"/>
              <a:ext cx="74935" cy="44601"/>
            </a:xfrm>
            <a:custGeom>
              <a:avLst/>
              <a:pathLst>
                <a:path w="74935" h="44601">
                  <a:moveTo>
                    <a:pt x="74935" y="11963"/>
                  </a:moveTo>
                  <a:lnTo>
                    <a:pt x="5868" y="44601"/>
                  </a:lnTo>
                  <a:lnTo>
                    <a:pt x="0" y="32044"/>
                  </a:lnTo>
                  <a:lnTo>
                    <a:pt x="6934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97" name="pg4796"/>
            <p:cNvSpPr/>
            <p:nvPr/>
          </p:nvSpPr>
          <p:spPr>
            <a:xfrm>
              <a:off x="1673517" y="4502904"/>
              <a:ext cx="74760" cy="45143"/>
            </a:xfrm>
            <a:custGeom>
              <a:avLst/>
              <a:pathLst>
                <a:path w="74760" h="45143">
                  <a:moveTo>
                    <a:pt x="74760" y="11915"/>
                  </a:moveTo>
                  <a:lnTo>
                    <a:pt x="5975" y="45143"/>
                  </a:lnTo>
                  <a:lnTo>
                    <a:pt x="0" y="32638"/>
                  </a:lnTo>
                  <a:lnTo>
                    <a:pt x="6906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98" name="pg4797"/>
            <p:cNvSpPr/>
            <p:nvPr/>
          </p:nvSpPr>
          <p:spPr>
            <a:xfrm>
              <a:off x="1679492" y="4514819"/>
              <a:ext cx="74579" cy="45683"/>
            </a:xfrm>
            <a:custGeom>
              <a:avLst/>
              <a:pathLst>
                <a:path w="74579" h="45683">
                  <a:moveTo>
                    <a:pt x="74579" y="11865"/>
                  </a:moveTo>
                  <a:lnTo>
                    <a:pt x="6082" y="45683"/>
                  </a:lnTo>
                  <a:lnTo>
                    <a:pt x="0" y="33228"/>
                  </a:lnTo>
                  <a:lnTo>
                    <a:pt x="6878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99" name="pg4798"/>
            <p:cNvSpPr/>
            <p:nvPr/>
          </p:nvSpPr>
          <p:spPr>
            <a:xfrm>
              <a:off x="1685575" y="4526685"/>
              <a:ext cx="74394" cy="46218"/>
            </a:xfrm>
            <a:custGeom>
              <a:avLst/>
              <a:pathLst>
                <a:path w="74394" h="46218">
                  <a:moveTo>
                    <a:pt x="74394" y="11815"/>
                  </a:moveTo>
                  <a:lnTo>
                    <a:pt x="6188" y="46218"/>
                  </a:lnTo>
                  <a:lnTo>
                    <a:pt x="0" y="33817"/>
                  </a:lnTo>
                  <a:lnTo>
                    <a:pt x="6849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00" name="pg4799"/>
            <p:cNvSpPr/>
            <p:nvPr/>
          </p:nvSpPr>
          <p:spPr>
            <a:xfrm>
              <a:off x="1691764" y="4538501"/>
              <a:ext cx="74202" cy="46751"/>
            </a:xfrm>
            <a:custGeom>
              <a:avLst/>
              <a:pathLst>
                <a:path w="74202" h="46751">
                  <a:moveTo>
                    <a:pt x="74202" y="11764"/>
                  </a:moveTo>
                  <a:lnTo>
                    <a:pt x="6295" y="46751"/>
                  </a:lnTo>
                  <a:lnTo>
                    <a:pt x="0" y="34403"/>
                  </a:lnTo>
                  <a:lnTo>
                    <a:pt x="6820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01" name="pg4800"/>
            <p:cNvSpPr/>
            <p:nvPr/>
          </p:nvSpPr>
          <p:spPr>
            <a:xfrm>
              <a:off x="1698059" y="4550265"/>
              <a:ext cx="74006" cy="47280"/>
            </a:xfrm>
            <a:custGeom>
              <a:avLst/>
              <a:pathLst>
                <a:path w="74006" h="47280">
                  <a:moveTo>
                    <a:pt x="74006" y="11712"/>
                  </a:moveTo>
                  <a:lnTo>
                    <a:pt x="6400" y="47280"/>
                  </a:lnTo>
                  <a:lnTo>
                    <a:pt x="0" y="34986"/>
                  </a:lnTo>
                  <a:lnTo>
                    <a:pt x="6790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02" name="pg4801"/>
            <p:cNvSpPr/>
            <p:nvPr/>
          </p:nvSpPr>
          <p:spPr>
            <a:xfrm>
              <a:off x="1704459" y="4561978"/>
              <a:ext cx="73803" cy="47805"/>
            </a:xfrm>
            <a:custGeom>
              <a:avLst/>
              <a:pathLst>
                <a:path w="73803" h="47805">
                  <a:moveTo>
                    <a:pt x="73803" y="11660"/>
                  </a:moveTo>
                  <a:lnTo>
                    <a:pt x="6505" y="47805"/>
                  </a:lnTo>
                  <a:lnTo>
                    <a:pt x="0" y="35567"/>
                  </a:lnTo>
                  <a:lnTo>
                    <a:pt x="6760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03" name="pg4802"/>
            <p:cNvSpPr/>
            <p:nvPr/>
          </p:nvSpPr>
          <p:spPr>
            <a:xfrm>
              <a:off x="1710965" y="4573638"/>
              <a:ext cx="73596" cy="48327"/>
            </a:xfrm>
            <a:custGeom>
              <a:avLst/>
              <a:pathLst>
                <a:path w="73596" h="48327">
                  <a:moveTo>
                    <a:pt x="73596" y="11606"/>
                  </a:moveTo>
                  <a:lnTo>
                    <a:pt x="6610" y="48327"/>
                  </a:lnTo>
                  <a:lnTo>
                    <a:pt x="0" y="36145"/>
                  </a:lnTo>
                  <a:lnTo>
                    <a:pt x="6729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04" name="pg4803"/>
            <p:cNvSpPr/>
            <p:nvPr/>
          </p:nvSpPr>
          <p:spPr>
            <a:xfrm>
              <a:off x="1717575" y="4585245"/>
              <a:ext cx="73383" cy="48846"/>
            </a:xfrm>
            <a:custGeom>
              <a:avLst/>
              <a:pathLst>
                <a:path w="73383" h="48846">
                  <a:moveTo>
                    <a:pt x="73383" y="11552"/>
                  </a:moveTo>
                  <a:lnTo>
                    <a:pt x="6714" y="48846"/>
                  </a:lnTo>
                  <a:lnTo>
                    <a:pt x="0" y="36721"/>
                  </a:lnTo>
                  <a:lnTo>
                    <a:pt x="6698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05" name="pg4804"/>
            <p:cNvSpPr/>
            <p:nvPr/>
          </p:nvSpPr>
          <p:spPr>
            <a:xfrm>
              <a:off x="1724290" y="4596797"/>
              <a:ext cx="73164" cy="49360"/>
            </a:xfrm>
            <a:custGeom>
              <a:avLst/>
              <a:pathLst>
                <a:path w="73164" h="49360">
                  <a:moveTo>
                    <a:pt x="73164" y="11496"/>
                  </a:moveTo>
                  <a:lnTo>
                    <a:pt x="6818" y="49360"/>
                  </a:lnTo>
                  <a:lnTo>
                    <a:pt x="0" y="37293"/>
                  </a:lnTo>
                  <a:lnTo>
                    <a:pt x="6666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06" name="pg4805"/>
            <p:cNvSpPr/>
            <p:nvPr/>
          </p:nvSpPr>
          <p:spPr>
            <a:xfrm>
              <a:off x="1731108" y="4608294"/>
              <a:ext cx="72940" cy="49872"/>
            </a:xfrm>
            <a:custGeom>
              <a:avLst/>
              <a:pathLst>
                <a:path w="72940" h="49872">
                  <a:moveTo>
                    <a:pt x="72940" y="11440"/>
                  </a:moveTo>
                  <a:lnTo>
                    <a:pt x="6921" y="49872"/>
                  </a:lnTo>
                  <a:lnTo>
                    <a:pt x="0" y="37864"/>
                  </a:lnTo>
                  <a:lnTo>
                    <a:pt x="6634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07" name="pg4806"/>
            <p:cNvSpPr/>
            <p:nvPr/>
          </p:nvSpPr>
          <p:spPr>
            <a:xfrm>
              <a:off x="1738030" y="4619735"/>
              <a:ext cx="72711" cy="50379"/>
            </a:xfrm>
            <a:custGeom>
              <a:avLst/>
              <a:pathLst>
                <a:path w="72711" h="50379">
                  <a:moveTo>
                    <a:pt x="72711" y="11383"/>
                  </a:moveTo>
                  <a:lnTo>
                    <a:pt x="7024" y="50379"/>
                  </a:lnTo>
                  <a:lnTo>
                    <a:pt x="0" y="38431"/>
                  </a:lnTo>
                  <a:lnTo>
                    <a:pt x="6601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08" name="pg4807"/>
            <p:cNvSpPr/>
            <p:nvPr/>
          </p:nvSpPr>
          <p:spPr>
            <a:xfrm>
              <a:off x="1745054" y="4631119"/>
              <a:ext cx="72477" cy="50883"/>
            </a:xfrm>
            <a:custGeom>
              <a:avLst/>
              <a:pathLst>
                <a:path w="72477" h="50883">
                  <a:moveTo>
                    <a:pt x="72477" y="11326"/>
                  </a:moveTo>
                  <a:lnTo>
                    <a:pt x="7126" y="50883"/>
                  </a:lnTo>
                  <a:lnTo>
                    <a:pt x="0" y="38995"/>
                  </a:lnTo>
                  <a:lnTo>
                    <a:pt x="6568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09" name="pg4808"/>
            <p:cNvSpPr/>
            <p:nvPr/>
          </p:nvSpPr>
          <p:spPr>
            <a:xfrm>
              <a:off x="1752180" y="4642445"/>
              <a:ext cx="72237" cy="51383"/>
            </a:xfrm>
            <a:custGeom>
              <a:avLst/>
              <a:pathLst>
                <a:path w="72237" h="51383">
                  <a:moveTo>
                    <a:pt x="72237" y="11267"/>
                  </a:moveTo>
                  <a:lnTo>
                    <a:pt x="7227" y="51383"/>
                  </a:lnTo>
                  <a:lnTo>
                    <a:pt x="0" y="39557"/>
                  </a:lnTo>
                  <a:lnTo>
                    <a:pt x="6535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10" name="pg4809"/>
            <p:cNvSpPr/>
            <p:nvPr/>
          </p:nvSpPr>
          <p:spPr>
            <a:xfrm>
              <a:off x="1759408" y="4653713"/>
              <a:ext cx="71992" cy="51880"/>
            </a:xfrm>
            <a:custGeom>
              <a:avLst/>
              <a:pathLst>
                <a:path w="71992" h="51880">
                  <a:moveTo>
                    <a:pt x="71992" y="11208"/>
                  </a:moveTo>
                  <a:lnTo>
                    <a:pt x="7329" y="51880"/>
                  </a:lnTo>
                  <a:lnTo>
                    <a:pt x="0" y="40116"/>
                  </a:lnTo>
                  <a:lnTo>
                    <a:pt x="6500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11" name="pg4810"/>
            <p:cNvSpPr/>
            <p:nvPr/>
          </p:nvSpPr>
          <p:spPr>
            <a:xfrm>
              <a:off x="1766737" y="4664921"/>
              <a:ext cx="71741" cy="52372"/>
            </a:xfrm>
            <a:custGeom>
              <a:avLst/>
              <a:pathLst>
                <a:path w="71741" h="52372">
                  <a:moveTo>
                    <a:pt x="71741" y="11147"/>
                  </a:moveTo>
                  <a:lnTo>
                    <a:pt x="7429" y="52372"/>
                  </a:lnTo>
                  <a:lnTo>
                    <a:pt x="0" y="40671"/>
                  </a:lnTo>
                  <a:lnTo>
                    <a:pt x="6466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12" name="pg4811"/>
            <p:cNvSpPr/>
            <p:nvPr/>
          </p:nvSpPr>
          <p:spPr>
            <a:xfrm>
              <a:off x="1774167" y="4676068"/>
              <a:ext cx="71486" cy="52861"/>
            </a:xfrm>
            <a:custGeom>
              <a:avLst/>
              <a:pathLst>
                <a:path w="71486" h="52861">
                  <a:moveTo>
                    <a:pt x="71486" y="11086"/>
                  </a:moveTo>
                  <a:lnTo>
                    <a:pt x="7529" y="52861"/>
                  </a:lnTo>
                  <a:lnTo>
                    <a:pt x="0" y="41224"/>
                  </a:lnTo>
                  <a:lnTo>
                    <a:pt x="6431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13" name="pg4812"/>
            <p:cNvSpPr/>
            <p:nvPr/>
          </p:nvSpPr>
          <p:spPr>
            <a:xfrm>
              <a:off x="1781697" y="4687155"/>
              <a:ext cx="71225" cy="53345"/>
            </a:xfrm>
            <a:custGeom>
              <a:avLst/>
              <a:pathLst>
                <a:path w="71225" h="53345">
                  <a:moveTo>
                    <a:pt x="71225" y="11024"/>
                  </a:moveTo>
                  <a:lnTo>
                    <a:pt x="7629" y="53345"/>
                  </a:lnTo>
                  <a:lnTo>
                    <a:pt x="0" y="41774"/>
                  </a:lnTo>
                  <a:lnTo>
                    <a:pt x="6395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14" name="pg4813"/>
            <p:cNvSpPr/>
            <p:nvPr/>
          </p:nvSpPr>
          <p:spPr>
            <a:xfrm>
              <a:off x="1789326" y="4698180"/>
              <a:ext cx="70958" cy="53826"/>
            </a:xfrm>
            <a:custGeom>
              <a:avLst/>
              <a:pathLst>
                <a:path w="70958" h="53826">
                  <a:moveTo>
                    <a:pt x="70958" y="10962"/>
                  </a:moveTo>
                  <a:lnTo>
                    <a:pt x="7728" y="53826"/>
                  </a:lnTo>
                  <a:lnTo>
                    <a:pt x="0" y="42321"/>
                  </a:lnTo>
                  <a:lnTo>
                    <a:pt x="6359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15" name="pg4814"/>
            <p:cNvSpPr/>
            <p:nvPr/>
          </p:nvSpPr>
          <p:spPr>
            <a:xfrm>
              <a:off x="1797054" y="4709142"/>
              <a:ext cx="70687" cy="54303"/>
            </a:xfrm>
            <a:custGeom>
              <a:avLst/>
              <a:pathLst>
                <a:path w="70687" h="54303">
                  <a:moveTo>
                    <a:pt x="70687" y="10898"/>
                  </a:moveTo>
                  <a:lnTo>
                    <a:pt x="7826" y="54303"/>
                  </a:lnTo>
                  <a:lnTo>
                    <a:pt x="0" y="42864"/>
                  </a:lnTo>
                  <a:lnTo>
                    <a:pt x="6323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16" name="pg4815"/>
            <p:cNvSpPr/>
            <p:nvPr/>
          </p:nvSpPr>
          <p:spPr>
            <a:xfrm>
              <a:off x="1804880" y="4720041"/>
              <a:ext cx="70410" cy="54776"/>
            </a:xfrm>
            <a:custGeom>
              <a:avLst/>
              <a:pathLst>
                <a:path w="70410" h="54776">
                  <a:moveTo>
                    <a:pt x="70410" y="10834"/>
                  </a:moveTo>
                  <a:lnTo>
                    <a:pt x="7924" y="54776"/>
                  </a:lnTo>
                  <a:lnTo>
                    <a:pt x="0" y="43405"/>
                  </a:lnTo>
                  <a:lnTo>
                    <a:pt x="6286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17" name="pg4816"/>
            <p:cNvSpPr/>
            <p:nvPr/>
          </p:nvSpPr>
          <p:spPr>
            <a:xfrm>
              <a:off x="1812804" y="4730875"/>
              <a:ext cx="70129" cy="55245"/>
            </a:xfrm>
            <a:custGeom>
              <a:avLst/>
              <a:pathLst>
                <a:path w="70129" h="55245">
                  <a:moveTo>
                    <a:pt x="70129" y="10769"/>
                  </a:moveTo>
                  <a:lnTo>
                    <a:pt x="8021" y="55245"/>
                  </a:lnTo>
                  <a:lnTo>
                    <a:pt x="0" y="43942"/>
                  </a:lnTo>
                  <a:lnTo>
                    <a:pt x="6248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18" name="pg4817"/>
            <p:cNvSpPr/>
            <p:nvPr/>
          </p:nvSpPr>
          <p:spPr>
            <a:xfrm>
              <a:off x="1820826" y="4741644"/>
              <a:ext cx="69842" cy="55710"/>
            </a:xfrm>
            <a:custGeom>
              <a:avLst/>
              <a:pathLst>
                <a:path w="69842" h="55710">
                  <a:moveTo>
                    <a:pt x="69842" y="10703"/>
                  </a:moveTo>
                  <a:lnTo>
                    <a:pt x="8117" y="55710"/>
                  </a:lnTo>
                  <a:lnTo>
                    <a:pt x="0" y="44476"/>
                  </a:lnTo>
                  <a:lnTo>
                    <a:pt x="6210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19" name="pg4818"/>
            <p:cNvSpPr/>
            <p:nvPr/>
          </p:nvSpPr>
          <p:spPr>
            <a:xfrm>
              <a:off x="1828943" y="4752347"/>
              <a:ext cx="69550" cy="56171"/>
            </a:xfrm>
            <a:custGeom>
              <a:avLst/>
              <a:pathLst>
                <a:path w="69550" h="56171">
                  <a:moveTo>
                    <a:pt x="69550" y="10636"/>
                  </a:moveTo>
                  <a:lnTo>
                    <a:pt x="8213" y="56171"/>
                  </a:lnTo>
                  <a:lnTo>
                    <a:pt x="0" y="45007"/>
                  </a:lnTo>
                  <a:lnTo>
                    <a:pt x="6172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20" name="pg4819"/>
            <p:cNvSpPr/>
            <p:nvPr/>
          </p:nvSpPr>
          <p:spPr>
            <a:xfrm>
              <a:off x="1837157" y="4762984"/>
              <a:ext cx="69252" cy="56627"/>
            </a:xfrm>
            <a:custGeom>
              <a:avLst/>
              <a:pathLst>
                <a:path w="69252" h="56627">
                  <a:moveTo>
                    <a:pt x="69252" y="10569"/>
                  </a:moveTo>
                  <a:lnTo>
                    <a:pt x="8309" y="56627"/>
                  </a:lnTo>
                  <a:lnTo>
                    <a:pt x="0" y="45534"/>
                  </a:lnTo>
                  <a:lnTo>
                    <a:pt x="6133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21" name="pg4820"/>
            <p:cNvSpPr/>
            <p:nvPr/>
          </p:nvSpPr>
          <p:spPr>
            <a:xfrm>
              <a:off x="1845467" y="4773553"/>
              <a:ext cx="68950" cy="57080"/>
            </a:xfrm>
            <a:custGeom>
              <a:avLst/>
              <a:pathLst>
                <a:path w="68950" h="57080">
                  <a:moveTo>
                    <a:pt x="68950" y="10500"/>
                  </a:moveTo>
                  <a:lnTo>
                    <a:pt x="8404" y="57080"/>
                  </a:lnTo>
                  <a:lnTo>
                    <a:pt x="0" y="46058"/>
                  </a:lnTo>
                  <a:lnTo>
                    <a:pt x="6094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22" name="pg4821"/>
            <p:cNvSpPr/>
            <p:nvPr/>
          </p:nvSpPr>
          <p:spPr>
            <a:xfrm>
              <a:off x="1853871" y="4784054"/>
              <a:ext cx="68643" cy="57528"/>
            </a:xfrm>
            <a:custGeom>
              <a:avLst/>
              <a:pathLst>
                <a:path w="68643" h="57528">
                  <a:moveTo>
                    <a:pt x="68643" y="10431"/>
                  </a:moveTo>
                  <a:lnTo>
                    <a:pt x="8498" y="57528"/>
                  </a:lnTo>
                  <a:lnTo>
                    <a:pt x="0" y="46579"/>
                  </a:lnTo>
                  <a:lnTo>
                    <a:pt x="6054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23" name="pg4822"/>
            <p:cNvSpPr/>
            <p:nvPr/>
          </p:nvSpPr>
          <p:spPr>
            <a:xfrm>
              <a:off x="1862369" y="4794486"/>
              <a:ext cx="68330" cy="57972"/>
            </a:xfrm>
            <a:custGeom>
              <a:avLst/>
              <a:pathLst>
                <a:path w="68330" h="57972">
                  <a:moveTo>
                    <a:pt x="68330" y="10362"/>
                  </a:moveTo>
                  <a:lnTo>
                    <a:pt x="8591" y="57972"/>
                  </a:lnTo>
                  <a:lnTo>
                    <a:pt x="0" y="47096"/>
                  </a:lnTo>
                  <a:lnTo>
                    <a:pt x="6014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24" name="pg4823"/>
            <p:cNvSpPr/>
            <p:nvPr/>
          </p:nvSpPr>
          <p:spPr>
            <a:xfrm>
              <a:off x="1870961" y="4804848"/>
              <a:ext cx="68013" cy="58412"/>
            </a:xfrm>
            <a:custGeom>
              <a:avLst/>
              <a:pathLst>
                <a:path w="68013" h="58412">
                  <a:moveTo>
                    <a:pt x="68013" y="10291"/>
                  </a:moveTo>
                  <a:lnTo>
                    <a:pt x="8684" y="58412"/>
                  </a:lnTo>
                  <a:lnTo>
                    <a:pt x="0" y="47610"/>
                  </a:lnTo>
                  <a:lnTo>
                    <a:pt x="5973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25" name="pg4824"/>
            <p:cNvSpPr/>
            <p:nvPr/>
          </p:nvSpPr>
          <p:spPr>
            <a:xfrm>
              <a:off x="1879646" y="4815139"/>
              <a:ext cx="67691" cy="58847"/>
            </a:xfrm>
            <a:custGeom>
              <a:avLst/>
              <a:pathLst>
                <a:path w="67691" h="58847">
                  <a:moveTo>
                    <a:pt x="67691" y="10220"/>
                  </a:moveTo>
                  <a:lnTo>
                    <a:pt x="8776" y="58847"/>
                  </a:lnTo>
                  <a:lnTo>
                    <a:pt x="0" y="48120"/>
                  </a:lnTo>
                  <a:lnTo>
                    <a:pt x="5932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26" name="pg4825"/>
            <p:cNvSpPr/>
            <p:nvPr/>
          </p:nvSpPr>
          <p:spPr>
            <a:xfrm>
              <a:off x="1888422" y="4825359"/>
              <a:ext cx="67363" cy="59278"/>
            </a:xfrm>
            <a:custGeom>
              <a:avLst/>
              <a:pathLst>
                <a:path w="67363" h="59278">
                  <a:moveTo>
                    <a:pt x="67363" y="10148"/>
                  </a:moveTo>
                  <a:lnTo>
                    <a:pt x="8868" y="59278"/>
                  </a:lnTo>
                  <a:lnTo>
                    <a:pt x="0" y="48627"/>
                  </a:lnTo>
                  <a:lnTo>
                    <a:pt x="5891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27" name="pg4826"/>
            <p:cNvSpPr/>
            <p:nvPr/>
          </p:nvSpPr>
          <p:spPr>
            <a:xfrm>
              <a:off x="1897291" y="4835507"/>
              <a:ext cx="67031" cy="59705"/>
            </a:xfrm>
            <a:custGeom>
              <a:avLst/>
              <a:pathLst>
                <a:path w="67031" h="59705">
                  <a:moveTo>
                    <a:pt x="67031" y="10075"/>
                  </a:moveTo>
                  <a:lnTo>
                    <a:pt x="8959" y="59705"/>
                  </a:lnTo>
                  <a:lnTo>
                    <a:pt x="0" y="49130"/>
                  </a:lnTo>
                  <a:lnTo>
                    <a:pt x="5849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28" name="pg4827"/>
            <p:cNvSpPr/>
            <p:nvPr/>
          </p:nvSpPr>
          <p:spPr>
            <a:xfrm>
              <a:off x="1906251" y="4845583"/>
              <a:ext cx="66694" cy="60128"/>
            </a:xfrm>
            <a:custGeom>
              <a:avLst/>
              <a:pathLst>
                <a:path w="66694" h="60128">
                  <a:moveTo>
                    <a:pt x="66694" y="10001"/>
                  </a:moveTo>
                  <a:lnTo>
                    <a:pt x="9049" y="60128"/>
                  </a:lnTo>
                  <a:lnTo>
                    <a:pt x="0" y="49630"/>
                  </a:lnTo>
                  <a:lnTo>
                    <a:pt x="5807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29" name="pg4828"/>
            <p:cNvSpPr/>
            <p:nvPr/>
          </p:nvSpPr>
          <p:spPr>
            <a:xfrm>
              <a:off x="1915301" y="4855585"/>
              <a:ext cx="66352" cy="60546"/>
            </a:xfrm>
            <a:custGeom>
              <a:avLst/>
              <a:pathLst>
                <a:path w="66352" h="60546">
                  <a:moveTo>
                    <a:pt x="66352" y="9927"/>
                  </a:moveTo>
                  <a:lnTo>
                    <a:pt x="9139" y="60546"/>
                  </a:lnTo>
                  <a:lnTo>
                    <a:pt x="0" y="50126"/>
                  </a:lnTo>
                  <a:lnTo>
                    <a:pt x="5764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30" name="pg4829"/>
            <p:cNvSpPr/>
            <p:nvPr/>
          </p:nvSpPr>
          <p:spPr>
            <a:xfrm>
              <a:off x="1924440" y="4865512"/>
              <a:ext cx="66005" cy="60959"/>
            </a:xfrm>
            <a:custGeom>
              <a:avLst/>
              <a:pathLst>
                <a:path w="66005" h="60959">
                  <a:moveTo>
                    <a:pt x="66005" y="9852"/>
                  </a:moveTo>
                  <a:lnTo>
                    <a:pt x="9228" y="60959"/>
                  </a:lnTo>
                  <a:lnTo>
                    <a:pt x="0" y="50618"/>
                  </a:lnTo>
                  <a:lnTo>
                    <a:pt x="57212" y="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31" name="pg4830"/>
            <p:cNvSpPr/>
            <p:nvPr/>
          </p:nvSpPr>
          <p:spPr>
            <a:xfrm>
              <a:off x="1933669" y="4875365"/>
              <a:ext cx="65653" cy="61368"/>
            </a:xfrm>
            <a:custGeom>
              <a:avLst/>
              <a:pathLst>
                <a:path w="65653" h="61368">
                  <a:moveTo>
                    <a:pt x="65653" y="9776"/>
                  </a:moveTo>
                  <a:lnTo>
                    <a:pt x="9316" y="61368"/>
                  </a:lnTo>
                  <a:lnTo>
                    <a:pt x="0" y="51107"/>
                  </a:lnTo>
                  <a:lnTo>
                    <a:pt x="5677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32" name="pg4831"/>
            <p:cNvSpPr/>
            <p:nvPr/>
          </p:nvSpPr>
          <p:spPr>
            <a:xfrm>
              <a:off x="1942985" y="4885141"/>
              <a:ext cx="65296" cy="61773"/>
            </a:xfrm>
            <a:custGeom>
              <a:avLst/>
              <a:pathLst>
                <a:path w="65296" h="61773">
                  <a:moveTo>
                    <a:pt x="65296" y="9700"/>
                  </a:moveTo>
                  <a:lnTo>
                    <a:pt x="9404" y="61773"/>
                  </a:lnTo>
                  <a:lnTo>
                    <a:pt x="0" y="51591"/>
                  </a:lnTo>
                  <a:lnTo>
                    <a:pt x="5633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33" name="pg4832"/>
            <p:cNvSpPr/>
            <p:nvPr/>
          </p:nvSpPr>
          <p:spPr>
            <a:xfrm>
              <a:off x="1952390" y="4894842"/>
              <a:ext cx="64935" cy="62173"/>
            </a:xfrm>
            <a:custGeom>
              <a:avLst/>
              <a:pathLst>
                <a:path w="64935" h="62173">
                  <a:moveTo>
                    <a:pt x="64935" y="9623"/>
                  </a:moveTo>
                  <a:lnTo>
                    <a:pt x="9491" y="62173"/>
                  </a:lnTo>
                  <a:lnTo>
                    <a:pt x="0" y="52073"/>
                  </a:lnTo>
                  <a:lnTo>
                    <a:pt x="55892" y="0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34" name="pg4833"/>
            <p:cNvSpPr/>
            <p:nvPr/>
          </p:nvSpPr>
          <p:spPr>
            <a:xfrm>
              <a:off x="1961881" y="4904465"/>
              <a:ext cx="64568" cy="62568"/>
            </a:xfrm>
            <a:custGeom>
              <a:avLst/>
              <a:pathLst>
                <a:path w="64568" h="62568">
                  <a:moveTo>
                    <a:pt x="64568" y="9545"/>
                  </a:moveTo>
                  <a:lnTo>
                    <a:pt x="9577" y="62568"/>
                  </a:lnTo>
                  <a:lnTo>
                    <a:pt x="0" y="52550"/>
                  </a:lnTo>
                  <a:lnTo>
                    <a:pt x="5544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35" name="pg4834"/>
            <p:cNvSpPr/>
            <p:nvPr/>
          </p:nvSpPr>
          <p:spPr>
            <a:xfrm>
              <a:off x="1971459" y="4914010"/>
              <a:ext cx="64197" cy="62959"/>
            </a:xfrm>
            <a:custGeom>
              <a:avLst/>
              <a:pathLst>
                <a:path w="64197" h="62959">
                  <a:moveTo>
                    <a:pt x="64197" y="9466"/>
                  </a:moveTo>
                  <a:lnTo>
                    <a:pt x="9663" y="62959"/>
                  </a:lnTo>
                  <a:lnTo>
                    <a:pt x="0" y="53023"/>
                  </a:lnTo>
                  <a:lnTo>
                    <a:pt x="5499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36" name="pg4835"/>
            <p:cNvSpPr/>
            <p:nvPr/>
          </p:nvSpPr>
          <p:spPr>
            <a:xfrm>
              <a:off x="1981122" y="4923477"/>
              <a:ext cx="63822" cy="63345"/>
            </a:xfrm>
            <a:custGeom>
              <a:avLst/>
              <a:pathLst>
                <a:path w="63822" h="63345">
                  <a:moveTo>
                    <a:pt x="63822" y="9387"/>
                  </a:moveTo>
                  <a:lnTo>
                    <a:pt x="9747" y="63345"/>
                  </a:lnTo>
                  <a:lnTo>
                    <a:pt x="0" y="53492"/>
                  </a:lnTo>
                  <a:lnTo>
                    <a:pt x="5453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37" name="pg4836"/>
            <p:cNvSpPr/>
            <p:nvPr/>
          </p:nvSpPr>
          <p:spPr>
            <a:xfrm>
              <a:off x="1990870" y="4932864"/>
              <a:ext cx="63441" cy="63727"/>
            </a:xfrm>
            <a:custGeom>
              <a:avLst/>
              <a:pathLst>
                <a:path w="63441" h="63727">
                  <a:moveTo>
                    <a:pt x="63441" y="9307"/>
                  </a:moveTo>
                  <a:lnTo>
                    <a:pt x="9832" y="63727"/>
                  </a:lnTo>
                  <a:lnTo>
                    <a:pt x="0" y="53958"/>
                  </a:lnTo>
                  <a:lnTo>
                    <a:pt x="5407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38" name="pg4837"/>
            <p:cNvSpPr/>
            <p:nvPr/>
          </p:nvSpPr>
          <p:spPr>
            <a:xfrm>
              <a:off x="2000702" y="4942172"/>
              <a:ext cx="63056" cy="64104"/>
            </a:xfrm>
            <a:custGeom>
              <a:avLst/>
              <a:pathLst>
                <a:path w="63056" h="64104">
                  <a:moveTo>
                    <a:pt x="63056" y="9226"/>
                  </a:moveTo>
                  <a:lnTo>
                    <a:pt x="9915" y="64104"/>
                  </a:lnTo>
                  <a:lnTo>
                    <a:pt x="0" y="54419"/>
                  </a:lnTo>
                  <a:lnTo>
                    <a:pt x="5360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39" name="pg4838"/>
            <p:cNvSpPr/>
            <p:nvPr/>
          </p:nvSpPr>
          <p:spPr>
            <a:xfrm>
              <a:off x="2010617" y="4951399"/>
              <a:ext cx="62666" cy="64476"/>
            </a:xfrm>
            <a:custGeom>
              <a:avLst/>
              <a:pathLst>
                <a:path w="62666" h="64476">
                  <a:moveTo>
                    <a:pt x="62666" y="9145"/>
                  </a:moveTo>
                  <a:lnTo>
                    <a:pt x="9998" y="64476"/>
                  </a:lnTo>
                  <a:lnTo>
                    <a:pt x="0" y="54877"/>
                  </a:lnTo>
                  <a:lnTo>
                    <a:pt x="5314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40" name="pg4839"/>
            <p:cNvSpPr/>
            <p:nvPr/>
          </p:nvSpPr>
          <p:spPr>
            <a:xfrm>
              <a:off x="2020615" y="4960544"/>
              <a:ext cx="62272" cy="64843"/>
            </a:xfrm>
            <a:custGeom>
              <a:avLst/>
              <a:pathLst>
                <a:path w="62272" h="64843">
                  <a:moveTo>
                    <a:pt x="62272" y="9063"/>
                  </a:moveTo>
                  <a:lnTo>
                    <a:pt x="10079" y="64843"/>
                  </a:lnTo>
                  <a:lnTo>
                    <a:pt x="0" y="55330"/>
                  </a:lnTo>
                  <a:lnTo>
                    <a:pt x="5266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41" name="pg4840"/>
            <p:cNvSpPr/>
            <p:nvPr/>
          </p:nvSpPr>
          <p:spPr>
            <a:xfrm>
              <a:off x="2030695" y="4969608"/>
              <a:ext cx="61873" cy="65206"/>
            </a:xfrm>
            <a:custGeom>
              <a:avLst/>
              <a:pathLst>
                <a:path w="61873" h="65206">
                  <a:moveTo>
                    <a:pt x="61873" y="8980"/>
                  </a:moveTo>
                  <a:lnTo>
                    <a:pt x="10161" y="65206"/>
                  </a:lnTo>
                  <a:lnTo>
                    <a:pt x="0" y="55780"/>
                  </a:lnTo>
                  <a:lnTo>
                    <a:pt x="5219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42" name="pg4841"/>
            <p:cNvSpPr/>
            <p:nvPr/>
          </p:nvSpPr>
          <p:spPr>
            <a:xfrm>
              <a:off x="2040857" y="4978589"/>
              <a:ext cx="61470" cy="65564"/>
            </a:xfrm>
            <a:custGeom>
              <a:avLst/>
              <a:pathLst>
                <a:path w="61470" h="65564">
                  <a:moveTo>
                    <a:pt x="61470" y="8897"/>
                  </a:moveTo>
                  <a:lnTo>
                    <a:pt x="10241" y="65564"/>
                  </a:lnTo>
                  <a:lnTo>
                    <a:pt x="0" y="56225"/>
                  </a:lnTo>
                  <a:lnTo>
                    <a:pt x="5171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43" name="pg4842"/>
            <p:cNvSpPr/>
            <p:nvPr/>
          </p:nvSpPr>
          <p:spPr>
            <a:xfrm>
              <a:off x="2051098" y="4987486"/>
              <a:ext cx="61062" cy="65917"/>
            </a:xfrm>
            <a:custGeom>
              <a:avLst/>
              <a:pathLst>
                <a:path w="61062" h="65917">
                  <a:moveTo>
                    <a:pt x="61062" y="8813"/>
                  </a:moveTo>
                  <a:lnTo>
                    <a:pt x="10321" y="65917"/>
                  </a:lnTo>
                  <a:lnTo>
                    <a:pt x="0" y="56666"/>
                  </a:lnTo>
                  <a:lnTo>
                    <a:pt x="5122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44" name="pg4843"/>
            <p:cNvSpPr/>
            <p:nvPr/>
          </p:nvSpPr>
          <p:spPr>
            <a:xfrm>
              <a:off x="2061419" y="4996300"/>
              <a:ext cx="60649" cy="66265"/>
            </a:xfrm>
            <a:custGeom>
              <a:avLst/>
              <a:pathLst>
                <a:path w="60649" h="66265">
                  <a:moveTo>
                    <a:pt x="60649" y="8729"/>
                  </a:moveTo>
                  <a:lnTo>
                    <a:pt x="10400" y="66265"/>
                  </a:lnTo>
                  <a:lnTo>
                    <a:pt x="0" y="57103"/>
                  </a:lnTo>
                  <a:lnTo>
                    <a:pt x="5074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45" name="pg4844"/>
            <p:cNvSpPr/>
            <p:nvPr/>
          </p:nvSpPr>
          <p:spPr>
            <a:xfrm>
              <a:off x="2071820" y="5005029"/>
              <a:ext cx="60233" cy="66609"/>
            </a:xfrm>
            <a:custGeom>
              <a:avLst/>
              <a:pathLst>
                <a:path w="60233" h="66609">
                  <a:moveTo>
                    <a:pt x="60233" y="8643"/>
                  </a:moveTo>
                  <a:lnTo>
                    <a:pt x="10478" y="66609"/>
                  </a:lnTo>
                  <a:lnTo>
                    <a:pt x="0" y="57536"/>
                  </a:lnTo>
                  <a:lnTo>
                    <a:pt x="5024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46" name="pg4845"/>
            <p:cNvSpPr/>
            <p:nvPr/>
          </p:nvSpPr>
          <p:spPr>
            <a:xfrm>
              <a:off x="2082298" y="5013673"/>
              <a:ext cx="59811" cy="66947"/>
            </a:xfrm>
            <a:custGeom>
              <a:avLst/>
              <a:pathLst>
                <a:path w="59811" h="66947">
                  <a:moveTo>
                    <a:pt x="59811" y="8557"/>
                  </a:moveTo>
                  <a:lnTo>
                    <a:pt x="10555" y="66947"/>
                  </a:lnTo>
                  <a:lnTo>
                    <a:pt x="0" y="57965"/>
                  </a:lnTo>
                  <a:lnTo>
                    <a:pt x="4975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47" name="pg4846"/>
            <p:cNvSpPr/>
            <p:nvPr/>
          </p:nvSpPr>
          <p:spPr>
            <a:xfrm>
              <a:off x="2092854" y="5022230"/>
              <a:ext cx="59386" cy="67281"/>
            </a:xfrm>
            <a:custGeom>
              <a:avLst/>
              <a:pathLst>
                <a:path w="59386" h="67281">
                  <a:moveTo>
                    <a:pt x="59386" y="8471"/>
                  </a:moveTo>
                  <a:lnTo>
                    <a:pt x="10632" y="67281"/>
                  </a:lnTo>
                  <a:lnTo>
                    <a:pt x="0" y="58389"/>
                  </a:lnTo>
                  <a:lnTo>
                    <a:pt x="4925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48" name="pg4847"/>
            <p:cNvSpPr/>
            <p:nvPr/>
          </p:nvSpPr>
          <p:spPr>
            <a:xfrm>
              <a:off x="2103486" y="5030702"/>
              <a:ext cx="58955" cy="67609"/>
            </a:xfrm>
            <a:custGeom>
              <a:avLst/>
              <a:pathLst>
                <a:path w="58955" h="67609">
                  <a:moveTo>
                    <a:pt x="58955" y="8384"/>
                  </a:moveTo>
                  <a:lnTo>
                    <a:pt x="10708" y="67609"/>
                  </a:lnTo>
                  <a:lnTo>
                    <a:pt x="0" y="58809"/>
                  </a:lnTo>
                  <a:lnTo>
                    <a:pt x="4875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49" name="pg4848"/>
            <p:cNvSpPr/>
            <p:nvPr/>
          </p:nvSpPr>
          <p:spPr>
            <a:xfrm>
              <a:off x="2114194" y="5039086"/>
              <a:ext cx="58521" cy="67933"/>
            </a:xfrm>
            <a:custGeom>
              <a:avLst/>
              <a:pathLst>
                <a:path w="58521" h="67933">
                  <a:moveTo>
                    <a:pt x="58521" y="8296"/>
                  </a:moveTo>
                  <a:lnTo>
                    <a:pt x="10783" y="67933"/>
                  </a:lnTo>
                  <a:lnTo>
                    <a:pt x="0" y="59225"/>
                  </a:lnTo>
                  <a:lnTo>
                    <a:pt x="48247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50" name="pg4849"/>
            <p:cNvSpPr/>
            <p:nvPr/>
          </p:nvSpPr>
          <p:spPr>
            <a:xfrm>
              <a:off x="2124977" y="5047382"/>
              <a:ext cx="58082" cy="68252"/>
            </a:xfrm>
            <a:custGeom>
              <a:avLst/>
              <a:pathLst>
                <a:path w="58082" h="68252">
                  <a:moveTo>
                    <a:pt x="58082" y="8208"/>
                  </a:moveTo>
                  <a:lnTo>
                    <a:pt x="10857" y="68252"/>
                  </a:lnTo>
                  <a:lnTo>
                    <a:pt x="0" y="59637"/>
                  </a:lnTo>
                  <a:lnTo>
                    <a:pt x="4773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51" name="pg4850"/>
            <p:cNvSpPr/>
            <p:nvPr/>
          </p:nvSpPr>
          <p:spPr>
            <a:xfrm>
              <a:off x="2135835" y="5055591"/>
              <a:ext cx="57639" cy="68565"/>
            </a:xfrm>
            <a:custGeom>
              <a:avLst/>
              <a:pathLst>
                <a:path w="57639" h="68565">
                  <a:moveTo>
                    <a:pt x="57639" y="8119"/>
                  </a:moveTo>
                  <a:lnTo>
                    <a:pt x="10930" y="68565"/>
                  </a:lnTo>
                  <a:lnTo>
                    <a:pt x="0" y="60044"/>
                  </a:lnTo>
                  <a:lnTo>
                    <a:pt x="4722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52" name="pg4851"/>
            <p:cNvSpPr/>
            <p:nvPr/>
          </p:nvSpPr>
          <p:spPr>
            <a:xfrm>
              <a:off x="2146765" y="5063710"/>
              <a:ext cx="57192" cy="68874"/>
            </a:xfrm>
            <a:custGeom>
              <a:avLst/>
              <a:pathLst>
                <a:path w="57192" h="68874">
                  <a:moveTo>
                    <a:pt x="57192" y="8029"/>
                  </a:moveTo>
                  <a:lnTo>
                    <a:pt x="11003" y="68874"/>
                  </a:lnTo>
                  <a:lnTo>
                    <a:pt x="0" y="60446"/>
                  </a:lnTo>
                  <a:lnTo>
                    <a:pt x="4670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53" name="pg4852"/>
            <p:cNvSpPr/>
            <p:nvPr/>
          </p:nvSpPr>
          <p:spPr>
            <a:xfrm>
              <a:off x="2157769" y="5071739"/>
              <a:ext cx="56741" cy="69177"/>
            </a:xfrm>
            <a:custGeom>
              <a:avLst/>
              <a:pathLst>
                <a:path w="56741" h="69177">
                  <a:moveTo>
                    <a:pt x="56741" y="7939"/>
                  </a:moveTo>
                  <a:lnTo>
                    <a:pt x="11075" y="69177"/>
                  </a:lnTo>
                  <a:lnTo>
                    <a:pt x="0" y="60844"/>
                  </a:lnTo>
                  <a:lnTo>
                    <a:pt x="4618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54" name="pg4853"/>
            <p:cNvSpPr/>
            <p:nvPr/>
          </p:nvSpPr>
          <p:spPr>
            <a:xfrm>
              <a:off x="2168844" y="5079679"/>
              <a:ext cx="56285" cy="69476"/>
            </a:xfrm>
            <a:custGeom>
              <a:avLst/>
              <a:pathLst>
                <a:path w="56285" h="69476">
                  <a:moveTo>
                    <a:pt x="56285" y="7848"/>
                  </a:moveTo>
                  <a:lnTo>
                    <a:pt x="11146" y="69476"/>
                  </a:lnTo>
                  <a:lnTo>
                    <a:pt x="0" y="61238"/>
                  </a:lnTo>
                  <a:lnTo>
                    <a:pt x="4566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55" name="pg4854"/>
            <p:cNvSpPr/>
            <p:nvPr/>
          </p:nvSpPr>
          <p:spPr>
            <a:xfrm>
              <a:off x="2179991" y="5087527"/>
              <a:ext cx="55825" cy="69769"/>
            </a:xfrm>
            <a:custGeom>
              <a:avLst/>
              <a:pathLst>
                <a:path w="55825" h="69769">
                  <a:moveTo>
                    <a:pt x="55825" y="7757"/>
                  </a:moveTo>
                  <a:lnTo>
                    <a:pt x="11216" y="69769"/>
                  </a:lnTo>
                  <a:lnTo>
                    <a:pt x="0" y="61627"/>
                  </a:lnTo>
                  <a:lnTo>
                    <a:pt x="4513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56" name="pg4855"/>
            <p:cNvSpPr/>
            <p:nvPr/>
          </p:nvSpPr>
          <p:spPr>
            <a:xfrm>
              <a:off x="2191207" y="5095284"/>
              <a:ext cx="55362" cy="70057"/>
            </a:xfrm>
            <a:custGeom>
              <a:avLst/>
              <a:pathLst>
                <a:path w="55362" h="70057">
                  <a:moveTo>
                    <a:pt x="55362" y="7665"/>
                  </a:moveTo>
                  <a:lnTo>
                    <a:pt x="11285" y="70057"/>
                  </a:lnTo>
                  <a:lnTo>
                    <a:pt x="0" y="62012"/>
                  </a:lnTo>
                  <a:lnTo>
                    <a:pt x="4460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57" name="pg4856"/>
            <p:cNvSpPr/>
            <p:nvPr/>
          </p:nvSpPr>
          <p:spPr>
            <a:xfrm>
              <a:off x="2202493" y="5102950"/>
              <a:ext cx="54894" cy="70340"/>
            </a:xfrm>
            <a:custGeom>
              <a:avLst/>
              <a:pathLst>
                <a:path w="54894" h="70340">
                  <a:moveTo>
                    <a:pt x="54894" y="7572"/>
                  </a:moveTo>
                  <a:lnTo>
                    <a:pt x="11354" y="70340"/>
                  </a:lnTo>
                  <a:lnTo>
                    <a:pt x="0" y="62392"/>
                  </a:lnTo>
                  <a:lnTo>
                    <a:pt x="4407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58" name="pg4857"/>
            <p:cNvSpPr/>
            <p:nvPr/>
          </p:nvSpPr>
          <p:spPr>
            <a:xfrm>
              <a:off x="2213848" y="5110523"/>
              <a:ext cx="54422" cy="70618"/>
            </a:xfrm>
            <a:custGeom>
              <a:avLst/>
              <a:pathLst>
                <a:path w="54422" h="70618">
                  <a:moveTo>
                    <a:pt x="54422" y="7479"/>
                  </a:moveTo>
                  <a:lnTo>
                    <a:pt x="11422" y="70618"/>
                  </a:lnTo>
                  <a:lnTo>
                    <a:pt x="0" y="62767"/>
                  </a:lnTo>
                  <a:lnTo>
                    <a:pt x="4353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59" name="pg4858"/>
            <p:cNvSpPr/>
            <p:nvPr/>
          </p:nvSpPr>
          <p:spPr>
            <a:xfrm>
              <a:off x="2225270" y="5118003"/>
              <a:ext cx="53946" cy="70891"/>
            </a:xfrm>
            <a:custGeom>
              <a:avLst/>
              <a:pathLst>
                <a:path w="53946" h="70891">
                  <a:moveTo>
                    <a:pt x="53946" y="7386"/>
                  </a:moveTo>
                  <a:lnTo>
                    <a:pt x="11489" y="70891"/>
                  </a:lnTo>
                  <a:lnTo>
                    <a:pt x="0" y="63138"/>
                  </a:lnTo>
                  <a:lnTo>
                    <a:pt x="4300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60" name="pg4859"/>
            <p:cNvSpPr/>
            <p:nvPr/>
          </p:nvSpPr>
          <p:spPr>
            <a:xfrm>
              <a:off x="2236759" y="5125389"/>
              <a:ext cx="53466" cy="71159"/>
            </a:xfrm>
            <a:custGeom>
              <a:avLst/>
              <a:pathLst>
                <a:path w="53466" h="71159">
                  <a:moveTo>
                    <a:pt x="53466" y="7292"/>
                  </a:moveTo>
                  <a:lnTo>
                    <a:pt x="11555" y="71159"/>
                  </a:lnTo>
                  <a:lnTo>
                    <a:pt x="0" y="63505"/>
                  </a:lnTo>
                  <a:lnTo>
                    <a:pt x="4245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61" name="pg4860"/>
            <p:cNvSpPr/>
            <p:nvPr/>
          </p:nvSpPr>
          <p:spPr>
            <a:xfrm>
              <a:off x="2248314" y="5132682"/>
              <a:ext cx="52982" cy="71421"/>
            </a:xfrm>
            <a:custGeom>
              <a:avLst/>
              <a:pathLst>
                <a:path w="52982" h="71421">
                  <a:moveTo>
                    <a:pt x="52982" y="7197"/>
                  </a:moveTo>
                  <a:lnTo>
                    <a:pt x="11620" y="71421"/>
                  </a:lnTo>
                  <a:lnTo>
                    <a:pt x="0" y="63866"/>
                  </a:lnTo>
                  <a:lnTo>
                    <a:pt x="4191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62" name="pg4861"/>
            <p:cNvSpPr/>
            <p:nvPr/>
          </p:nvSpPr>
          <p:spPr>
            <a:xfrm>
              <a:off x="2259934" y="5139879"/>
              <a:ext cx="52495" cy="71678"/>
            </a:xfrm>
            <a:custGeom>
              <a:avLst/>
              <a:pathLst>
                <a:path w="52495" h="71678">
                  <a:moveTo>
                    <a:pt x="52495" y="7102"/>
                  </a:moveTo>
                  <a:lnTo>
                    <a:pt x="11684" y="71678"/>
                  </a:lnTo>
                  <a:lnTo>
                    <a:pt x="0" y="64223"/>
                  </a:lnTo>
                  <a:lnTo>
                    <a:pt x="4136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63" name="pg4862"/>
            <p:cNvSpPr/>
            <p:nvPr/>
          </p:nvSpPr>
          <p:spPr>
            <a:xfrm>
              <a:off x="2271619" y="5146982"/>
              <a:ext cx="52003" cy="71930"/>
            </a:xfrm>
            <a:custGeom>
              <a:avLst/>
              <a:pathLst>
                <a:path w="52003" h="71930">
                  <a:moveTo>
                    <a:pt x="52003" y="7006"/>
                  </a:moveTo>
                  <a:lnTo>
                    <a:pt x="11748" y="71930"/>
                  </a:lnTo>
                  <a:lnTo>
                    <a:pt x="0" y="64575"/>
                  </a:lnTo>
                  <a:lnTo>
                    <a:pt x="4081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64" name="pg4863"/>
            <p:cNvSpPr/>
            <p:nvPr/>
          </p:nvSpPr>
          <p:spPr>
            <a:xfrm>
              <a:off x="2283367" y="5153988"/>
              <a:ext cx="51508" cy="72176"/>
            </a:xfrm>
            <a:custGeom>
              <a:avLst/>
              <a:pathLst>
                <a:path w="51508" h="72176">
                  <a:moveTo>
                    <a:pt x="51508" y="6910"/>
                  </a:moveTo>
                  <a:lnTo>
                    <a:pt x="11810" y="72176"/>
                  </a:lnTo>
                  <a:lnTo>
                    <a:pt x="0" y="64923"/>
                  </a:lnTo>
                  <a:lnTo>
                    <a:pt x="4025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65" name="pg4864"/>
            <p:cNvSpPr/>
            <p:nvPr/>
          </p:nvSpPr>
          <p:spPr>
            <a:xfrm>
              <a:off x="2295178" y="5160899"/>
              <a:ext cx="51008" cy="72417"/>
            </a:xfrm>
            <a:custGeom>
              <a:avLst/>
              <a:pathLst>
                <a:path w="51008" h="72417">
                  <a:moveTo>
                    <a:pt x="51008" y="6813"/>
                  </a:moveTo>
                  <a:lnTo>
                    <a:pt x="11872" y="72417"/>
                  </a:lnTo>
                  <a:lnTo>
                    <a:pt x="0" y="65265"/>
                  </a:lnTo>
                  <a:lnTo>
                    <a:pt x="3969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66" name="pg4865"/>
            <p:cNvSpPr/>
            <p:nvPr/>
          </p:nvSpPr>
          <p:spPr>
            <a:xfrm>
              <a:off x="2307050" y="5167713"/>
              <a:ext cx="50506" cy="72653"/>
            </a:xfrm>
            <a:custGeom>
              <a:avLst/>
              <a:pathLst>
                <a:path w="50506" h="72653">
                  <a:moveTo>
                    <a:pt x="50506" y="6716"/>
                  </a:moveTo>
                  <a:lnTo>
                    <a:pt x="11933" y="72653"/>
                  </a:lnTo>
                  <a:lnTo>
                    <a:pt x="0" y="65603"/>
                  </a:lnTo>
                  <a:lnTo>
                    <a:pt x="3913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67" name="pg4866"/>
            <p:cNvSpPr/>
            <p:nvPr/>
          </p:nvSpPr>
          <p:spPr>
            <a:xfrm>
              <a:off x="2318984" y="5174430"/>
              <a:ext cx="49999" cy="72884"/>
            </a:xfrm>
            <a:custGeom>
              <a:avLst/>
              <a:pathLst>
                <a:path w="49999" h="72884">
                  <a:moveTo>
                    <a:pt x="49999" y="6618"/>
                  </a:moveTo>
                  <a:lnTo>
                    <a:pt x="11993" y="72884"/>
                  </a:lnTo>
                  <a:lnTo>
                    <a:pt x="0" y="65936"/>
                  </a:lnTo>
                  <a:lnTo>
                    <a:pt x="3857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68" name="pg4867"/>
            <p:cNvSpPr/>
            <p:nvPr/>
          </p:nvSpPr>
          <p:spPr>
            <a:xfrm>
              <a:off x="2330977" y="5181049"/>
              <a:ext cx="49489" cy="73109"/>
            </a:xfrm>
            <a:custGeom>
              <a:avLst/>
              <a:pathLst>
                <a:path w="49489" h="73109">
                  <a:moveTo>
                    <a:pt x="49489" y="6520"/>
                  </a:moveTo>
                  <a:lnTo>
                    <a:pt x="12052" y="73109"/>
                  </a:lnTo>
                  <a:lnTo>
                    <a:pt x="0" y="66265"/>
                  </a:lnTo>
                  <a:lnTo>
                    <a:pt x="3800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69" name="pg4868"/>
            <p:cNvSpPr/>
            <p:nvPr/>
          </p:nvSpPr>
          <p:spPr>
            <a:xfrm>
              <a:off x="2343029" y="5187569"/>
              <a:ext cx="48975" cy="73329"/>
            </a:xfrm>
            <a:custGeom>
              <a:avLst/>
              <a:pathLst>
                <a:path w="48975" h="73329">
                  <a:moveTo>
                    <a:pt x="48975" y="6422"/>
                  </a:moveTo>
                  <a:lnTo>
                    <a:pt x="12110" y="73329"/>
                  </a:lnTo>
                  <a:lnTo>
                    <a:pt x="0" y="66588"/>
                  </a:lnTo>
                  <a:lnTo>
                    <a:pt x="37436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70" name="pg4869"/>
            <p:cNvSpPr/>
            <p:nvPr/>
          </p:nvSpPr>
          <p:spPr>
            <a:xfrm>
              <a:off x="2355140" y="5193992"/>
              <a:ext cx="48457" cy="73543"/>
            </a:xfrm>
            <a:custGeom>
              <a:avLst/>
              <a:pathLst>
                <a:path w="48457" h="73543">
                  <a:moveTo>
                    <a:pt x="48457" y="6322"/>
                  </a:moveTo>
                  <a:lnTo>
                    <a:pt x="12167" y="73543"/>
                  </a:lnTo>
                  <a:lnTo>
                    <a:pt x="0" y="66906"/>
                  </a:lnTo>
                  <a:lnTo>
                    <a:pt x="3686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71" name="pg4870"/>
            <p:cNvSpPr/>
            <p:nvPr/>
          </p:nvSpPr>
          <p:spPr>
            <a:xfrm>
              <a:off x="2367308" y="5200315"/>
              <a:ext cx="47936" cy="73752"/>
            </a:xfrm>
            <a:custGeom>
              <a:avLst/>
              <a:pathLst>
                <a:path w="47936" h="73752">
                  <a:moveTo>
                    <a:pt x="47936" y="6223"/>
                  </a:moveTo>
                  <a:lnTo>
                    <a:pt x="12224" y="73752"/>
                  </a:lnTo>
                  <a:lnTo>
                    <a:pt x="0" y="67220"/>
                  </a:lnTo>
                  <a:lnTo>
                    <a:pt x="3628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72" name="pg4871"/>
            <p:cNvSpPr/>
            <p:nvPr/>
          </p:nvSpPr>
          <p:spPr>
            <a:xfrm>
              <a:off x="2379532" y="5206538"/>
              <a:ext cx="47411" cy="73955"/>
            </a:xfrm>
            <a:custGeom>
              <a:avLst/>
              <a:pathLst>
                <a:path w="47411" h="73955">
                  <a:moveTo>
                    <a:pt x="47411" y="6123"/>
                  </a:moveTo>
                  <a:lnTo>
                    <a:pt x="12279" y="73955"/>
                  </a:lnTo>
                  <a:lnTo>
                    <a:pt x="0" y="67529"/>
                  </a:lnTo>
                  <a:lnTo>
                    <a:pt x="3571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73" name="pg4872"/>
            <p:cNvSpPr/>
            <p:nvPr/>
          </p:nvSpPr>
          <p:spPr>
            <a:xfrm>
              <a:off x="2391812" y="5212661"/>
              <a:ext cx="46883" cy="74154"/>
            </a:xfrm>
            <a:custGeom>
              <a:avLst/>
              <a:pathLst>
                <a:path w="46883" h="74154">
                  <a:moveTo>
                    <a:pt x="46883" y="6022"/>
                  </a:moveTo>
                  <a:lnTo>
                    <a:pt x="12334" y="74154"/>
                  </a:lnTo>
                  <a:lnTo>
                    <a:pt x="0" y="67832"/>
                  </a:lnTo>
                  <a:lnTo>
                    <a:pt x="3513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74" name="pg4873"/>
            <p:cNvSpPr/>
            <p:nvPr/>
          </p:nvSpPr>
          <p:spPr>
            <a:xfrm>
              <a:off x="2404147" y="5218684"/>
              <a:ext cx="46352" cy="74346"/>
            </a:xfrm>
            <a:custGeom>
              <a:avLst/>
              <a:pathLst>
                <a:path w="46352" h="74346">
                  <a:moveTo>
                    <a:pt x="46352" y="5921"/>
                  </a:moveTo>
                  <a:lnTo>
                    <a:pt x="12388" y="74346"/>
                  </a:lnTo>
                  <a:lnTo>
                    <a:pt x="0" y="68131"/>
                  </a:lnTo>
                  <a:lnTo>
                    <a:pt x="3454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75" name="pg4874"/>
            <p:cNvSpPr/>
            <p:nvPr/>
          </p:nvSpPr>
          <p:spPr>
            <a:xfrm>
              <a:off x="2416535" y="5224606"/>
              <a:ext cx="45817" cy="74534"/>
            </a:xfrm>
            <a:custGeom>
              <a:avLst/>
              <a:pathLst>
                <a:path w="45817" h="74534">
                  <a:moveTo>
                    <a:pt x="45817" y="5820"/>
                  </a:moveTo>
                  <a:lnTo>
                    <a:pt x="12441" y="74534"/>
                  </a:lnTo>
                  <a:lnTo>
                    <a:pt x="0" y="68424"/>
                  </a:lnTo>
                  <a:lnTo>
                    <a:pt x="3396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76" name="pg4875"/>
            <p:cNvSpPr/>
            <p:nvPr/>
          </p:nvSpPr>
          <p:spPr>
            <a:xfrm>
              <a:off x="2428976" y="5230426"/>
              <a:ext cx="45279" cy="74715"/>
            </a:xfrm>
            <a:custGeom>
              <a:avLst/>
              <a:pathLst>
                <a:path w="45279" h="74715">
                  <a:moveTo>
                    <a:pt x="45279" y="5718"/>
                  </a:moveTo>
                  <a:lnTo>
                    <a:pt x="12493" y="74715"/>
                  </a:lnTo>
                  <a:lnTo>
                    <a:pt x="0" y="68713"/>
                  </a:lnTo>
                  <a:lnTo>
                    <a:pt x="3337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77" name="pg4876"/>
            <p:cNvSpPr/>
            <p:nvPr/>
          </p:nvSpPr>
          <p:spPr>
            <a:xfrm>
              <a:off x="2441469" y="5236145"/>
              <a:ext cx="44737" cy="74892"/>
            </a:xfrm>
            <a:custGeom>
              <a:avLst/>
              <a:pathLst>
                <a:path w="44737" h="74892">
                  <a:moveTo>
                    <a:pt x="44737" y="5616"/>
                  </a:moveTo>
                  <a:lnTo>
                    <a:pt x="12544" y="74892"/>
                  </a:lnTo>
                  <a:lnTo>
                    <a:pt x="0" y="68997"/>
                  </a:lnTo>
                  <a:lnTo>
                    <a:pt x="3278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78" name="pg4877"/>
            <p:cNvSpPr/>
            <p:nvPr/>
          </p:nvSpPr>
          <p:spPr>
            <a:xfrm>
              <a:off x="2454013" y="5241761"/>
              <a:ext cx="44192" cy="75062"/>
            </a:xfrm>
            <a:custGeom>
              <a:avLst/>
              <a:pathLst>
                <a:path w="44192" h="75062">
                  <a:moveTo>
                    <a:pt x="44192" y="5513"/>
                  </a:moveTo>
                  <a:lnTo>
                    <a:pt x="12594" y="75062"/>
                  </a:lnTo>
                  <a:lnTo>
                    <a:pt x="0" y="69275"/>
                  </a:lnTo>
                  <a:lnTo>
                    <a:pt x="3219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79" name="pg4878"/>
            <p:cNvSpPr/>
            <p:nvPr/>
          </p:nvSpPr>
          <p:spPr>
            <a:xfrm>
              <a:off x="2466608" y="5247275"/>
              <a:ext cx="43644" cy="75228"/>
            </a:xfrm>
            <a:custGeom>
              <a:avLst/>
              <a:pathLst>
                <a:path w="43644" h="75228">
                  <a:moveTo>
                    <a:pt x="43644" y="5410"/>
                  </a:moveTo>
                  <a:lnTo>
                    <a:pt x="12643" y="75228"/>
                  </a:lnTo>
                  <a:lnTo>
                    <a:pt x="0" y="69549"/>
                  </a:lnTo>
                  <a:lnTo>
                    <a:pt x="3159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80" name="pg4879"/>
            <p:cNvSpPr/>
            <p:nvPr/>
          </p:nvSpPr>
          <p:spPr>
            <a:xfrm>
              <a:off x="2479251" y="5252686"/>
              <a:ext cx="43092" cy="75387"/>
            </a:xfrm>
            <a:custGeom>
              <a:avLst/>
              <a:pathLst>
                <a:path w="43092" h="75387">
                  <a:moveTo>
                    <a:pt x="43092" y="5307"/>
                  </a:moveTo>
                  <a:lnTo>
                    <a:pt x="12691" y="75387"/>
                  </a:lnTo>
                  <a:lnTo>
                    <a:pt x="0" y="69817"/>
                  </a:lnTo>
                  <a:lnTo>
                    <a:pt x="31001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81" name="pg4880"/>
            <p:cNvSpPr/>
            <p:nvPr/>
          </p:nvSpPr>
          <p:spPr>
            <a:xfrm>
              <a:off x="2491942" y="5257993"/>
              <a:ext cx="42538" cy="75541"/>
            </a:xfrm>
            <a:custGeom>
              <a:avLst/>
              <a:pathLst>
                <a:path w="42538" h="75541">
                  <a:moveTo>
                    <a:pt x="42538" y="5203"/>
                  </a:moveTo>
                  <a:lnTo>
                    <a:pt x="12738" y="75541"/>
                  </a:lnTo>
                  <a:lnTo>
                    <a:pt x="0" y="70080"/>
                  </a:lnTo>
                  <a:lnTo>
                    <a:pt x="3040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82" name="pg4881"/>
            <p:cNvSpPr/>
            <p:nvPr/>
          </p:nvSpPr>
          <p:spPr>
            <a:xfrm>
              <a:off x="2504681" y="5263197"/>
              <a:ext cx="41980" cy="75690"/>
            </a:xfrm>
            <a:custGeom>
              <a:avLst/>
              <a:pathLst>
                <a:path w="41980" h="75690">
                  <a:moveTo>
                    <a:pt x="41980" y="5099"/>
                  </a:moveTo>
                  <a:lnTo>
                    <a:pt x="12785" y="75690"/>
                  </a:lnTo>
                  <a:lnTo>
                    <a:pt x="0" y="70338"/>
                  </a:lnTo>
                  <a:lnTo>
                    <a:pt x="2979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83" name="pg4882"/>
            <p:cNvSpPr/>
            <p:nvPr/>
          </p:nvSpPr>
          <p:spPr>
            <a:xfrm>
              <a:off x="2517466" y="5268296"/>
              <a:ext cx="41419" cy="75833"/>
            </a:xfrm>
            <a:custGeom>
              <a:avLst/>
              <a:pathLst>
                <a:path w="41419" h="75833">
                  <a:moveTo>
                    <a:pt x="41419" y="4994"/>
                  </a:moveTo>
                  <a:lnTo>
                    <a:pt x="12830" y="75833"/>
                  </a:lnTo>
                  <a:lnTo>
                    <a:pt x="0" y="70591"/>
                  </a:lnTo>
                  <a:lnTo>
                    <a:pt x="2919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84" name="pg4883"/>
            <p:cNvSpPr/>
            <p:nvPr/>
          </p:nvSpPr>
          <p:spPr>
            <a:xfrm>
              <a:off x="2530297" y="5273290"/>
              <a:ext cx="40856" cy="75971"/>
            </a:xfrm>
            <a:custGeom>
              <a:avLst/>
              <a:pathLst>
                <a:path w="40856" h="75971">
                  <a:moveTo>
                    <a:pt x="40856" y="4889"/>
                  </a:moveTo>
                  <a:lnTo>
                    <a:pt x="12874" y="75971"/>
                  </a:lnTo>
                  <a:lnTo>
                    <a:pt x="0" y="70839"/>
                  </a:lnTo>
                  <a:lnTo>
                    <a:pt x="2858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85" name="pg4884"/>
            <p:cNvSpPr/>
            <p:nvPr/>
          </p:nvSpPr>
          <p:spPr>
            <a:xfrm>
              <a:off x="2543172" y="5278180"/>
              <a:ext cx="40289" cy="76103"/>
            </a:xfrm>
            <a:custGeom>
              <a:avLst/>
              <a:pathLst>
                <a:path w="40289" h="76103">
                  <a:moveTo>
                    <a:pt x="40289" y="4784"/>
                  </a:moveTo>
                  <a:lnTo>
                    <a:pt x="12918" y="76103"/>
                  </a:lnTo>
                  <a:lnTo>
                    <a:pt x="0" y="71081"/>
                  </a:lnTo>
                  <a:lnTo>
                    <a:pt x="2798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86" name="pg4885"/>
            <p:cNvSpPr/>
            <p:nvPr/>
          </p:nvSpPr>
          <p:spPr>
            <a:xfrm>
              <a:off x="2556090" y="5282964"/>
              <a:ext cx="39719" cy="76229"/>
            </a:xfrm>
            <a:custGeom>
              <a:avLst/>
              <a:pathLst>
                <a:path w="39719" h="76229">
                  <a:moveTo>
                    <a:pt x="39719" y="4678"/>
                  </a:moveTo>
                  <a:lnTo>
                    <a:pt x="12961" y="76229"/>
                  </a:lnTo>
                  <a:lnTo>
                    <a:pt x="0" y="71318"/>
                  </a:lnTo>
                  <a:lnTo>
                    <a:pt x="2737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87" name="pg4886"/>
            <p:cNvSpPr/>
            <p:nvPr/>
          </p:nvSpPr>
          <p:spPr>
            <a:xfrm>
              <a:off x="2569051" y="5287643"/>
              <a:ext cx="39146" cy="76350"/>
            </a:xfrm>
            <a:custGeom>
              <a:avLst/>
              <a:pathLst>
                <a:path w="39146" h="76350">
                  <a:moveTo>
                    <a:pt x="39146" y="4572"/>
                  </a:moveTo>
                  <a:lnTo>
                    <a:pt x="13002" y="76350"/>
                  </a:lnTo>
                  <a:lnTo>
                    <a:pt x="0" y="71550"/>
                  </a:lnTo>
                  <a:lnTo>
                    <a:pt x="26758" y="0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88" name="pg4887"/>
            <p:cNvSpPr/>
            <p:nvPr/>
          </p:nvSpPr>
          <p:spPr>
            <a:xfrm>
              <a:off x="2582054" y="5292215"/>
              <a:ext cx="38571" cy="76465"/>
            </a:xfrm>
            <a:custGeom>
              <a:avLst/>
              <a:pathLst>
                <a:path w="38571" h="76465">
                  <a:moveTo>
                    <a:pt x="38571" y="4466"/>
                  </a:moveTo>
                  <a:lnTo>
                    <a:pt x="13043" y="76465"/>
                  </a:lnTo>
                  <a:lnTo>
                    <a:pt x="0" y="71777"/>
                  </a:lnTo>
                  <a:lnTo>
                    <a:pt x="2614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89" name="pg4888"/>
            <p:cNvSpPr/>
            <p:nvPr/>
          </p:nvSpPr>
          <p:spPr>
            <a:xfrm>
              <a:off x="2595097" y="5296682"/>
              <a:ext cx="37992" cy="76574"/>
            </a:xfrm>
            <a:custGeom>
              <a:avLst/>
              <a:pathLst>
                <a:path w="37992" h="76574">
                  <a:moveTo>
                    <a:pt x="37992" y="4359"/>
                  </a:moveTo>
                  <a:lnTo>
                    <a:pt x="13083" y="76574"/>
                  </a:lnTo>
                  <a:lnTo>
                    <a:pt x="0" y="71998"/>
                  </a:lnTo>
                  <a:lnTo>
                    <a:pt x="25528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90" name="pg4889"/>
            <p:cNvSpPr/>
            <p:nvPr/>
          </p:nvSpPr>
          <p:spPr>
            <a:xfrm>
              <a:off x="2608180" y="5301041"/>
              <a:ext cx="37411" cy="76678"/>
            </a:xfrm>
            <a:custGeom>
              <a:avLst/>
              <a:pathLst>
                <a:path w="37411" h="76678">
                  <a:moveTo>
                    <a:pt x="37411" y="4252"/>
                  </a:moveTo>
                  <a:lnTo>
                    <a:pt x="13121" y="76678"/>
                  </a:lnTo>
                  <a:lnTo>
                    <a:pt x="0" y="72215"/>
                  </a:lnTo>
                  <a:lnTo>
                    <a:pt x="24909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91" name="pg4890"/>
            <p:cNvSpPr/>
            <p:nvPr/>
          </p:nvSpPr>
          <p:spPr>
            <a:xfrm>
              <a:off x="2621302" y="5305294"/>
              <a:ext cx="36827" cy="76776"/>
            </a:xfrm>
            <a:custGeom>
              <a:avLst/>
              <a:pathLst>
                <a:path w="36827" h="76776">
                  <a:moveTo>
                    <a:pt x="36827" y="4145"/>
                  </a:moveTo>
                  <a:lnTo>
                    <a:pt x="13159" y="76776"/>
                  </a:lnTo>
                  <a:lnTo>
                    <a:pt x="0" y="72425"/>
                  </a:lnTo>
                  <a:lnTo>
                    <a:pt x="2428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92" name="pg4891"/>
            <p:cNvSpPr/>
            <p:nvPr/>
          </p:nvSpPr>
          <p:spPr>
            <a:xfrm>
              <a:off x="2634462" y="5309439"/>
              <a:ext cx="36241" cy="76869"/>
            </a:xfrm>
            <a:custGeom>
              <a:avLst/>
              <a:pathLst>
                <a:path w="36241" h="76869">
                  <a:moveTo>
                    <a:pt x="36241" y="4037"/>
                  </a:moveTo>
                  <a:lnTo>
                    <a:pt x="13196" y="76869"/>
                  </a:lnTo>
                  <a:lnTo>
                    <a:pt x="0" y="72631"/>
                  </a:lnTo>
                  <a:lnTo>
                    <a:pt x="2366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93" name="pg4892"/>
            <p:cNvSpPr/>
            <p:nvPr/>
          </p:nvSpPr>
          <p:spPr>
            <a:xfrm>
              <a:off x="2647658" y="5313476"/>
              <a:ext cx="35651" cy="76956"/>
            </a:xfrm>
            <a:custGeom>
              <a:avLst/>
              <a:pathLst>
                <a:path w="35651" h="76956">
                  <a:moveTo>
                    <a:pt x="35651" y="3929"/>
                  </a:moveTo>
                  <a:lnTo>
                    <a:pt x="13232" y="76956"/>
                  </a:lnTo>
                  <a:lnTo>
                    <a:pt x="0" y="72831"/>
                  </a:lnTo>
                  <a:lnTo>
                    <a:pt x="2304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94" name="pg4893"/>
            <p:cNvSpPr/>
            <p:nvPr/>
          </p:nvSpPr>
          <p:spPr>
            <a:xfrm>
              <a:off x="2660890" y="5317406"/>
              <a:ext cx="35059" cy="77037"/>
            </a:xfrm>
            <a:custGeom>
              <a:avLst/>
              <a:pathLst>
                <a:path w="35059" h="77037">
                  <a:moveTo>
                    <a:pt x="35059" y="3821"/>
                  </a:moveTo>
                  <a:lnTo>
                    <a:pt x="13267" y="77037"/>
                  </a:lnTo>
                  <a:lnTo>
                    <a:pt x="0" y="73026"/>
                  </a:lnTo>
                  <a:lnTo>
                    <a:pt x="2241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95" name="pg4894"/>
            <p:cNvSpPr/>
            <p:nvPr/>
          </p:nvSpPr>
          <p:spPr>
            <a:xfrm>
              <a:off x="2674157" y="5321228"/>
              <a:ext cx="34465" cy="77113"/>
            </a:xfrm>
            <a:custGeom>
              <a:avLst/>
              <a:pathLst>
                <a:path w="34465" h="77113">
                  <a:moveTo>
                    <a:pt x="34465" y="3712"/>
                  </a:moveTo>
                  <a:lnTo>
                    <a:pt x="13300" y="77113"/>
                  </a:lnTo>
                  <a:lnTo>
                    <a:pt x="0" y="73216"/>
                  </a:lnTo>
                  <a:lnTo>
                    <a:pt x="2179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96" name="pg4895"/>
            <p:cNvSpPr/>
            <p:nvPr/>
          </p:nvSpPr>
          <p:spPr>
            <a:xfrm>
              <a:off x="2687458" y="5324940"/>
              <a:ext cx="33868" cy="77183"/>
            </a:xfrm>
            <a:custGeom>
              <a:avLst/>
              <a:pathLst>
                <a:path w="33868" h="77183">
                  <a:moveTo>
                    <a:pt x="33868" y="3604"/>
                  </a:moveTo>
                  <a:lnTo>
                    <a:pt x="13333" y="77183"/>
                  </a:lnTo>
                  <a:lnTo>
                    <a:pt x="0" y="73400"/>
                  </a:lnTo>
                  <a:lnTo>
                    <a:pt x="2116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97" name="pg4896"/>
            <p:cNvSpPr/>
            <p:nvPr/>
          </p:nvSpPr>
          <p:spPr>
            <a:xfrm>
              <a:off x="2700792" y="5328545"/>
              <a:ext cx="33268" cy="77247"/>
            </a:xfrm>
            <a:custGeom>
              <a:avLst/>
              <a:pathLst>
                <a:path w="33268" h="77247">
                  <a:moveTo>
                    <a:pt x="33268" y="3495"/>
                  </a:moveTo>
                  <a:lnTo>
                    <a:pt x="13365" y="77247"/>
                  </a:lnTo>
                  <a:lnTo>
                    <a:pt x="0" y="73578"/>
                  </a:lnTo>
                  <a:lnTo>
                    <a:pt x="2053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98" name="pg4897"/>
            <p:cNvSpPr/>
            <p:nvPr/>
          </p:nvSpPr>
          <p:spPr>
            <a:xfrm>
              <a:off x="2714158" y="5332040"/>
              <a:ext cx="32666" cy="77306"/>
            </a:xfrm>
            <a:custGeom>
              <a:avLst/>
              <a:pathLst>
                <a:path w="32666" h="77306">
                  <a:moveTo>
                    <a:pt x="32666" y="3385"/>
                  </a:moveTo>
                  <a:lnTo>
                    <a:pt x="13396" y="77306"/>
                  </a:lnTo>
                  <a:lnTo>
                    <a:pt x="0" y="73752"/>
                  </a:lnTo>
                  <a:lnTo>
                    <a:pt x="1990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99" name="pg4898"/>
            <p:cNvSpPr/>
            <p:nvPr/>
          </p:nvSpPr>
          <p:spPr>
            <a:xfrm>
              <a:off x="2727555" y="5335426"/>
              <a:ext cx="32062" cy="77358"/>
            </a:xfrm>
            <a:custGeom>
              <a:avLst/>
              <a:pathLst>
                <a:path w="32062" h="77358">
                  <a:moveTo>
                    <a:pt x="32062" y="3276"/>
                  </a:moveTo>
                  <a:lnTo>
                    <a:pt x="13426" y="77358"/>
                  </a:lnTo>
                  <a:lnTo>
                    <a:pt x="0" y="73920"/>
                  </a:lnTo>
                  <a:lnTo>
                    <a:pt x="19270" y="0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00" name="pg4899"/>
            <p:cNvSpPr/>
            <p:nvPr/>
          </p:nvSpPr>
          <p:spPr>
            <a:xfrm>
              <a:off x="2740982" y="5338702"/>
              <a:ext cx="31455" cy="77406"/>
            </a:xfrm>
            <a:custGeom>
              <a:avLst/>
              <a:pathLst>
                <a:path w="31455" h="77406">
                  <a:moveTo>
                    <a:pt x="31455" y="3166"/>
                  </a:moveTo>
                  <a:lnTo>
                    <a:pt x="13455" y="77406"/>
                  </a:lnTo>
                  <a:lnTo>
                    <a:pt x="0" y="74082"/>
                  </a:lnTo>
                  <a:lnTo>
                    <a:pt x="1863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01" name="pg4900"/>
            <p:cNvSpPr/>
            <p:nvPr/>
          </p:nvSpPr>
          <p:spPr>
            <a:xfrm>
              <a:off x="2754437" y="5341869"/>
              <a:ext cx="30846" cy="77447"/>
            </a:xfrm>
            <a:custGeom>
              <a:avLst/>
              <a:pathLst>
                <a:path w="30846" h="77447">
                  <a:moveTo>
                    <a:pt x="30846" y="3056"/>
                  </a:moveTo>
                  <a:lnTo>
                    <a:pt x="13483" y="77447"/>
                  </a:lnTo>
                  <a:lnTo>
                    <a:pt x="0" y="74239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02" name="pg4901"/>
            <p:cNvSpPr/>
            <p:nvPr/>
          </p:nvSpPr>
          <p:spPr>
            <a:xfrm>
              <a:off x="2767921" y="5344925"/>
              <a:ext cx="30235" cy="77483"/>
            </a:xfrm>
            <a:custGeom>
              <a:avLst/>
              <a:pathLst>
                <a:path w="30235" h="77483">
                  <a:moveTo>
                    <a:pt x="30235" y="2946"/>
                  </a:moveTo>
                  <a:lnTo>
                    <a:pt x="13510" y="77483"/>
                  </a:lnTo>
                  <a:lnTo>
                    <a:pt x="0" y="74391"/>
                  </a:lnTo>
                  <a:lnTo>
                    <a:pt x="1736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03" name="pg4902"/>
            <p:cNvSpPr/>
            <p:nvPr/>
          </p:nvSpPr>
          <p:spPr>
            <a:xfrm>
              <a:off x="2781432" y="5347872"/>
              <a:ext cx="29622" cy="77513"/>
            </a:xfrm>
            <a:custGeom>
              <a:avLst/>
              <a:pathLst>
                <a:path w="29622" h="77513">
                  <a:moveTo>
                    <a:pt x="29622" y="2835"/>
                  </a:moveTo>
                  <a:lnTo>
                    <a:pt x="13536" y="77513"/>
                  </a:lnTo>
                  <a:lnTo>
                    <a:pt x="0" y="74537"/>
                  </a:lnTo>
                  <a:lnTo>
                    <a:pt x="1672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04" name="pg4903"/>
            <p:cNvSpPr/>
            <p:nvPr/>
          </p:nvSpPr>
          <p:spPr>
            <a:xfrm>
              <a:off x="2794968" y="5350707"/>
              <a:ext cx="29006" cy="77538"/>
            </a:xfrm>
            <a:custGeom>
              <a:avLst/>
              <a:pathLst>
                <a:path w="29006" h="77538">
                  <a:moveTo>
                    <a:pt x="29006" y="2725"/>
                  </a:moveTo>
                  <a:lnTo>
                    <a:pt x="13561" y="77538"/>
                  </a:lnTo>
                  <a:lnTo>
                    <a:pt x="0" y="74677"/>
                  </a:lnTo>
                  <a:lnTo>
                    <a:pt x="1608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05" name="pg4904"/>
            <p:cNvSpPr/>
            <p:nvPr/>
          </p:nvSpPr>
          <p:spPr>
            <a:xfrm>
              <a:off x="2808530" y="5353433"/>
              <a:ext cx="28388" cy="77557"/>
            </a:xfrm>
            <a:custGeom>
              <a:avLst/>
              <a:pathLst>
                <a:path w="28388" h="77557">
                  <a:moveTo>
                    <a:pt x="28388" y="2614"/>
                  </a:moveTo>
                  <a:lnTo>
                    <a:pt x="13585" y="77557"/>
                  </a:lnTo>
                  <a:lnTo>
                    <a:pt x="0" y="74813"/>
                  </a:lnTo>
                  <a:lnTo>
                    <a:pt x="1544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06" name="pg4905"/>
            <p:cNvSpPr/>
            <p:nvPr/>
          </p:nvSpPr>
          <p:spPr>
            <a:xfrm>
              <a:off x="2822116" y="5356047"/>
              <a:ext cx="27768" cy="77570"/>
            </a:xfrm>
            <a:custGeom>
              <a:avLst/>
              <a:pathLst>
                <a:path w="27768" h="77570">
                  <a:moveTo>
                    <a:pt x="27768" y="2503"/>
                  </a:moveTo>
                  <a:lnTo>
                    <a:pt x="13608" y="77570"/>
                  </a:lnTo>
                  <a:lnTo>
                    <a:pt x="0" y="74942"/>
                  </a:lnTo>
                  <a:lnTo>
                    <a:pt x="1480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07" name="pg4906"/>
            <p:cNvSpPr/>
            <p:nvPr/>
          </p:nvSpPr>
          <p:spPr>
            <a:xfrm>
              <a:off x="2835725" y="5358550"/>
              <a:ext cx="27146" cy="77577"/>
            </a:xfrm>
            <a:custGeom>
              <a:avLst/>
              <a:pathLst>
                <a:path w="27146" h="77577">
                  <a:moveTo>
                    <a:pt x="27146" y="2392"/>
                  </a:moveTo>
                  <a:lnTo>
                    <a:pt x="13630" y="77577"/>
                  </a:lnTo>
                  <a:lnTo>
                    <a:pt x="0" y="75066"/>
                  </a:lnTo>
                  <a:lnTo>
                    <a:pt x="1415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08" name="pg4907"/>
            <p:cNvSpPr/>
            <p:nvPr/>
          </p:nvSpPr>
          <p:spPr>
            <a:xfrm>
              <a:off x="2849356" y="5360943"/>
              <a:ext cx="26522" cy="77579"/>
            </a:xfrm>
            <a:custGeom>
              <a:avLst/>
              <a:pathLst>
                <a:path w="26522" h="77579">
                  <a:moveTo>
                    <a:pt x="26522" y="2280"/>
                  </a:moveTo>
                  <a:lnTo>
                    <a:pt x="13651" y="77579"/>
                  </a:lnTo>
                  <a:lnTo>
                    <a:pt x="0" y="75185"/>
                  </a:lnTo>
                  <a:lnTo>
                    <a:pt x="1351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09" name="pg4908"/>
            <p:cNvSpPr/>
            <p:nvPr/>
          </p:nvSpPr>
          <p:spPr>
            <a:xfrm>
              <a:off x="2863007" y="5363223"/>
              <a:ext cx="25896" cy="77575"/>
            </a:xfrm>
            <a:custGeom>
              <a:avLst/>
              <a:pathLst>
                <a:path w="25896" h="77575">
                  <a:moveTo>
                    <a:pt x="25896" y="2169"/>
                  </a:moveTo>
                  <a:lnTo>
                    <a:pt x="13671" y="77575"/>
                  </a:lnTo>
                  <a:lnTo>
                    <a:pt x="0" y="75298"/>
                  </a:lnTo>
                  <a:lnTo>
                    <a:pt x="1287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10" name="pg4909"/>
            <p:cNvSpPr/>
            <p:nvPr/>
          </p:nvSpPr>
          <p:spPr>
            <a:xfrm>
              <a:off x="2876679" y="5365392"/>
              <a:ext cx="25268" cy="77565"/>
            </a:xfrm>
            <a:custGeom>
              <a:avLst/>
              <a:pathLst>
                <a:path w="25268" h="77565">
                  <a:moveTo>
                    <a:pt x="25268" y="2057"/>
                  </a:moveTo>
                  <a:lnTo>
                    <a:pt x="13690" y="77565"/>
                  </a:lnTo>
                  <a:lnTo>
                    <a:pt x="0" y="75406"/>
                  </a:lnTo>
                  <a:lnTo>
                    <a:pt x="1222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11" name="pg4910"/>
            <p:cNvSpPr/>
            <p:nvPr/>
          </p:nvSpPr>
          <p:spPr>
            <a:xfrm>
              <a:off x="2890370" y="5367450"/>
              <a:ext cx="24639" cy="77550"/>
            </a:xfrm>
            <a:custGeom>
              <a:avLst/>
              <a:pathLst>
                <a:path w="24639" h="77550">
                  <a:moveTo>
                    <a:pt x="24639" y="1945"/>
                  </a:moveTo>
                  <a:lnTo>
                    <a:pt x="13708" y="77550"/>
                  </a:lnTo>
                  <a:lnTo>
                    <a:pt x="0" y="75508"/>
                  </a:lnTo>
                  <a:lnTo>
                    <a:pt x="1157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12" name="pg4911"/>
            <p:cNvSpPr/>
            <p:nvPr/>
          </p:nvSpPr>
          <p:spPr>
            <a:xfrm>
              <a:off x="2904079" y="5369395"/>
              <a:ext cx="24007" cy="77528"/>
            </a:xfrm>
            <a:custGeom>
              <a:avLst/>
              <a:pathLst>
                <a:path w="24007" h="77528">
                  <a:moveTo>
                    <a:pt x="24007" y="1833"/>
                  </a:moveTo>
                  <a:lnTo>
                    <a:pt x="13725" y="77528"/>
                  </a:lnTo>
                  <a:lnTo>
                    <a:pt x="0" y="75604"/>
                  </a:lnTo>
                  <a:lnTo>
                    <a:pt x="1093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13" name="pg4912"/>
            <p:cNvSpPr/>
            <p:nvPr/>
          </p:nvSpPr>
          <p:spPr>
            <a:xfrm>
              <a:off x="2917805" y="5371229"/>
              <a:ext cx="23374" cy="77502"/>
            </a:xfrm>
            <a:custGeom>
              <a:avLst/>
              <a:pathLst>
                <a:path w="23374" h="77502">
                  <a:moveTo>
                    <a:pt x="23374" y="1721"/>
                  </a:moveTo>
                  <a:lnTo>
                    <a:pt x="13741" y="77502"/>
                  </a:lnTo>
                  <a:lnTo>
                    <a:pt x="0" y="75695"/>
                  </a:lnTo>
                  <a:lnTo>
                    <a:pt x="1028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14" name="pg4913"/>
            <p:cNvSpPr/>
            <p:nvPr/>
          </p:nvSpPr>
          <p:spPr>
            <a:xfrm>
              <a:off x="2931547" y="5372950"/>
              <a:ext cx="22739" cy="77469"/>
            </a:xfrm>
            <a:custGeom>
              <a:avLst/>
              <a:pathLst>
                <a:path w="22739" h="77469">
                  <a:moveTo>
                    <a:pt x="22739" y="1609"/>
                  </a:moveTo>
                  <a:lnTo>
                    <a:pt x="13756" y="77469"/>
                  </a:lnTo>
                  <a:lnTo>
                    <a:pt x="0" y="75780"/>
                  </a:lnTo>
                  <a:lnTo>
                    <a:pt x="963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15" name="pg4914"/>
            <p:cNvSpPr/>
            <p:nvPr/>
          </p:nvSpPr>
          <p:spPr>
            <a:xfrm>
              <a:off x="2945304" y="5374559"/>
              <a:ext cx="22103" cy="77431"/>
            </a:xfrm>
            <a:custGeom>
              <a:avLst/>
              <a:pathLst>
                <a:path w="22103" h="77431">
                  <a:moveTo>
                    <a:pt x="22103" y="1496"/>
                  </a:moveTo>
                  <a:lnTo>
                    <a:pt x="13770" y="77431"/>
                  </a:lnTo>
                  <a:lnTo>
                    <a:pt x="0" y="75860"/>
                  </a:lnTo>
                  <a:lnTo>
                    <a:pt x="898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16" name="pg4915"/>
            <p:cNvSpPr/>
            <p:nvPr/>
          </p:nvSpPr>
          <p:spPr>
            <a:xfrm>
              <a:off x="2959074" y="5376056"/>
              <a:ext cx="21464" cy="77387"/>
            </a:xfrm>
            <a:custGeom>
              <a:avLst/>
              <a:pathLst>
                <a:path w="21464" h="77387">
                  <a:moveTo>
                    <a:pt x="21464" y="1384"/>
                  </a:moveTo>
                  <a:lnTo>
                    <a:pt x="13783" y="77387"/>
                  </a:lnTo>
                  <a:lnTo>
                    <a:pt x="0" y="75934"/>
                  </a:lnTo>
                  <a:lnTo>
                    <a:pt x="8332" y="0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17" name="pg4916"/>
            <p:cNvSpPr/>
            <p:nvPr/>
          </p:nvSpPr>
          <p:spPr>
            <a:xfrm>
              <a:off x="2972858" y="5377440"/>
              <a:ext cx="20824" cy="77337"/>
            </a:xfrm>
            <a:custGeom>
              <a:avLst/>
              <a:pathLst>
                <a:path w="20824" h="77337">
                  <a:moveTo>
                    <a:pt x="20824" y="1271"/>
                  </a:moveTo>
                  <a:lnTo>
                    <a:pt x="13795" y="77337"/>
                  </a:lnTo>
                  <a:lnTo>
                    <a:pt x="0" y="76003"/>
                  </a:lnTo>
                  <a:lnTo>
                    <a:pt x="7681" y="0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18" name="pg4917"/>
            <p:cNvSpPr/>
            <p:nvPr/>
          </p:nvSpPr>
          <p:spPr>
            <a:xfrm>
              <a:off x="2986654" y="5378711"/>
              <a:ext cx="20183" cy="77282"/>
            </a:xfrm>
            <a:custGeom>
              <a:avLst/>
              <a:pathLst>
                <a:path w="20183" h="77282">
                  <a:moveTo>
                    <a:pt x="20183" y="1158"/>
                  </a:moveTo>
                  <a:lnTo>
                    <a:pt x="13806" y="77282"/>
                  </a:lnTo>
                  <a:lnTo>
                    <a:pt x="0" y="76066"/>
                  </a:lnTo>
                  <a:lnTo>
                    <a:pt x="702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19" name="pg4918"/>
            <p:cNvSpPr/>
            <p:nvPr/>
          </p:nvSpPr>
          <p:spPr>
            <a:xfrm>
              <a:off x="3000461" y="5379870"/>
              <a:ext cx="19540" cy="77221"/>
            </a:xfrm>
            <a:custGeom>
              <a:avLst/>
              <a:pathLst>
                <a:path w="19540" h="77221">
                  <a:moveTo>
                    <a:pt x="19540" y="1045"/>
                  </a:moveTo>
                  <a:lnTo>
                    <a:pt x="13816" y="77221"/>
                  </a:lnTo>
                  <a:lnTo>
                    <a:pt x="0" y="76123"/>
                  </a:lnTo>
                  <a:lnTo>
                    <a:pt x="6376" y="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20" name="pg4919"/>
            <p:cNvSpPr/>
            <p:nvPr/>
          </p:nvSpPr>
          <p:spPr>
            <a:xfrm>
              <a:off x="3014277" y="5380916"/>
              <a:ext cx="18896" cy="77155"/>
            </a:xfrm>
            <a:custGeom>
              <a:avLst/>
              <a:pathLst>
                <a:path w="18896" h="77155">
                  <a:moveTo>
                    <a:pt x="18896" y="933"/>
                  </a:moveTo>
                  <a:lnTo>
                    <a:pt x="13825" y="77155"/>
                  </a:lnTo>
                  <a:lnTo>
                    <a:pt x="0" y="76175"/>
                  </a:lnTo>
                  <a:lnTo>
                    <a:pt x="572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21" name="pg4920"/>
            <p:cNvSpPr/>
            <p:nvPr/>
          </p:nvSpPr>
          <p:spPr>
            <a:xfrm>
              <a:off x="3028103" y="5381849"/>
              <a:ext cx="18250" cy="77082"/>
            </a:xfrm>
            <a:custGeom>
              <a:avLst/>
              <a:pathLst>
                <a:path w="18250" h="77082">
                  <a:moveTo>
                    <a:pt x="18250" y="820"/>
                  </a:moveTo>
                  <a:lnTo>
                    <a:pt x="13833" y="77082"/>
                  </a:lnTo>
                  <a:lnTo>
                    <a:pt x="0" y="76222"/>
                  </a:lnTo>
                  <a:lnTo>
                    <a:pt x="507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22" name="pg4921"/>
            <p:cNvSpPr/>
            <p:nvPr/>
          </p:nvSpPr>
          <p:spPr>
            <a:xfrm>
              <a:off x="3041936" y="5382669"/>
              <a:ext cx="17603" cy="77004"/>
            </a:xfrm>
            <a:custGeom>
              <a:avLst/>
              <a:pathLst>
                <a:path w="17603" h="77004">
                  <a:moveTo>
                    <a:pt x="17603" y="707"/>
                  </a:moveTo>
                  <a:lnTo>
                    <a:pt x="13840" y="77004"/>
                  </a:lnTo>
                  <a:lnTo>
                    <a:pt x="0" y="76262"/>
                  </a:lnTo>
                  <a:lnTo>
                    <a:pt x="441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23" name="pg4922"/>
            <p:cNvSpPr/>
            <p:nvPr/>
          </p:nvSpPr>
          <p:spPr>
            <a:xfrm>
              <a:off x="3055776" y="5383376"/>
              <a:ext cx="16955" cy="76921"/>
            </a:xfrm>
            <a:custGeom>
              <a:avLst/>
              <a:pathLst>
                <a:path w="16955" h="76921">
                  <a:moveTo>
                    <a:pt x="16955" y="594"/>
                  </a:moveTo>
                  <a:lnTo>
                    <a:pt x="13846" y="76921"/>
                  </a:lnTo>
                  <a:lnTo>
                    <a:pt x="0" y="76297"/>
                  </a:lnTo>
                  <a:lnTo>
                    <a:pt x="376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24" name="pg4923"/>
            <p:cNvSpPr/>
            <p:nvPr/>
          </p:nvSpPr>
          <p:spPr>
            <a:xfrm>
              <a:off x="3069622" y="5383970"/>
              <a:ext cx="16306" cy="76832"/>
            </a:xfrm>
            <a:custGeom>
              <a:avLst/>
              <a:pathLst>
                <a:path w="16306" h="76832">
                  <a:moveTo>
                    <a:pt x="16306" y="480"/>
                  </a:moveTo>
                  <a:lnTo>
                    <a:pt x="13850" y="76832"/>
                  </a:lnTo>
                  <a:lnTo>
                    <a:pt x="0" y="76327"/>
                  </a:lnTo>
                  <a:lnTo>
                    <a:pt x="310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25" name="pg4924"/>
            <p:cNvSpPr/>
            <p:nvPr/>
          </p:nvSpPr>
          <p:spPr>
            <a:xfrm>
              <a:off x="3083473" y="5384451"/>
              <a:ext cx="15655" cy="76737"/>
            </a:xfrm>
            <a:custGeom>
              <a:avLst/>
              <a:pathLst>
                <a:path w="15655" h="76737">
                  <a:moveTo>
                    <a:pt x="15655" y="367"/>
                  </a:moveTo>
                  <a:lnTo>
                    <a:pt x="13854" y="76737"/>
                  </a:lnTo>
                  <a:lnTo>
                    <a:pt x="0" y="76351"/>
                  </a:lnTo>
                  <a:lnTo>
                    <a:pt x="245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26" name="pg4925"/>
            <p:cNvSpPr/>
            <p:nvPr/>
          </p:nvSpPr>
          <p:spPr>
            <a:xfrm>
              <a:off x="3097328" y="5384819"/>
              <a:ext cx="15003" cy="76636"/>
            </a:xfrm>
            <a:custGeom>
              <a:avLst/>
              <a:pathLst>
                <a:path w="15003" h="76636">
                  <a:moveTo>
                    <a:pt x="15003" y="254"/>
                  </a:moveTo>
                  <a:lnTo>
                    <a:pt x="13857" y="76636"/>
                  </a:lnTo>
                  <a:lnTo>
                    <a:pt x="0" y="76369"/>
                  </a:lnTo>
                  <a:lnTo>
                    <a:pt x="180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27" name="pg4926"/>
            <p:cNvSpPr/>
            <p:nvPr/>
          </p:nvSpPr>
          <p:spPr>
            <a:xfrm>
              <a:off x="3111186" y="5385074"/>
              <a:ext cx="14350" cy="76530"/>
            </a:xfrm>
            <a:custGeom>
              <a:avLst/>
              <a:pathLst>
                <a:path w="14350" h="76530">
                  <a:moveTo>
                    <a:pt x="14350" y="141"/>
                  </a:moveTo>
                  <a:lnTo>
                    <a:pt x="13859" y="76530"/>
                  </a:lnTo>
                  <a:lnTo>
                    <a:pt x="0" y="76382"/>
                  </a:lnTo>
                  <a:lnTo>
                    <a:pt x="114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28" name="pg4927"/>
            <p:cNvSpPr/>
            <p:nvPr/>
          </p:nvSpPr>
          <p:spPr>
            <a:xfrm>
              <a:off x="3125045" y="5385215"/>
              <a:ext cx="13860" cy="76418"/>
            </a:xfrm>
            <a:custGeom>
              <a:avLst/>
              <a:pathLst>
                <a:path w="13860" h="76418">
                  <a:moveTo>
                    <a:pt x="13696" y="28"/>
                  </a:moveTo>
                  <a:lnTo>
                    <a:pt x="13860" y="76418"/>
                  </a:lnTo>
                  <a:lnTo>
                    <a:pt x="0" y="76389"/>
                  </a:lnTo>
                  <a:lnTo>
                    <a:pt x="49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29" name="pg4928"/>
            <p:cNvSpPr/>
            <p:nvPr/>
          </p:nvSpPr>
          <p:spPr>
            <a:xfrm>
              <a:off x="3138741" y="5385159"/>
              <a:ext cx="14023" cy="76475"/>
            </a:xfrm>
            <a:custGeom>
              <a:avLst/>
              <a:pathLst>
                <a:path w="14023" h="76475">
                  <a:moveTo>
                    <a:pt x="13205" y="0"/>
                  </a:moveTo>
                  <a:lnTo>
                    <a:pt x="14023" y="76386"/>
                  </a:lnTo>
                  <a:lnTo>
                    <a:pt x="163" y="76475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30" name="pg4929"/>
            <p:cNvSpPr/>
            <p:nvPr/>
          </p:nvSpPr>
          <p:spPr>
            <a:xfrm>
              <a:off x="3151946" y="5384961"/>
              <a:ext cx="14677" cy="76584"/>
            </a:xfrm>
            <a:custGeom>
              <a:avLst/>
              <a:pathLst>
                <a:path w="14677" h="76584">
                  <a:moveTo>
                    <a:pt x="13203" y="0"/>
                  </a:moveTo>
                  <a:lnTo>
                    <a:pt x="14677" y="76376"/>
                  </a:lnTo>
                  <a:lnTo>
                    <a:pt x="818" y="76584"/>
                  </a:lnTo>
                  <a:lnTo>
                    <a:pt x="0" y="1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31" name="pg4930"/>
            <p:cNvSpPr/>
            <p:nvPr/>
          </p:nvSpPr>
          <p:spPr>
            <a:xfrm>
              <a:off x="3165150" y="5384649"/>
              <a:ext cx="15329" cy="76687"/>
            </a:xfrm>
            <a:custGeom>
              <a:avLst/>
              <a:pathLst>
                <a:path w="15329" h="76687">
                  <a:moveTo>
                    <a:pt x="13201" y="0"/>
                  </a:moveTo>
                  <a:lnTo>
                    <a:pt x="15329" y="76360"/>
                  </a:lnTo>
                  <a:lnTo>
                    <a:pt x="1473" y="76687"/>
                  </a:lnTo>
                  <a:lnTo>
                    <a:pt x="0" y="31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32" name="pg4931"/>
            <p:cNvSpPr/>
            <p:nvPr/>
          </p:nvSpPr>
          <p:spPr>
            <a:xfrm>
              <a:off x="3178352" y="5384225"/>
              <a:ext cx="15980" cy="76785"/>
            </a:xfrm>
            <a:custGeom>
              <a:avLst/>
              <a:pathLst>
                <a:path w="15980" h="76785">
                  <a:moveTo>
                    <a:pt x="13198" y="0"/>
                  </a:moveTo>
                  <a:lnTo>
                    <a:pt x="15980" y="76339"/>
                  </a:lnTo>
                  <a:lnTo>
                    <a:pt x="2127" y="76785"/>
                  </a:lnTo>
                  <a:lnTo>
                    <a:pt x="0" y="42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33" name="pg4932"/>
            <p:cNvSpPr/>
            <p:nvPr/>
          </p:nvSpPr>
          <p:spPr>
            <a:xfrm>
              <a:off x="3191550" y="5383687"/>
              <a:ext cx="16630" cy="76877"/>
            </a:xfrm>
            <a:custGeom>
              <a:avLst/>
              <a:pathLst>
                <a:path w="16630" h="76877">
                  <a:moveTo>
                    <a:pt x="13194" y="0"/>
                  </a:moveTo>
                  <a:lnTo>
                    <a:pt x="16630" y="76313"/>
                  </a:lnTo>
                  <a:lnTo>
                    <a:pt x="2782" y="76877"/>
                  </a:lnTo>
                  <a:lnTo>
                    <a:pt x="0" y="53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34" name="pg4933"/>
            <p:cNvSpPr/>
            <p:nvPr/>
          </p:nvSpPr>
          <p:spPr>
            <a:xfrm>
              <a:off x="3204745" y="5383037"/>
              <a:ext cx="17279" cy="76963"/>
            </a:xfrm>
            <a:custGeom>
              <a:avLst/>
              <a:pathLst>
                <a:path w="17279" h="76963">
                  <a:moveTo>
                    <a:pt x="13189" y="0"/>
                  </a:moveTo>
                  <a:lnTo>
                    <a:pt x="17279" y="76281"/>
                  </a:lnTo>
                  <a:lnTo>
                    <a:pt x="3436" y="76963"/>
                  </a:lnTo>
                  <a:lnTo>
                    <a:pt x="0" y="65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35" name="pg4934"/>
            <p:cNvSpPr/>
            <p:nvPr/>
          </p:nvSpPr>
          <p:spPr>
            <a:xfrm>
              <a:off x="3217934" y="5382273"/>
              <a:ext cx="17927" cy="77044"/>
            </a:xfrm>
            <a:custGeom>
              <a:avLst/>
              <a:pathLst>
                <a:path w="17927" h="77044">
                  <a:moveTo>
                    <a:pt x="13183" y="0"/>
                  </a:moveTo>
                  <a:lnTo>
                    <a:pt x="17927" y="76243"/>
                  </a:lnTo>
                  <a:lnTo>
                    <a:pt x="4090" y="77044"/>
                  </a:lnTo>
                  <a:lnTo>
                    <a:pt x="0" y="76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36" name="pg4935"/>
            <p:cNvSpPr/>
            <p:nvPr/>
          </p:nvSpPr>
          <p:spPr>
            <a:xfrm>
              <a:off x="3231117" y="5381396"/>
              <a:ext cx="18573" cy="77119"/>
            </a:xfrm>
            <a:custGeom>
              <a:avLst/>
              <a:pathLst>
                <a:path w="18573" h="77119">
                  <a:moveTo>
                    <a:pt x="13176" y="0"/>
                  </a:moveTo>
                  <a:lnTo>
                    <a:pt x="18573" y="76199"/>
                  </a:lnTo>
                  <a:lnTo>
                    <a:pt x="4744" y="77119"/>
                  </a:lnTo>
                  <a:lnTo>
                    <a:pt x="0" y="87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37" name="pg4936"/>
            <p:cNvSpPr/>
            <p:nvPr/>
          </p:nvSpPr>
          <p:spPr>
            <a:xfrm>
              <a:off x="3244293" y="5380407"/>
              <a:ext cx="19218" cy="77189"/>
            </a:xfrm>
            <a:custGeom>
              <a:avLst/>
              <a:pathLst>
                <a:path w="19218" h="77189">
                  <a:moveTo>
                    <a:pt x="13168" y="0"/>
                  </a:moveTo>
                  <a:lnTo>
                    <a:pt x="19218" y="76150"/>
                  </a:lnTo>
                  <a:lnTo>
                    <a:pt x="5397" y="77189"/>
                  </a:lnTo>
                  <a:lnTo>
                    <a:pt x="0" y="98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38" name="pg4937"/>
            <p:cNvSpPr/>
            <p:nvPr/>
          </p:nvSpPr>
          <p:spPr>
            <a:xfrm>
              <a:off x="3257462" y="5379305"/>
              <a:ext cx="19862" cy="77252"/>
            </a:xfrm>
            <a:custGeom>
              <a:avLst/>
              <a:pathLst>
                <a:path w="19862" h="77252">
                  <a:moveTo>
                    <a:pt x="13159" y="0"/>
                  </a:moveTo>
                  <a:lnTo>
                    <a:pt x="19862" y="76095"/>
                  </a:lnTo>
                  <a:lnTo>
                    <a:pt x="6050" y="77252"/>
                  </a:lnTo>
                  <a:lnTo>
                    <a:pt x="0" y="110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39" name="pg4938"/>
            <p:cNvSpPr/>
            <p:nvPr/>
          </p:nvSpPr>
          <p:spPr>
            <a:xfrm>
              <a:off x="3270621" y="5378089"/>
              <a:ext cx="20504" cy="77311"/>
            </a:xfrm>
            <a:custGeom>
              <a:avLst/>
              <a:pathLst>
                <a:path w="20504" h="77311">
                  <a:moveTo>
                    <a:pt x="13149" y="0"/>
                  </a:moveTo>
                  <a:lnTo>
                    <a:pt x="20504" y="76035"/>
                  </a:lnTo>
                  <a:lnTo>
                    <a:pt x="6703" y="77311"/>
                  </a:lnTo>
                  <a:lnTo>
                    <a:pt x="0" y="121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40" name="pg4939"/>
            <p:cNvSpPr/>
            <p:nvPr/>
          </p:nvSpPr>
          <p:spPr>
            <a:xfrm>
              <a:off x="3283770" y="5376762"/>
              <a:ext cx="21145" cy="77363"/>
            </a:xfrm>
            <a:custGeom>
              <a:avLst/>
              <a:pathLst>
                <a:path w="21145" h="77363">
                  <a:moveTo>
                    <a:pt x="13138" y="0"/>
                  </a:moveTo>
                  <a:lnTo>
                    <a:pt x="21145" y="75969"/>
                  </a:lnTo>
                  <a:lnTo>
                    <a:pt x="7355" y="77363"/>
                  </a:lnTo>
                  <a:lnTo>
                    <a:pt x="0" y="132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41" name="pg4940"/>
            <p:cNvSpPr/>
            <p:nvPr/>
          </p:nvSpPr>
          <p:spPr>
            <a:xfrm>
              <a:off x="3296909" y="5375321"/>
              <a:ext cx="21784" cy="77410"/>
            </a:xfrm>
            <a:custGeom>
              <a:avLst/>
              <a:pathLst>
                <a:path w="21784" h="77410">
                  <a:moveTo>
                    <a:pt x="13126" y="0"/>
                  </a:moveTo>
                  <a:lnTo>
                    <a:pt x="21784" y="75898"/>
                  </a:lnTo>
                  <a:lnTo>
                    <a:pt x="8006" y="77410"/>
                  </a:lnTo>
                  <a:lnTo>
                    <a:pt x="0" y="144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42" name="pg4941"/>
            <p:cNvSpPr/>
            <p:nvPr/>
          </p:nvSpPr>
          <p:spPr>
            <a:xfrm>
              <a:off x="3310035" y="5373769"/>
              <a:ext cx="22421" cy="77451"/>
            </a:xfrm>
            <a:custGeom>
              <a:avLst/>
              <a:pathLst>
                <a:path w="22421" h="77451">
                  <a:moveTo>
                    <a:pt x="13113" y="0"/>
                  </a:moveTo>
                  <a:lnTo>
                    <a:pt x="22421" y="75821"/>
                  </a:lnTo>
                  <a:lnTo>
                    <a:pt x="8657" y="77451"/>
                  </a:lnTo>
                  <a:lnTo>
                    <a:pt x="0" y="155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43" name="pg4942"/>
            <p:cNvSpPr/>
            <p:nvPr/>
          </p:nvSpPr>
          <p:spPr>
            <a:xfrm>
              <a:off x="3323149" y="5372103"/>
              <a:ext cx="23057" cy="77486"/>
            </a:xfrm>
            <a:custGeom>
              <a:avLst/>
              <a:pathLst>
                <a:path w="23057" h="77486">
                  <a:moveTo>
                    <a:pt x="13099" y="0"/>
                  </a:moveTo>
                  <a:lnTo>
                    <a:pt x="23057" y="75738"/>
                  </a:lnTo>
                  <a:lnTo>
                    <a:pt x="9307" y="77486"/>
                  </a:lnTo>
                  <a:lnTo>
                    <a:pt x="0" y="16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44" name="pg4943"/>
            <p:cNvSpPr/>
            <p:nvPr/>
          </p:nvSpPr>
          <p:spPr>
            <a:xfrm>
              <a:off x="3336249" y="5370326"/>
              <a:ext cx="23691" cy="77516"/>
            </a:xfrm>
            <a:custGeom>
              <a:avLst/>
              <a:pathLst>
                <a:path w="23691" h="77516">
                  <a:moveTo>
                    <a:pt x="13085" y="0"/>
                  </a:moveTo>
                  <a:lnTo>
                    <a:pt x="23691" y="75650"/>
                  </a:lnTo>
                  <a:lnTo>
                    <a:pt x="9957" y="77516"/>
                  </a:lnTo>
                  <a:lnTo>
                    <a:pt x="0" y="177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45" name="pg4944"/>
            <p:cNvSpPr/>
            <p:nvPr/>
          </p:nvSpPr>
          <p:spPr>
            <a:xfrm>
              <a:off x="3349334" y="5368436"/>
              <a:ext cx="24323" cy="77540"/>
            </a:xfrm>
            <a:custGeom>
              <a:avLst/>
              <a:pathLst>
                <a:path w="24323" h="77540">
                  <a:moveTo>
                    <a:pt x="13069" y="0"/>
                  </a:moveTo>
                  <a:lnTo>
                    <a:pt x="24323" y="75557"/>
                  </a:lnTo>
                  <a:lnTo>
                    <a:pt x="10606" y="77540"/>
                  </a:lnTo>
                  <a:lnTo>
                    <a:pt x="0" y="188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46" name="pg4945"/>
            <p:cNvSpPr/>
            <p:nvPr/>
          </p:nvSpPr>
          <p:spPr>
            <a:xfrm>
              <a:off x="3362403" y="5366435"/>
              <a:ext cx="24954" cy="77558"/>
            </a:xfrm>
            <a:custGeom>
              <a:avLst/>
              <a:pathLst>
                <a:path w="24954" h="77558">
                  <a:moveTo>
                    <a:pt x="13052" y="0"/>
                  </a:moveTo>
                  <a:lnTo>
                    <a:pt x="24954" y="75457"/>
                  </a:lnTo>
                  <a:lnTo>
                    <a:pt x="11254" y="77558"/>
                  </a:lnTo>
                  <a:lnTo>
                    <a:pt x="0" y="200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47" name="pg4946"/>
            <p:cNvSpPr/>
            <p:nvPr/>
          </p:nvSpPr>
          <p:spPr>
            <a:xfrm>
              <a:off x="3375456" y="5364322"/>
              <a:ext cx="25583" cy="77571"/>
            </a:xfrm>
            <a:custGeom>
              <a:avLst/>
              <a:pathLst>
                <a:path w="25583" h="77571">
                  <a:moveTo>
                    <a:pt x="13035" y="0"/>
                  </a:moveTo>
                  <a:lnTo>
                    <a:pt x="25583" y="75353"/>
                  </a:lnTo>
                  <a:lnTo>
                    <a:pt x="11901" y="77571"/>
                  </a:lnTo>
                  <a:lnTo>
                    <a:pt x="0" y="211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48" name="pg4947"/>
            <p:cNvSpPr/>
            <p:nvPr/>
          </p:nvSpPr>
          <p:spPr>
            <a:xfrm>
              <a:off x="3388491" y="5362097"/>
              <a:ext cx="26209" cy="77577"/>
            </a:xfrm>
            <a:custGeom>
              <a:avLst/>
              <a:pathLst>
                <a:path w="26209" h="77577">
                  <a:moveTo>
                    <a:pt x="13016" y="0"/>
                  </a:moveTo>
                  <a:lnTo>
                    <a:pt x="26209" y="75242"/>
                  </a:lnTo>
                  <a:lnTo>
                    <a:pt x="12547" y="77577"/>
                  </a:lnTo>
                  <a:lnTo>
                    <a:pt x="0" y="222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49" name="pg4948"/>
            <p:cNvSpPr/>
            <p:nvPr/>
          </p:nvSpPr>
          <p:spPr>
            <a:xfrm>
              <a:off x="3401508" y="5359760"/>
              <a:ext cx="26834" cy="77579"/>
            </a:xfrm>
            <a:custGeom>
              <a:avLst/>
              <a:pathLst>
                <a:path w="26834" h="77579">
                  <a:moveTo>
                    <a:pt x="12996" y="0"/>
                  </a:moveTo>
                  <a:lnTo>
                    <a:pt x="26834" y="75126"/>
                  </a:lnTo>
                  <a:lnTo>
                    <a:pt x="13193" y="77579"/>
                  </a:lnTo>
                  <a:lnTo>
                    <a:pt x="0" y="233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50" name="pg4949"/>
            <p:cNvSpPr/>
            <p:nvPr/>
          </p:nvSpPr>
          <p:spPr>
            <a:xfrm>
              <a:off x="3414505" y="5357313"/>
              <a:ext cx="27457" cy="77574"/>
            </a:xfrm>
            <a:custGeom>
              <a:avLst/>
              <a:pathLst>
                <a:path w="27457" h="77574">
                  <a:moveTo>
                    <a:pt x="12976" y="0"/>
                  </a:moveTo>
                  <a:lnTo>
                    <a:pt x="27457" y="75005"/>
                  </a:lnTo>
                  <a:lnTo>
                    <a:pt x="13837" y="77574"/>
                  </a:lnTo>
                  <a:lnTo>
                    <a:pt x="0" y="244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51" name="pg4950"/>
            <p:cNvSpPr/>
            <p:nvPr/>
          </p:nvSpPr>
          <p:spPr>
            <a:xfrm>
              <a:off x="3427481" y="5354754"/>
              <a:ext cx="28078" cy="77564"/>
            </a:xfrm>
            <a:custGeom>
              <a:avLst/>
              <a:pathLst>
                <a:path w="28078" h="77564">
                  <a:moveTo>
                    <a:pt x="12955" y="0"/>
                  </a:moveTo>
                  <a:lnTo>
                    <a:pt x="28078" y="74878"/>
                  </a:lnTo>
                  <a:lnTo>
                    <a:pt x="14481" y="77564"/>
                  </a:lnTo>
                  <a:lnTo>
                    <a:pt x="0" y="255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52" name="pg4951"/>
            <p:cNvSpPr/>
            <p:nvPr/>
          </p:nvSpPr>
          <p:spPr>
            <a:xfrm>
              <a:off x="3440436" y="5352084"/>
              <a:ext cx="28697" cy="77548"/>
            </a:xfrm>
            <a:custGeom>
              <a:avLst/>
              <a:pathLst>
                <a:path w="28697" h="77548">
                  <a:moveTo>
                    <a:pt x="12932" y="0"/>
                  </a:moveTo>
                  <a:lnTo>
                    <a:pt x="28697" y="74746"/>
                  </a:lnTo>
                  <a:lnTo>
                    <a:pt x="15123" y="77548"/>
                  </a:lnTo>
                  <a:lnTo>
                    <a:pt x="0" y="266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53" name="pg4952"/>
            <p:cNvSpPr/>
            <p:nvPr/>
          </p:nvSpPr>
          <p:spPr>
            <a:xfrm>
              <a:off x="3453369" y="5349303"/>
              <a:ext cx="29314" cy="77526"/>
            </a:xfrm>
            <a:custGeom>
              <a:avLst/>
              <a:pathLst>
                <a:path w="29314" h="77526">
                  <a:moveTo>
                    <a:pt x="12909" y="0"/>
                  </a:moveTo>
                  <a:lnTo>
                    <a:pt x="29314" y="74608"/>
                  </a:lnTo>
                  <a:lnTo>
                    <a:pt x="15765" y="77526"/>
                  </a:lnTo>
                  <a:lnTo>
                    <a:pt x="0" y="278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54" name="pg4953"/>
            <p:cNvSpPr/>
            <p:nvPr/>
          </p:nvSpPr>
          <p:spPr>
            <a:xfrm>
              <a:off x="3466278" y="5346412"/>
              <a:ext cx="29929" cy="77499"/>
            </a:xfrm>
            <a:custGeom>
              <a:avLst/>
              <a:pathLst>
                <a:path w="29929" h="77499">
                  <a:moveTo>
                    <a:pt x="12884" y="0"/>
                  </a:moveTo>
                  <a:lnTo>
                    <a:pt x="29929" y="74464"/>
                  </a:lnTo>
                  <a:lnTo>
                    <a:pt x="16405" y="77499"/>
                  </a:lnTo>
                  <a:lnTo>
                    <a:pt x="0" y="289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55" name="pg4954"/>
            <p:cNvSpPr/>
            <p:nvPr/>
          </p:nvSpPr>
          <p:spPr>
            <a:xfrm>
              <a:off x="3479163" y="5343411"/>
              <a:ext cx="30541" cy="77466"/>
            </a:xfrm>
            <a:custGeom>
              <a:avLst/>
              <a:pathLst>
                <a:path w="30541" h="77466">
                  <a:moveTo>
                    <a:pt x="12859" y="0"/>
                  </a:moveTo>
                  <a:lnTo>
                    <a:pt x="30541" y="74316"/>
                  </a:lnTo>
                  <a:lnTo>
                    <a:pt x="17044" y="77466"/>
                  </a:lnTo>
                  <a:lnTo>
                    <a:pt x="0" y="300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56" name="pg4955"/>
            <p:cNvSpPr/>
            <p:nvPr/>
          </p:nvSpPr>
          <p:spPr>
            <a:xfrm>
              <a:off x="3492023" y="5340299"/>
              <a:ext cx="31151" cy="77427"/>
            </a:xfrm>
            <a:custGeom>
              <a:avLst/>
              <a:pathLst>
                <a:path w="31151" h="77427">
                  <a:moveTo>
                    <a:pt x="12833" y="0"/>
                  </a:moveTo>
                  <a:lnTo>
                    <a:pt x="31151" y="74161"/>
                  </a:lnTo>
                  <a:lnTo>
                    <a:pt x="17681" y="77427"/>
                  </a:lnTo>
                  <a:lnTo>
                    <a:pt x="0" y="311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57" name="pg4956"/>
            <p:cNvSpPr/>
            <p:nvPr/>
          </p:nvSpPr>
          <p:spPr>
            <a:xfrm>
              <a:off x="3504856" y="5337078"/>
              <a:ext cx="31759" cy="77383"/>
            </a:xfrm>
            <a:custGeom>
              <a:avLst/>
              <a:pathLst>
                <a:path w="31759" h="77383">
                  <a:moveTo>
                    <a:pt x="12806" y="0"/>
                  </a:moveTo>
                  <a:lnTo>
                    <a:pt x="31759" y="74002"/>
                  </a:lnTo>
                  <a:lnTo>
                    <a:pt x="18318" y="77383"/>
                  </a:lnTo>
                  <a:lnTo>
                    <a:pt x="0" y="322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58" name="pg4957"/>
            <p:cNvSpPr/>
            <p:nvPr/>
          </p:nvSpPr>
          <p:spPr>
            <a:xfrm>
              <a:off x="3517662" y="5333746"/>
              <a:ext cx="32365" cy="77333"/>
            </a:xfrm>
            <a:custGeom>
              <a:avLst/>
              <a:pathLst>
                <a:path w="32365" h="77333">
                  <a:moveTo>
                    <a:pt x="12778" y="0"/>
                  </a:moveTo>
                  <a:lnTo>
                    <a:pt x="32365" y="73836"/>
                  </a:lnTo>
                  <a:lnTo>
                    <a:pt x="18953" y="77333"/>
                  </a:lnTo>
                  <a:lnTo>
                    <a:pt x="0" y="333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59" name="pg4958"/>
            <p:cNvSpPr/>
            <p:nvPr/>
          </p:nvSpPr>
          <p:spPr>
            <a:xfrm>
              <a:off x="3530441" y="5330306"/>
              <a:ext cx="32968" cy="77277"/>
            </a:xfrm>
            <a:custGeom>
              <a:avLst/>
              <a:pathLst>
                <a:path w="32968" h="77277">
                  <a:moveTo>
                    <a:pt x="12749" y="0"/>
                  </a:moveTo>
                  <a:lnTo>
                    <a:pt x="32968" y="73666"/>
                  </a:lnTo>
                  <a:lnTo>
                    <a:pt x="19586" y="77277"/>
                  </a:lnTo>
                  <a:lnTo>
                    <a:pt x="0" y="3440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60" name="pg4959"/>
            <p:cNvSpPr/>
            <p:nvPr/>
          </p:nvSpPr>
          <p:spPr>
            <a:xfrm>
              <a:off x="3543190" y="5326756"/>
              <a:ext cx="33568" cy="77215"/>
            </a:xfrm>
            <a:custGeom>
              <a:avLst/>
              <a:pathLst>
                <a:path w="33568" h="77215">
                  <a:moveTo>
                    <a:pt x="12719" y="0"/>
                  </a:moveTo>
                  <a:lnTo>
                    <a:pt x="33568" y="73490"/>
                  </a:lnTo>
                  <a:lnTo>
                    <a:pt x="20219" y="77215"/>
                  </a:lnTo>
                  <a:lnTo>
                    <a:pt x="0" y="35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61" name="pg4960"/>
            <p:cNvSpPr/>
            <p:nvPr/>
          </p:nvSpPr>
          <p:spPr>
            <a:xfrm>
              <a:off x="3555909" y="5323098"/>
              <a:ext cx="34167" cy="77148"/>
            </a:xfrm>
            <a:custGeom>
              <a:avLst/>
              <a:pathLst>
                <a:path w="34167" h="77148">
                  <a:moveTo>
                    <a:pt x="12688" y="0"/>
                  </a:moveTo>
                  <a:lnTo>
                    <a:pt x="34167" y="73308"/>
                  </a:lnTo>
                  <a:lnTo>
                    <a:pt x="20849" y="77148"/>
                  </a:lnTo>
                  <a:lnTo>
                    <a:pt x="0" y="365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62" name="pg4961"/>
            <p:cNvSpPr/>
            <p:nvPr/>
          </p:nvSpPr>
          <p:spPr>
            <a:xfrm>
              <a:off x="3568598" y="5319330"/>
              <a:ext cx="34763" cy="77076"/>
            </a:xfrm>
            <a:custGeom>
              <a:avLst/>
              <a:pathLst>
                <a:path w="34763" h="77076">
                  <a:moveTo>
                    <a:pt x="12656" y="0"/>
                  </a:moveTo>
                  <a:lnTo>
                    <a:pt x="34763" y="73122"/>
                  </a:lnTo>
                  <a:lnTo>
                    <a:pt x="21478" y="77076"/>
                  </a:lnTo>
                  <a:lnTo>
                    <a:pt x="0" y="376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63" name="pg4962"/>
            <p:cNvSpPr/>
            <p:nvPr/>
          </p:nvSpPr>
          <p:spPr>
            <a:xfrm>
              <a:off x="3581254" y="5315455"/>
              <a:ext cx="35356" cy="76997"/>
            </a:xfrm>
            <a:custGeom>
              <a:avLst/>
              <a:pathLst>
                <a:path w="35356" h="76997">
                  <a:moveTo>
                    <a:pt x="12623" y="0"/>
                  </a:moveTo>
                  <a:lnTo>
                    <a:pt x="35356" y="72929"/>
                  </a:lnTo>
                  <a:lnTo>
                    <a:pt x="22106" y="76997"/>
                  </a:lnTo>
                  <a:lnTo>
                    <a:pt x="0" y="38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64" name="pg4963"/>
            <p:cNvSpPr/>
            <p:nvPr/>
          </p:nvSpPr>
          <p:spPr>
            <a:xfrm>
              <a:off x="3593878" y="5311471"/>
              <a:ext cx="35946" cy="76913"/>
            </a:xfrm>
            <a:custGeom>
              <a:avLst/>
              <a:pathLst>
                <a:path w="35946" h="76913">
                  <a:moveTo>
                    <a:pt x="12590" y="0"/>
                  </a:moveTo>
                  <a:lnTo>
                    <a:pt x="35946" y="72732"/>
                  </a:lnTo>
                  <a:lnTo>
                    <a:pt x="22732" y="76913"/>
                  </a:lnTo>
                  <a:lnTo>
                    <a:pt x="0" y="398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65" name="pg4964"/>
            <p:cNvSpPr/>
            <p:nvPr/>
          </p:nvSpPr>
          <p:spPr>
            <a:xfrm>
              <a:off x="3606468" y="5307380"/>
              <a:ext cx="36534" cy="76823"/>
            </a:xfrm>
            <a:custGeom>
              <a:avLst/>
              <a:pathLst>
                <a:path w="36534" h="76823">
                  <a:moveTo>
                    <a:pt x="12555" y="0"/>
                  </a:moveTo>
                  <a:lnTo>
                    <a:pt x="36534" y="72529"/>
                  </a:lnTo>
                  <a:lnTo>
                    <a:pt x="23356" y="76823"/>
                  </a:lnTo>
                  <a:lnTo>
                    <a:pt x="0" y="409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66" name="pg4965"/>
            <p:cNvSpPr/>
            <p:nvPr/>
          </p:nvSpPr>
          <p:spPr>
            <a:xfrm>
              <a:off x="3619023" y="5303181"/>
              <a:ext cx="37120" cy="76728"/>
            </a:xfrm>
            <a:custGeom>
              <a:avLst/>
              <a:pathLst>
                <a:path w="37120" h="76728">
                  <a:moveTo>
                    <a:pt x="12519" y="0"/>
                  </a:moveTo>
                  <a:lnTo>
                    <a:pt x="37120" y="72321"/>
                  </a:lnTo>
                  <a:lnTo>
                    <a:pt x="23979" y="76728"/>
                  </a:lnTo>
                  <a:lnTo>
                    <a:pt x="0" y="41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67" name="pg4966"/>
            <p:cNvSpPr/>
            <p:nvPr/>
          </p:nvSpPr>
          <p:spPr>
            <a:xfrm>
              <a:off x="3631543" y="5298875"/>
              <a:ext cx="37702" cy="76627"/>
            </a:xfrm>
            <a:custGeom>
              <a:avLst/>
              <a:pathLst>
                <a:path w="37702" h="76627">
                  <a:moveTo>
                    <a:pt x="12483" y="0"/>
                  </a:moveTo>
                  <a:lnTo>
                    <a:pt x="37702" y="72107"/>
                  </a:lnTo>
                  <a:lnTo>
                    <a:pt x="24600" y="76627"/>
                  </a:lnTo>
                  <a:lnTo>
                    <a:pt x="0" y="430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68" name="pg4967"/>
            <p:cNvSpPr/>
            <p:nvPr/>
          </p:nvSpPr>
          <p:spPr>
            <a:xfrm>
              <a:off x="3644027" y="5294462"/>
              <a:ext cx="38282" cy="76520"/>
            </a:xfrm>
            <a:custGeom>
              <a:avLst/>
              <a:pathLst>
                <a:path w="38282" h="76520">
                  <a:moveTo>
                    <a:pt x="12446" y="0"/>
                  </a:moveTo>
                  <a:lnTo>
                    <a:pt x="38282" y="71888"/>
                  </a:lnTo>
                  <a:lnTo>
                    <a:pt x="25219" y="76520"/>
                  </a:lnTo>
                  <a:lnTo>
                    <a:pt x="0" y="441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69" name="pg4968"/>
            <p:cNvSpPr/>
            <p:nvPr/>
          </p:nvSpPr>
          <p:spPr>
            <a:xfrm>
              <a:off x="3656473" y="5289942"/>
              <a:ext cx="38859" cy="76408"/>
            </a:xfrm>
            <a:custGeom>
              <a:avLst/>
              <a:pathLst>
                <a:path w="38859" h="76408">
                  <a:moveTo>
                    <a:pt x="12407" y="0"/>
                  </a:moveTo>
                  <a:lnTo>
                    <a:pt x="38859" y="71664"/>
                  </a:lnTo>
                  <a:lnTo>
                    <a:pt x="25836" y="76408"/>
                  </a:lnTo>
                  <a:lnTo>
                    <a:pt x="0" y="451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70" name="pg4969"/>
            <p:cNvSpPr/>
            <p:nvPr/>
          </p:nvSpPr>
          <p:spPr>
            <a:xfrm>
              <a:off x="3668881" y="5285317"/>
              <a:ext cx="39433" cy="76290"/>
            </a:xfrm>
            <a:custGeom>
              <a:avLst/>
              <a:pathLst>
                <a:path w="39433" h="76290">
                  <a:moveTo>
                    <a:pt x="12368" y="0"/>
                  </a:moveTo>
                  <a:lnTo>
                    <a:pt x="39433" y="71435"/>
                  </a:lnTo>
                  <a:lnTo>
                    <a:pt x="26451" y="76290"/>
                  </a:lnTo>
                  <a:lnTo>
                    <a:pt x="0" y="462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71" name="pg4970"/>
            <p:cNvSpPr/>
            <p:nvPr/>
          </p:nvSpPr>
          <p:spPr>
            <a:xfrm>
              <a:off x="3681250" y="5280585"/>
              <a:ext cx="40004" cy="76166"/>
            </a:xfrm>
            <a:custGeom>
              <a:avLst/>
              <a:pathLst>
                <a:path w="40004" h="76166">
                  <a:moveTo>
                    <a:pt x="12328" y="0"/>
                  </a:moveTo>
                  <a:lnTo>
                    <a:pt x="40004" y="71200"/>
                  </a:lnTo>
                  <a:lnTo>
                    <a:pt x="27064" y="76166"/>
                  </a:lnTo>
                  <a:lnTo>
                    <a:pt x="0" y="473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72" name="pg4971"/>
            <p:cNvSpPr/>
            <p:nvPr/>
          </p:nvSpPr>
          <p:spPr>
            <a:xfrm>
              <a:off x="3693578" y="5275748"/>
              <a:ext cx="40573" cy="76037"/>
            </a:xfrm>
            <a:custGeom>
              <a:avLst/>
              <a:pathLst>
                <a:path w="40573" h="76037">
                  <a:moveTo>
                    <a:pt x="12287" y="0"/>
                  </a:moveTo>
                  <a:lnTo>
                    <a:pt x="40573" y="70960"/>
                  </a:lnTo>
                  <a:lnTo>
                    <a:pt x="27676" y="76037"/>
                  </a:lnTo>
                  <a:lnTo>
                    <a:pt x="0" y="483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73" name="pg4972"/>
            <p:cNvSpPr/>
            <p:nvPr/>
          </p:nvSpPr>
          <p:spPr>
            <a:xfrm>
              <a:off x="3705866" y="5270806"/>
              <a:ext cx="41138" cy="75903"/>
            </a:xfrm>
            <a:custGeom>
              <a:avLst/>
              <a:pathLst>
                <a:path w="41138" h="75903">
                  <a:moveTo>
                    <a:pt x="12245" y="0"/>
                  </a:moveTo>
                  <a:lnTo>
                    <a:pt x="41138" y="70715"/>
                  </a:lnTo>
                  <a:lnTo>
                    <a:pt x="28285" y="75903"/>
                  </a:lnTo>
                  <a:lnTo>
                    <a:pt x="0" y="494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74" name="pg4973"/>
            <p:cNvSpPr/>
            <p:nvPr/>
          </p:nvSpPr>
          <p:spPr>
            <a:xfrm>
              <a:off x="3718111" y="5265759"/>
              <a:ext cx="41700" cy="75762"/>
            </a:xfrm>
            <a:custGeom>
              <a:avLst/>
              <a:pathLst>
                <a:path w="41700" h="75762">
                  <a:moveTo>
                    <a:pt x="12202" y="0"/>
                  </a:moveTo>
                  <a:lnTo>
                    <a:pt x="41700" y="70465"/>
                  </a:lnTo>
                  <a:lnTo>
                    <a:pt x="28892" y="75762"/>
                  </a:lnTo>
                  <a:lnTo>
                    <a:pt x="0" y="504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75" name="pg4974"/>
            <p:cNvSpPr/>
            <p:nvPr/>
          </p:nvSpPr>
          <p:spPr>
            <a:xfrm>
              <a:off x="3730314" y="5260608"/>
              <a:ext cx="42259" cy="75616"/>
            </a:xfrm>
            <a:custGeom>
              <a:avLst/>
              <a:pathLst>
                <a:path w="42259" h="75616">
                  <a:moveTo>
                    <a:pt x="12159" y="0"/>
                  </a:moveTo>
                  <a:lnTo>
                    <a:pt x="42259" y="70210"/>
                  </a:lnTo>
                  <a:lnTo>
                    <a:pt x="29497" y="75616"/>
                  </a:lnTo>
                  <a:lnTo>
                    <a:pt x="0" y="515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76" name="pg4975"/>
            <p:cNvSpPr/>
            <p:nvPr/>
          </p:nvSpPr>
          <p:spPr>
            <a:xfrm>
              <a:off x="3742473" y="5255352"/>
              <a:ext cx="42816" cy="75465"/>
            </a:xfrm>
            <a:custGeom>
              <a:avLst/>
              <a:pathLst>
                <a:path w="42816" h="75465">
                  <a:moveTo>
                    <a:pt x="12114" y="0"/>
                  </a:moveTo>
                  <a:lnTo>
                    <a:pt x="42816" y="69949"/>
                  </a:lnTo>
                  <a:lnTo>
                    <a:pt x="30100" y="75465"/>
                  </a:lnTo>
                  <a:lnTo>
                    <a:pt x="0" y="525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77" name="pg4976"/>
            <p:cNvSpPr/>
            <p:nvPr/>
          </p:nvSpPr>
          <p:spPr>
            <a:xfrm>
              <a:off x="3754588" y="5249993"/>
              <a:ext cx="43369" cy="75308"/>
            </a:xfrm>
            <a:custGeom>
              <a:avLst/>
              <a:pathLst>
                <a:path w="43369" h="75308">
                  <a:moveTo>
                    <a:pt x="12069" y="0"/>
                  </a:moveTo>
                  <a:lnTo>
                    <a:pt x="43369" y="69683"/>
                  </a:lnTo>
                  <a:lnTo>
                    <a:pt x="30701" y="75308"/>
                  </a:lnTo>
                  <a:lnTo>
                    <a:pt x="0" y="535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78" name="pg4977"/>
            <p:cNvSpPr/>
            <p:nvPr/>
          </p:nvSpPr>
          <p:spPr>
            <a:xfrm>
              <a:off x="3766657" y="5244531"/>
              <a:ext cx="43918" cy="75146"/>
            </a:xfrm>
            <a:custGeom>
              <a:avLst/>
              <a:pathLst>
                <a:path w="43918" h="75146">
                  <a:moveTo>
                    <a:pt x="12022" y="0"/>
                  </a:moveTo>
                  <a:lnTo>
                    <a:pt x="43918" y="69412"/>
                  </a:lnTo>
                  <a:lnTo>
                    <a:pt x="31300" y="75146"/>
                  </a:lnTo>
                  <a:lnTo>
                    <a:pt x="0" y="546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79" name="pg4978"/>
            <p:cNvSpPr/>
            <p:nvPr/>
          </p:nvSpPr>
          <p:spPr>
            <a:xfrm>
              <a:off x="3778680" y="5238966"/>
              <a:ext cx="44465" cy="74978"/>
            </a:xfrm>
            <a:custGeom>
              <a:avLst/>
              <a:pathLst>
                <a:path w="44465" h="74978">
                  <a:moveTo>
                    <a:pt x="11975" y="0"/>
                  </a:moveTo>
                  <a:lnTo>
                    <a:pt x="44465" y="69137"/>
                  </a:lnTo>
                  <a:lnTo>
                    <a:pt x="31896" y="74978"/>
                  </a:lnTo>
                  <a:lnTo>
                    <a:pt x="0" y="55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80" name="pg4979"/>
            <p:cNvSpPr/>
            <p:nvPr/>
          </p:nvSpPr>
          <p:spPr>
            <a:xfrm>
              <a:off x="3790655" y="5233298"/>
              <a:ext cx="45008" cy="74804"/>
            </a:xfrm>
            <a:custGeom>
              <a:avLst/>
              <a:pathLst>
                <a:path w="45008" h="74804">
                  <a:moveTo>
                    <a:pt x="11927" y="0"/>
                  </a:moveTo>
                  <a:lnTo>
                    <a:pt x="45008" y="68855"/>
                  </a:lnTo>
                  <a:lnTo>
                    <a:pt x="32489" y="74804"/>
                  </a:lnTo>
                  <a:lnTo>
                    <a:pt x="0" y="566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81" name="pg4980"/>
            <p:cNvSpPr/>
            <p:nvPr/>
          </p:nvSpPr>
          <p:spPr>
            <a:xfrm>
              <a:off x="3802582" y="5227529"/>
              <a:ext cx="45548" cy="74625"/>
            </a:xfrm>
            <a:custGeom>
              <a:avLst/>
              <a:pathLst>
                <a:path w="45548" h="74625">
                  <a:moveTo>
                    <a:pt x="11878" y="0"/>
                  </a:moveTo>
                  <a:lnTo>
                    <a:pt x="45548" y="68569"/>
                  </a:lnTo>
                  <a:lnTo>
                    <a:pt x="33081" y="74625"/>
                  </a:lnTo>
                  <a:lnTo>
                    <a:pt x="0" y="576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82" name="pg4981"/>
            <p:cNvSpPr/>
            <p:nvPr/>
          </p:nvSpPr>
          <p:spPr>
            <a:xfrm>
              <a:off x="3814460" y="5221658"/>
              <a:ext cx="46085" cy="74441"/>
            </a:xfrm>
            <a:custGeom>
              <a:avLst/>
              <a:pathLst>
                <a:path w="46085" h="74441">
                  <a:moveTo>
                    <a:pt x="11828" y="0"/>
                  </a:moveTo>
                  <a:lnTo>
                    <a:pt x="46085" y="68278"/>
                  </a:lnTo>
                  <a:lnTo>
                    <a:pt x="33670" y="74441"/>
                  </a:lnTo>
                  <a:lnTo>
                    <a:pt x="0" y="587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83" name="pg4982"/>
            <p:cNvSpPr/>
            <p:nvPr/>
          </p:nvSpPr>
          <p:spPr>
            <a:xfrm>
              <a:off x="3826289" y="5215685"/>
              <a:ext cx="46618" cy="74251"/>
            </a:xfrm>
            <a:custGeom>
              <a:avLst/>
              <a:pathLst>
                <a:path w="46618" h="74251">
                  <a:moveTo>
                    <a:pt x="11777" y="0"/>
                  </a:moveTo>
                  <a:lnTo>
                    <a:pt x="46618" y="67982"/>
                  </a:lnTo>
                  <a:lnTo>
                    <a:pt x="34256" y="74251"/>
                  </a:lnTo>
                  <a:lnTo>
                    <a:pt x="0" y="597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84" name="pg4983"/>
            <p:cNvSpPr/>
            <p:nvPr/>
          </p:nvSpPr>
          <p:spPr>
            <a:xfrm>
              <a:off x="3838066" y="5209612"/>
              <a:ext cx="47148" cy="74055"/>
            </a:xfrm>
            <a:custGeom>
              <a:avLst/>
              <a:pathLst>
                <a:path w="47148" h="74055">
                  <a:moveTo>
                    <a:pt x="11725" y="0"/>
                  </a:moveTo>
                  <a:lnTo>
                    <a:pt x="47148" y="67681"/>
                  </a:lnTo>
                  <a:lnTo>
                    <a:pt x="34840" y="74055"/>
                  </a:lnTo>
                  <a:lnTo>
                    <a:pt x="0" y="607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85" name="pg4984"/>
            <p:cNvSpPr/>
            <p:nvPr/>
          </p:nvSpPr>
          <p:spPr>
            <a:xfrm>
              <a:off x="3849792" y="5203439"/>
              <a:ext cx="47674" cy="73854"/>
            </a:xfrm>
            <a:custGeom>
              <a:avLst/>
              <a:pathLst>
                <a:path w="47674" h="73854">
                  <a:moveTo>
                    <a:pt x="11673" y="0"/>
                  </a:moveTo>
                  <a:lnTo>
                    <a:pt x="47674" y="67375"/>
                  </a:lnTo>
                  <a:lnTo>
                    <a:pt x="35422" y="73854"/>
                  </a:lnTo>
                  <a:lnTo>
                    <a:pt x="0" y="617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86" name="pg4985"/>
            <p:cNvSpPr/>
            <p:nvPr/>
          </p:nvSpPr>
          <p:spPr>
            <a:xfrm>
              <a:off x="3861466" y="5197166"/>
              <a:ext cx="48197" cy="73648"/>
            </a:xfrm>
            <a:custGeom>
              <a:avLst/>
              <a:pathLst>
                <a:path w="48197" h="73648">
                  <a:moveTo>
                    <a:pt x="11620" y="0"/>
                  </a:moveTo>
                  <a:lnTo>
                    <a:pt x="48197" y="67064"/>
                  </a:lnTo>
                  <a:lnTo>
                    <a:pt x="36001" y="73648"/>
                  </a:lnTo>
                  <a:lnTo>
                    <a:pt x="0" y="627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87" name="pg4986"/>
            <p:cNvSpPr/>
            <p:nvPr/>
          </p:nvSpPr>
          <p:spPr>
            <a:xfrm>
              <a:off x="3873086" y="5190793"/>
              <a:ext cx="48716" cy="73436"/>
            </a:xfrm>
            <a:custGeom>
              <a:avLst/>
              <a:pathLst>
                <a:path w="48716" h="73436">
                  <a:moveTo>
                    <a:pt x="11565" y="0"/>
                  </a:moveTo>
                  <a:lnTo>
                    <a:pt x="48716" y="66748"/>
                  </a:lnTo>
                  <a:lnTo>
                    <a:pt x="36577" y="73436"/>
                  </a:lnTo>
                  <a:lnTo>
                    <a:pt x="0" y="637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88" name="pg4987"/>
            <p:cNvSpPr/>
            <p:nvPr/>
          </p:nvSpPr>
          <p:spPr>
            <a:xfrm>
              <a:off x="3884652" y="5184321"/>
              <a:ext cx="49232" cy="73219"/>
            </a:xfrm>
            <a:custGeom>
              <a:avLst/>
              <a:pathLst>
                <a:path w="49232" h="73219">
                  <a:moveTo>
                    <a:pt x="11510" y="0"/>
                  </a:moveTo>
                  <a:lnTo>
                    <a:pt x="49232" y="66427"/>
                  </a:lnTo>
                  <a:lnTo>
                    <a:pt x="37150" y="73219"/>
                  </a:lnTo>
                  <a:lnTo>
                    <a:pt x="0" y="647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89" name="pg4988"/>
            <p:cNvSpPr/>
            <p:nvPr/>
          </p:nvSpPr>
          <p:spPr>
            <a:xfrm>
              <a:off x="3896162" y="5177751"/>
              <a:ext cx="49744" cy="72997"/>
            </a:xfrm>
            <a:custGeom>
              <a:avLst/>
              <a:pathLst>
                <a:path w="49744" h="72997">
                  <a:moveTo>
                    <a:pt x="11454" y="0"/>
                  </a:moveTo>
                  <a:lnTo>
                    <a:pt x="49744" y="66101"/>
                  </a:lnTo>
                  <a:lnTo>
                    <a:pt x="37721" y="72997"/>
                  </a:lnTo>
                  <a:lnTo>
                    <a:pt x="0" y="656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90" name="pg4989"/>
            <p:cNvSpPr/>
            <p:nvPr/>
          </p:nvSpPr>
          <p:spPr>
            <a:xfrm>
              <a:off x="3907617" y="5171084"/>
              <a:ext cx="50253" cy="72769"/>
            </a:xfrm>
            <a:custGeom>
              <a:avLst/>
              <a:pathLst>
                <a:path w="50253" h="72769">
                  <a:moveTo>
                    <a:pt x="11398" y="0"/>
                  </a:moveTo>
                  <a:lnTo>
                    <a:pt x="50253" y="65770"/>
                  </a:lnTo>
                  <a:lnTo>
                    <a:pt x="38289" y="72769"/>
                  </a:lnTo>
                  <a:lnTo>
                    <a:pt x="0" y="666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91" name="pg4990"/>
            <p:cNvSpPr/>
            <p:nvPr/>
          </p:nvSpPr>
          <p:spPr>
            <a:xfrm>
              <a:off x="3919016" y="5164318"/>
              <a:ext cx="50757" cy="72536"/>
            </a:xfrm>
            <a:custGeom>
              <a:avLst/>
              <a:pathLst>
                <a:path w="50757" h="72536">
                  <a:moveTo>
                    <a:pt x="11340" y="0"/>
                  </a:moveTo>
                  <a:lnTo>
                    <a:pt x="50757" y="65435"/>
                  </a:lnTo>
                  <a:lnTo>
                    <a:pt x="38854" y="72536"/>
                  </a:lnTo>
                  <a:lnTo>
                    <a:pt x="0" y="67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92" name="pg4991"/>
            <p:cNvSpPr/>
            <p:nvPr/>
          </p:nvSpPr>
          <p:spPr>
            <a:xfrm>
              <a:off x="3930356" y="5157456"/>
              <a:ext cx="51259" cy="72297"/>
            </a:xfrm>
            <a:custGeom>
              <a:avLst/>
              <a:pathLst>
                <a:path w="51259" h="72297">
                  <a:moveTo>
                    <a:pt x="11282" y="0"/>
                  </a:moveTo>
                  <a:lnTo>
                    <a:pt x="51259" y="65095"/>
                  </a:lnTo>
                  <a:lnTo>
                    <a:pt x="39417" y="72297"/>
                  </a:lnTo>
                  <a:lnTo>
                    <a:pt x="0" y="686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93" name="pg4992"/>
            <p:cNvSpPr/>
            <p:nvPr/>
          </p:nvSpPr>
          <p:spPr>
            <a:xfrm>
              <a:off x="3941639" y="5150497"/>
              <a:ext cx="51756" cy="72053"/>
            </a:xfrm>
            <a:custGeom>
              <a:avLst/>
              <a:pathLst>
                <a:path w="51756" h="72053">
                  <a:moveTo>
                    <a:pt x="11223" y="0"/>
                  </a:moveTo>
                  <a:lnTo>
                    <a:pt x="51756" y="64750"/>
                  </a:lnTo>
                  <a:lnTo>
                    <a:pt x="39976" y="72053"/>
                  </a:lnTo>
                  <a:lnTo>
                    <a:pt x="0" y="695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94" name="pg4993"/>
            <p:cNvSpPr/>
            <p:nvPr/>
          </p:nvSpPr>
          <p:spPr>
            <a:xfrm>
              <a:off x="3952862" y="5143442"/>
              <a:ext cx="52249" cy="71804"/>
            </a:xfrm>
            <a:custGeom>
              <a:avLst/>
              <a:pathLst>
                <a:path w="52249" h="71804">
                  <a:moveTo>
                    <a:pt x="11162" y="0"/>
                  </a:moveTo>
                  <a:lnTo>
                    <a:pt x="52249" y="64400"/>
                  </a:lnTo>
                  <a:lnTo>
                    <a:pt x="40533" y="71804"/>
                  </a:lnTo>
                  <a:lnTo>
                    <a:pt x="0" y="70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95" name="pg4994"/>
            <p:cNvSpPr/>
            <p:nvPr/>
          </p:nvSpPr>
          <p:spPr>
            <a:xfrm>
              <a:off x="3964024" y="5136292"/>
              <a:ext cx="52739" cy="71550"/>
            </a:xfrm>
            <a:custGeom>
              <a:avLst/>
              <a:pathLst>
                <a:path w="52739" h="71550">
                  <a:moveTo>
                    <a:pt x="11102" y="0"/>
                  </a:moveTo>
                  <a:lnTo>
                    <a:pt x="52739" y="64045"/>
                  </a:lnTo>
                  <a:lnTo>
                    <a:pt x="41086" y="71550"/>
                  </a:lnTo>
                  <a:lnTo>
                    <a:pt x="0" y="715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96" name="pg4995"/>
            <p:cNvSpPr/>
            <p:nvPr/>
          </p:nvSpPr>
          <p:spPr>
            <a:xfrm>
              <a:off x="3975127" y="5129047"/>
              <a:ext cx="53225" cy="71290"/>
            </a:xfrm>
            <a:custGeom>
              <a:avLst/>
              <a:pathLst>
                <a:path w="53225" h="71290">
                  <a:moveTo>
                    <a:pt x="11040" y="0"/>
                  </a:moveTo>
                  <a:lnTo>
                    <a:pt x="53225" y="63686"/>
                  </a:lnTo>
                  <a:lnTo>
                    <a:pt x="41637" y="71290"/>
                  </a:lnTo>
                  <a:lnTo>
                    <a:pt x="0" y="724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97" name="pg4996"/>
            <p:cNvSpPr/>
            <p:nvPr/>
          </p:nvSpPr>
          <p:spPr>
            <a:xfrm>
              <a:off x="3986167" y="5121708"/>
              <a:ext cx="53707" cy="71025"/>
            </a:xfrm>
            <a:custGeom>
              <a:avLst/>
              <a:pathLst>
                <a:path w="53707" h="71025">
                  <a:moveTo>
                    <a:pt x="10977" y="0"/>
                  </a:moveTo>
                  <a:lnTo>
                    <a:pt x="53707" y="63322"/>
                  </a:lnTo>
                  <a:lnTo>
                    <a:pt x="42184" y="71025"/>
                  </a:lnTo>
                  <a:lnTo>
                    <a:pt x="0" y="733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98" name="pg4997"/>
            <p:cNvSpPr/>
            <p:nvPr/>
          </p:nvSpPr>
          <p:spPr>
            <a:xfrm>
              <a:off x="3997145" y="5114274"/>
              <a:ext cx="54184" cy="70755"/>
            </a:xfrm>
            <a:custGeom>
              <a:avLst/>
              <a:pathLst>
                <a:path w="54184" h="70755">
                  <a:moveTo>
                    <a:pt x="10914" y="0"/>
                  </a:moveTo>
                  <a:lnTo>
                    <a:pt x="54184" y="62953"/>
                  </a:lnTo>
                  <a:lnTo>
                    <a:pt x="42729" y="70755"/>
                  </a:lnTo>
                  <a:lnTo>
                    <a:pt x="0" y="743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99" name="pg4998"/>
            <p:cNvSpPr/>
            <p:nvPr/>
          </p:nvSpPr>
          <p:spPr>
            <a:xfrm>
              <a:off x="4008059" y="5106748"/>
              <a:ext cx="54658" cy="70480"/>
            </a:xfrm>
            <a:custGeom>
              <a:avLst/>
              <a:pathLst>
                <a:path w="54658" h="70480">
                  <a:moveTo>
                    <a:pt x="10850" y="0"/>
                  </a:moveTo>
                  <a:lnTo>
                    <a:pt x="54658" y="62580"/>
                  </a:lnTo>
                  <a:lnTo>
                    <a:pt x="43270" y="70480"/>
                  </a:lnTo>
                  <a:lnTo>
                    <a:pt x="0" y="752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00" name="pg4999"/>
            <p:cNvSpPr/>
            <p:nvPr/>
          </p:nvSpPr>
          <p:spPr>
            <a:xfrm>
              <a:off x="4018910" y="5099129"/>
              <a:ext cx="55128" cy="70200"/>
            </a:xfrm>
            <a:custGeom>
              <a:avLst/>
              <a:pathLst>
                <a:path w="55128" h="70200">
                  <a:moveTo>
                    <a:pt x="10785" y="0"/>
                  </a:moveTo>
                  <a:lnTo>
                    <a:pt x="55128" y="62202"/>
                  </a:lnTo>
                  <a:lnTo>
                    <a:pt x="43808" y="70200"/>
                  </a:lnTo>
                  <a:lnTo>
                    <a:pt x="0" y="761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01" name="pg5000"/>
            <p:cNvSpPr/>
            <p:nvPr/>
          </p:nvSpPr>
          <p:spPr>
            <a:xfrm>
              <a:off x="4029695" y="5091417"/>
              <a:ext cx="55594" cy="69914"/>
            </a:xfrm>
            <a:custGeom>
              <a:avLst/>
              <a:pathLst>
                <a:path w="55594" h="69914">
                  <a:moveTo>
                    <a:pt x="10719" y="0"/>
                  </a:moveTo>
                  <a:lnTo>
                    <a:pt x="55594" y="61820"/>
                  </a:lnTo>
                  <a:lnTo>
                    <a:pt x="44343" y="69914"/>
                  </a:lnTo>
                  <a:lnTo>
                    <a:pt x="0" y="771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02" name="pg5001"/>
            <p:cNvSpPr/>
            <p:nvPr/>
          </p:nvSpPr>
          <p:spPr>
            <a:xfrm>
              <a:off x="4040415" y="5083614"/>
              <a:ext cx="56056" cy="69623"/>
            </a:xfrm>
            <a:custGeom>
              <a:avLst/>
              <a:pathLst>
                <a:path w="56056" h="69623">
                  <a:moveTo>
                    <a:pt x="10653" y="0"/>
                  </a:moveTo>
                  <a:lnTo>
                    <a:pt x="56056" y="61433"/>
                  </a:lnTo>
                  <a:lnTo>
                    <a:pt x="44874" y="69623"/>
                  </a:lnTo>
                  <a:lnTo>
                    <a:pt x="0" y="78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03" name="pg5002"/>
            <p:cNvSpPr/>
            <p:nvPr/>
          </p:nvSpPr>
          <p:spPr>
            <a:xfrm>
              <a:off x="4051068" y="5075720"/>
              <a:ext cx="56514" cy="69327"/>
            </a:xfrm>
            <a:custGeom>
              <a:avLst/>
              <a:pathLst>
                <a:path w="56514" h="69327">
                  <a:moveTo>
                    <a:pt x="10586" y="0"/>
                  </a:moveTo>
                  <a:lnTo>
                    <a:pt x="56514" y="61042"/>
                  </a:lnTo>
                  <a:lnTo>
                    <a:pt x="45403" y="69327"/>
                  </a:lnTo>
                  <a:lnTo>
                    <a:pt x="0" y="789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04" name="pg5003"/>
            <p:cNvSpPr/>
            <p:nvPr/>
          </p:nvSpPr>
          <p:spPr>
            <a:xfrm>
              <a:off x="4061654" y="5067736"/>
              <a:ext cx="56967" cy="69026"/>
            </a:xfrm>
            <a:custGeom>
              <a:avLst/>
              <a:pathLst>
                <a:path w="56967" h="69026">
                  <a:moveTo>
                    <a:pt x="10517" y="0"/>
                  </a:moveTo>
                  <a:lnTo>
                    <a:pt x="56967" y="60646"/>
                  </a:lnTo>
                  <a:lnTo>
                    <a:pt x="45927" y="69026"/>
                  </a:lnTo>
                  <a:lnTo>
                    <a:pt x="0" y="798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05" name="pg5004"/>
            <p:cNvSpPr/>
            <p:nvPr/>
          </p:nvSpPr>
          <p:spPr>
            <a:xfrm>
              <a:off x="4072172" y="5059661"/>
              <a:ext cx="57416" cy="68720"/>
            </a:xfrm>
            <a:custGeom>
              <a:avLst/>
              <a:pathLst>
                <a:path w="57416" h="68720">
                  <a:moveTo>
                    <a:pt x="10449" y="0"/>
                  </a:moveTo>
                  <a:lnTo>
                    <a:pt x="57416" y="60245"/>
                  </a:lnTo>
                  <a:lnTo>
                    <a:pt x="46449" y="68720"/>
                  </a:lnTo>
                  <a:lnTo>
                    <a:pt x="0" y="807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06" name="pg5005"/>
            <p:cNvSpPr/>
            <p:nvPr/>
          </p:nvSpPr>
          <p:spPr>
            <a:xfrm>
              <a:off x="4082621" y="5051498"/>
              <a:ext cx="57861" cy="68409"/>
            </a:xfrm>
            <a:custGeom>
              <a:avLst/>
              <a:pathLst>
                <a:path w="57861" h="68409">
                  <a:moveTo>
                    <a:pt x="10379" y="0"/>
                  </a:moveTo>
                  <a:lnTo>
                    <a:pt x="57861" y="59841"/>
                  </a:lnTo>
                  <a:lnTo>
                    <a:pt x="46967" y="68409"/>
                  </a:lnTo>
                  <a:lnTo>
                    <a:pt x="0" y="8163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07" name="pg5006"/>
            <p:cNvSpPr/>
            <p:nvPr/>
          </p:nvSpPr>
          <p:spPr>
            <a:xfrm>
              <a:off x="4093001" y="5043245"/>
              <a:ext cx="58302" cy="68093"/>
            </a:xfrm>
            <a:custGeom>
              <a:avLst/>
              <a:pathLst>
                <a:path w="58302" h="68093">
                  <a:moveTo>
                    <a:pt x="10309" y="0"/>
                  </a:moveTo>
                  <a:lnTo>
                    <a:pt x="58302" y="59431"/>
                  </a:lnTo>
                  <a:lnTo>
                    <a:pt x="47482" y="68093"/>
                  </a:lnTo>
                  <a:lnTo>
                    <a:pt x="0" y="8252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08" name="pg5007"/>
            <p:cNvSpPr/>
            <p:nvPr/>
          </p:nvSpPr>
          <p:spPr>
            <a:xfrm>
              <a:off x="4103310" y="5034905"/>
              <a:ext cx="58739" cy="67772"/>
            </a:xfrm>
            <a:custGeom>
              <a:avLst/>
              <a:pathLst>
                <a:path w="58739" h="67772">
                  <a:moveTo>
                    <a:pt x="10238" y="0"/>
                  </a:moveTo>
                  <a:lnTo>
                    <a:pt x="58739" y="59018"/>
                  </a:lnTo>
                  <a:lnTo>
                    <a:pt x="47993" y="67772"/>
                  </a:lnTo>
                  <a:lnTo>
                    <a:pt x="0" y="834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09" name="pg5008"/>
            <p:cNvSpPr/>
            <p:nvPr/>
          </p:nvSpPr>
          <p:spPr>
            <a:xfrm>
              <a:off x="4113548" y="5026477"/>
              <a:ext cx="59171" cy="67446"/>
            </a:xfrm>
            <a:custGeom>
              <a:avLst/>
              <a:pathLst>
                <a:path w="59171" h="67446">
                  <a:moveTo>
                    <a:pt x="10166" y="0"/>
                  </a:moveTo>
                  <a:lnTo>
                    <a:pt x="59171" y="58600"/>
                  </a:lnTo>
                  <a:lnTo>
                    <a:pt x="48501" y="67446"/>
                  </a:lnTo>
                  <a:lnTo>
                    <a:pt x="0" y="842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10" name="pg5009"/>
            <p:cNvSpPr/>
            <p:nvPr/>
          </p:nvSpPr>
          <p:spPr>
            <a:xfrm>
              <a:off x="4123714" y="5017962"/>
              <a:ext cx="59599" cy="67115"/>
            </a:xfrm>
            <a:custGeom>
              <a:avLst/>
              <a:pathLst>
                <a:path w="59599" h="67115">
                  <a:moveTo>
                    <a:pt x="10093" y="0"/>
                  </a:moveTo>
                  <a:lnTo>
                    <a:pt x="59599" y="58178"/>
                  </a:lnTo>
                  <a:lnTo>
                    <a:pt x="49005" y="67115"/>
                  </a:lnTo>
                  <a:lnTo>
                    <a:pt x="0" y="8514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11" name="pg5010"/>
            <p:cNvSpPr/>
            <p:nvPr/>
          </p:nvSpPr>
          <p:spPr>
            <a:xfrm>
              <a:off x="4133808" y="5009361"/>
              <a:ext cx="60022" cy="66779"/>
            </a:xfrm>
            <a:custGeom>
              <a:avLst/>
              <a:pathLst>
                <a:path w="60022" h="66779">
                  <a:moveTo>
                    <a:pt x="10020" y="0"/>
                  </a:moveTo>
                  <a:lnTo>
                    <a:pt x="60022" y="57751"/>
                  </a:lnTo>
                  <a:lnTo>
                    <a:pt x="49505" y="66779"/>
                  </a:lnTo>
                  <a:lnTo>
                    <a:pt x="0" y="860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12" name="pg5011"/>
            <p:cNvSpPr/>
            <p:nvPr/>
          </p:nvSpPr>
          <p:spPr>
            <a:xfrm>
              <a:off x="4143828" y="5000675"/>
              <a:ext cx="60442" cy="66438"/>
            </a:xfrm>
            <a:custGeom>
              <a:avLst/>
              <a:pathLst>
                <a:path w="60442" h="66438">
                  <a:moveTo>
                    <a:pt x="9946" y="0"/>
                  </a:moveTo>
                  <a:lnTo>
                    <a:pt x="60442" y="57320"/>
                  </a:lnTo>
                  <a:lnTo>
                    <a:pt x="50002" y="66438"/>
                  </a:lnTo>
                  <a:lnTo>
                    <a:pt x="0" y="8686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13" name="pg5012"/>
            <p:cNvSpPr/>
            <p:nvPr/>
          </p:nvSpPr>
          <p:spPr>
            <a:xfrm>
              <a:off x="4153774" y="4991904"/>
              <a:ext cx="60856" cy="66092"/>
            </a:xfrm>
            <a:custGeom>
              <a:avLst/>
              <a:pathLst>
                <a:path w="60856" h="66092">
                  <a:moveTo>
                    <a:pt x="9871" y="0"/>
                  </a:moveTo>
                  <a:lnTo>
                    <a:pt x="60856" y="56885"/>
                  </a:lnTo>
                  <a:lnTo>
                    <a:pt x="50495" y="66092"/>
                  </a:lnTo>
                  <a:lnTo>
                    <a:pt x="0" y="877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14" name="pg5013"/>
            <p:cNvSpPr/>
            <p:nvPr/>
          </p:nvSpPr>
          <p:spPr>
            <a:xfrm>
              <a:off x="4163646" y="4983048"/>
              <a:ext cx="61266" cy="65741"/>
            </a:xfrm>
            <a:custGeom>
              <a:avLst/>
              <a:pathLst>
                <a:path w="61266" h="65741">
                  <a:moveTo>
                    <a:pt x="9795" y="0"/>
                  </a:moveTo>
                  <a:lnTo>
                    <a:pt x="61266" y="56446"/>
                  </a:lnTo>
                  <a:lnTo>
                    <a:pt x="50985" y="65741"/>
                  </a:lnTo>
                  <a:lnTo>
                    <a:pt x="0" y="885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15" name="pg5014"/>
            <p:cNvSpPr/>
            <p:nvPr/>
          </p:nvSpPr>
          <p:spPr>
            <a:xfrm>
              <a:off x="4173442" y="4974109"/>
              <a:ext cx="61672" cy="65386"/>
            </a:xfrm>
            <a:custGeom>
              <a:avLst/>
              <a:pathLst>
                <a:path w="61672" h="65386">
                  <a:moveTo>
                    <a:pt x="9719" y="0"/>
                  </a:moveTo>
                  <a:lnTo>
                    <a:pt x="61672" y="56003"/>
                  </a:lnTo>
                  <a:lnTo>
                    <a:pt x="51471" y="65386"/>
                  </a:lnTo>
                  <a:lnTo>
                    <a:pt x="0" y="893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16" name="pg5015"/>
            <p:cNvSpPr/>
            <p:nvPr/>
          </p:nvSpPr>
          <p:spPr>
            <a:xfrm>
              <a:off x="4183161" y="4965086"/>
              <a:ext cx="62073" cy="65025"/>
            </a:xfrm>
            <a:custGeom>
              <a:avLst/>
              <a:pathLst>
                <a:path w="62073" h="65025">
                  <a:moveTo>
                    <a:pt x="9642" y="0"/>
                  </a:moveTo>
                  <a:lnTo>
                    <a:pt x="62073" y="55556"/>
                  </a:lnTo>
                  <a:lnTo>
                    <a:pt x="51953" y="65025"/>
                  </a:lnTo>
                  <a:lnTo>
                    <a:pt x="0" y="902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17" name="pg5016"/>
            <p:cNvSpPr/>
            <p:nvPr/>
          </p:nvSpPr>
          <p:spPr>
            <a:xfrm>
              <a:off x="4192804" y="4955982"/>
              <a:ext cx="62470" cy="64660"/>
            </a:xfrm>
            <a:custGeom>
              <a:avLst/>
              <a:pathLst>
                <a:path w="62470" h="64660">
                  <a:moveTo>
                    <a:pt x="9564" y="0"/>
                  </a:moveTo>
                  <a:lnTo>
                    <a:pt x="62470" y="55104"/>
                  </a:lnTo>
                  <a:lnTo>
                    <a:pt x="52431" y="64660"/>
                  </a:lnTo>
                  <a:lnTo>
                    <a:pt x="0" y="910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18" name="pg5017"/>
            <p:cNvSpPr/>
            <p:nvPr/>
          </p:nvSpPr>
          <p:spPr>
            <a:xfrm>
              <a:off x="4202368" y="4946795"/>
              <a:ext cx="62862" cy="64291"/>
            </a:xfrm>
            <a:custGeom>
              <a:avLst/>
              <a:pathLst>
                <a:path w="62862" h="64291">
                  <a:moveTo>
                    <a:pt x="9486" y="0"/>
                  </a:moveTo>
                  <a:lnTo>
                    <a:pt x="62862" y="54649"/>
                  </a:lnTo>
                  <a:lnTo>
                    <a:pt x="52905" y="64291"/>
                  </a:lnTo>
                  <a:lnTo>
                    <a:pt x="0" y="918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19" name="pg5018"/>
            <p:cNvSpPr/>
            <p:nvPr/>
          </p:nvSpPr>
          <p:spPr>
            <a:xfrm>
              <a:off x="4211855" y="4937528"/>
              <a:ext cx="63249" cy="63916"/>
            </a:xfrm>
            <a:custGeom>
              <a:avLst/>
              <a:pathLst>
                <a:path w="63249" h="63916">
                  <a:moveTo>
                    <a:pt x="9407" y="0"/>
                  </a:moveTo>
                  <a:lnTo>
                    <a:pt x="63249" y="54189"/>
                  </a:lnTo>
                  <a:lnTo>
                    <a:pt x="53375" y="63916"/>
                  </a:lnTo>
                  <a:lnTo>
                    <a:pt x="0" y="926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20" name="pg5019"/>
            <p:cNvSpPr/>
            <p:nvPr/>
          </p:nvSpPr>
          <p:spPr>
            <a:xfrm>
              <a:off x="4221262" y="4928180"/>
              <a:ext cx="63632" cy="63537"/>
            </a:xfrm>
            <a:custGeom>
              <a:avLst/>
              <a:pathLst>
                <a:path w="63632" h="63537">
                  <a:moveTo>
                    <a:pt x="9327" y="0"/>
                  </a:moveTo>
                  <a:lnTo>
                    <a:pt x="63632" y="53726"/>
                  </a:lnTo>
                  <a:lnTo>
                    <a:pt x="53842" y="63537"/>
                  </a:lnTo>
                  <a:lnTo>
                    <a:pt x="0" y="934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21" name="pg5020"/>
            <p:cNvSpPr/>
            <p:nvPr/>
          </p:nvSpPr>
          <p:spPr>
            <a:xfrm>
              <a:off x="4230590" y="4918753"/>
              <a:ext cx="64010" cy="63153"/>
            </a:xfrm>
            <a:custGeom>
              <a:avLst/>
              <a:pathLst>
                <a:path w="64010" h="63153">
                  <a:moveTo>
                    <a:pt x="9247" y="0"/>
                  </a:moveTo>
                  <a:lnTo>
                    <a:pt x="64010" y="53258"/>
                  </a:lnTo>
                  <a:lnTo>
                    <a:pt x="54304" y="63153"/>
                  </a:lnTo>
                  <a:lnTo>
                    <a:pt x="0" y="942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22" name="pg5021"/>
            <p:cNvSpPr/>
            <p:nvPr/>
          </p:nvSpPr>
          <p:spPr>
            <a:xfrm>
              <a:off x="4239837" y="4909247"/>
              <a:ext cx="64383" cy="62764"/>
            </a:xfrm>
            <a:custGeom>
              <a:avLst/>
              <a:pathLst>
                <a:path w="64383" h="62764">
                  <a:moveTo>
                    <a:pt x="9165" y="0"/>
                  </a:moveTo>
                  <a:lnTo>
                    <a:pt x="64383" y="52787"/>
                  </a:lnTo>
                  <a:lnTo>
                    <a:pt x="54763" y="62764"/>
                  </a:lnTo>
                  <a:lnTo>
                    <a:pt x="0" y="950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23" name="pg5022"/>
            <p:cNvSpPr/>
            <p:nvPr/>
          </p:nvSpPr>
          <p:spPr>
            <a:xfrm>
              <a:off x="4249003" y="4899663"/>
              <a:ext cx="64752" cy="62371"/>
            </a:xfrm>
            <a:custGeom>
              <a:avLst/>
              <a:pathLst>
                <a:path w="64752" h="62371">
                  <a:moveTo>
                    <a:pt x="9084" y="0"/>
                  </a:moveTo>
                  <a:lnTo>
                    <a:pt x="64752" y="52312"/>
                  </a:lnTo>
                  <a:lnTo>
                    <a:pt x="55217" y="62371"/>
                  </a:lnTo>
                  <a:lnTo>
                    <a:pt x="0" y="958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24" name="pg5023"/>
            <p:cNvSpPr/>
            <p:nvPr/>
          </p:nvSpPr>
          <p:spPr>
            <a:xfrm>
              <a:off x="4258087" y="4890001"/>
              <a:ext cx="65116" cy="61973"/>
            </a:xfrm>
            <a:custGeom>
              <a:avLst/>
              <a:pathLst>
                <a:path w="65116" h="61973">
                  <a:moveTo>
                    <a:pt x="9001" y="0"/>
                  </a:moveTo>
                  <a:lnTo>
                    <a:pt x="65116" y="51832"/>
                  </a:lnTo>
                  <a:lnTo>
                    <a:pt x="55668" y="61973"/>
                  </a:lnTo>
                  <a:lnTo>
                    <a:pt x="0" y="966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25" name="pg5024"/>
            <p:cNvSpPr/>
            <p:nvPr/>
          </p:nvSpPr>
          <p:spPr>
            <a:xfrm>
              <a:off x="4267088" y="4880262"/>
              <a:ext cx="65475" cy="61571"/>
            </a:xfrm>
            <a:custGeom>
              <a:avLst/>
              <a:pathLst>
                <a:path w="65475" h="61571">
                  <a:moveTo>
                    <a:pt x="8918" y="0"/>
                  </a:moveTo>
                  <a:lnTo>
                    <a:pt x="65475" y="51350"/>
                  </a:lnTo>
                  <a:lnTo>
                    <a:pt x="56114" y="61571"/>
                  </a:lnTo>
                  <a:lnTo>
                    <a:pt x="0" y="973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26" name="pg5025"/>
            <p:cNvSpPr/>
            <p:nvPr/>
          </p:nvSpPr>
          <p:spPr>
            <a:xfrm>
              <a:off x="4276007" y="4870448"/>
              <a:ext cx="65829" cy="61164"/>
            </a:xfrm>
            <a:custGeom>
              <a:avLst/>
              <a:pathLst>
                <a:path w="65829" h="61164">
                  <a:moveTo>
                    <a:pt x="8834" y="0"/>
                  </a:moveTo>
                  <a:lnTo>
                    <a:pt x="65829" y="50863"/>
                  </a:lnTo>
                  <a:lnTo>
                    <a:pt x="56557" y="61164"/>
                  </a:lnTo>
                  <a:lnTo>
                    <a:pt x="0" y="981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27" name="pg5026"/>
            <p:cNvSpPr/>
            <p:nvPr/>
          </p:nvSpPr>
          <p:spPr>
            <a:xfrm>
              <a:off x="4284842" y="4860558"/>
              <a:ext cx="66179" cy="60753"/>
            </a:xfrm>
            <a:custGeom>
              <a:avLst/>
              <a:pathLst>
                <a:path w="66179" h="60753">
                  <a:moveTo>
                    <a:pt x="8750" y="0"/>
                  </a:moveTo>
                  <a:lnTo>
                    <a:pt x="66179" y="50372"/>
                  </a:lnTo>
                  <a:lnTo>
                    <a:pt x="56995" y="60753"/>
                  </a:lnTo>
                  <a:lnTo>
                    <a:pt x="0" y="9890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28" name="pg5027"/>
            <p:cNvSpPr/>
            <p:nvPr/>
          </p:nvSpPr>
          <p:spPr>
            <a:xfrm>
              <a:off x="4293592" y="4850593"/>
              <a:ext cx="66523" cy="60337"/>
            </a:xfrm>
            <a:custGeom>
              <a:avLst/>
              <a:pathLst>
                <a:path w="66523" h="60337">
                  <a:moveTo>
                    <a:pt x="8665" y="0"/>
                  </a:moveTo>
                  <a:lnTo>
                    <a:pt x="66523" y="49878"/>
                  </a:lnTo>
                  <a:lnTo>
                    <a:pt x="57429" y="60337"/>
                  </a:lnTo>
                  <a:lnTo>
                    <a:pt x="0" y="996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29" name="pg5028"/>
            <p:cNvSpPr/>
            <p:nvPr/>
          </p:nvSpPr>
          <p:spPr>
            <a:xfrm>
              <a:off x="4302257" y="4840554"/>
              <a:ext cx="66863" cy="59917"/>
            </a:xfrm>
            <a:custGeom>
              <a:avLst/>
              <a:pathLst>
                <a:path w="66863" h="59917">
                  <a:moveTo>
                    <a:pt x="8579" y="0"/>
                  </a:moveTo>
                  <a:lnTo>
                    <a:pt x="66863" y="49381"/>
                  </a:lnTo>
                  <a:lnTo>
                    <a:pt x="57858" y="59917"/>
                  </a:lnTo>
                  <a:lnTo>
                    <a:pt x="0" y="1003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30" name="pg5029"/>
            <p:cNvSpPr/>
            <p:nvPr/>
          </p:nvSpPr>
          <p:spPr>
            <a:xfrm>
              <a:off x="4310836" y="4830442"/>
              <a:ext cx="67198" cy="59492"/>
            </a:xfrm>
            <a:custGeom>
              <a:avLst/>
              <a:pathLst>
                <a:path w="67198" h="59492">
                  <a:moveTo>
                    <a:pt x="8493" y="0"/>
                  </a:moveTo>
                  <a:lnTo>
                    <a:pt x="67198" y="48879"/>
                  </a:lnTo>
                  <a:lnTo>
                    <a:pt x="58284" y="59492"/>
                  </a:lnTo>
                  <a:lnTo>
                    <a:pt x="0" y="1011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31" name="pg5030"/>
            <p:cNvSpPr/>
            <p:nvPr/>
          </p:nvSpPr>
          <p:spPr>
            <a:xfrm>
              <a:off x="4319329" y="4820258"/>
              <a:ext cx="67528" cy="59063"/>
            </a:xfrm>
            <a:custGeom>
              <a:avLst/>
              <a:pathLst>
                <a:path w="67528" h="59063">
                  <a:moveTo>
                    <a:pt x="8406" y="0"/>
                  </a:moveTo>
                  <a:lnTo>
                    <a:pt x="67528" y="48374"/>
                  </a:lnTo>
                  <a:lnTo>
                    <a:pt x="58705" y="59063"/>
                  </a:lnTo>
                  <a:lnTo>
                    <a:pt x="0" y="1018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32" name="pg5031"/>
            <p:cNvSpPr/>
            <p:nvPr/>
          </p:nvSpPr>
          <p:spPr>
            <a:xfrm>
              <a:off x="4327735" y="4810002"/>
              <a:ext cx="67853" cy="58630"/>
            </a:xfrm>
            <a:custGeom>
              <a:avLst/>
              <a:pathLst>
                <a:path w="67853" h="58630">
                  <a:moveTo>
                    <a:pt x="8318" y="0"/>
                  </a:moveTo>
                  <a:lnTo>
                    <a:pt x="67853" y="47866"/>
                  </a:lnTo>
                  <a:lnTo>
                    <a:pt x="59122" y="58630"/>
                  </a:lnTo>
                  <a:lnTo>
                    <a:pt x="0" y="1025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33" name="pg5032"/>
            <p:cNvSpPr/>
            <p:nvPr/>
          </p:nvSpPr>
          <p:spPr>
            <a:xfrm>
              <a:off x="4336054" y="4799675"/>
              <a:ext cx="68172" cy="58192"/>
            </a:xfrm>
            <a:custGeom>
              <a:avLst/>
              <a:pathLst>
                <a:path w="68172" h="58192">
                  <a:moveTo>
                    <a:pt x="8230" y="0"/>
                  </a:moveTo>
                  <a:lnTo>
                    <a:pt x="68172" y="47354"/>
                  </a:lnTo>
                  <a:lnTo>
                    <a:pt x="59534" y="58192"/>
                  </a:lnTo>
                  <a:lnTo>
                    <a:pt x="0" y="1032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34" name="pg5033"/>
            <p:cNvSpPr/>
            <p:nvPr/>
          </p:nvSpPr>
          <p:spPr>
            <a:xfrm>
              <a:off x="4344284" y="4789278"/>
              <a:ext cx="68487" cy="57751"/>
            </a:xfrm>
            <a:custGeom>
              <a:avLst/>
              <a:pathLst>
                <a:path w="68487" h="57751">
                  <a:moveTo>
                    <a:pt x="8141" y="0"/>
                  </a:moveTo>
                  <a:lnTo>
                    <a:pt x="68487" y="46838"/>
                  </a:lnTo>
                  <a:lnTo>
                    <a:pt x="59942" y="57751"/>
                  </a:lnTo>
                  <a:lnTo>
                    <a:pt x="0" y="1039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35" name="pg5034"/>
            <p:cNvSpPr/>
            <p:nvPr/>
          </p:nvSpPr>
          <p:spPr>
            <a:xfrm>
              <a:off x="4352425" y="4778812"/>
              <a:ext cx="68797" cy="57304"/>
            </a:xfrm>
            <a:custGeom>
              <a:avLst/>
              <a:pathLst>
                <a:path w="68797" h="57304">
                  <a:moveTo>
                    <a:pt x="8051" y="0"/>
                  </a:moveTo>
                  <a:lnTo>
                    <a:pt x="68797" y="46319"/>
                  </a:lnTo>
                  <a:lnTo>
                    <a:pt x="60346" y="57304"/>
                  </a:lnTo>
                  <a:lnTo>
                    <a:pt x="0" y="10466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36" name="pg5035"/>
            <p:cNvSpPr/>
            <p:nvPr/>
          </p:nvSpPr>
          <p:spPr>
            <a:xfrm>
              <a:off x="4360477" y="4768277"/>
              <a:ext cx="69102" cy="56854"/>
            </a:xfrm>
            <a:custGeom>
              <a:avLst/>
              <a:pathLst>
                <a:path w="69102" h="56854">
                  <a:moveTo>
                    <a:pt x="7961" y="0"/>
                  </a:moveTo>
                  <a:lnTo>
                    <a:pt x="69102" y="45797"/>
                  </a:lnTo>
                  <a:lnTo>
                    <a:pt x="60745" y="56854"/>
                  </a:lnTo>
                  <a:lnTo>
                    <a:pt x="0" y="1053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37" name="pg5036"/>
            <p:cNvSpPr/>
            <p:nvPr/>
          </p:nvSpPr>
          <p:spPr>
            <a:xfrm>
              <a:off x="4368439" y="4757674"/>
              <a:ext cx="69402" cy="56399"/>
            </a:xfrm>
            <a:custGeom>
              <a:avLst/>
              <a:pathLst>
                <a:path w="69402" h="56399">
                  <a:moveTo>
                    <a:pt x="7871" y="0"/>
                  </a:moveTo>
                  <a:lnTo>
                    <a:pt x="69402" y="45271"/>
                  </a:lnTo>
                  <a:lnTo>
                    <a:pt x="61140" y="56399"/>
                  </a:lnTo>
                  <a:lnTo>
                    <a:pt x="0" y="1060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38" name="pg5037"/>
            <p:cNvSpPr/>
            <p:nvPr/>
          </p:nvSpPr>
          <p:spPr>
            <a:xfrm>
              <a:off x="4376311" y="4747004"/>
              <a:ext cx="69696" cy="55941"/>
            </a:xfrm>
            <a:custGeom>
              <a:avLst/>
              <a:pathLst>
                <a:path w="69696" h="55941">
                  <a:moveTo>
                    <a:pt x="7780" y="0"/>
                  </a:moveTo>
                  <a:lnTo>
                    <a:pt x="69696" y="44742"/>
                  </a:lnTo>
                  <a:lnTo>
                    <a:pt x="61530" y="55941"/>
                  </a:lnTo>
                  <a:lnTo>
                    <a:pt x="0" y="1067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39" name="pg5038"/>
            <p:cNvSpPr/>
            <p:nvPr/>
          </p:nvSpPr>
          <p:spPr>
            <a:xfrm>
              <a:off x="4384091" y="4736268"/>
              <a:ext cx="69986" cy="55478"/>
            </a:xfrm>
            <a:custGeom>
              <a:avLst/>
              <a:pathLst>
                <a:path w="69986" h="55478">
                  <a:moveTo>
                    <a:pt x="7688" y="0"/>
                  </a:moveTo>
                  <a:lnTo>
                    <a:pt x="69986" y="44209"/>
                  </a:lnTo>
                  <a:lnTo>
                    <a:pt x="61916" y="55478"/>
                  </a:lnTo>
                  <a:lnTo>
                    <a:pt x="0" y="10736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40" name="pg5039"/>
            <p:cNvSpPr/>
            <p:nvPr/>
          </p:nvSpPr>
          <p:spPr>
            <a:xfrm>
              <a:off x="4391779" y="4725466"/>
              <a:ext cx="70270" cy="55011"/>
            </a:xfrm>
            <a:custGeom>
              <a:avLst/>
              <a:pathLst>
                <a:path w="70270" h="55011">
                  <a:moveTo>
                    <a:pt x="7596" y="0"/>
                  </a:moveTo>
                  <a:lnTo>
                    <a:pt x="70270" y="43674"/>
                  </a:lnTo>
                  <a:lnTo>
                    <a:pt x="62297" y="55011"/>
                  </a:lnTo>
                  <a:lnTo>
                    <a:pt x="0" y="10801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41" name="pg5040"/>
            <p:cNvSpPr/>
            <p:nvPr/>
          </p:nvSpPr>
          <p:spPr>
            <a:xfrm>
              <a:off x="4399376" y="4714599"/>
              <a:ext cx="70549" cy="54540"/>
            </a:xfrm>
            <a:custGeom>
              <a:avLst/>
              <a:pathLst>
                <a:path w="70549" h="54540">
                  <a:moveTo>
                    <a:pt x="7503" y="0"/>
                  </a:moveTo>
                  <a:lnTo>
                    <a:pt x="70549" y="43135"/>
                  </a:lnTo>
                  <a:lnTo>
                    <a:pt x="62674" y="54540"/>
                  </a:lnTo>
                  <a:lnTo>
                    <a:pt x="0" y="1086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42" name="pg5041"/>
            <p:cNvSpPr/>
            <p:nvPr/>
          </p:nvSpPr>
          <p:spPr>
            <a:xfrm>
              <a:off x="4406879" y="4703669"/>
              <a:ext cx="70823" cy="54065"/>
            </a:xfrm>
            <a:custGeom>
              <a:avLst/>
              <a:pathLst>
                <a:path w="70823" h="54065">
                  <a:moveTo>
                    <a:pt x="7409" y="0"/>
                  </a:moveTo>
                  <a:lnTo>
                    <a:pt x="70823" y="42593"/>
                  </a:lnTo>
                  <a:lnTo>
                    <a:pt x="63046" y="54065"/>
                  </a:lnTo>
                  <a:lnTo>
                    <a:pt x="0" y="1093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43" name="pg5042"/>
            <p:cNvSpPr/>
            <p:nvPr/>
          </p:nvSpPr>
          <p:spPr>
            <a:xfrm>
              <a:off x="4414289" y="4692675"/>
              <a:ext cx="71092" cy="53586"/>
            </a:xfrm>
            <a:custGeom>
              <a:avLst/>
              <a:pathLst>
                <a:path w="71092" h="53586">
                  <a:moveTo>
                    <a:pt x="7315" y="0"/>
                  </a:moveTo>
                  <a:lnTo>
                    <a:pt x="71092" y="42048"/>
                  </a:lnTo>
                  <a:lnTo>
                    <a:pt x="63413" y="53586"/>
                  </a:lnTo>
                  <a:lnTo>
                    <a:pt x="0" y="1099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44" name="pg5043"/>
            <p:cNvSpPr/>
            <p:nvPr/>
          </p:nvSpPr>
          <p:spPr>
            <a:xfrm>
              <a:off x="4421605" y="4681619"/>
              <a:ext cx="71356" cy="53104"/>
            </a:xfrm>
            <a:custGeom>
              <a:avLst/>
              <a:pathLst>
                <a:path w="71356" h="53104">
                  <a:moveTo>
                    <a:pt x="7221" y="0"/>
                  </a:moveTo>
                  <a:lnTo>
                    <a:pt x="71356" y="41500"/>
                  </a:lnTo>
                  <a:lnTo>
                    <a:pt x="63776" y="53104"/>
                  </a:lnTo>
                  <a:lnTo>
                    <a:pt x="0" y="1105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45" name="pg5044"/>
            <p:cNvSpPr/>
            <p:nvPr/>
          </p:nvSpPr>
          <p:spPr>
            <a:xfrm>
              <a:off x="4428826" y="4670502"/>
              <a:ext cx="71614" cy="52617"/>
            </a:xfrm>
            <a:custGeom>
              <a:avLst/>
              <a:pathLst>
                <a:path w="71614" h="52617">
                  <a:moveTo>
                    <a:pt x="7126" y="0"/>
                  </a:moveTo>
                  <a:lnTo>
                    <a:pt x="71614" y="40948"/>
                  </a:lnTo>
                  <a:lnTo>
                    <a:pt x="64134" y="52617"/>
                  </a:lnTo>
                  <a:lnTo>
                    <a:pt x="0" y="1111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46" name="pg5045"/>
            <p:cNvSpPr/>
            <p:nvPr/>
          </p:nvSpPr>
          <p:spPr>
            <a:xfrm>
              <a:off x="4435952" y="4659324"/>
              <a:ext cx="71867" cy="52126"/>
            </a:xfrm>
            <a:custGeom>
              <a:avLst/>
              <a:pathLst>
                <a:path w="71867" h="52126">
                  <a:moveTo>
                    <a:pt x="7030" y="0"/>
                  </a:moveTo>
                  <a:lnTo>
                    <a:pt x="71867" y="40394"/>
                  </a:lnTo>
                  <a:lnTo>
                    <a:pt x="64488" y="52126"/>
                  </a:lnTo>
                  <a:lnTo>
                    <a:pt x="0" y="1117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47" name="pg5046"/>
            <p:cNvSpPr/>
            <p:nvPr/>
          </p:nvSpPr>
          <p:spPr>
            <a:xfrm>
              <a:off x="4442983" y="4648086"/>
              <a:ext cx="72115" cy="51632"/>
            </a:xfrm>
            <a:custGeom>
              <a:avLst/>
              <a:pathLst>
                <a:path w="72115" h="51632">
                  <a:moveTo>
                    <a:pt x="6934" y="0"/>
                  </a:moveTo>
                  <a:lnTo>
                    <a:pt x="72115" y="39837"/>
                  </a:lnTo>
                  <a:lnTo>
                    <a:pt x="64836" y="51632"/>
                  </a:lnTo>
                  <a:lnTo>
                    <a:pt x="0" y="1123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48" name="pg5047"/>
            <p:cNvSpPr/>
            <p:nvPr/>
          </p:nvSpPr>
          <p:spPr>
            <a:xfrm>
              <a:off x="4449918" y="4636789"/>
              <a:ext cx="72357" cy="51134"/>
            </a:xfrm>
            <a:custGeom>
              <a:avLst/>
              <a:pathLst>
                <a:path w="72357" h="51134">
                  <a:moveTo>
                    <a:pt x="6838" y="0"/>
                  </a:moveTo>
                  <a:lnTo>
                    <a:pt x="72357" y="39277"/>
                  </a:lnTo>
                  <a:lnTo>
                    <a:pt x="65180" y="51134"/>
                  </a:lnTo>
                  <a:lnTo>
                    <a:pt x="0" y="1129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49" name="pg5048"/>
            <p:cNvSpPr/>
            <p:nvPr/>
          </p:nvSpPr>
          <p:spPr>
            <a:xfrm>
              <a:off x="4456756" y="4625434"/>
              <a:ext cx="72595" cy="50632"/>
            </a:xfrm>
            <a:custGeom>
              <a:avLst/>
              <a:pathLst>
                <a:path w="72595" h="50632">
                  <a:moveTo>
                    <a:pt x="6741" y="0"/>
                  </a:moveTo>
                  <a:lnTo>
                    <a:pt x="72595" y="38713"/>
                  </a:lnTo>
                  <a:lnTo>
                    <a:pt x="65519" y="50632"/>
                  </a:lnTo>
                  <a:lnTo>
                    <a:pt x="0" y="1135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50" name="pg5049"/>
            <p:cNvSpPr/>
            <p:nvPr/>
          </p:nvSpPr>
          <p:spPr>
            <a:xfrm>
              <a:off x="4463497" y="4614022"/>
              <a:ext cx="72826" cy="50126"/>
            </a:xfrm>
            <a:custGeom>
              <a:avLst/>
              <a:pathLst>
                <a:path w="72826" h="50126">
                  <a:moveTo>
                    <a:pt x="6643" y="0"/>
                  </a:moveTo>
                  <a:lnTo>
                    <a:pt x="72826" y="38148"/>
                  </a:lnTo>
                  <a:lnTo>
                    <a:pt x="65854" y="50126"/>
                  </a:lnTo>
                  <a:lnTo>
                    <a:pt x="0" y="1141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51" name="pg5050"/>
            <p:cNvSpPr/>
            <p:nvPr/>
          </p:nvSpPr>
          <p:spPr>
            <a:xfrm>
              <a:off x="4470140" y="4602553"/>
              <a:ext cx="73053" cy="49617"/>
            </a:xfrm>
            <a:custGeom>
              <a:avLst/>
              <a:pathLst>
                <a:path w="73053" h="49617">
                  <a:moveTo>
                    <a:pt x="6545" y="0"/>
                  </a:moveTo>
                  <a:lnTo>
                    <a:pt x="73053" y="37579"/>
                  </a:lnTo>
                  <a:lnTo>
                    <a:pt x="66183" y="49617"/>
                  </a:lnTo>
                  <a:lnTo>
                    <a:pt x="0" y="1146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52" name="pg5051"/>
            <p:cNvSpPr/>
            <p:nvPr/>
          </p:nvSpPr>
          <p:spPr>
            <a:xfrm>
              <a:off x="4476686" y="4591028"/>
              <a:ext cx="73274" cy="49104"/>
            </a:xfrm>
            <a:custGeom>
              <a:avLst/>
              <a:pathLst>
                <a:path w="73274" h="49104">
                  <a:moveTo>
                    <a:pt x="6446" y="0"/>
                  </a:moveTo>
                  <a:lnTo>
                    <a:pt x="73274" y="37007"/>
                  </a:lnTo>
                  <a:lnTo>
                    <a:pt x="66508" y="49104"/>
                  </a:lnTo>
                  <a:lnTo>
                    <a:pt x="0" y="1152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53" name="pg5052"/>
            <p:cNvSpPr/>
            <p:nvPr/>
          </p:nvSpPr>
          <p:spPr>
            <a:xfrm>
              <a:off x="4483133" y="4579448"/>
              <a:ext cx="73490" cy="48587"/>
            </a:xfrm>
            <a:custGeom>
              <a:avLst/>
              <a:pathLst>
                <a:path w="73490" h="48587">
                  <a:moveTo>
                    <a:pt x="6347" y="0"/>
                  </a:moveTo>
                  <a:lnTo>
                    <a:pt x="73490" y="36433"/>
                  </a:lnTo>
                  <a:lnTo>
                    <a:pt x="66827" y="48587"/>
                  </a:lnTo>
                  <a:lnTo>
                    <a:pt x="0" y="1157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54" name="pg5053"/>
            <p:cNvSpPr/>
            <p:nvPr/>
          </p:nvSpPr>
          <p:spPr>
            <a:xfrm>
              <a:off x="4489480" y="4567815"/>
              <a:ext cx="73700" cy="48067"/>
            </a:xfrm>
            <a:custGeom>
              <a:avLst/>
              <a:pathLst>
                <a:path w="73700" h="48067">
                  <a:moveTo>
                    <a:pt x="6248" y="0"/>
                  </a:moveTo>
                  <a:lnTo>
                    <a:pt x="73700" y="35856"/>
                  </a:lnTo>
                  <a:lnTo>
                    <a:pt x="67142" y="48067"/>
                  </a:lnTo>
                  <a:lnTo>
                    <a:pt x="0" y="1163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55" name="pg5054"/>
            <p:cNvSpPr/>
            <p:nvPr/>
          </p:nvSpPr>
          <p:spPr>
            <a:xfrm>
              <a:off x="4495729" y="4556128"/>
              <a:ext cx="73905" cy="47543"/>
            </a:xfrm>
            <a:custGeom>
              <a:avLst/>
              <a:pathLst>
                <a:path w="73905" h="47543">
                  <a:moveTo>
                    <a:pt x="6148" y="0"/>
                  </a:moveTo>
                  <a:lnTo>
                    <a:pt x="73905" y="35277"/>
                  </a:lnTo>
                  <a:lnTo>
                    <a:pt x="67452" y="47543"/>
                  </a:lnTo>
                  <a:lnTo>
                    <a:pt x="0" y="1168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56" name="pg5055"/>
            <p:cNvSpPr/>
            <p:nvPr/>
          </p:nvSpPr>
          <p:spPr>
            <a:xfrm>
              <a:off x="4501877" y="4544389"/>
              <a:ext cx="74105" cy="47016"/>
            </a:xfrm>
            <a:custGeom>
              <a:avLst/>
              <a:pathLst>
                <a:path w="74105" h="47016">
                  <a:moveTo>
                    <a:pt x="6047" y="0"/>
                  </a:moveTo>
                  <a:lnTo>
                    <a:pt x="74105" y="34695"/>
                  </a:lnTo>
                  <a:lnTo>
                    <a:pt x="67757" y="47016"/>
                  </a:lnTo>
                  <a:lnTo>
                    <a:pt x="0" y="1173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57" name="pg5056"/>
            <p:cNvSpPr/>
            <p:nvPr/>
          </p:nvSpPr>
          <p:spPr>
            <a:xfrm>
              <a:off x="4507925" y="4532599"/>
              <a:ext cx="74299" cy="46485"/>
            </a:xfrm>
            <a:custGeom>
              <a:avLst/>
              <a:pathLst>
                <a:path w="74299" h="46485">
                  <a:moveTo>
                    <a:pt x="5947" y="0"/>
                  </a:moveTo>
                  <a:lnTo>
                    <a:pt x="74299" y="34110"/>
                  </a:lnTo>
                  <a:lnTo>
                    <a:pt x="68057" y="46485"/>
                  </a:lnTo>
                  <a:lnTo>
                    <a:pt x="0" y="1179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58" name="pg5057"/>
            <p:cNvSpPr/>
            <p:nvPr/>
          </p:nvSpPr>
          <p:spPr>
            <a:xfrm>
              <a:off x="4513872" y="4520758"/>
              <a:ext cx="74487" cy="45951"/>
            </a:xfrm>
            <a:custGeom>
              <a:avLst/>
              <a:pathLst>
                <a:path w="74487" h="45951">
                  <a:moveTo>
                    <a:pt x="5845" y="0"/>
                  </a:moveTo>
                  <a:lnTo>
                    <a:pt x="74487" y="33523"/>
                  </a:lnTo>
                  <a:lnTo>
                    <a:pt x="68352" y="45951"/>
                  </a:lnTo>
                  <a:lnTo>
                    <a:pt x="0" y="1184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59" name="pg5058"/>
            <p:cNvSpPr/>
            <p:nvPr/>
          </p:nvSpPr>
          <p:spPr>
            <a:xfrm>
              <a:off x="4519718" y="4508868"/>
              <a:ext cx="74670" cy="45413"/>
            </a:xfrm>
            <a:custGeom>
              <a:avLst/>
              <a:pathLst>
                <a:path w="74670" h="45413">
                  <a:moveTo>
                    <a:pt x="5744" y="0"/>
                  </a:moveTo>
                  <a:lnTo>
                    <a:pt x="74670" y="32933"/>
                  </a:lnTo>
                  <a:lnTo>
                    <a:pt x="68641" y="45413"/>
                  </a:lnTo>
                  <a:lnTo>
                    <a:pt x="0" y="1189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60" name="pg5059"/>
            <p:cNvSpPr/>
            <p:nvPr/>
          </p:nvSpPr>
          <p:spPr>
            <a:xfrm>
              <a:off x="4525462" y="4496928"/>
              <a:ext cx="74848" cy="44873"/>
            </a:xfrm>
            <a:custGeom>
              <a:avLst/>
              <a:pathLst>
                <a:path w="74848" h="44873">
                  <a:moveTo>
                    <a:pt x="5642" y="0"/>
                  </a:moveTo>
                  <a:lnTo>
                    <a:pt x="74848" y="32341"/>
                  </a:lnTo>
                  <a:lnTo>
                    <a:pt x="68926" y="44873"/>
                  </a:lnTo>
                  <a:lnTo>
                    <a:pt x="0" y="1193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61" name="pg5060"/>
            <p:cNvSpPr/>
            <p:nvPr/>
          </p:nvSpPr>
          <p:spPr>
            <a:xfrm>
              <a:off x="4531104" y="4484941"/>
              <a:ext cx="75020" cy="44329"/>
            </a:xfrm>
            <a:custGeom>
              <a:avLst/>
              <a:pathLst>
                <a:path w="75020" h="44329">
                  <a:moveTo>
                    <a:pt x="5539" y="0"/>
                  </a:moveTo>
                  <a:lnTo>
                    <a:pt x="75020" y="31747"/>
                  </a:lnTo>
                  <a:lnTo>
                    <a:pt x="69206" y="44329"/>
                  </a:lnTo>
                  <a:lnTo>
                    <a:pt x="0" y="1198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62" name="pg5061"/>
            <p:cNvSpPr/>
            <p:nvPr/>
          </p:nvSpPr>
          <p:spPr>
            <a:xfrm>
              <a:off x="4536644" y="4472907"/>
              <a:ext cx="75187" cy="43781"/>
            </a:xfrm>
            <a:custGeom>
              <a:avLst/>
              <a:pathLst>
                <a:path w="75187" h="43781">
                  <a:moveTo>
                    <a:pt x="5436" y="0"/>
                  </a:moveTo>
                  <a:lnTo>
                    <a:pt x="75187" y="31150"/>
                  </a:lnTo>
                  <a:lnTo>
                    <a:pt x="69481" y="43781"/>
                  </a:lnTo>
                  <a:lnTo>
                    <a:pt x="0" y="1203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63" name="pg5062"/>
            <p:cNvSpPr/>
            <p:nvPr/>
          </p:nvSpPr>
          <p:spPr>
            <a:xfrm>
              <a:off x="4542080" y="4460826"/>
              <a:ext cx="75348" cy="43231"/>
            </a:xfrm>
            <a:custGeom>
              <a:avLst/>
              <a:pathLst>
                <a:path w="75348" h="43231">
                  <a:moveTo>
                    <a:pt x="5333" y="0"/>
                  </a:moveTo>
                  <a:lnTo>
                    <a:pt x="75348" y="30551"/>
                  </a:lnTo>
                  <a:lnTo>
                    <a:pt x="69750" y="43231"/>
                  </a:lnTo>
                  <a:lnTo>
                    <a:pt x="0" y="1208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64" name="pg5063"/>
            <p:cNvSpPr/>
            <p:nvPr/>
          </p:nvSpPr>
          <p:spPr>
            <a:xfrm>
              <a:off x="4547413" y="4448700"/>
              <a:ext cx="75503" cy="42677"/>
            </a:xfrm>
            <a:custGeom>
              <a:avLst/>
              <a:pathLst>
                <a:path w="75503" h="42677">
                  <a:moveTo>
                    <a:pt x="5229" y="0"/>
                  </a:moveTo>
                  <a:lnTo>
                    <a:pt x="75503" y="29950"/>
                  </a:lnTo>
                  <a:lnTo>
                    <a:pt x="70015" y="42677"/>
                  </a:lnTo>
                  <a:lnTo>
                    <a:pt x="0" y="1212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65" name="pg5064"/>
            <p:cNvSpPr/>
            <p:nvPr/>
          </p:nvSpPr>
          <p:spPr>
            <a:xfrm>
              <a:off x="4552643" y="4436530"/>
              <a:ext cx="75653" cy="42120"/>
            </a:xfrm>
            <a:custGeom>
              <a:avLst/>
              <a:pathLst>
                <a:path w="75653" h="42120">
                  <a:moveTo>
                    <a:pt x="5125" y="0"/>
                  </a:moveTo>
                  <a:lnTo>
                    <a:pt x="75653" y="29346"/>
                  </a:lnTo>
                  <a:lnTo>
                    <a:pt x="70274" y="42120"/>
                  </a:lnTo>
                  <a:lnTo>
                    <a:pt x="0" y="1217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66" name="pg5065"/>
            <p:cNvSpPr/>
            <p:nvPr/>
          </p:nvSpPr>
          <p:spPr>
            <a:xfrm>
              <a:off x="4557768" y="4424317"/>
              <a:ext cx="75798" cy="41560"/>
            </a:xfrm>
            <a:custGeom>
              <a:avLst/>
              <a:pathLst>
                <a:path w="75798" h="41560">
                  <a:moveTo>
                    <a:pt x="5020" y="0"/>
                  </a:moveTo>
                  <a:lnTo>
                    <a:pt x="75798" y="28741"/>
                  </a:lnTo>
                  <a:lnTo>
                    <a:pt x="70528" y="41560"/>
                  </a:lnTo>
                  <a:lnTo>
                    <a:pt x="0" y="1221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67" name="pg5066"/>
            <p:cNvSpPr/>
            <p:nvPr/>
          </p:nvSpPr>
          <p:spPr>
            <a:xfrm>
              <a:off x="4562789" y="4412060"/>
              <a:ext cx="75937" cy="40997"/>
            </a:xfrm>
            <a:custGeom>
              <a:avLst/>
              <a:pathLst>
                <a:path w="75937" h="40997">
                  <a:moveTo>
                    <a:pt x="4915" y="0"/>
                  </a:moveTo>
                  <a:lnTo>
                    <a:pt x="75937" y="28133"/>
                  </a:lnTo>
                  <a:lnTo>
                    <a:pt x="70777" y="40997"/>
                  </a:lnTo>
                  <a:lnTo>
                    <a:pt x="0" y="1225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68" name="pg5067"/>
            <p:cNvSpPr/>
            <p:nvPr/>
          </p:nvSpPr>
          <p:spPr>
            <a:xfrm>
              <a:off x="4567705" y="4399763"/>
              <a:ext cx="76070" cy="40431"/>
            </a:xfrm>
            <a:custGeom>
              <a:avLst/>
              <a:pathLst>
                <a:path w="76070" h="40431">
                  <a:moveTo>
                    <a:pt x="4810" y="0"/>
                  </a:moveTo>
                  <a:lnTo>
                    <a:pt x="76070" y="27523"/>
                  </a:lnTo>
                  <a:lnTo>
                    <a:pt x="71021" y="40431"/>
                  </a:lnTo>
                  <a:lnTo>
                    <a:pt x="0" y="1229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69" name="pg5068"/>
            <p:cNvSpPr/>
            <p:nvPr/>
          </p:nvSpPr>
          <p:spPr>
            <a:xfrm>
              <a:off x="4572515" y="4387424"/>
              <a:ext cx="76198" cy="39862"/>
            </a:xfrm>
            <a:custGeom>
              <a:avLst/>
              <a:pathLst>
                <a:path w="76198" h="39862">
                  <a:moveTo>
                    <a:pt x="4705" y="0"/>
                  </a:moveTo>
                  <a:lnTo>
                    <a:pt x="76198" y="26911"/>
                  </a:lnTo>
                  <a:lnTo>
                    <a:pt x="71259" y="39862"/>
                  </a:lnTo>
                  <a:lnTo>
                    <a:pt x="0" y="1233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70" name="pg5069"/>
            <p:cNvSpPr/>
            <p:nvPr/>
          </p:nvSpPr>
          <p:spPr>
            <a:xfrm>
              <a:off x="4577220" y="4375045"/>
              <a:ext cx="76320" cy="39290"/>
            </a:xfrm>
            <a:custGeom>
              <a:avLst/>
              <a:pathLst>
                <a:path w="76320" h="39290">
                  <a:moveTo>
                    <a:pt x="4599" y="0"/>
                  </a:moveTo>
                  <a:lnTo>
                    <a:pt x="76320" y="26297"/>
                  </a:lnTo>
                  <a:lnTo>
                    <a:pt x="71493" y="39290"/>
                  </a:lnTo>
                  <a:lnTo>
                    <a:pt x="0" y="1237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71" name="pg5070"/>
            <p:cNvSpPr/>
            <p:nvPr/>
          </p:nvSpPr>
          <p:spPr>
            <a:xfrm>
              <a:off x="4581819" y="4362628"/>
              <a:ext cx="76436" cy="38715"/>
            </a:xfrm>
            <a:custGeom>
              <a:avLst/>
              <a:pathLst>
                <a:path w="76436" h="38715">
                  <a:moveTo>
                    <a:pt x="4492" y="0"/>
                  </a:moveTo>
                  <a:lnTo>
                    <a:pt x="76436" y="25682"/>
                  </a:lnTo>
                  <a:lnTo>
                    <a:pt x="71721" y="38715"/>
                  </a:lnTo>
                  <a:lnTo>
                    <a:pt x="0" y="1241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72" name="pg5071"/>
            <p:cNvSpPr/>
            <p:nvPr/>
          </p:nvSpPr>
          <p:spPr>
            <a:xfrm>
              <a:off x="4586312" y="4350172"/>
              <a:ext cx="76547" cy="38137"/>
            </a:xfrm>
            <a:custGeom>
              <a:avLst/>
              <a:pathLst>
                <a:path w="76547" h="38137">
                  <a:moveTo>
                    <a:pt x="4386" y="0"/>
                  </a:moveTo>
                  <a:lnTo>
                    <a:pt x="76547" y="25064"/>
                  </a:lnTo>
                  <a:lnTo>
                    <a:pt x="71944" y="38137"/>
                  </a:lnTo>
                  <a:lnTo>
                    <a:pt x="0" y="1245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73" name="pg5072"/>
            <p:cNvSpPr/>
            <p:nvPr/>
          </p:nvSpPr>
          <p:spPr>
            <a:xfrm>
              <a:off x="4590699" y="4337680"/>
              <a:ext cx="76653" cy="37557"/>
            </a:xfrm>
            <a:custGeom>
              <a:avLst/>
              <a:pathLst>
                <a:path w="76653" h="37557">
                  <a:moveTo>
                    <a:pt x="4279" y="0"/>
                  </a:moveTo>
                  <a:lnTo>
                    <a:pt x="76653" y="24445"/>
                  </a:lnTo>
                  <a:lnTo>
                    <a:pt x="72161" y="37557"/>
                  </a:lnTo>
                  <a:lnTo>
                    <a:pt x="0" y="1249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74" name="pg5073"/>
            <p:cNvSpPr/>
            <p:nvPr/>
          </p:nvSpPr>
          <p:spPr>
            <a:xfrm>
              <a:off x="4594978" y="4325151"/>
              <a:ext cx="76752" cy="36974"/>
            </a:xfrm>
            <a:custGeom>
              <a:avLst/>
              <a:pathLst>
                <a:path w="76752" h="36974">
                  <a:moveTo>
                    <a:pt x="4172" y="0"/>
                  </a:moveTo>
                  <a:lnTo>
                    <a:pt x="76752" y="23823"/>
                  </a:lnTo>
                  <a:lnTo>
                    <a:pt x="72373" y="36974"/>
                  </a:lnTo>
                  <a:lnTo>
                    <a:pt x="0" y="1252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75" name="pg5074"/>
            <p:cNvSpPr/>
            <p:nvPr/>
          </p:nvSpPr>
          <p:spPr>
            <a:xfrm>
              <a:off x="4599150" y="4312586"/>
              <a:ext cx="76846" cy="36388"/>
            </a:xfrm>
            <a:custGeom>
              <a:avLst/>
              <a:pathLst>
                <a:path w="76846" h="36388">
                  <a:moveTo>
                    <a:pt x="4064" y="0"/>
                  </a:moveTo>
                  <a:lnTo>
                    <a:pt x="76846" y="23200"/>
                  </a:lnTo>
                  <a:lnTo>
                    <a:pt x="72580" y="36388"/>
                  </a:lnTo>
                  <a:lnTo>
                    <a:pt x="0" y="1256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76" name="pg5075"/>
            <p:cNvSpPr/>
            <p:nvPr/>
          </p:nvSpPr>
          <p:spPr>
            <a:xfrm>
              <a:off x="4603214" y="4299988"/>
              <a:ext cx="76935" cy="35799"/>
            </a:xfrm>
            <a:custGeom>
              <a:avLst/>
              <a:pathLst>
                <a:path w="76935" h="35799">
                  <a:moveTo>
                    <a:pt x="3956" y="0"/>
                  </a:moveTo>
                  <a:lnTo>
                    <a:pt x="76935" y="22576"/>
                  </a:lnTo>
                  <a:lnTo>
                    <a:pt x="72782" y="35799"/>
                  </a:lnTo>
                  <a:lnTo>
                    <a:pt x="0" y="125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77" name="pg5076"/>
            <p:cNvSpPr/>
            <p:nvPr/>
          </p:nvSpPr>
          <p:spPr>
            <a:xfrm>
              <a:off x="4607171" y="4287356"/>
              <a:ext cx="77017" cy="35208"/>
            </a:xfrm>
            <a:custGeom>
              <a:avLst/>
              <a:pathLst>
                <a:path w="77017" h="35208">
                  <a:moveTo>
                    <a:pt x="3848" y="0"/>
                  </a:moveTo>
                  <a:lnTo>
                    <a:pt x="77017" y="21949"/>
                  </a:lnTo>
                  <a:lnTo>
                    <a:pt x="72978" y="35208"/>
                  </a:lnTo>
                  <a:lnTo>
                    <a:pt x="0" y="1263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78" name="pg5077"/>
            <p:cNvSpPr/>
            <p:nvPr/>
          </p:nvSpPr>
          <p:spPr>
            <a:xfrm>
              <a:off x="4611020" y="4274691"/>
              <a:ext cx="77094" cy="34614"/>
            </a:xfrm>
            <a:custGeom>
              <a:avLst/>
              <a:pathLst>
                <a:path w="77094" h="34614">
                  <a:moveTo>
                    <a:pt x="3740" y="0"/>
                  </a:moveTo>
                  <a:lnTo>
                    <a:pt x="77094" y="21321"/>
                  </a:lnTo>
                  <a:lnTo>
                    <a:pt x="73169" y="34614"/>
                  </a:lnTo>
                  <a:lnTo>
                    <a:pt x="0" y="1266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79" name="pg5078"/>
            <p:cNvSpPr/>
            <p:nvPr/>
          </p:nvSpPr>
          <p:spPr>
            <a:xfrm>
              <a:off x="4614760" y="4261995"/>
              <a:ext cx="77166" cy="34017"/>
            </a:xfrm>
            <a:custGeom>
              <a:avLst/>
              <a:pathLst>
                <a:path w="77166" h="34017">
                  <a:moveTo>
                    <a:pt x="3631" y="0"/>
                  </a:moveTo>
                  <a:lnTo>
                    <a:pt x="77166" y="20692"/>
                  </a:lnTo>
                  <a:lnTo>
                    <a:pt x="73354" y="34017"/>
                  </a:lnTo>
                  <a:lnTo>
                    <a:pt x="0" y="1269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80" name="pg5079"/>
            <p:cNvSpPr/>
            <p:nvPr/>
          </p:nvSpPr>
          <p:spPr>
            <a:xfrm>
              <a:off x="4618391" y="4249268"/>
              <a:ext cx="77231" cy="33419"/>
            </a:xfrm>
            <a:custGeom>
              <a:avLst/>
              <a:pathLst>
                <a:path w="77231" h="33419">
                  <a:moveTo>
                    <a:pt x="3522" y="0"/>
                  </a:moveTo>
                  <a:lnTo>
                    <a:pt x="77231" y="20061"/>
                  </a:lnTo>
                  <a:lnTo>
                    <a:pt x="73534" y="33419"/>
                  </a:lnTo>
                  <a:lnTo>
                    <a:pt x="0" y="1272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81" name="pg5080"/>
            <p:cNvSpPr/>
            <p:nvPr/>
          </p:nvSpPr>
          <p:spPr>
            <a:xfrm>
              <a:off x="4621914" y="4236511"/>
              <a:ext cx="77291" cy="32817"/>
            </a:xfrm>
            <a:custGeom>
              <a:avLst/>
              <a:pathLst>
                <a:path w="77291" h="32817">
                  <a:moveTo>
                    <a:pt x="3413" y="0"/>
                  </a:moveTo>
                  <a:lnTo>
                    <a:pt x="77291" y="19428"/>
                  </a:lnTo>
                  <a:lnTo>
                    <a:pt x="73709" y="32817"/>
                  </a:lnTo>
                  <a:lnTo>
                    <a:pt x="0" y="1275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82" name="pg5081"/>
            <p:cNvSpPr/>
            <p:nvPr/>
          </p:nvSpPr>
          <p:spPr>
            <a:xfrm>
              <a:off x="4625327" y="4223726"/>
              <a:ext cx="77346" cy="32213"/>
            </a:xfrm>
            <a:custGeom>
              <a:avLst/>
              <a:pathLst>
                <a:path w="77346" h="32213">
                  <a:moveTo>
                    <a:pt x="3303" y="0"/>
                  </a:moveTo>
                  <a:lnTo>
                    <a:pt x="77346" y="18794"/>
                  </a:lnTo>
                  <a:lnTo>
                    <a:pt x="73878" y="32213"/>
                  </a:lnTo>
                  <a:lnTo>
                    <a:pt x="0" y="1278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83" name="pg5082"/>
            <p:cNvSpPr/>
            <p:nvPr/>
          </p:nvSpPr>
          <p:spPr>
            <a:xfrm>
              <a:off x="4628631" y="4210913"/>
              <a:ext cx="77394" cy="31607"/>
            </a:xfrm>
            <a:custGeom>
              <a:avLst/>
              <a:pathLst>
                <a:path w="77394" h="31607">
                  <a:moveTo>
                    <a:pt x="3194" y="0"/>
                  </a:moveTo>
                  <a:lnTo>
                    <a:pt x="77394" y="18159"/>
                  </a:lnTo>
                  <a:lnTo>
                    <a:pt x="74042" y="31607"/>
                  </a:lnTo>
                  <a:lnTo>
                    <a:pt x="0" y="1281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84" name="pg5083"/>
            <p:cNvSpPr/>
            <p:nvPr/>
          </p:nvSpPr>
          <p:spPr>
            <a:xfrm>
              <a:off x="4631825" y="4198073"/>
              <a:ext cx="77437" cy="30999"/>
            </a:xfrm>
            <a:custGeom>
              <a:avLst/>
              <a:pathLst>
                <a:path w="77437" h="30999">
                  <a:moveTo>
                    <a:pt x="3084" y="0"/>
                  </a:moveTo>
                  <a:lnTo>
                    <a:pt x="77437" y="17522"/>
                  </a:lnTo>
                  <a:lnTo>
                    <a:pt x="74200" y="30999"/>
                  </a:lnTo>
                  <a:lnTo>
                    <a:pt x="0" y="1284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85" name="pg5084"/>
            <p:cNvSpPr/>
            <p:nvPr/>
          </p:nvSpPr>
          <p:spPr>
            <a:xfrm>
              <a:off x="4634909" y="4185207"/>
              <a:ext cx="77475" cy="30388"/>
            </a:xfrm>
            <a:custGeom>
              <a:avLst/>
              <a:pathLst>
                <a:path w="77475" h="30388">
                  <a:moveTo>
                    <a:pt x="2973" y="0"/>
                  </a:moveTo>
                  <a:lnTo>
                    <a:pt x="77475" y="16884"/>
                  </a:lnTo>
                  <a:lnTo>
                    <a:pt x="74353" y="30388"/>
                  </a:lnTo>
                  <a:lnTo>
                    <a:pt x="0" y="1286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86" name="pg5085"/>
            <p:cNvSpPr/>
            <p:nvPr/>
          </p:nvSpPr>
          <p:spPr>
            <a:xfrm>
              <a:off x="4637883" y="4172316"/>
              <a:ext cx="77506" cy="29775"/>
            </a:xfrm>
            <a:custGeom>
              <a:avLst/>
              <a:pathLst>
                <a:path w="77506" h="29775">
                  <a:moveTo>
                    <a:pt x="2863" y="0"/>
                  </a:moveTo>
                  <a:lnTo>
                    <a:pt x="77506" y="16245"/>
                  </a:lnTo>
                  <a:lnTo>
                    <a:pt x="74501" y="29775"/>
                  </a:lnTo>
                  <a:lnTo>
                    <a:pt x="0" y="1289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87" name="pg5086"/>
            <p:cNvSpPr/>
            <p:nvPr/>
          </p:nvSpPr>
          <p:spPr>
            <a:xfrm>
              <a:off x="4640746" y="4159400"/>
              <a:ext cx="77532" cy="29160"/>
            </a:xfrm>
            <a:custGeom>
              <a:avLst/>
              <a:pathLst>
                <a:path w="77532" h="29160">
                  <a:moveTo>
                    <a:pt x="2752" y="0"/>
                  </a:moveTo>
                  <a:lnTo>
                    <a:pt x="77532" y="15604"/>
                  </a:lnTo>
                  <a:lnTo>
                    <a:pt x="74643" y="29160"/>
                  </a:lnTo>
                  <a:lnTo>
                    <a:pt x="0" y="1291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88" name="pg5087"/>
            <p:cNvSpPr/>
            <p:nvPr/>
          </p:nvSpPr>
          <p:spPr>
            <a:xfrm>
              <a:off x="4643499" y="4146462"/>
              <a:ext cx="77552" cy="28543"/>
            </a:xfrm>
            <a:custGeom>
              <a:avLst/>
              <a:pathLst>
                <a:path w="77552" h="28543">
                  <a:moveTo>
                    <a:pt x="2642" y="0"/>
                  </a:moveTo>
                  <a:lnTo>
                    <a:pt x="77552" y="14963"/>
                  </a:lnTo>
                  <a:lnTo>
                    <a:pt x="74779" y="28543"/>
                  </a:lnTo>
                  <a:lnTo>
                    <a:pt x="0" y="1293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89" name="pg5088"/>
            <p:cNvSpPr/>
            <p:nvPr/>
          </p:nvSpPr>
          <p:spPr>
            <a:xfrm>
              <a:off x="4646141" y="4133502"/>
              <a:ext cx="77567" cy="27923"/>
            </a:xfrm>
            <a:custGeom>
              <a:avLst/>
              <a:pathLst>
                <a:path w="77567" h="27923">
                  <a:moveTo>
                    <a:pt x="2531" y="0"/>
                  </a:moveTo>
                  <a:lnTo>
                    <a:pt x="77567" y="14320"/>
                  </a:lnTo>
                  <a:lnTo>
                    <a:pt x="74910" y="27923"/>
                  </a:lnTo>
                  <a:lnTo>
                    <a:pt x="0" y="1296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90" name="pg5089"/>
            <p:cNvSpPr/>
            <p:nvPr/>
          </p:nvSpPr>
          <p:spPr>
            <a:xfrm>
              <a:off x="4648672" y="4120520"/>
              <a:ext cx="77576" cy="27302"/>
            </a:xfrm>
            <a:custGeom>
              <a:avLst/>
              <a:pathLst>
                <a:path w="77576" h="27302">
                  <a:moveTo>
                    <a:pt x="2419" y="0"/>
                  </a:moveTo>
                  <a:lnTo>
                    <a:pt x="77576" y="13676"/>
                  </a:lnTo>
                  <a:lnTo>
                    <a:pt x="75036" y="27302"/>
                  </a:lnTo>
                  <a:lnTo>
                    <a:pt x="0" y="1298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91" name="pg5090"/>
            <p:cNvSpPr/>
            <p:nvPr/>
          </p:nvSpPr>
          <p:spPr>
            <a:xfrm>
              <a:off x="4651092" y="4107518"/>
              <a:ext cx="77579" cy="26678"/>
            </a:xfrm>
            <a:custGeom>
              <a:avLst/>
              <a:pathLst>
                <a:path w="77579" h="26678">
                  <a:moveTo>
                    <a:pt x="2308" y="0"/>
                  </a:moveTo>
                  <a:lnTo>
                    <a:pt x="77579" y="13032"/>
                  </a:lnTo>
                  <a:lnTo>
                    <a:pt x="75156" y="26678"/>
                  </a:lnTo>
                  <a:lnTo>
                    <a:pt x="0" y="1300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92" name="pg5091"/>
            <p:cNvSpPr/>
            <p:nvPr/>
          </p:nvSpPr>
          <p:spPr>
            <a:xfrm>
              <a:off x="4653401" y="4094497"/>
              <a:ext cx="77576" cy="26053"/>
            </a:xfrm>
            <a:custGeom>
              <a:avLst/>
              <a:pathLst>
                <a:path w="77576" h="26053">
                  <a:moveTo>
                    <a:pt x="2197" y="0"/>
                  </a:moveTo>
                  <a:lnTo>
                    <a:pt x="77576" y="12386"/>
                  </a:lnTo>
                  <a:lnTo>
                    <a:pt x="75270" y="26053"/>
                  </a:lnTo>
                  <a:lnTo>
                    <a:pt x="0" y="1302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93" name="pg5092"/>
            <p:cNvSpPr/>
            <p:nvPr/>
          </p:nvSpPr>
          <p:spPr>
            <a:xfrm>
              <a:off x="4655598" y="4081457"/>
              <a:ext cx="77568" cy="25426"/>
            </a:xfrm>
            <a:custGeom>
              <a:avLst/>
              <a:pathLst>
                <a:path w="77568" h="25426">
                  <a:moveTo>
                    <a:pt x="2085" y="0"/>
                  </a:moveTo>
                  <a:lnTo>
                    <a:pt x="77568" y="11739"/>
                  </a:lnTo>
                  <a:lnTo>
                    <a:pt x="75379" y="25426"/>
                  </a:lnTo>
                  <a:lnTo>
                    <a:pt x="0" y="13039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94" name="pg5093"/>
            <p:cNvSpPr/>
            <p:nvPr/>
          </p:nvSpPr>
          <p:spPr>
            <a:xfrm>
              <a:off x="4657683" y="4068400"/>
              <a:ext cx="77554" cy="24796"/>
            </a:xfrm>
            <a:custGeom>
              <a:avLst/>
              <a:pathLst>
                <a:path w="77554" h="24796">
                  <a:moveTo>
                    <a:pt x="1973" y="0"/>
                  </a:moveTo>
                  <a:lnTo>
                    <a:pt x="77554" y="11092"/>
                  </a:lnTo>
                  <a:lnTo>
                    <a:pt x="75483" y="24796"/>
                  </a:lnTo>
                  <a:lnTo>
                    <a:pt x="0" y="1305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95" name="pg5094"/>
            <p:cNvSpPr/>
            <p:nvPr/>
          </p:nvSpPr>
          <p:spPr>
            <a:xfrm>
              <a:off x="4659657" y="4055327"/>
              <a:ext cx="77534" cy="24165"/>
            </a:xfrm>
            <a:custGeom>
              <a:avLst/>
              <a:pathLst>
                <a:path w="77534" h="24165">
                  <a:moveTo>
                    <a:pt x="1861" y="0"/>
                  </a:moveTo>
                  <a:lnTo>
                    <a:pt x="77534" y="10444"/>
                  </a:lnTo>
                  <a:lnTo>
                    <a:pt x="75580" y="24165"/>
                  </a:lnTo>
                  <a:lnTo>
                    <a:pt x="0" y="1307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96" name="pg5095"/>
            <p:cNvSpPr/>
            <p:nvPr/>
          </p:nvSpPr>
          <p:spPr>
            <a:xfrm>
              <a:off x="4661518" y="4042238"/>
              <a:ext cx="77509" cy="23533"/>
            </a:xfrm>
            <a:custGeom>
              <a:avLst/>
              <a:pathLst>
                <a:path w="77509" h="23533">
                  <a:moveTo>
                    <a:pt x="1749" y="0"/>
                  </a:moveTo>
                  <a:lnTo>
                    <a:pt x="77509" y="9795"/>
                  </a:lnTo>
                  <a:lnTo>
                    <a:pt x="75673" y="23533"/>
                  </a:lnTo>
                  <a:lnTo>
                    <a:pt x="0" y="1308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97" name="pg5096"/>
            <p:cNvSpPr/>
            <p:nvPr/>
          </p:nvSpPr>
          <p:spPr>
            <a:xfrm>
              <a:off x="4663267" y="4029134"/>
              <a:ext cx="77478" cy="22898"/>
            </a:xfrm>
            <a:custGeom>
              <a:avLst/>
              <a:pathLst>
                <a:path w="77478" h="22898">
                  <a:moveTo>
                    <a:pt x="1637" y="0"/>
                  </a:moveTo>
                  <a:lnTo>
                    <a:pt x="77478" y="9145"/>
                  </a:lnTo>
                  <a:lnTo>
                    <a:pt x="75760" y="22898"/>
                  </a:lnTo>
                  <a:lnTo>
                    <a:pt x="0" y="131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98" name="pg5097"/>
            <p:cNvSpPr/>
            <p:nvPr/>
          </p:nvSpPr>
          <p:spPr>
            <a:xfrm>
              <a:off x="4664905" y="4016017"/>
              <a:ext cx="77441" cy="22262"/>
            </a:xfrm>
            <a:custGeom>
              <a:avLst/>
              <a:pathLst>
                <a:path w="77441" h="22262">
                  <a:moveTo>
                    <a:pt x="1524" y="0"/>
                  </a:moveTo>
                  <a:lnTo>
                    <a:pt x="77441" y="8494"/>
                  </a:lnTo>
                  <a:lnTo>
                    <a:pt x="75841" y="22262"/>
                  </a:lnTo>
                  <a:lnTo>
                    <a:pt x="0" y="1311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99" name="pg5098"/>
            <p:cNvSpPr/>
            <p:nvPr/>
          </p:nvSpPr>
          <p:spPr>
            <a:xfrm>
              <a:off x="4666429" y="4002888"/>
              <a:ext cx="77399" cy="21624"/>
            </a:xfrm>
            <a:custGeom>
              <a:avLst/>
              <a:pathLst>
                <a:path w="77399" h="21624">
                  <a:moveTo>
                    <a:pt x="1412" y="0"/>
                  </a:moveTo>
                  <a:lnTo>
                    <a:pt x="77399" y="7843"/>
                  </a:lnTo>
                  <a:lnTo>
                    <a:pt x="75916" y="21624"/>
                  </a:lnTo>
                  <a:lnTo>
                    <a:pt x="0" y="1312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00" name="pg5099"/>
            <p:cNvSpPr/>
            <p:nvPr/>
          </p:nvSpPr>
          <p:spPr>
            <a:xfrm>
              <a:off x="4667841" y="3989746"/>
              <a:ext cx="77350" cy="20985"/>
            </a:xfrm>
            <a:custGeom>
              <a:avLst/>
              <a:pathLst>
                <a:path w="77350" h="20985">
                  <a:moveTo>
                    <a:pt x="1299" y="0"/>
                  </a:moveTo>
                  <a:lnTo>
                    <a:pt x="77350" y="7192"/>
                  </a:lnTo>
                  <a:lnTo>
                    <a:pt x="75986" y="20985"/>
                  </a:lnTo>
                  <a:lnTo>
                    <a:pt x="0" y="1314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01" name="pg5100"/>
            <p:cNvSpPr/>
            <p:nvPr/>
          </p:nvSpPr>
          <p:spPr>
            <a:xfrm>
              <a:off x="4669141" y="3976595"/>
              <a:ext cx="77297" cy="20344"/>
            </a:xfrm>
            <a:custGeom>
              <a:avLst/>
              <a:pathLst>
                <a:path w="77297" h="20344">
                  <a:moveTo>
                    <a:pt x="1186" y="0"/>
                  </a:moveTo>
                  <a:lnTo>
                    <a:pt x="77297" y="6540"/>
                  </a:lnTo>
                  <a:lnTo>
                    <a:pt x="76051" y="20344"/>
                  </a:lnTo>
                  <a:lnTo>
                    <a:pt x="0" y="1315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02" name="pg5101"/>
            <p:cNvSpPr/>
            <p:nvPr/>
          </p:nvSpPr>
          <p:spPr>
            <a:xfrm>
              <a:off x="4670328" y="3963433"/>
              <a:ext cx="77237" cy="19701"/>
            </a:xfrm>
            <a:custGeom>
              <a:avLst/>
              <a:pathLst>
                <a:path w="77237" h="19701">
                  <a:moveTo>
                    <a:pt x="1074" y="0"/>
                  </a:moveTo>
                  <a:lnTo>
                    <a:pt x="77237" y="5887"/>
                  </a:lnTo>
                  <a:lnTo>
                    <a:pt x="76110" y="19701"/>
                  </a:lnTo>
                  <a:lnTo>
                    <a:pt x="0" y="1316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03" name="pg5102"/>
            <p:cNvSpPr/>
            <p:nvPr/>
          </p:nvSpPr>
          <p:spPr>
            <a:xfrm>
              <a:off x="4671402" y="3950263"/>
              <a:ext cx="77172" cy="19057"/>
            </a:xfrm>
            <a:custGeom>
              <a:avLst/>
              <a:pathLst>
                <a:path w="77172" h="19057">
                  <a:moveTo>
                    <a:pt x="961" y="0"/>
                  </a:moveTo>
                  <a:lnTo>
                    <a:pt x="77172" y="5234"/>
                  </a:lnTo>
                  <a:lnTo>
                    <a:pt x="76163" y="19057"/>
                  </a:lnTo>
                  <a:lnTo>
                    <a:pt x="0" y="1317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04" name="pg5103"/>
            <p:cNvSpPr/>
            <p:nvPr/>
          </p:nvSpPr>
          <p:spPr>
            <a:xfrm>
              <a:off x="4672364" y="3937085"/>
              <a:ext cx="77101" cy="18412"/>
            </a:xfrm>
            <a:custGeom>
              <a:avLst/>
              <a:pathLst>
                <a:path w="77101" h="18412">
                  <a:moveTo>
                    <a:pt x="848" y="0"/>
                  </a:moveTo>
                  <a:lnTo>
                    <a:pt x="77101" y="4580"/>
                  </a:lnTo>
                  <a:lnTo>
                    <a:pt x="76211" y="18412"/>
                  </a:lnTo>
                  <a:lnTo>
                    <a:pt x="0" y="1317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05" name="pg5104"/>
            <p:cNvSpPr/>
            <p:nvPr/>
          </p:nvSpPr>
          <p:spPr>
            <a:xfrm>
              <a:off x="4673212" y="3923900"/>
              <a:ext cx="77024" cy="17765"/>
            </a:xfrm>
            <a:custGeom>
              <a:avLst/>
              <a:pathLst>
                <a:path w="77024" h="17765">
                  <a:moveTo>
                    <a:pt x="735" y="0"/>
                  </a:moveTo>
                  <a:lnTo>
                    <a:pt x="77024" y="3927"/>
                  </a:lnTo>
                  <a:lnTo>
                    <a:pt x="76253" y="17765"/>
                  </a:lnTo>
                  <a:lnTo>
                    <a:pt x="0" y="1318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06" name="pg5105"/>
            <p:cNvSpPr/>
            <p:nvPr/>
          </p:nvSpPr>
          <p:spPr>
            <a:xfrm>
              <a:off x="4673947" y="3910709"/>
              <a:ext cx="76942" cy="17117"/>
            </a:xfrm>
            <a:custGeom>
              <a:avLst/>
              <a:pathLst>
                <a:path w="76942" h="17117">
                  <a:moveTo>
                    <a:pt x="622" y="0"/>
                  </a:moveTo>
                  <a:lnTo>
                    <a:pt x="76942" y="3273"/>
                  </a:lnTo>
                  <a:lnTo>
                    <a:pt x="76289" y="17117"/>
                  </a:lnTo>
                  <a:lnTo>
                    <a:pt x="0" y="1319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07" name="pg5106"/>
            <p:cNvSpPr/>
            <p:nvPr/>
          </p:nvSpPr>
          <p:spPr>
            <a:xfrm>
              <a:off x="4674570" y="3897514"/>
              <a:ext cx="76854" cy="16468"/>
            </a:xfrm>
            <a:custGeom>
              <a:avLst/>
              <a:pathLst>
                <a:path w="76854" h="16468">
                  <a:moveTo>
                    <a:pt x="509" y="0"/>
                  </a:moveTo>
                  <a:lnTo>
                    <a:pt x="76854" y="2618"/>
                  </a:lnTo>
                  <a:lnTo>
                    <a:pt x="76320" y="16468"/>
                  </a:lnTo>
                  <a:lnTo>
                    <a:pt x="0" y="1319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08" name="pg5107"/>
            <p:cNvSpPr/>
            <p:nvPr/>
          </p:nvSpPr>
          <p:spPr>
            <a:xfrm>
              <a:off x="4675079" y="3884314"/>
              <a:ext cx="76761" cy="15818"/>
            </a:xfrm>
            <a:custGeom>
              <a:avLst/>
              <a:pathLst>
                <a:path w="76761" h="15818">
                  <a:moveTo>
                    <a:pt x="396" y="0"/>
                  </a:moveTo>
                  <a:lnTo>
                    <a:pt x="76761" y="1964"/>
                  </a:lnTo>
                  <a:lnTo>
                    <a:pt x="76345" y="15818"/>
                  </a:lnTo>
                  <a:lnTo>
                    <a:pt x="0" y="1319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09" name="pg5108"/>
            <p:cNvSpPr/>
            <p:nvPr/>
          </p:nvSpPr>
          <p:spPr>
            <a:xfrm>
              <a:off x="4675475" y="3871112"/>
              <a:ext cx="76662" cy="15166"/>
            </a:xfrm>
            <a:custGeom>
              <a:avLst/>
              <a:pathLst>
                <a:path w="76662" h="15166">
                  <a:moveTo>
                    <a:pt x="282" y="0"/>
                  </a:moveTo>
                  <a:lnTo>
                    <a:pt x="76662" y="1309"/>
                  </a:lnTo>
                  <a:lnTo>
                    <a:pt x="76365" y="15166"/>
                  </a:lnTo>
                  <a:lnTo>
                    <a:pt x="0" y="1320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10" name="pg5109"/>
            <p:cNvSpPr/>
            <p:nvPr/>
          </p:nvSpPr>
          <p:spPr>
            <a:xfrm>
              <a:off x="4675758" y="3857908"/>
              <a:ext cx="76557" cy="14513"/>
            </a:xfrm>
            <a:custGeom>
              <a:avLst/>
              <a:pathLst>
                <a:path w="76557" h="14513">
                  <a:moveTo>
                    <a:pt x="169" y="0"/>
                  </a:moveTo>
                  <a:lnTo>
                    <a:pt x="76557" y="654"/>
                  </a:lnTo>
                  <a:lnTo>
                    <a:pt x="76379" y="14513"/>
                  </a:lnTo>
                  <a:lnTo>
                    <a:pt x="0" y="1320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11" name="pg5110"/>
            <p:cNvSpPr/>
            <p:nvPr/>
          </p:nvSpPr>
          <p:spPr>
            <a:xfrm>
              <a:off x="4675928" y="3844703"/>
              <a:ext cx="76447" cy="13859"/>
            </a:xfrm>
            <a:custGeom>
              <a:avLst/>
              <a:pathLst>
                <a:path w="76447" h="13859">
                  <a:moveTo>
                    <a:pt x="56" y="0"/>
                  </a:moveTo>
                  <a:lnTo>
                    <a:pt x="76447" y="0"/>
                  </a:lnTo>
                  <a:lnTo>
                    <a:pt x="76387" y="13859"/>
                  </a:lnTo>
                  <a:lnTo>
                    <a:pt x="0" y="1320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12" name="pg5111"/>
            <p:cNvSpPr/>
            <p:nvPr/>
          </p:nvSpPr>
          <p:spPr>
            <a:xfrm>
              <a:off x="4752316" y="3830188"/>
              <a:ext cx="76450" cy="14514"/>
            </a:xfrm>
            <a:custGeom>
              <a:avLst/>
              <a:pathLst>
                <a:path w="76450" h="14514">
                  <a:moveTo>
                    <a:pt x="0" y="654"/>
                  </a:moveTo>
                  <a:lnTo>
                    <a:pt x="76387" y="0"/>
                  </a:lnTo>
                  <a:lnTo>
                    <a:pt x="76450" y="14514"/>
                  </a:lnTo>
                  <a:lnTo>
                    <a:pt x="59" y="1451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13" name="pg5112"/>
            <p:cNvSpPr/>
            <p:nvPr/>
          </p:nvSpPr>
          <p:spPr>
            <a:xfrm>
              <a:off x="4752137" y="3815674"/>
              <a:ext cx="76566" cy="15168"/>
            </a:xfrm>
            <a:custGeom>
              <a:avLst/>
              <a:pathLst>
                <a:path w="76566" h="15168">
                  <a:moveTo>
                    <a:pt x="0" y="1309"/>
                  </a:moveTo>
                  <a:lnTo>
                    <a:pt x="76379" y="0"/>
                  </a:lnTo>
                  <a:lnTo>
                    <a:pt x="76566" y="14513"/>
                  </a:lnTo>
                  <a:lnTo>
                    <a:pt x="178" y="1516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14" name="pg5113"/>
            <p:cNvSpPr/>
            <p:nvPr/>
          </p:nvSpPr>
          <p:spPr>
            <a:xfrm>
              <a:off x="4751840" y="3801163"/>
              <a:ext cx="76676" cy="15821"/>
            </a:xfrm>
            <a:custGeom>
              <a:avLst/>
              <a:pathLst>
                <a:path w="76676" h="15821">
                  <a:moveTo>
                    <a:pt x="0" y="1964"/>
                  </a:moveTo>
                  <a:lnTo>
                    <a:pt x="76365" y="0"/>
                  </a:lnTo>
                  <a:lnTo>
                    <a:pt x="76676" y="14511"/>
                  </a:lnTo>
                  <a:lnTo>
                    <a:pt x="296" y="1582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15" name="pg5114"/>
            <p:cNvSpPr/>
            <p:nvPr/>
          </p:nvSpPr>
          <p:spPr>
            <a:xfrm>
              <a:off x="4751425" y="3786654"/>
              <a:ext cx="76781" cy="16472"/>
            </a:xfrm>
            <a:custGeom>
              <a:avLst/>
              <a:pathLst>
                <a:path w="76781" h="16472">
                  <a:moveTo>
                    <a:pt x="0" y="2618"/>
                  </a:moveTo>
                  <a:lnTo>
                    <a:pt x="76345" y="0"/>
                  </a:lnTo>
                  <a:lnTo>
                    <a:pt x="76781" y="14508"/>
                  </a:lnTo>
                  <a:lnTo>
                    <a:pt x="415" y="1647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16" name="pg5115"/>
            <p:cNvSpPr/>
            <p:nvPr/>
          </p:nvSpPr>
          <p:spPr>
            <a:xfrm>
              <a:off x="4750890" y="3772150"/>
              <a:ext cx="76880" cy="17122"/>
            </a:xfrm>
            <a:custGeom>
              <a:avLst/>
              <a:pathLst>
                <a:path w="76880" h="17122">
                  <a:moveTo>
                    <a:pt x="0" y="3273"/>
                  </a:moveTo>
                  <a:lnTo>
                    <a:pt x="76320" y="0"/>
                  </a:lnTo>
                  <a:lnTo>
                    <a:pt x="76880" y="14504"/>
                  </a:lnTo>
                  <a:lnTo>
                    <a:pt x="534" y="1712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17" name="pg5116"/>
            <p:cNvSpPr/>
            <p:nvPr/>
          </p:nvSpPr>
          <p:spPr>
            <a:xfrm>
              <a:off x="4750237" y="3757651"/>
              <a:ext cx="76973" cy="17771"/>
            </a:xfrm>
            <a:custGeom>
              <a:avLst/>
              <a:pathLst>
                <a:path w="76973" h="17771">
                  <a:moveTo>
                    <a:pt x="0" y="3927"/>
                  </a:moveTo>
                  <a:lnTo>
                    <a:pt x="76289" y="0"/>
                  </a:lnTo>
                  <a:lnTo>
                    <a:pt x="76973" y="14498"/>
                  </a:lnTo>
                  <a:lnTo>
                    <a:pt x="653" y="1777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18" name="pg5117"/>
            <p:cNvSpPr/>
            <p:nvPr/>
          </p:nvSpPr>
          <p:spPr>
            <a:xfrm>
              <a:off x="4749465" y="3743159"/>
              <a:ext cx="77061" cy="18419"/>
            </a:xfrm>
            <a:custGeom>
              <a:avLst/>
              <a:pathLst>
                <a:path w="77061" h="18419">
                  <a:moveTo>
                    <a:pt x="0" y="4580"/>
                  </a:moveTo>
                  <a:lnTo>
                    <a:pt x="76253" y="0"/>
                  </a:lnTo>
                  <a:lnTo>
                    <a:pt x="77061" y="14492"/>
                  </a:lnTo>
                  <a:lnTo>
                    <a:pt x="771" y="1841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19" name="pg5118"/>
            <p:cNvSpPr/>
            <p:nvPr/>
          </p:nvSpPr>
          <p:spPr>
            <a:xfrm>
              <a:off x="4748575" y="3728674"/>
              <a:ext cx="77143" cy="19065"/>
            </a:xfrm>
            <a:custGeom>
              <a:avLst/>
              <a:pathLst>
                <a:path w="77143" h="19065">
                  <a:moveTo>
                    <a:pt x="0" y="5234"/>
                  </a:moveTo>
                  <a:lnTo>
                    <a:pt x="76211" y="0"/>
                  </a:lnTo>
                  <a:lnTo>
                    <a:pt x="77143" y="14484"/>
                  </a:lnTo>
                  <a:lnTo>
                    <a:pt x="890" y="190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20" name="pg5119"/>
            <p:cNvSpPr/>
            <p:nvPr/>
          </p:nvSpPr>
          <p:spPr>
            <a:xfrm>
              <a:off x="4747566" y="3714197"/>
              <a:ext cx="77220" cy="19710"/>
            </a:xfrm>
            <a:custGeom>
              <a:avLst/>
              <a:pathLst>
                <a:path w="77220" h="19710">
                  <a:moveTo>
                    <a:pt x="0" y="5887"/>
                  </a:moveTo>
                  <a:lnTo>
                    <a:pt x="76163" y="0"/>
                  </a:lnTo>
                  <a:lnTo>
                    <a:pt x="77220" y="14476"/>
                  </a:lnTo>
                  <a:lnTo>
                    <a:pt x="1008" y="1971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21" name="pg5120"/>
            <p:cNvSpPr/>
            <p:nvPr/>
          </p:nvSpPr>
          <p:spPr>
            <a:xfrm>
              <a:off x="4746438" y="3699731"/>
              <a:ext cx="77290" cy="20354"/>
            </a:xfrm>
            <a:custGeom>
              <a:avLst/>
              <a:pathLst>
                <a:path w="77290" h="20354">
                  <a:moveTo>
                    <a:pt x="0" y="6540"/>
                  </a:moveTo>
                  <a:lnTo>
                    <a:pt x="76110" y="0"/>
                  </a:lnTo>
                  <a:lnTo>
                    <a:pt x="77290" y="14466"/>
                  </a:lnTo>
                  <a:lnTo>
                    <a:pt x="1127" y="203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22" name="pg5121"/>
            <p:cNvSpPr/>
            <p:nvPr/>
          </p:nvSpPr>
          <p:spPr>
            <a:xfrm>
              <a:off x="4745192" y="3685274"/>
              <a:ext cx="77355" cy="20996"/>
            </a:xfrm>
            <a:custGeom>
              <a:avLst/>
              <a:pathLst>
                <a:path w="77355" h="20996">
                  <a:moveTo>
                    <a:pt x="0" y="7192"/>
                  </a:moveTo>
                  <a:lnTo>
                    <a:pt x="76051" y="0"/>
                  </a:lnTo>
                  <a:lnTo>
                    <a:pt x="77355" y="14456"/>
                  </a:lnTo>
                  <a:lnTo>
                    <a:pt x="1245" y="2099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23" name="pg5122"/>
            <p:cNvSpPr/>
            <p:nvPr/>
          </p:nvSpPr>
          <p:spPr>
            <a:xfrm>
              <a:off x="4743828" y="3670830"/>
              <a:ext cx="77415" cy="21636"/>
            </a:xfrm>
            <a:custGeom>
              <a:avLst/>
              <a:pathLst>
                <a:path w="77415" h="21636">
                  <a:moveTo>
                    <a:pt x="0" y="7843"/>
                  </a:moveTo>
                  <a:lnTo>
                    <a:pt x="75986" y="0"/>
                  </a:lnTo>
                  <a:lnTo>
                    <a:pt x="77415" y="14444"/>
                  </a:lnTo>
                  <a:lnTo>
                    <a:pt x="1364" y="2163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24" name="pg5123"/>
            <p:cNvSpPr/>
            <p:nvPr/>
          </p:nvSpPr>
          <p:spPr>
            <a:xfrm>
              <a:off x="4742346" y="3656398"/>
              <a:ext cx="77469" cy="22275"/>
            </a:xfrm>
            <a:custGeom>
              <a:avLst/>
              <a:pathLst>
                <a:path w="77469" h="22275">
                  <a:moveTo>
                    <a:pt x="0" y="8494"/>
                  </a:moveTo>
                  <a:lnTo>
                    <a:pt x="75916" y="0"/>
                  </a:lnTo>
                  <a:lnTo>
                    <a:pt x="77469" y="14431"/>
                  </a:lnTo>
                  <a:lnTo>
                    <a:pt x="1482" y="222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25" name="pg5124"/>
            <p:cNvSpPr/>
            <p:nvPr/>
          </p:nvSpPr>
          <p:spPr>
            <a:xfrm>
              <a:off x="4740746" y="3641980"/>
              <a:ext cx="77517" cy="22912"/>
            </a:xfrm>
            <a:custGeom>
              <a:avLst/>
              <a:pathLst>
                <a:path w="77517" h="22912">
                  <a:moveTo>
                    <a:pt x="0" y="9145"/>
                  </a:moveTo>
                  <a:lnTo>
                    <a:pt x="75841" y="0"/>
                  </a:lnTo>
                  <a:lnTo>
                    <a:pt x="77517" y="14417"/>
                  </a:lnTo>
                  <a:lnTo>
                    <a:pt x="1600" y="2291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26" name="pg5125"/>
            <p:cNvSpPr/>
            <p:nvPr/>
          </p:nvSpPr>
          <p:spPr>
            <a:xfrm>
              <a:off x="4739027" y="3627577"/>
              <a:ext cx="77559" cy="23548"/>
            </a:xfrm>
            <a:custGeom>
              <a:avLst/>
              <a:pathLst>
                <a:path w="77559" h="23548">
                  <a:moveTo>
                    <a:pt x="0" y="9795"/>
                  </a:moveTo>
                  <a:lnTo>
                    <a:pt x="75760" y="0"/>
                  </a:lnTo>
                  <a:lnTo>
                    <a:pt x="77559" y="14402"/>
                  </a:lnTo>
                  <a:lnTo>
                    <a:pt x="1718" y="2354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27" name="pg5126"/>
            <p:cNvSpPr/>
            <p:nvPr/>
          </p:nvSpPr>
          <p:spPr>
            <a:xfrm>
              <a:off x="4737191" y="3613190"/>
              <a:ext cx="77596" cy="24182"/>
            </a:xfrm>
            <a:custGeom>
              <a:avLst/>
              <a:pathLst>
                <a:path w="77596" h="24182">
                  <a:moveTo>
                    <a:pt x="0" y="10444"/>
                  </a:moveTo>
                  <a:lnTo>
                    <a:pt x="75673" y="0"/>
                  </a:lnTo>
                  <a:lnTo>
                    <a:pt x="77596" y="14387"/>
                  </a:lnTo>
                  <a:lnTo>
                    <a:pt x="1836" y="2418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28" name="pg5127"/>
            <p:cNvSpPr/>
            <p:nvPr/>
          </p:nvSpPr>
          <p:spPr>
            <a:xfrm>
              <a:off x="4735238" y="3598820"/>
              <a:ext cx="77627" cy="24814"/>
            </a:xfrm>
            <a:custGeom>
              <a:avLst/>
              <a:pathLst>
                <a:path w="77627" h="24814">
                  <a:moveTo>
                    <a:pt x="0" y="11092"/>
                  </a:moveTo>
                  <a:lnTo>
                    <a:pt x="75580" y="0"/>
                  </a:lnTo>
                  <a:lnTo>
                    <a:pt x="77627" y="14369"/>
                  </a:lnTo>
                  <a:lnTo>
                    <a:pt x="1953" y="2481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29" name="pg5128"/>
            <p:cNvSpPr/>
            <p:nvPr/>
          </p:nvSpPr>
          <p:spPr>
            <a:xfrm>
              <a:off x="4733166" y="3584469"/>
              <a:ext cx="77652" cy="25444"/>
            </a:xfrm>
            <a:custGeom>
              <a:avLst/>
              <a:pathLst>
                <a:path w="77652" h="25444">
                  <a:moveTo>
                    <a:pt x="0" y="11739"/>
                  </a:moveTo>
                  <a:lnTo>
                    <a:pt x="75483" y="0"/>
                  </a:lnTo>
                  <a:lnTo>
                    <a:pt x="77652" y="14351"/>
                  </a:lnTo>
                  <a:lnTo>
                    <a:pt x="2071" y="2544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30" name="pg5129"/>
            <p:cNvSpPr/>
            <p:nvPr/>
          </p:nvSpPr>
          <p:spPr>
            <a:xfrm>
              <a:off x="4730978" y="3570136"/>
              <a:ext cx="77671" cy="26072"/>
            </a:xfrm>
            <a:custGeom>
              <a:avLst/>
              <a:pathLst>
                <a:path w="77671" h="26072">
                  <a:moveTo>
                    <a:pt x="0" y="12386"/>
                  </a:moveTo>
                  <a:lnTo>
                    <a:pt x="75379" y="0"/>
                  </a:lnTo>
                  <a:lnTo>
                    <a:pt x="77671" y="14332"/>
                  </a:lnTo>
                  <a:lnTo>
                    <a:pt x="2188" y="2607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31" name="pg5130"/>
            <p:cNvSpPr/>
            <p:nvPr/>
          </p:nvSpPr>
          <p:spPr>
            <a:xfrm>
              <a:off x="4728672" y="3555823"/>
              <a:ext cx="77685" cy="26699"/>
            </a:xfrm>
            <a:custGeom>
              <a:avLst/>
              <a:pathLst>
                <a:path w="77685" h="26699">
                  <a:moveTo>
                    <a:pt x="0" y="13032"/>
                  </a:moveTo>
                  <a:lnTo>
                    <a:pt x="75270" y="0"/>
                  </a:lnTo>
                  <a:lnTo>
                    <a:pt x="77685" y="14312"/>
                  </a:lnTo>
                  <a:lnTo>
                    <a:pt x="2305" y="2669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32" name="pg5131"/>
            <p:cNvSpPr/>
            <p:nvPr/>
          </p:nvSpPr>
          <p:spPr>
            <a:xfrm>
              <a:off x="4726249" y="3541532"/>
              <a:ext cx="77693" cy="27323"/>
            </a:xfrm>
            <a:custGeom>
              <a:avLst/>
              <a:pathLst>
                <a:path w="77693" h="27323">
                  <a:moveTo>
                    <a:pt x="0" y="13676"/>
                  </a:moveTo>
                  <a:lnTo>
                    <a:pt x="75156" y="0"/>
                  </a:lnTo>
                  <a:lnTo>
                    <a:pt x="77693" y="14291"/>
                  </a:lnTo>
                  <a:lnTo>
                    <a:pt x="2423" y="2732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33" name="pg5132"/>
            <p:cNvSpPr/>
            <p:nvPr/>
          </p:nvSpPr>
          <p:spPr>
            <a:xfrm>
              <a:off x="4723709" y="3527263"/>
              <a:ext cx="77696" cy="27946"/>
            </a:xfrm>
            <a:custGeom>
              <a:avLst/>
              <a:pathLst>
                <a:path w="77696" h="27946">
                  <a:moveTo>
                    <a:pt x="0" y="14320"/>
                  </a:moveTo>
                  <a:lnTo>
                    <a:pt x="75036" y="0"/>
                  </a:lnTo>
                  <a:lnTo>
                    <a:pt x="77696" y="14269"/>
                  </a:lnTo>
                  <a:lnTo>
                    <a:pt x="2539" y="2794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34" name="pg5133"/>
            <p:cNvSpPr/>
            <p:nvPr/>
          </p:nvSpPr>
          <p:spPr>
            <a:xfrm>
              <a:off x="4721052" y="3513017"/>
              <a:ext cx="77692" cy="28566"/>
            </a:xfrm>
            <a:custGeom>
              <a:avLst/>
              <a:pathLst>
                <a:path w="77692" h="28566">
                  <a:moveTo>
                    <a:pt x="0" y="14963"/>
                  </a:moveTo>
                  <a:lnTo>
                    <a:pt x="74910" y="0"/>
                  </a:lnTo>
                  <a:lnTo>
                    <a:pt x="77692" y="14245"/>
                  </a:lnTo>
                  <a:lnTo>
                    <a:pt x="2656" y="2856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35" name="pg5134"/>
            <p:cNvSpPr/>
            <p:nvPr/>
          </p:nvSpPr>
          <p:spPr>
            <a:xfrm>
              <a:off x="4718279" y="3498795"/>
              <a:ext cx="77683" cy="29184"/>
            </a:xfrm>
            <a:custGeom>
              <a:avLst/>
              <a:pathLst>
                <a:path w="77683" h="29184">
                  <a:moveTo>
                    <a:pt x="0" y="15604"/>
                  </a:moveTo>
                  <a:lnTo>
                    <a:pt x="74779" y="0"/>
                  </a:lnTo>
                  <a:lnTo>
                    <a:pt x="77683" y="14221"/>
                  </a:lnTo>
                  <a:lnTo>
                    <a:pt x="2773" y="2918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36" name="pg5135"/>
            <p:cNvSpPr/>
            <p:nvPr/>
          </p:nvSpPr>
          <p:spPr>
            <a:xfrm>
              <a:off x="4715389" y="3484599"/>
              <a:ext cx="77669" cy="29800"/>
            </a:xfrm>
            <a:custGeom>
              <a:avLst/>
              <a:pathLst>
                <a:path w="77669" h="29800">
                  <a:moveTo>
                    <a:pt x="0" y="16245"/>
                  </a:moveTo>
                  <a:lnTo>
                    <a:pt x="74643" y="0"/>
                  </a:lnTo>
                  <a:lnTo>
                    <a:pt x="77669" y="14196"/>
                  </a:lnTo>
                  <a:lnTo>
                    <a:pt x="2889" y="2980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37" name="pg5136"/>
            <p:cNvSpPr/>
            <p:nvPr/>
          </p:nvSpPr>
          <p:spPr>
            <a:xfrm>
              <a:off x="4712384" y="3470430"/>
              <a:ext cx="77648" cy="30414"/>
            </a:xfrm>
            <a:custGeom>
              <a:avLst/>
              <a:pathLst>
                <a:path w="77648" h="30414">
                  <a:moveTo>
                    <a:pt x="0" y="16884"/>
                  </a:moveTo>
                  <a:lnTo>
                    <a:pt x="74501" y="0"/>
                  </a:lnTo>
                  <a:lnTo>
                    <a:pt x="77648" y="14169"/>
                  </a:lnTo>
                  <a:lnTo>
                    <a:pt x="3005" y="3041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38" name="pg5137"/>
            <p:cNvSpPr/>
            <p:nvPr/>
          </p:nvSpPr>
          <p:spPr>
            <a:xfrm>
              <a:off x="4709263" y="3456288"/>
              <a:ext cx="77622" cy="31026"/>
            </a:xfrm>
            <a:custGeom>
              <a:avLst/>
              <a:pathLst>
                <a:path w="77622" h="31026">
                  <a:moveTo>
                    <a:pt x="0" y="17522"/>
                  </a:moveTo>
                  <a:lnTo>
                    <a:pt x="74353" y="0"/>
                  </a:lnTo>
                  <a:lnTo>
                    <a:pt x="77622" y="14142"/>
                  </a:lnTo>
                  <a:lnTo>
                    <a:pt x="3121" y="3102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39" name="pg5138"/>
            <p:cNvSpPr/>
            <p:nvPr/>
          </p:nvSpPr>
          <p:spPr>
            <a:xfrm>
              <a:off x="4706026" y="3442174"/>
              <a:ext cx="77590" cy="31636"/>
            </a:xfrm>
            <a:custGeom>
              <a:avLst/>
              <a:pathLst>
                <a:path w="77590" h="31636">
                  <a:moveTo>
                    <a:pt x="0" y="18159"/>
                  </a:moveTo>
                  <a:lnTo>
                    <a:pt x="74200" y="0"/>
                  </a:lnTo>
                  <a:lnTo>
                    <a:pt x="77590" y="14113"/>
                  </a:lnTo>
                  <a:lnTo>
                    <a:pt x="3237" y="3163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40" name="pg5139"/>
            <p:cNvSpPr/>
            <p:nvPr/>
          </p:nvSpPr>
          <p:spPr>
            <a:xfrm>
              <a:off x="4702673" y="3428090"/>
              <a:ext cx="77553" cy="32243"/>
            </a:xfrm>
            <a:custGeom>
              <a:avLst/>
              <a:pathLst>
                <a:path w="77553" h="32243">
                  <a:moveTo>
                    <a:pt x="0" y="18794"/>
                  </a:moveTo>
                  <a:lnTo>
                    <a:pt x="74042" y="0"/>
                  </a:lnTo>
                  <a:lnTo>
                    <a:pt x="77553" y="14083"/>
                  </a:lnTo>
                  <a:lnTo>
                    <a:pt x="3352" y="3224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41" name="pg5140"/>
            <p:cNvSpPr/>
            <p:nvPr/>
          </p:nvSpPr>
          <p:spPr>
            <a:xfrm>
              <a:off x="4699205" y="3414037"/>
              <a:ext cx="77510" cy="32847"/>
            </a:xfrm>
            <a:custGeom>
              <a:avLst/>
              <a:pathLst>
                <a:path w="77510" h="32847">
                  <a:moveTo>
                    <a:pt x="0" y="19428"/>
                  </a:moveTo>
                  <a:lnTo>
                    <a:pt x="73878" y="0"/>
                  </a:lnTo>
                  <a:lnTo>
                    <a:pt x="77510" y="14053"/>
                  </a:lnTo>
                  <a:lnTo>
                    <a:pt x="3467" y="3284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42" name="pg5141"/>
            <p:cNvSpPr/>
            <p:nvPr/>
          </p:nvSpPr>
          <p:spPr>
            <a:xfrm>
              <a:off x="4695623" y="3400015"/>
              <a:ext cx="77461" cy="33450"/>
            </a:xfrm>
            <a:custGeom>
              <a:avLst/>
              <a:pathLst>
                <a:path w="77461" h="33450">
                  <a:moveTo>
                    <a:pt x="0" y="20061"/>
                  </a:moveTo>
                  <a:lnTo>
                    <a:pt x="73709" y="0"/>
                  </a:lnTo>
                  <a:lnTo>
                    <a:pt x="77461" y="14021"/>
                  </a:lnTo>
                  <a:lnTo>
                    <a:pt x="3582" y="3345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43" name="pg5142"/>
            <p:cNvSpPr/>
            <p:nvPr/>
          </p:nvSpPr>
          <p:spPr>
            <a:xfrm>
              <a:off x="4691926" y="3386026"/>
              <a:ext cx="77406" cy="34050"/>
            </a:xfrm>
            <a:custGeom>
              <a:avLst/>
              <a:pathLst>
                <a:path w="77406" h="34050">
                  <a:moveTo>
                    <a:pt x="0" y="20692"/>
                  </a:moveTo>
                  <a:lnTo>
                    <a:pt x="73534" y="0"/>
                  </a:lnTo>
                  <a:lnTo>
                    <a:pt x="77406" y="13989"/>
                  </a:lnTo>
                  <a:lnTo>
                    <a:pt x="3697" y="3405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44" name="pg5143"/>
            <p:cNvSpPr/>
            <p:nvPr/>
          </p:nvSpPr>
          <p:spPr>
            <a:xfrm>
              <a:off x="4688114" y="3372071"/>
              <a:ext cx="77346" cy="34647"/>
            </a:xfrm>
            <a:custGeom>
              <a:avLst/>
              <a:pathLst>
                <a:path w="77346" h="34647">
                  <a:moveTo>
                    <a:pt x="0" y="21321"/>
                  </a:moveTo>
                  <a:lnTo>
                    <a:pt x="73354" y="0"/>
                  </a:lnTo>
                  <a:lnTo>
                    <a:pt x="77346" y="13955"/>
                  </a:lnTo>
                  <a:lnTo>
                    <a:pt x="3811" y="3464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45" name="pg5144"/>
            <p:cNvSpPr/>
            <p:nvPr/>
          </p:nvSpPr>
          <p:spPr>
            <a:xfrm>
              <a:off x="4684189" y="3358150"/>
              <a:ext cx="77280" cy="35242"/>
            </a:xfrm>
            <a:custGeom>
              <a:avLst/>
              <a:pathLst>
                <a:path w="77280" h="35242">
                  <a:moveTo>
                    <a:pt x="0" y="21949"/>
                  </a:moveTo>
                  <a:lnTo>
                    <a:pt x="73169" y="0"/>
                  </a:lnTo>
                  <a:lnTo>
                    <a:pt x="77280" y="13920"/>
                  </a:lnTo>
                  <a:lnTo>
                    <a:pt x="3925" y="3524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46" name="pg5145"/>
            <p:cNvSpPr/>
            <p:nvPr/>
          </p:nvSpPr>
          <p:spPr>
            <a:xfrm>
              <a:off x="4680149" y="3344265"/>
              <a:ext cx="77208" cy="35834"/>
            </a:xfrm>
            <a:custGeom>
              <a:avLst/>
              <a:pathLst>
                <a:path w="77208" h="35834">
                  <a:moveTo>
                    <a:pt x="0" y="22576"/>
                  </a:moveTo>
                  <a:lnTo>
                    <a:pt x="72978" y="0"/>
                  </a:lnTo>
                  <a:lnTo>
                    <a:pt x="77208" y="13884"/>
                  </a:lnTo>
                  <a:lnTo>
                    <a:pt x="4039" y="3583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47" name="pg5146"/>
            <p:cNvSpPr/>
            <p:nvPr/>
          </p:nvSpPr>
          <p:spPr>
            <a:xfrm>
              <a:off x="4675997" y="3330417"/>
              <a:ext cx="77131" cy="36424"/>
            </a:xfrm>
            <a:custGeom>
              <a:avLst/>
              <a:pathLst>
                <a:path w="77131" h="36424">
                  <a:moveTo>
                    <a:pt x="0" y="23200"/>
                  </a:moveTo>
                  <a:lnTo>
                    <a:pt x="72782" y="0"/>
                  </a:lnTo>
                  <a:lnTo>
                    <a:pt x="77131" y="13848"/>
                  </a:lnTo>
                  <a:lnTo>
                    <a:pt x="4152" y="3642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48" name="pg5147"/>
            <p:cNvSpPr/>
            <p:nvPr/>
          </p:nvSpPr>
          <p:spPr>
            <a:xfrm>
              <a:off x="4671731" y="3316607"/>
              <a:ext cx="77048" cy="37011"/>
            </a:xfrm>
            <a:custGeom>
              <a:avLst/>
              <a:pathLst>
                <a:path w="77048" h="37011">
                  <a:moveTo>
                    <a:pt x="0" y="23823"/>
                  </a:moveTo>
                  <a:lnTo>
                    <a:pt x="72580" y="0"/>
                  </a:lnTo>
                  <a:lnTo>
                    <a:pt x="77048" y="13810"/>
                  </a:lnTo>
                  <a:lnTo>
                    <a:pt x="4266" y="3701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49" name="pg5148"/>
            <p:cNvSpPr/>
            <p:nvPr/>
          </p:nvSpPr>
          <p:spPr>
            <a:xfrm>
              <a:off x="4667352" y="3302836"/>
              <a:ext cx="76959" cy="37595"/>
            </a:xfrm>
            <a:custGeom>
              <a:avLst/>
              <a:pathLst>
                <a:path w="76959" h="37595">
                  <a:moveTo>
                    <a:pt x="0" y="24445"/>
                  </a:moveTo>
                  <a:lnTo>
                    <a:pt x="72373" y="0"/>
                  </a:lnTo>
                  <a:lnTo>
                    <a:pt x="76959" y="13771"/>
                  </a:lnTo>
                  <a:lnTo>
                    <a:pt x="4378" y="3759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50" name="pg5149"/>
            <p:cNvSpPr/>
            <p:nvPr/>
          </p:nvSpPr>
          <p:spPr>
            <a:xfrm>
              <a:off x="4662860" y="3289104"/>
              <a:ext cx="76865" cy="38176"/>
            </a:xfrm>
            <a:custGeom>
              <a:avLst/>
              <a:pathLst>
                <a:path w="76865" h="38176">
                  <a:moveTo>
                    <a:pt x="0" y="25064"/>
                  </a:moveTo>
                  <a:lnTo>
                    <a:pt x="72161" y="0"/>
                  </a:lnTo>
                  <a:lnTo>
                    <a:pt x="76865" y="13731"/>
                  </a:lnTo>
                  <a:lnTo>
                    <a:pt x="4491" y="3817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51" name="pg5150"/>
            <p:cNvSpPr/>
            <p:nvPr/>
          </p:nvSpPr>
          <p:spPr>
            <a:xfrm>
              <a:off x="4658256" y="3275413"/>
              <a:ext cx="76765" cy="38755"/>
            </a:xfrm>
            <a:custGeom>
              <a:avLst/>
              <a:pathLst>
                <a:path w="76765" h="38755">
                  <a:moveTo>
                    <a:pt x="0" y="25682"/>
                  </a:moveTo>
                  <a:lnTo>
                    <a:pt x="71944" y="0"/>
                  </a:lnTo>
                  <a:lnTo>
                    <a:pt x="76765" y="13690"/>
                  </a:lnTo>
                  <a:lnTo>
                    <a:pt x="4603" y="3875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52" name="pg5151"/>
            <p:cNvSpPr/>
            <p:nvPr/>
          </p:nvSpPr>
          <p:spPr>
            <a:xfrm>
              <a:off x="4653541" y="3261764"/>
              <a:ext cx="76659" cy="39331"/>
            </a:xfrm>
            <a:custGeom>
              <a:avLst/>
              <a:pathLst>
                <a:path w="76659" h="39331">
                  <a:moveTo>
                    <a:pt x="0" y="26297"/>
                  </a:moveTo>
                  <a:lnTo>
                    <a:pt x="71721" y="0"/>
                  </a:lnTo>
                  <a:lnTo>
                    <a:pt x="76659" y="13649"/>
                  </a:lnTo>
                  <a:lnTo>
                    <a:pt x="4715" y="3933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53" name="pg5152"/>
            <p:cNvSpPr/>
            <p:nvPr/>
          </p:nvSpPr>
          <p:spPr>
            <a:xfrm>
              <a:off x="4648714" y="3248158"/>
              <a:ext cx="76548" cy="39904"/>
            </a:xfrm>
            <a:custGeom>
              <a:avLst/>
              <a:pathLst>
                <a:path w="76548" h="39904">
                  <a:moveTo>
                    <a:pt x="0" y="26911"/>
                  </a:moveTo>
                  <a:lnTo>
                    <a:pt x="71493" y="0"/>
                  </a:lnTo>
                  <a:lnTo>
                    <a:pt x="76548" y="13606"/>
                  </a:lnTo>
                  <a:lnTo>
                    <a:pt x="4827" y="3990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54" name="pg5153"/>
            <p:cNvSpPr/>
            <p:nvPr/>
          </p:nvSpPr>
          <p:spPr>
            <a:xfrm>
              <a:off x="4643775" y="3234596"/>
              <a:ext cx="76431" cy="40474"/>
            </a:xfrm>
            <a:custGeom>
              <a:avLst/>
              <a:pathLst>
                <a:path w="76431" h="40474">
                  <a:moveTo>
                    <a:pt x="0" y="27523"/>
                  </a:moveTo>
                  <a:lnTo>
                    <a:pt x="71259" y="0"/>
                  </a:lnTo>
                  <a:lnTo>
                    <a:pt x="76431" y="13562"/>
                  </a:lnTo>
                  <a:lnTo>
                    <a:pt x="4938" y="4047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55" name="pg5154"/>
            <p:cNvSpPr/>
            <p:nvPr/>
          </p:nvSpPr>
          <p:spPr>
            <a:xfrm>
              <a:off x="4638726" y="3221078"/>
              <a:ext cx="76309" cy="41041"/>
            </a:xfrm>
            <a:custGeom>
              <a:avLst/>
              <a:pathLst>
                <a:path w="76309" h="41041">
                  <a:moveTo>
                    <a:pt x="0" y="28133"/>
                  </a:moveTo>
                  <a:lnTo>
                    <a:pt x="71021" y="0"/>
                  </a:lnTo>
                  <a:lnTo>
                    <a:pt x="76309" y="13517"/>
                  </a:lnTo>
                  <a:lnTo>
                    <a:pt x="5049" y="4104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56" name="pg5155"/>
            <p:cNvSpPr/>
            <p:nvPr/>
          </p:nvSpPr>
          <p:spPr>
            <a:xfrm>
              <a:off x="4633566" y="3207606"/>
              <a:ext cx="76181" cy="41605"/>
            </a:xfrm>
            <a:custGeom>
              <a:avLst/>
              <a:pathLst>
                <a:path w="76181" h="41605">
                  <a:moveTo>
                    <a:pt x="0" y="28741"/>
                  </a:moveTo>
                  <a:lnTo>
                    <a:pt x="70777" y="0"/>
                  </a:lnTo>
                  <a:lnTo>
                    <a:pt x="76181" y="13471"/>
                  </a:lnTo>
                  <a:lnTo>
                    <a:pt x="5159" y="4160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57" name="pg5156"/>
            <p:cNvSpPr/>
            <p:nvPr/>
          </p:nvSpPr>
          <p:spPr>
            <a:xfrm>
              <a:off x="4628297" y="3194182"/>
              <a:ext cx="76047" cy="42166"/>
            </a:xfrm>
            <a:custGeom>
              <a:avLst/>
              <a:pathLst>
                <a:path w="76047" h="42166">
                  <a:moveTo>
                    <a:pt x="0" y="29346"/>
                  </a:moveTo>
                  <a:lnTo>
                    <a:pt x="70528" y="0"/>
                  </a:lnTo>
                  <a:lnTo>
                    <a:pt x="76047" y="13424"/>
                  </a:lnTo>
                  <a:lnTo>
                    <a:pt x="5269" y="4216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58" name="pg5157"/>
            <p:cNvSpPr/>
            <p:nvPr/>
          </p:nvSpPr>
          <p:spPr>
            <a:xfrm>
              <a:off x="4622917" y="3180804"/>
              <a:ext cx="75908" cy="42723"/>
            </a:xfrm>
            <a:custGeom>
              <a:avLst/>
              <a:pathLst>
                <a:path w="75908" h="42723">
                  <a:moveTo>
                    <a:pt x="0" y="29950"/>
                  </a:moveTo>
                  <a:lnTo>
                    <a:pt x="70274" y="0"/>
                  </a:lnTo>
                  <a:lnTo>
                    <a:pt x="75908" y="13377"/>
                  </a:lnTo>
                  <a:lnTo>
                    <a:pt x="5379" y="4272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59" name="pg5158"/>
            <p:cNvSpPr/>
            <p:nvPr/>
          </p:nvSpPr>
          <p:spPr>
            <a:xfrm>
              <a:off x="4617429" y="3167476"/>
              <a:ext cx="75763" cy="43278"/>
            </a:xfrm>
            <a:custGeom>
              <a:avLst/>
              <a:pathLst>
                <a:path w="75763" h="43278">
                  <a:moveTo>
                    <a:pt x="0" y="30551"/>
                  </a:moveTo>
                  <a:lnTo>
                    <a:pt x="70015" y="0"/>
                  </a:lnTo>
                  <a:lnTo>
                    <a:pt x="75763" y="13328"/>
                  </a:lnTo>
                  <a:lnTo>
                    <a:pt x="5488" y="4327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60" name="pg5159"/>
            <p:cNvSpPr/>
            <p:nvPr/>
          </p:nvSpPr>
          <p:spPr>
            <a:xfrm>
              <a:off x="4611831" y="3154198"/>
              <a:ext cx="75612" cy="43830"/>
            </a:xfrm>
            <a:custGeom>
              <a:avLst/>
              <a:pathLst>
                <a:path w="75612" h="43830">
                  <a:moveTo>
                    <a:pt x="0" y="31150"/>
                  </a:moveTo>
                  <a:lnTo>
                    <a:pt x="69750" y="0"/>
                  </a:lnTo>
                  <a:lnTo>
                    <a:pt x="75612" y="13278"/>
                  </a:lnTo>
                  <a:lnTo>
                    <a:pt x="5597" y="4383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61" name="pg5160"/>
            <p:cNvSpPr/>
            <p:nvPr/>
          </p:nvSpPr>
          <p:spPr>
            <a:xfrm>
              <a:off x="4606125" y="3140970"/>
              <a:ext cx="75456" cy="44378"/>
            </a:xfrm>
            <a:custGeom>
              <a:avLst/>
              <a:pathLst>
                <a:path w="75456" h="44378">
                  <a:moveTo>
                    <a:pt x="0" y="31747"/>
                  </a:moveTo>
                  <a:lnTo>
                    <a:pt x="69481" y="0"/>
                  </a:lnTo>
                  <a:lnTo>
                    <a:pt x="75456" y="13227"/>
                  </a:lnTo>
                  <a:lnTo>
                    <a:pt x="5706" y="4437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62" name="pg5161"/>
            <p:cNvSpPr/>
            <p:nvPr/>
          </p:nvSpPr>
          <p:spPr>
            <a:xfrm>
              <a:off x="4600311" y="3127794"/>
              <a:ext cx="75295" cy="44923"/>
            </a:xfrm>
            <a:custGeom>
              <a:avLst/>
              <a:pathLst>
                <a:path w="75295" h="44923">
                  <a:moveTo>
                    <a:pt x="0" y="32341"/>
                  </a:moveTo>
                  <a:lnTo>
                    <a:pt x="69206" y="0"/>
                  </a:lnTo>
                  <a:lnTo>
                    <a:pt x="75295" y="13176"/>
                  </a:lnTo>
                  <a:lnTo>
                    <a:pt x="5814" y="4492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63" name="pg5162"/>
            <p:cNvSpPr/>
            <p:nvPr/>
          </p:nvSpPr>
          <p:spPr>
            <a:xfrm>
              <a:off x="4594389" y="3114670"/>
              <a:ext cx="75128" cy="45465"/>
            </a:xfrm>
            <a:custGeom>
              <a:avLst/>
              <a:pathLst>
                <a:path w="75128" h="45465">
                  <a:moveTo>
                    <a:pt x="0" y="32933"/>
                  </a:moveTo>
                  <a:lnTo>
                    <a:pt x="68926" y="0"/>
                  </a:lnTo>
                  <a:lnTo>
                    <a:pt x="75128" y="13123"/>
                  </a:lnTo>
                  <a:lnTo>
                    <a:pt x="5921" y="454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64" name="pg5163"/>
            <p:cNvSpPr/>
            <p:nvPr/>
          </p:nvSpPr>
          <p:spPr>
            <a:xfrm>
              <a:off x="4588360" y="3101601"/>
              <a:ext cx="74955" cy="46003"/>
            </a:xfrm>
            <a:custGeom>
              <a:avLst/>
              <a:pathLst>
                <a:path w="74955" h="46003">
                  <a:moveTo>
                    <a:pt x="0" y="33523"/>
                  </a:moveTo>
                  <a:lnTo>
                    <a:pt x="68641" y="0"/>
                  </a:lnTo>
                  <a:lnTo>
                    <a:pt x="74955" y="13069"/>
                  </a:lnTo>
                  <a:lnTo>
                    <a:pt x="6028" y="460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65" name="pg5164"/>
            <p:cNvSpPr/>
            <p:nvPr/>
          </p:nvSpPr>
          <p:spPr>
            <a:xfrm>
              <a:off x="4582224" y="3088585"/>
              <a:ext cx="74777" cy="46538"/>
            </a:xfrm>
            <a:custGeom>
              <a:avLst/>
              <a:pathLst>
                <a:path w="74777" h="46538">
                  <a:moveTo>
                    <a:pt x="0" y="34110"/>
                  </a:moveTo>
                  <a:lnTo>
                    <a:pt x="68352" y="0"/>
                  </a:lnTo>
                  <a:lnTo>
                    <a:pt x="74777" y="13015"/>
                  </a:lnTo>
                  <a:lnTo>
                    <a:pt x="6135" y="4653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66" name="pg5165"/>
            <p:cNvSpPr/>
            <p:nvPr/>
          </p:nvSpPr>
          <p:spPr>
            <a:xfrm>
              <a:off x="4575982" y="3075626"/>
              <a:ext cx="74594" cy="47070"/>
            </a:xfrm>
            <a:custGeom>
              <a:avLst/>
              <a:pathLst>
                <a:path w="74594" h="47070">
                  <a:moveTo>
                    <a:pt x="0" y="34695"/>
                  </a:moveTo>
                  <a:lnTo>
                    <a:pt x="68057" y="0"/>
                  </a:lnTo>
                  <a:lnTo>
                    <a:pt x="74594" y="12959"/>
                  </a:lnTo>
                  <a:lnTo>
                    <a:pt x="6242" y="4707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67" name="pg5166"/>
            <p:cNvSpPr/>
            <p:nvPr/>
          </p:nvSpPr>
          <p:spPr>
            <a:xfrm>
              <a:off x="4569634" y="3062723"/>
              <a:ext cx="74404" cy="47598"/>
            </a:xfrm>
            <a:custGeom>
              <a:avLst/>
              <a:pathLst>
                <a:path w="74404" h="47598">
                  <a:moveTo>
                    <a:pt x="0" y="35277"/>
                  </a:moveTo>
                  <a:lnTo>
                    <a:pt x="67757" y="0"/>
                  </a:lnTo>
                  <a:lnTo>
                    <a:pt x="74404" y="12903"/>
                  </a:lnTo>
                  <a:lnTo>
                    <a:pt x="6347" y="475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68" name="pg5167"/>
            <p:cNvSpPr/>
            <p:nvPr/>
          </p:nvSpPr>
          <p:spPr>
            <a:xfrm>
              <a:off x="4563181" y="3049877"/>
              <a:ext cx="74210" cy="48122"/>
            </a:xfrm>
            <a:custGeom>
              <a:avLst/>
              <a:pathLst>
                <a:path w="74210" h="48122">
                  <a:moveTo>
                    <a:pt x="0" y="35856"/>
                  </a:moveTo>
                  <a:lnTo>
                    <a:pt x="67452" y="0"/>
                  </a:lnTo>
                  <a:lnTo>
                    <a:pt x="74210" y="12845"/>
                  </a:lnTo>
                  <a:lnTo>
                    <a:pt x="6453" y="4812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69" name="pg5168"/>
            <p:cNvSpPr/>
            <p:nvPr/>
          </p:nvSpPr>
          <p:spPr>
            <a:xfrm>
              <a:off x="4556623" y="3037090"/>
              <a:ext cx="74010" cy="48644"/>
            </a:xfrm>
            <a:custGeom>
              <a:avLst/>
              <a:pathLst>
                <a:path w="74010" h="48644">
                  <a:moveTo>
                    <a:pt x="0" y="36433"/>
                  </a:moveTo>
                  <a:lnTo>
                    <a:pt x="67142" y="0"/>
                  </a:lnTo>
                  <a:lnTo>
                    <a:pt x="74010" y="12787"/>
                  </a:lnTo>
                  <a:lnTo>
                    <a:pt x="6558" y="4864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70" name="pg5169"/>
            <p:cNvSpPr/>
            <p:nvPr/>
          </p:nvSpPr>
          <p:spPr>
            <a:xfrm>
              <a:off x="4549960" y="3024362"/>
              <a:ext cx="73805" cy="49161"/>
            </a:xfrm>
            <a:custGeom>
              <a:avLst/>
              <a:pathLst>
                <a:path w="73805" h="49161">
                  <a:moveTo>
                    <a:pt x="0" y="37007"/>
                  </a:moveTo>
                  <a:lnTo>
                    <a:pt x="66827" y="0"/>
                  </a:lnTo>
                  <a:lnTo>
                    <a:pt x="73805" y="12727"/>
                  </a:lnTo>
                  <a:lnTo>
                    <a:pt x="6662" y="4916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71" name="pg5170"/>
            <p:cNvSpPr/>
            <p:nvPr/>
          </p:nvSpPr>
          <p:spPr>
            <a:xfrm>
              <a:off x="4543194" y="3011694"/>
              <a:ext cx="73594" cy="49675"/>
            </a:xfrm>
            <a:custGeom>
              <a:avLst/>
              <a:pathLst>
                <a:path w="73594" h="49675">
                  <a:moveTo>
                    <a:pt x="0" y="37579"/>
                  </a:moveTo>
                  <a:lnTo>
                    <a:pt x="66508" y="0"/>
                  </a:lnTo>
                  <a:lnTo>
                    <a:pt x="73594" y="12667"/>
                  </a:lnTo>
                  <a:lnTo>
                    <a:pt x="6766" y="496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72" name="pg5171"/>
            <p:cNvSpPr/>
            <p:nvPr/>
          </p:nvSpPr>
          <p:spPr>
            <a:xfrm>
              <a:off x="4536324" y="2999088"/>
              <a:ext cx="73378" cy="50185"/>
            </a:xfrm>
            <a:custGeom>
              <a:avLst/>
              <a:pathLst>
                <a:path w="73378" h="50185">
                  <a:moveTo>
                    <a:pt x="0" y="38148"/>
                  </a:moveTo>
                  <a:lnTo>
                    <a:pt x="66183" y="0"/>
                  </a:lnTo>
                  <a:lnTo>
                    <a:pt x="73378" y="12606"/>
                  </a:lnTo>
                  <a:lnTo>
                    <a:pt x="6869" y="5018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73" name="pg5172"/>
            <p:cNvSpPr/>
            <p:nvPr/>
          </p:nvSpPr>
          <p:spPr>
            <a:xfrm>
              <a:off x="4529351" y="2986543"/>
              <a:ext cx="73156" cy="50692"/>
            </a:xfrm>
            <a:custGeom>
              <a:avLst/>
              <a:pathLst>
                <a:path w="73156" h="50692">
                  <a:moveTo>
                    <a:pt x="0" y="38713"/>
                  </a:moveTo>
                  <a:lnTo>
                    <a:pt x="65854" y="0"/>
                  </a:lnTo>
                  <a:lnTo>
                    <a:pt x="73156" y="12544"/>
                  </a:lnTo>
                  <a:lnTo>
                    <a:pt x="6972" y="5069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74" name="pg5173"/>
            <p:cNvSpPr/>
            <p:nvPr/>
          </p:nvSpPr>
          <p:spPr>
            <a:xfrm>
              <a:off x="4522276" y="2974062"/>
              <a:ext cx="72929" cy="51195"/>
            </a:xfrm>
            <a:custGeom>
              <a:avLst/>
              <a:pathLst>
                <a:path w="72929" h="51195">
                  <a:moveTo>
                    <a:pt x="0" y="39277"/>
                  </a:moveTo>
                  <a:lnTo>
                    <a:pt x="65519" y="0"/>
                  </a:lnTo>
                  <a:lnTo>
                    <a:pt x="72929" y="12481"/>
                  </a:lnTo>
                  <a:lnTo>
                    <a:pt x="7075" y="5119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75" name="pg5174"/>
            <p:cNvSpPr/>
            <p:nvPr/>
          </p:nvSpPr>
          <p:spPr>
            <a:xfrm>
              <a:off x="4515098" y="2961645"/>
              <a:ext cx="72697" cy="51694"/>
            </a:xfrm>
            <a:custGeom>
              <a:avLst/>
              <a:pathLst>
                <a:path w="72697" h="51694">
                  <a:moveTo>
                    <a:pt x="0" y="39837"/>
                  </a:moveTo>
                  <a:lnTo>
                    <a:pt x="65180" y="0"/>
                  </a:lnTo>
                  <a:lnTo>
                    <a:pt x="72697" y="12417"/>
                  </a:lnTo>
                  <a:lnTo>
                    <a:pt x="7177" y="5169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76" name="pg5175"/>
            <p:cNvSpPr/>
            <p:nvPr/>
          </p:nvSpPr>
          <p:spPr>
            <a:xfrm>
              <a:off x="4507820" y="2949292"/>
              <a:ext cx="72459" cy="52189"/>
            </a:xfrm>
            <a:custGeom>
              <a:avLst/>
              <a:pathLst>
                <a:path w="72459" h="52189">
                  <a:moveTo>
                    <a:pt x="0" y="40394"/>
                  </a:moveTo>
                  <a:lnTo>
                    <a:pt x="64836" y="0"/>
                  </a:lnTo>
                  <a:lnTo>
                    <a:pt x="72459" y="12352"/>
                  </a:lnTo>
                  <a:lnTo>
                    <a:pt x="7278" y="5218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77" name="pg5176"/>
            <p:cNvSpPr/>
            <p:nvPr/>
          </p:nvSpPr>
          <p:spPr>
            <a:xfrm>
              <a:off x="4500440" y="2937006"/>
              <a:ext cx="72216" cy="52681"/>
            </a:xfrm>
            <a:custGeom>
              <a:avLst/>
              <a:pathLst>
                <a:path w="72216" h="52681">
                  <a:moveTo>
                    <a:pt x="0" y="40948"/>
                  </a:moveTo>
                  <a:lnTo>
                    <a:pt x="64488" y="0"/>
                  </a:lnTo>
                  <a:lnTo>
                    <a:pt x="72216" y="12286"/>
                  </a:lnTo>
                  <a:lnTo>
                    <a:pt x="7379" y="5268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78" name="pg5177"/>
            <p:cNvSpPr/>
            <p:nvPr/>
          </p:nvSpPr>
          <p:spPr>
            <a:xfrm>
              <a:off x="4492961" y="2924786"/>
              <a:ext cx="71967" cy="53168"/>
            </a:xfrm>
            <a:custGeom>
              <a:avLst/>
              <a:pathLst>
                <a:path w="71967" h="53168">
                  <a:moveTo>
                    <a:pt x="0" y="41500"/>
                  </a:moveTo>
                  <a:lnTo>
                    <a:pt x="64134" y="0"/>
                  </a:lnTo>
                  <a:lnTo>
                    <a:pt x="71967" y="12219"/>
                  </a:lnTo>
                  <a:lnTo>
                    <a:pt x="7479" y="5316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79" name="pg5178"/>
            <p:cNvSpPr/>
            <p:nvPr/>
          </p:nvSpPr>
          <p:spPr>
            <a:xfrm>
              <a:off x="4485381" y="2912634"/>
              <a:ext cx="71714" cy="53652"/>
            </a:xfrm>
            <a:custGeom>
              <a:avLst/>
              <a:pathLst>
                <a:path w="71714" h="53652">
                  <a:moveTo>
                    <a:pt x="0" y="42048"/>
                  </a:moveTo>
                  <a:lnTo>
                    <a:pt x="63776" y="0"/>
                  </a:lnTo>
                  <a:lnTo>
                    <a:pt x="71714" y="12152"/>
                  </a:lnTo>
                  <a:lnTo>
                    <a:pt x="7579" y="5365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80" name="pg5179"/>
            <p:cNvSpPr/>
            <p:nvPr/>
          </p:nvSpPr>
          <p:spPr>
            <a:xfrm>
              <a:off x="4477703" y="2900550"/>
              <a:ext cx="71455" cy="54132"/>
            </a:xfrm>
            <a:custGeom>
              <a:avLst/>
              <a:pathLst>
                <a:path w="71455" h="54132">
                  <a:moveTo>
                    <a:pt x="0" y="42593"/>
                  </a:moveTo>
                  <a:lnTo>
                    <a:pt x="63413" y="0"/>
                  </a:lnTo>
                  <a:lnTo>
                    <a:pt x="71455" y="12083"/>
                  </a:lnTo>
                  <a:lnTo>
                    <a:pt x="7678" y="54132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81" name="pg5180"/>
            <p:cNvSpPr/>
            <p:nvPr/>
          </p:nvSpPr>
          <p:spPr>
            <a:xfrm>
              <a:off x="4469925" y="2888535"/>
              <a:ext cx="71191" cy="54607"/>
            </a:xfrm>
            <a:custGeom>
              <a:avLst/>
              <a:pathLst>
                <a:path w="71191" h="54607">
                  <a:moveTo>
                    <a:pt x="0" y="43135"/>
                  </a:moveTo>
                  <a:lnTo>
                    <a:pt x="63046" y="0"/>
                  </a:lnTo>
                  <a:lnTo>
                    <a:pt x="71191" y="12014"/>
                  </a:lnTo>
                  <a:lnTo>
                    <a:pt x="7777" y="5460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82" name="pg5181"/>
            <p:cNvSpPr/>
            <p:nvPr/>
          </p:nvSpPr>
          <p:spPr>
            <a:xfrm>
              <a:off x="4462050" y="2876591"/>
              <a:ext cx="70921" cy="55079"/>
            </a:xfrm>
            <a:custGeom>
              <a:avLst/>
              <a:pathLst>
                <a:path w="70921" h="55079">
                  <a:moveTo>
                    <a:pt x="0" y="43674"/>
                  </a:moveTo>
                  <a:lnTo>
                    <a:pt x="62674" y="0"/>
                  </a:lnTo>
                  <a:lnTo>
                    <a:pt x="70921" y="11944"/>
                  </a:lnTo>
                  <a:lnTo>
                    <a:pt x="7875" y="55079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83" name="pg5182"/>
            <p:cNvSpPr/>
            <p:nvPr/>
          </p:nvSpPr>
          <p:spPr>
            <a:xfrm>
              <a:off x="4454077" y="2864718"/>
              <a:ext cx="70647" cy="55547"/>
            </a:xfrm>
            <a:custGeom>
              <a:avLst/>
              <a:pathLst>
                <a:path w="70647" h="55547">
                  <a:moveTo>
                    <a:pt x="0" y="44209"/>
                  </a:moveTo>
                  <a:lnTo>
                    <a:pt x="62297" y="0"/>
                  </a:lnTo>
                  <a:lnTo>
                    <a:pt x="70647" y="11873"/>
                  </a:lnTo>
                  <a:lnTo>
                    <a:pt x="7972" y="5554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84" name="pg5183"/>
            <p:cNvSpPr/>
            <p:nvPr/>
          </p:nvSpPr>
          <p:spPr>
            <a:xfrm>
              <a:off x="4446008" y="2852917"/>
              <a:ext cx="70367" cy="56010"/>
            </a:xfrm>
            <a:custGeom>
              <a:avLst/>
              <a:pathLst>
                <a:path w="70367" h="56010">
                  <a:moveTo>
                    <a:pt x="0" y="44742"/>
                  </a:moveTo>
                  <a:lnTo>
                    <a:pt x="61916" y="0"/>
                  </a:lnTo>
                  <a:lnTo>
                    <a:pt x="70367" y="11801"/>
                  </a:lnTo>
                  <a:lnTo>
                    <a:pt x="8069" y="56010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85" name="pg5184"/>
            <p:cNvSpPr/>
            <p:nvPr/>
          </p:nvSpPr>
          <p:spPr>
            <a:xfrm>
              <a:off x="4437842" y="2841189"/>
              <a:ext cx="70082" cy="56470"/>
            </a:xfrm>
            <a:custGeom>
              <a:avLst/>
              <a:pathLst>
                <a:path w="70082" h="56470">
                  <a:moveTo>
                    <a:pt x="0" y="45271"/>
                  </a:moveTo>
                  <a:lnTo>
                    <a:pt x="61530" y="0"/>
                  </a:lnTo>
                  <a:lnTo>
                    <a:pt x="70082" y="11728"/>
                  </a:lnTo>
                  <a:lnTo>
                    <a:pt x="8165" y="5647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86" name="pg5185"/>
            <p:cNvSpPr/>
            <p:nvPr/>
          </p:nvSpPr>
          <p:spPr>
            <a:xfrm>
              <a:off x="4429580" y="2829534"/>
              <a:ext cx="69792" cy="56925"/>
            </a:xfrm>
            <a:custGeom>
              <a:avLst/>
              <a:pathLst>
                <a:path w="69792" h="56925">
                  <a:moveTo>
                    <a:pt x="0" y="45797"/>
                  </a:moveTo>
                  <a:lnTo>
                    <a:pt x="61140" y="0"/>
                  </a:lnTo>
                  <a:lnTo>
                    <a:pt x="69792" y="11654"/>
                  </a:lnTo>
                  <a:lnTo>
                    <a:pt x="8261" y="5692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87" name="pg5186"/>
            <p:cNvSpPr/>
            <p:nvPr/>
          </p:nvSpPr>
          <p:spPr>
            <a:xfrm>
              <a:off x="4421223" y="2817955"/>
              <a:ext cx="69497" cy="57376"/>
            </a:xfrm>
            <a:custGeom>
              <a:avLst/>
              <a:pathLst>
                <a:path w="69497" h="57376">
                  <a:moveTo>
                    <a:pt x="0" y="46319"/>
                  </a:moveTo>
                  <a:lnTo>
                    <a:pt x="60745" y="0"/>
                  </a:lnTo>
                  <a:lnTo>
                    <a:pt x="69497" y="11579"/>
                  </a:lnTo>
                  <a:lnTo>
                    <a:pt x="8356" y="5737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88" name="pg5187"/>
            <p:cNvSpPr/>
            <p:nvPr/>
          </p:nvSpPr>
          <p:spPr>
            <a:xfrm>
              <a:off x="4412772" y="2806450"/>
              <a:ext cx="69196" cy="57823"/>
            </a:xfrm>
            <a:custGeom>
              <a:avLst/>
              <a:pathLst>
                <a:path w="69196" h="57823">
                  <a:moveTo>
                    <a:pt x="0" y="46838"/>
                  </a:moveTo>
                  <a:lnTo>
                    <a:pt x="60346" y="0"/>
                  </a:lnTo>
                  <a:lnTo>
                    <a:pt x="69196" y="11504"/>
                  </a:lnTo>
                  <a:lnTo>
                    <a:pt x="8451" y="5782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89" name="pg5188"/>
            <p:cNvSpPr/>
            <p:nvPr/>
          </p:nvSpPr>
          <p:spPr>
            <a:xfrm>
              <a:off x="4404227" y="2795022"/>
              <a:ext cx="68891" cy="58266"/>
            </a:xfrm>
            <a:custGeom>
              <a:avLst/>
              <a:pathLst>
                <a:path w="68891" h="58266">
                  <a:moveTo>
                    <a:pt x="0" y="47354"/>
                  </a:moveTo>
                  <a:lnTo>
                    <a:pt x="59942" y="0"/>
                  </a:lnTo>
                  <a:lnTo>
                    <a:pt x="68891" y="11428"/>
                  </a:lnTo>
                  <a:lnTo>
                    <a:pt x="8545" y="5826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90" name="pg5189"/>
            <p:cNvSpPr/>
            <p:nvPr/>
          </p:nvSpPr>
          <p:spPr>
            <a:xfrm>
              <a:off x="4395588" y="2783671"/>
              <a:ext cx="68581" cy="58705"/>
            </a:xfrm>
            <a:custGeom>
              <a:avLst/>
              <a:pathLst>
                <a:path w="68581" h="58705">
                  <a:moveTo>
                    <a:pt x="0" y="47866"/>
                  </a:moveTo>
                  <a:lnTo>
                    <a:pt x="59534" y="0"/>
                  </a:lnTo>
                  <a:lnTo>
                    <a:pt x="68581" y="11351"/>
                  </a:lnTo>
                  <a:lnTo>
                    <a:pt x="8638" y="5870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91" name="pg5190"/>
            <p:cNvSpPr/>
            <p:nvPr/>
          </p:nvSpPr>
          <p:spPr>
            <a:xfrm>
              <a:off x="4386858" y="2772398"/>
              <a:ext cx="68265" cy="59139"/>
            </a:xfrm>
            <a:custGeom>
              <a:avLst/>
              <a:pathLst>
                <a:path w="68265" h="59139">
                  <a:moveTo>
                    <a:pt x="0" y="48374"/>
                  </a:moveTo>
                  <a:lnTo>
                    <a:pt x="59122" y="0"/>
                  </a:lnTo>
                  <a:lnTo>
                    <a:pt x="68265" y="11273"/>
                  </a:lnTo>
                  <a:lnTo>
                    <a:pt x="8730" y="5913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92" name="pg5191"/>
            <p:cNvSpPr/>
            <p:nvPr/>
          </p:nvSpPr>
          <p:spPr>
            <a:xfrm>
              <a:off x="4378035" y="2761204"/>
              <a:ext cx="67944" cy="59568"/>
            </a:xfrm>
            <a:custGeom>
              <a:avLst/>
              <a:pathLst>
                <a:path w="67944" h="59568">
                  <a:moveTo>
                    <a:pt x="0" y="48879"/>
                  </a:moveTo>
                  <a:lnTo>
                    <a:pt x="58705" y="0"/>
                  </a:lnTo>
                  <a:lnTo>
                    <a:pt x="67944" y="11194"/>
                  </a:lnTo>
                  <a:lnTo>
                    <a:pt x="8822" y="5956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93" name="pg5192"/>
            <p:cNvSpPr/>
            <p:nvPr/>
          </p:nvSpPr>
          <p:spPr>
            <a:xfrm>
              <a:off x="4369120" y="2750089"/>
              <a:ext cx="67619" cy="59994"/>
            </a:xfrm>
            <a:custGeom>
              <a:avLst/>
              <a:pathLst>
                <a:path w="67619" h="59994">
                  <a:moveTo>
                    <a:pt x="0" y="49381"/>
                  </a:moveTo>
                  <a:lnTo>
                    <a:pt x="58284" y="0"/>
                  </a:lnTo>
                  <a:lnTo>
                    <a:pt x="67619" y="11114"/>
                  </a:lnTo>
                  <a:lnTo>
                    <a:pt x="8914" y="5999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94" name="pg5193"/>
            <p:cNvSpPr/>
            <p:nvPr/>
          </p:nvSpPr>
          <p:spPr>
            <a:xfrm>
              <a:off x="4360116" y="2739055"/>
              <a:ext cx="67288" cy="60415"/>
            </a:xfrm>
            <a:custGeom>
              <a:avLst/>
              <a:pathLst>
                <a:path w="67288" h="60415">
                  <a:moveTo>
                    <a:pt x="0" y="49878"/>
                  </a:moveTo>
                  <a:lnTo>
                    <a:pt x="57858" y="0"/>
                  </a:lnTo>
                  <a:lnTo>
                    <a:pt x="67288" y="11034"/>
                  </a:lnTo>
                  <a:lnTo>
                    <a:pt x="9004" y="6041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95" name="pg5194"/>
            <p:cNvSpPr/>
            <p:nvPr/>
          </p:nvSpPr>
          <p:spPr>
            <a:xfrm>
              <a:off x="4351021" y="2728102"/>
              <a:ext cx="66953" cy="60831"/>
            </a:xfrm>
            <a:custGeom>
              <a:avLst/>
              <a:pathLst>
                <a:path w="66953" h="60831">
                  <a:moveTo>
                    <a:pt x="0" y="50372"/>
                  </a:moveTo>
                  <a:lnTo>
                    <a:pt x="57429" y="0"/>
                  </a:lnTo>
                  <a:lnTo>
                    <a:pt x="66953" y="10952"/>
                  </a:lnTo>
                  <a:lnTo>
                    <a:pt x="9094" y="6083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96" name="pg5195"/>
            <p:cNvSpPr/>
            <p:nvPr/>
          </p:nvSpPr>
          <p:spPr>
            <a:xfrm>
              <a:off x="4341837" y="2717231"/>
              <a:ext cx="66613" cy="61243"/>
            </a:xfrm>
            <a:custGeom>
              <a:avLst/>
              <a:pathLst>
                <a:path w="66613" h="61243">
                  <a:moveTo>
                    <a:pt x="0" y="50863"/>
                  </a:moveTo>
                  <a:lnTo>
                    <a:pt x="56995" y="0"/>
                  </a:lnTo>
                  <a:lnTo>
                    <a:pt x="66613" y="10870"/>
                  </a:lnTo>
                  <a:lnTo>
                    <a:pt x="9184" y="6124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97" name="pg5196"/>
            <p:cNvSpPr/>
            <p:nvPr/>
          </p:nvSpPr>
          <p:spPr>
            <a:xfrm>
              <a:off x="4332564" y="2706443"/>
              <a:ext cx="66267" cy="61651"/>
            </a:xfrm>
            <a:custGeom>
              <a:avLst/>
              <a:pathLst>
                <a:path w="66267" h="61651">
                  <a:moveTo>
                    <a:pt x="0" y="51350"/>
                  </a:moveTo>
                  <a:lnTo>
                    <a:pt x="56557" y="0"/>
                  </a:lnTo>
                  <a:lnTo>
                    <a:pt x="66267" y="10788"/>
                  </a:lnTo>
                  <a:lnTo>
                    <a:pt x="9272" y="6165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98" name="pg5197"/>
            <p:cNvSpPr/>
            <p:nvPr/>
          </p:nvSpPr>
          <p:spPr>
            <a:xfrm>
              <a:off x="4323203" y="2695738"/>
              <a:ext cx="65917" cy="62054"/>
            </a:xfrm>
            <a:custGeom>
              <a:avLst/>
              <a:pathLst>
                <a:path w="65917" h="62054">
                  <a:moveTo>
                    <a:pt x="0" y="51832"/>
                  </a:moveTo>
                  <a:lnTo>
                    <a:pt x="56114" y="0"/>
                  </a:lnTo>
                  <a:lnTo>
                    <a:pt x="65917" y="10704"/>
                  </a:lnTo>
                  <a:lnTo>
                    <a:pt x="9360" y="620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99" name="pg5198"/>
            <p:cNvSpPr/>
            <p:nvPr/>
          </p:nvSpPr>
          <p:spPr>
            <a:xfrm>
              <a:off x="4313755" y="2685118"/>
              <a:ext cx="65562" cy="62453"/>
            </a:xfrm>
            <a:custGeom>
              <a:avLst/>
              <a:pathLst>
                <a:path w="65562" h="62453">
                  <a:moveTo>
                    <a:pt x="0" y="52312"/>
                  </a:moveTo>
                  <a:lnTo>
                    <a:pt x="55668" y="0"/>
                  </a:lnTo>
                  <a:lnTo>
                    <a:pt x="65562" y="10620"/>
                  </a:lnTo>
                  <a:lnTo>
                    <a:pt x="9447" y="6245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00" name="pg5199"/>
            <p:cNvSpPr/>
            <p:nvPr/>
          </p:nvSpPr>
          <p:spPr>
            <a:xfrm>
              <a:off x="4304221" y="2674584"/>
              <a:ext cx="65203" cy="62846"/>
            </a:xfrm>
            <a:custGeom>
              <a:avLst/>
              <a:pathLst>
                <a:path w="65203" h="62846">
                  <a:moveTo>
                    <a:pt x="0" y="52787"/>
                  </a:moveTo>
                  <a:lnTo>
                    <a:pt x="55217" y="0"/>
                  </a:lnTo>
                  <a:lnTo>
                    <a:pt x="65203" y="10534"/>
                  </a:lnTo>
                  <a:lnTo>
                    <a:pt x="9534" y="6284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01" name="pg5200"/>
            <p:cNvSpPr/>
            <p:nvPr/>
          </p:nvSpPr>
          <p:spPr>
            <a:xfrm>
              <a:off x="4294600" y="2664135"/>
              <a:ext cx="64838" cy="63236"/>
            </a:xfrm>
            <a:custGeom>
              <a:avLst/>
              <a:pathLst>
                <a:path w="64838" h="63236">
                  <a:moveTo>
                    <a:pt x="0" y="53258"/>
                  </a:moveTo>
                  <a:lnTo>
                    <a:pt x="54763" y="0"/>
                  </a:lnTo>
                  <a:lnTo>
                    <a:pt x="64838" y="10448"/>
                  </a:lnTo>
                  <a:lnTo>
                    <a:pt x="9620" y="6323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02" name="pg5201"/>
            <p:cNvSpPr/>
            <p:nvPr/>
          </p:nvSpPr>
          <p:spPr>
            <a:xfrm>
              <a:off x="4284895" y="2653773"/>
              <a:ext cx="64469" cy="63620"/>
            </a:xfrm>
            <a:custGeom>
              <a:avLst/>
              <a:pathLst>
                <a:path w="64469" h="63620">
                  <a:moveTo>
                    <a:pt x="0" y="53726"/>
                  </a:moveTo>
                  <a:lnTo>
                    <a:pt x="54304" y="0"/>
                  </a:lnTo>
                  <a:lnTo>
                    <a:pt x="64469" y="10362"/>
                  </a:lnTo>
                  <a:lnTo>
                    <a:pt x="9705" y="6362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03" name="pg5202"/>
            <p:cNvSpPr/>
            <p:nvPr/>
          </p:nvSpPr>
          <p:spPr>
            <a:xfrm>
              <a:off x="4275105" y="2643498"/>
              <a:ext cx="64095" cy="64000"/>
            </a:xfrm>
            <a:custGeom>
              <a:avLst/>
              <a:pathLst>
                <a:path w="64095" h="64000">
                  <a:moveTo>
                    <a:pt x="0" y="54189"/>
                  </a:moveTo>
                  <a:lnTo>
                    <a:pt x="53842" y="0"/>
                  </a:lnTo>
                  <a:lnTo>
                    <a:pt x="64095" y="10274"/>
                  </a:lnTo>
                  <a:lnTo>
                    <a:pt x="9790" y="6400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04" name="pg5203"/>
            <p:cNvSpPr/>
            <p:nvPr/>
          </p:nvSpPr>
          <p:spPr>
            <a:xfrm>
              <a:off x="4265231" y="2633312"/>
              <a:ext cx="63716" cy="64376"/>
            </a:xfrm>
            <a:custGeom>
              <a:avLst/>
              <a:pathLst>
                <a:path w="63716" h="64376">
                  <a:moveTo>
                    <a:pt x="0" y="54649"/>
                  </a:moveTo>
                  <a:lnTo>
                    <a:pt x="53375" y="0"/>
                  </a:lnTo>
                  <a:lnTo>
                    <a:pt x="63716" y="10186"/>
                  </a:lnTo>
                  <a:lnTo>
                    <a:pt x="9873" y="6437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05" name="pg5204"/>
            <p:cNvSpPr/>
            <p:nvPr/>
          </p:nvSpPr>
          <p:spPr>
            <a:xfrm>
              <a:off x="4255274" y="2623214"/>
              <a:ext cx="63332" cy="64746"/>
            </a:xfrm>
            <a:custGeom>
              <a:avLst/>
              <a:pathLst>
                <a:path w="63332" h="64746">
                  <a:moveTo>
                    <a:pt x="0" y="55104"/>
                  </a:moveTo>
                  <a:lnTo>
                    <a:pt x="52905" y="0"/>
                  </a:lnTo>
                  <a:lnTo>
                    <a:pt x="63332" y="10097"/>
                  </a:lnTo>
                  <a:lnTo>
                    <a:pt x="9956" y="6474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06" name="pg5205"/>
            <p:cNvSpPr/>
            <p:nvPr/>
          </p:nvSpPr>
          <p:spPr>
            <a:xfrm>
              <a:off x="4245235" y="2613207"/>
              <a:ext cx="62944" cy="65112"/>
            </a:xfrm>
            <a:custGeom>
              <a:avLst/>
              <a:pathLst>
                <a:path w="62944" h="65112">
                  <a:moveTo>
                    <a:pt x="0" y="55556"/>
                  </a:moveTo>
                  <a:lnTo>
                    <a:pt x="52431" y="0"/>
                  </a:lnTo>
                  <a:lnTo>
                    <a:pt x="62944" y="10007"/>
                  </a:lnTo>
                  <a:lnTo>
                    <a:pt x="10039" y="6511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07" name="pg5206"/>
            <p:cNvSpPr/>
            <p:nvPr/>
          </p:nvSpPr>
          <p:spPr>
            <a:xfrm>
              <a:off x="4235114" y="2603290"/>
              <a:ext cx="62551" cy="65473"/>
            </a:xfrm>
            <a:custGeom>
              <a:avLst/>
              <a:pathLst>
                <a:path w="62551" h="65473">
                  <a:moveTo>
                    <a:pt x="0" y="56003"/>
                  </a:moveTo>
                  <a:lnTo>
                    <a:pt x="51953" y="0"/>
                  </a:lnTo>
                  <a:lnTo>
                    <a:pt x="62551" y="9917"/>
                  </a:lnTo>
                  <a:lnTo>
                    <a:pt x="10120" y="6547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08" name="pg5207"/>
            <p:cNvSpPr/>
            <p:nvPr/>
          </p:nvSpPr>
          <p:spPr>
            <a:xfrm>
              <a:off x="4224913" y="2593464"/>
              <a:ext cx="62154" cy="65829"/>
            </a:xfrm>
            <a:custGeom>
              <a:avLst/>
              <a:pathLst>
                <a:path w="62154" h="65829">
                  <a:moveTo>
                    <a:pt x="0" y="56446"/>
                  </a:moveTo>
                  <a:lnTo>
                    <a:pt x="51471" y="0"/>
                  </a:lnTo>
                  <a:lnTo>
                    <a:pt x="62154" y="9825"/>
                  </a:lnTo>
                  <a:lnTo>
                    <a:pt x="10201" y="6582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09" name="pg5208"/>
            <p:cNvSpPr/>
            <p:nvPr/>
          </p:nvSpPr>
          <p:spPr>
            <a:xfrm>
              <a:off x="4214631" y="2583730"/>
              <a:ext cx="61752" cy="66180"/>
            </a:xfrm>
            <a:custGeom>
              <a:avLst/>
              <a:pathLst>
                <a:path w="61752" h="66180">
                  <a:moveTo>
                    <a:pt x="0" y="56885"/>
                  </a:moveTo>
                  <a:lnTo>
                    <a:pt x="50985" y="0"/>
                  </a:lnTo>
                  <a:lnTo>
                    <a:pt x="61752" y="9733"/>
                  </a:lnTo>
                  <a:lnTo>
                    <a:pt x="10281" y="6618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10" name="pg5209"/>
            <p:cNvSpPr/>
            <p:nvPr/>
          </p:nvSpPr>
          <p:spPr>
            <a:xfrm>
              <a:off x="4204270" y="2574089"/>
              <a:ext cx="61346" cy="66527"/>
            </a:xfrm>
            <a:custGeom>
              <a:avLst/>
              <a:pathLst>
                <a:path w="61346" h="66527">
                  <a:moveTo>
                    <a:pt x="0" y="57320"/>
                  </a:moveTo>
                  <a:lnTo>
                    <a:pt x="50495" y="0"/>
                  </a:lnTo>
                  <a:lnTo>
                    <a:pt x="61346" y="9641"/>
                  </a:lnTo>
                  <a:lnTo>
                    <a:pt x="10360" y="6652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11" name="pg5210"/>
            <p:cNvSpPr/>
            <p:nvPr/>
          </p:nvSpPr>
          <p:spPr>
            <a:xfrm>
              <a:off x="4193831" y="2564541"/>
              <a:ext cx="60935" cy="66868"/>
            </a:xfrm>
            <a:custGeom>
              <a:avLst/>
              <a:pathLst>
                <a:path w="60935" h="66868">
                  <a:moveTo>
                    <a:pt x="0" y="57751"/>
                  </a:moveTo>
                  <a:lnTo>
                    <a:pt x="50002" y="0"/>
                  </a:lnTo>
                  <a:lnTo>
                    <a:pt x="60935" y="9547"/>
                  </a:lnTo>
                  <a:lnTo>
                    <a:pt x="10439" y="6686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12" name="pg5211"/>
            <p:cNvSpPr/>
            <p:nvPr/>
          </p:nvSpPr>
          <p:spPr>
            <a:xfrm>
              <a:off x="4183314" y="2555087"/>
              <a:ext cx="60519" cy="67205"/>
            </a:xfrm>
            <a:custGeom>
              <a:avLst/>
              <a:pathLst>
                <a:path w="60519" h="67205">
                  <a:moveTo>
                    <a:pt x="0" y="58178"/>
                  </a:moveTo>
                  <a:lnTo>
                    <a:pt x="49505" y="0"/>
                  </a:lnTo>
                  <a:lnTo>
                    <a:pt x="60519" y="9453"/>
                  </a:lnTo>
                  <a:lnTo>
                    <a:pt x="10517" y="6720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13" name="pg5212"/>
            <p:cNvSpPr/>
            <p:nvPr/>
          </p:nvSpPr>
          <p:spPr>
            <a:xfrm>
              <a:off x="4172720" y="2545728"/>
              <a:ext cx="60099" cy="67537"/>
            </a:xfrm>
            <a:custGeom>
              <a:avLst/>
              <a:pathLst>
                <a:path w="60099" h="67537">
                  <a:moveTo>
                    <a:pt x="0" y="58600"/>
                  </a:moveTo>
                  <a:lnTo>
                    <a:pt x="49005" y="0"/>
                  </a:lnTo>
                  <a:lnTo>
                    <a:pt x="60099" y="9359"/>
                  </a:lnTo>
                  <a:lnTo>
                    <a:pt x="10594" y="6753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14" name="pg5213"/>
            <p:cNvSpPr/>
            <p:nvPr/>
          </p:nvSpPr>
          <p:spPr>
            <a:xfrm>
              <a:off x="4162049" y="2536464"/>
              <a:ext cx="59675" cy="67864"/>
            </a:xfrm>
            <a:custGeom>
              <a:avLst/>
              <a:pathLst>
                <a:path w="59675" h="67864">
                  <a:moveTo>
                    <a:pt x="0" y="59018"/>
                  </a:moveTo>
                  <a:lnTo>
                    <a:pt x="48501" y="0"/>
                  </a:lnTo>
                  <a:lnTo>
                    <a:pt x="59675" y="9263"/>
                  </a:lnTo>
                  <a:lnTo>
                    <a:pt x="10670" y="6786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15" name="pg5214"/>
            <p:cNvSpPr/>
            <p:nvPr/>
          </p:nvSpPr>
          <p:spPr>
            <a:xfrm>
              <a:off x="4151304" y="2527297"/>
              <a:ext cx="59246" cy="68185"/>
            </a:xfrm>
            <a:custGeom>
              <a:avLst/>
              <a:pathLst>
                <a:path w="59246" h="68185">
                  <a:moveTo>
                    <a:pt x="0" y="59431"/>
                  </a:moveTo>
                  <a:lnTo>
                    <a:pt x="47993" y="0"/>
                  </a:lnTo>
                  <a:lnTo>
                    <a:pt x="59246" y="9167"/>
                  </a:lnTo>
                  <a:lnTo>
                    <a:pt x="10745" y="6818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16" name="pg5215"/>
            <p:cNvSpPr/>
            <p:nvPr/>
          </p:nvSpPr>
          <p:spPr>
            <a:xfrm>
              <a:off x="4140483" y="2518226"/>
              <a:ext cx="58813" cy="68502"/>
            </a:xfrm>
            <a:custGeom>
              <a:avLst/>
              <a:pathLst>
                <a:path w="58813" h="68502">
                  <a:moveTo>
                    <a:pt x="0" y="59841"/>
                  </a:moveTo>
                  <a:lnTo>
                    <a:pt x="47482" y="0"/>
                  </a:lnTo>
                  <a:lnTo>
                    <a:pt x="58813" y="9070"/>
                  </a:lnTo>
                  <a:lnTo>
                    <a:pt x="10820" y="6850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17" name="pg5216"/>
            <p:cNvSpPr/>
            <p:nvPr/>
          </p:nvSpPr>
          <p:spPr>
            <a:xfrm>
              <a:off x="4129589" y="2509252"/>
              <a:ext cx="58376" cy="68814"/>
            </a:xfrm>
            <a:custGeom>
              <a:avLst/>
              <a:pathLst>
                <a:path w="58376" h="68814">
                  <a:moveTo>
                    <a:pt x="0" y="60245"/>
                  </a:moveTo>
                  <a:lnTo>
                    <a:pt x="46967" y="0"/>
                  </a:lnTo>
                  <a:lnTo>
                    <a:pt x="58376" y="8973"/>
                  </a:lnTo>
                  <a:lnTo>
                    <a:pt x="10894" y="6881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18" name="pg5217"/>
            <p:cNvSpPr/>
            <p:nvPr/>
          </p:nvSpPr>
          <p:spPr>
            <a:xfrm>
              <a:off x="4118622" y="2500377"/>
              <a:ext cx="57934" cy="69121"/>
            </a:xfrm>
            <a:custGeom>
              <a:avLst/>
              <a:pathLst>
                <a:path w="57934" h="69121">
                  <a:moveTo>
                    <a:pt x="0" y="60646"/>
                  </a:moveTo>
                  <a:lnTo>
                    <a:pt x="46449" y="0"/>
                  </a:lnTo>
                  <a:lnTo>
                    <a:pt x="57934" y="8875"/>
                  </a:lnTo>
                  <a:lnTo>
                    <a:pt x="10967" y="6912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19" name="pg5218"/>
            <p:cNvSpPr/>
            <p:nvPr/>
          </p:nvSpPr>
          <p:spPr>
            <a:xfrm>
              <a:off x="4107582" y="2491601"/>
              <a:ext cx="57489" cy="69422"/>
            </a:xfrm>
            <a:custGeom>
              <a:avLst/>
              <a:pathLst>
                <a:path w="57489" h="69422">
                  <a:moveTo>
                    <a:pt x="0" y="61042"/>
                  </a:moveTo>
                  <a:lnTo>
                    <a:pt x="45927" y="0"/>
                  </a:lnTo>
                  <a:lnTo>
                    <a:pt x="57489" y="8776"/>
                  </a:lnTo>
                  <a:lnTo>
                    <a:pt x="11039" y="6942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20" name="pg5219"/>
            <p:cNvSpPr/>
            <p:nvPr/>
          </p:nvSpPr>
          <p:spPr>
            <a:xfrm>
              <a:off x="4096471" y="2482924"/>
              <a:ext cx="57038" cy="69719"/>
            </a:xfrm>
            <a:custGeom>
              <a:avLst/>
              <a:pathLst>
                <a:path w="57038" h="69719">
                  <a:moveTo>
                    <a:pt x="0" y="61433"/>
                  </a:moveTo>
                  <a:lnTo>
                    <a:pt x="45403" y="0"/>
                  </a:lnTo>
                  <a:lnTo>
                    <a:pt x="57038" y="8676"/>
                  </a:lnTo>
                  <a:lnTo>
                    <a:pt x="11110" y="6971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21" name="pg5220"/>
            <p:cNvSpPr/>
            <p:nvPr/>
          </p:nvSpPr>
          <p:spPr>
            <a:xfrm>
              <a:off x="4085290" y="2474347"/>
              <a:ext cx="56584" cy="70010"/>
            </a:xfrm>
            <a:custGeom>
              <a:avLst/>
              <a:pathLst>
                <a:path w="56584" h="70010">
                  <a:moveTo>
                    <a:pt x="0" y="61820"/>
                  </a:moveTo>
                  <a:lnTo>
                    <a:pt x="44874" y="0"/>
                  </a:lnTo>
                  <a:lnTo>
                    <a:pt x="56584" y="8576"/>
                  </a:lnTo>
                  <a:lnTo>
                    <a:pt x="11181" y="7001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22" name="pg5221"/>
            <p:cNvSpPr/>
            <p:nvPr/>
          </p:nvSpPr>
          <p:spPr>
            <a:xfrm>
              <a:off x="4074038" y="2465871"/>
              <a:ext cx="56126" cy="70296"/>
            </a:xfrm>
            <a:custGeom>
              <a:avLst/>
              <a:pathLst>
                <a:path w="56126" h="70296">
                  <a:moveTo>
                    <a:pt x="0" y="62202"/>
                  </a:moveTo>
                  <a:lnTo>
                    <a:pt x="44343" y="0"/>
                  </a:lnTo>
                  <a:lnTo>
                    <a:pt x="56126" y="8476"/>
                  </a:lnTo>
                  <a:lnTo>
                    <a:pt x="11251" y="7029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23" name="pg5222"/>
            <p:cNvSpPr/>
            <p:nvPr/>
          </p:nvSpPr>
          <p:spPr>
            <a:xfrm>
              <a:off x="4062718" y="2457496"/>
              <a:ext cx="55663" cy="70577"/>
            </a:xfrm>
            <a:custGeom>
              <a:avLst/>
              <a:pathLst>
                <a:path w="55663" h="70577">
                  <a:moveTo>
                    <a:pt x="0" y="62580"/>
                  </a:moveTo>
                  <a:lnTo>
                    <a:pt x="43808" y="0"/>
                  </a:lnTo>
                  <a:lnTo>
                    <a:pt x="55663" y="8374"/>
                  </a:lnTo>
                  <a:lnTo>
                    <a:pt x="11320" y="7057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24" name="pg5223"/>
            <p:cNvSpPr/>
            <p:nvPr/>
          </p:nvSpPr>
          <p:spPr>
            <a:xfrm>
              <a:off x="4051330" y="2449223"/>
              <a:ext cx="55196" cy="70853"/>
            </a:xfrm>
            <a:custGeom>
              <a:avLst/>
              <a:pathLst>
                <a:path w="55196" h="70853">
                  <a:moveTo>
                    <a:pt x="0" y="62953"/>
                  </a:moveTo>
                  <a:lnTo>
                    <a:pt x="43270" y="0"/>
                  </a:lnTo>
                  <a:lnTo>
                    <a:pt x="55196" y="8272"/>
                  </a:lnTo>
                  <a:lnTo>
                    <a:pt x="11388" y="7085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25" name="pg5224"/>
            <p:cNvSpPr/>
            <p:nvPr/>
          </p:nvSpPr>
          <p:spPr>
            <a:xfrm>
              <a:off x="4039874" y="2441053"/>
              <a:ext cx="54726" cy="71124"/>
            </a:xfrm>
            <a:custGeom>
              <a:avLst/>
              <a:pathLst>
                <a:path w="54726" h="71124">
                  <a:moveTo>
                    <a:pt x="0" y="63322"/>
                  </a:moveTo>
                  <a:lnTo>
                    <a:pt x="42729" y="0"/>
                  </a:lnTo>
                  <a:lnTo>
                    <a:pt x="54726" y="8170"/>
                  </a:lnTo>
                  <a:lnTo>
                    <a:pt x="11455" y="7112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26" name="pg5225"/>
            <p:cNvSpPr/>
            <p:nvPr/>
          </p:nvSpPr>
          <p:spPr>
            <a:xfrm>
              <a:off x="4028352" y="2432985"/>
              <a:ext cx="54251" cy="71389"/>
            </a:xfrm>
            <a:custGeom>
              <a:avLst/>
              <a:pathLst>
                <a:path w="54251" h="71389">
                  <a:moveTo>
                    <a:pt x="0" y="63686"/>
                  </a:moveTo>
                  <a:lnTo>
                    <a:pt x="42184" y="0"/>
                  </a:lnTo>
                  <a:lnTo>
                    <a:pt x="54251" y="8067"/>
                  </a:lnTo>
                  <a:lnTo>
                    <a:pt x="11522" y="7138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27" name="pg5226"/>
            <p:cNvSpPr/>
            <p:nvPr/>
          </p:nvSpPr>
          <p:spPr>
            <a:xfrm>
              <a:off x="4016764" y="2425022"/>
              <a:ext cx="53772" cy="71650"/>
            </a:xfrm>
            <a:custGeom>
              <a:avLst/>
              <a:pathLst>
                <a:path w="53772" h="71650">
                  <a:moveTo>
                    <a:pt x="0" y="64045"/>
                  </a:moveTo>
                  <a:lnTo>
                    <a:pt x="41637" y="0"/>
                  </a:lnTo>
                  <a:lnTo>
                    <a:pt x="53772" y="7963"/>
                  </a:lnTo>
                  <a:lnTo>
                    <a:pt x="11587" y="7165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28" name="pg5227"/>
            <p:cNvSpPr/>
            <p:nvPr/>
          </p:nvSpPr>
          <p:spPr>
            <a:xfrm>
              <a:off x="4005111" y="2417162"/>
              <a:ext cx="53289" cy="71905"/>
            </a:xfrm>
            <a:custGeom>
              <a:avLst/>
              <a:pathLst>
                <a:path w="53289" h="71905">
                  <a:moveTo>
                    <a:pt x="0" y="64400"/>
                  </a:moveTo>
                  <a:lnTo>
                    <a:pt x="41086" y="0"/>
                  </a:lnTo>
                  <a:lnTo>
                    <a:pt x="53289" y="7859"/>
                  </a:lnTo>
                  <a:lnTo>
                    <a:pt x="11652" y="7190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29" name="pg5228"/>
            <p:cNvSpPr/>
            <p:nvPr/>
          </p:nvSpPr>
          <p:spPr>
            <a:xfrm>
              <a:off x="3993395" y="2409408"/>
              <a:ext cx="52803" cy="72154"/>
            </a:xfrm>
            <a:custGeom>
              <a:avLst/>
              <a:pathLst>
                <a:path w="52803" h="72154">
                  <a:moveTo>
                    <a:pt x="0" y="64750"/>
                  </a:moveTo>
                  <a:lnTo>
                    <a:pt x="40533" y="0"/>
                  </a:lnTo>
                  <a:lnTo>
                    <a:pt x="52803" y="7754"/>
                  </a:lnTo>
                  <a:lnTo>
                    <a:pt x="11716" y="721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30" name="pg5229"/>
            <p:cNvSpPr/>
            <p:nvPr/>
          </p:nvSpPr>
          <p:spPr>
            <a:xfrm>
              <a:off x="3981615" y="2401759"/>
              <a:ext cx="52312" cy="72399"/>
            </a:xfrm>
            <a:custGeom>
              <a:avLst/>
              <a:pathLst>
                <a:path w="52312" h="72399">
                  <a:moveTo>
                    <a:pt x="0" y="65095"/>
                  </a:moveTo>
                  <a:lnTo>
                    <a:pt x="39976" y="0"/>
                  </a:lnTo>
                  <a:lnTo>
                    <a:pt x="52312" y="7648"/>
                  </a:lnTo>
                  <a:lnTo>
                    <a:pt x="11779" y="7239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31" name="pg5230"/>
            <p:cNvSpPr/>
            <p:nvPr/>
          </p:nvSpPr>
          <p:spPr>
            <a:xfrm>
              <a:off x="3969774" y="2394216"/>
              <a:ext cx="51818" cy="72638"/>
            </a:xfrm>
            <a:custGeom>
              <a:avLst/>
              <a:pathLst>
                <a:path w="51818" h="72638">
                  <a:moveTo>
                    <a:pt x="0" y="65435"/>
                  </a:moveTo>
                  <a:lnTo>
                    <a:pt x="39417" y="0"/>
                  </a:lnTo>
                  <a:lnTo>
                    <a:pt x="51818" y="7542"/>
                  </a:lnTo>
                  <a:lnTo>
                    <a:pt x="11841" y="7263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32" name="pg5231"/>
            <p:cNvSpPr/>
            <p:nvPr/>
          </p:nvSpPr>
          <p:spPr>
            <a:xfrm>
              <a:off x="3957871" y="2386780"/>
              <a:ext cx="51320" cy="72871"/>
            </a:xfrm>
            <a:custGeom>
              <a:avLst/>
              <a:pathLst>
                <a:path w="51320" h="72871">
                  <a:moveTo>
                    <a:pt x="0" y="65770"/>
                  </a:moveTo>
                  <a:lnTo>
                    <a:pt x="38854" y="0"/>
                  </a:lnTo>
                  <a:lnTo>
                    <a:pt x="51320" y="7436"/>
                  </a:lnTo>
                  <a:lnTo>
                    <a:pt x="11902" y="7287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33" name="pg5232"/>
            <p:cNvSpPr/>
            <p:nvPr/>
          </p:nvSpPr>
          <p:spPr>
            <a:xfrm>
              <a:off x="3945907" y="2379451"/>
              <a:ext cx="50818" cy="73100"/>
            </a:xfrm>
            <a:custGeom>
              <a:avLst/>
              <a:pathLst>
                <a:path w="50818" h="73100">
                  <a:moveTo>
                    <a:pt x="0" y="66101"/>
                  </a:moveTo>
                  <a:lnTo>
                    <a:pt x="38289" y="0"/>
                  </a:lnTo>
                  <a:lnTo>
                    <a:pt x="50818" y="7329"/>
                  </a:lnTo>
                  <a:lnTo>
                    <a:pt x="11963" y="7310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34" name="pg5233"/>
            <p:cNvSpPr/>
            <p:nvPr/>
          </p:nvSpPr>
          <p:spPr>
            <a:xfrm>
              <a:off x="3933884" y="2372229"/>
              <a:ext cx="50312" cy="73323"/>
            </a:xfrm>
            <a:custGeom>
              <a:avLst/>
              <a:pathLst>
                <a:path w="50312" h="73323">
                  <a:moveTo>
                    <a:pt x="0" y="66427"/>
                  </a:moveTo>
                  <a:lnTo>
                    <a:pt x="37721" y="0"/>
                  </a:lnTo>
                  <a:lnTo>
                    <a:pt x="50312" y="7221"/>
                  </a:lnTo>
                  <a:lnTo>
                    <a:pt x="12022" y="7332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35" name="pg5234"/>
            <p:cNvSpPr/>
            <p:nvPr/>
          </p:nvSpPr>
          <p:spPr>
            <a:xfrm>
              <a:off x="3921803" y="2365116"/>
              <a:ext cx="49803" cy="73540"/>
            </a:xfrm>
            <a:custGeom>
              <a:avLst/>
              <a:pathLst>
                <a:path w="49803" h="73540">
                  <a:moveTo>
                    <a:pt x="0" y="66748"/>
                  </a:moveTo>
                  <a:lnTo>
                    <a:pt x="37150" y="0"/>
                  </a:lnTo>
                  <a:lnTo>
                    <a:pt x="49803" y="7113"/>
                  </a:lnTo>
                  <a:lnTo>
                    <a:pt x="12081" y="7354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36" name="pg5235"/>
            <p:cNvSpPr/>
            <p:nvPr/>
          </p:nvSpPr>
          <p:spPr>
            <a:xfrm>
              <a:off x="3909663" y="2358111"/>
              <a:ext cx="49290" cy="73752"/>
            </a:xfrm>
            <a:custGeom>
              <a:avLst/>
              <a:pathLst>
                <a:path w="49290" h="73752">
                  <a:moveTo>
                    <a:pt x="0" y="67064"/>
                  </a:moveTo>
                  <a:lnTo>
                    <a:pt x="36577" y="0"/>
                  </a:lnTo>
                  <a:lnTo>
                    <a:pt x="49290" y="7004"/>
                  </a:lnTo>
                  <a:lnTo>
                    <a:pt x="12139" y="7375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37" name="pg5236"/>
            <p:cNvSpPr/>
            <p:nvPr/>
          </p:nvSpPr>
          <p:spPr>
            <a:xfrm>
              <a:off x="3897467" y="2351216"/>
              <a:ext cx="48773" cy="73959"/>
            </a:xfrm>
            <a:custGeom>
              <a:avLst/>
              <a:pathLst>
                <a:path w="48773" h="73959">
                  <a:moveTo>
                    <a:pt x="0" y="67375"/>
                  </a:moveTo>
                  <a:lnTo>
                    <a:pt x="36001" y="0"/>
                  </a:lnTo>
                  <a:lnTo>
                    <a:pt x="48773" y="6895"/>
                  </a:lnTo>
                  <a:lnTo>
                    <a:pt x="12196" y="7395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38" name="pg5237"/>
            <p:cNvSpPr/>
            <p:nvPr/>
          </p:nvSpPr>
          <p:spPr>
            <a:xfrm>
              <a:off x="3885215" y="2344430"/>
              <a:ext cx="48253" cy="74160"/>
            </a:xfrm>
            <a:custGeom>
              <a:avLst/>
              <a:pathLst>
                <a:path w="48253" h="74160">
                  <a:moveTo>
                    <a:pt x="0" y="67681"/>
                  </a:moveTo>
                  <a:lnTo>
                    <a:pt x="35422" y="0"/>
                  </a:lnTo>
                  <a:lnTo>
                    <a:pt x="48253" y="6785"/>
                  </a:lnTo>
                  <a:lnTo>
                    <a:pt x="12252" y="7416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39" name="pg5238"/>
            <p:cNvSpPr/>
            <p:nvPr/>
          </p:nvSpPr>
          <p:spPr>
            <a:xfrm>
              <a:off x="3872907" y="2337755"/>
              <a:ext cx="47729" cy="74356"/>
            </a:xfrm>
            <a:custGeom>
              <a:avLst/>
              <a:pathLst>
                <a:path w="47729" h="74356">
                  <a:moveTo>
                    <a:pt x="0" y="67982"/>
                  </a:moveTo>
                  <a:lnTo>
                    <a:pt x="34840" y="0"/>
                  </a:lnTo>
                  <a:lnTo>
                    <a:pt x="47729" y="6675"/>
                  </a:lnTo>
                  <a:lnTo>
                    <a:pt x="12307" y="7435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40" name="pg5239"/>
            <p:cNvSpPr/>
            <p:nvPr/>
          </p:nvSpPr>
          <p:spPr>
            <a:xfrm>
              <a:off x="3860546" y="2331190"/>
              <a:ext cx="47202" cy="74547"/>
            </a:xfrm>
            <a:custGeom>
              <a:avLst/>
              <a:pathLst>
                <a:path w="47202" h="74547">
                  <a:moveTo>
                    <a:pt x="0" y="68278"/>
                  </a:moveTo>
                  <a:lnTo>
                    <a:pt x="34256" y="0"/>
                  </a:lnTo>
                  <a:lnTo>
                    <a:pt x="47202" y="6564"/>
                  </a:lnTo>
                  <a:lnTo>
                    <a:pt x="12361" y="7454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41" name="pg5240"/>
            <p:cNvSpPr/>
            <p:nvPr/>
          </p:nvSpPr>
          <p:spPr>
            <a:xfrm>
              <a:off x="3848131" y="2324737"/>
              <a:ext cx="46671" cy="74732"/>
            </a:xfrm>
            <a:custGeom>
              <a:avLst/>
              <a:pathLst>
                <a:path w="46671" h="74732">
                  <a:moveTo>
                    <a:pt x="0" y="68569"/>
                  </a:moveTo>
                  <a:lnTo>
                    <a:pt x="33670" y="0"/>
                  </a:lnTo>
                  <a:lnTo>
                    <a:pt x="46671" y="6453"/>
                  </a:lnTo>
                  <a:lnTo>
                    <a:pt x="12414" y="7473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42" name="pg5241"/>
            <p:cNvSpPr/>
            <p:nvPr/>
          </p:nvSpPr>
          <p:spPr>
            <a:xfrm>
              <a:off x="3835664" y="2318395"/>
              <a:ext cx="46137" cy="74911"/>
            </a:xfrm>
            <a:custGeom>
              <a:avLst/>
              <a:pathLst>
                <a:path w="46137" h="74911">
                  <a:moveTo>
                    <a:pt x="0" y="68855"/>
                  </a:moveTo>
                  <a:lnTo>
                    <a:pt x="33081" y="0"/>
                  </a:lnTo>
                  <a:lnTo>
                    <a:pt x="46137" y="6341"/>
                  </a:lnTo>
                  <a:lnTo>
                    <a:pt x="12467" y="7491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43" name="pg5242"/>
            <p:cNvSpPr/>
            <p:nvPr/>
          </p:nvSpPr>
          <p:spPr>
            <a:xfrm>
              <a:off x="3823145" y="2312165"/>
              <a:ext cx="45600" cy="75085"/>
            </a:xfrm>
            <a:custGeom>
              <a:avLst/>
              <a:pathLst>
                <a:path w="45600" h="75085">
                  <a:moveTo>
                    <a:pt x="0" y="69137"/>
                  </a:moveTo>
                  <a:lnTo>
                    <a:pt x="32489" y="0"/>
                  </a:lnTo>
                  <a:lnTo>
                    <a:pt x="45600" y="6229"/>
                  </a:lnTo>
                  <a:lnTo>
                    <a:pt x="12518" y="7508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44" name="pg5243"/>
            <p:cNvSpPr/>
            <p:nvPr/>
          </p:nvSpPr>
          <p:spPr>
            <a:xfrm>
              <a:off x="3810576" y="2306048"/>
              <a:ext cx="45059" cy="75254"/>
            </a:xfrm>
            <a:custGeom>
              <a:avLst/>
              <a:pathLst>
                <a:path w="45059" h="75254">
                  <a:moveTo>
                    <a:pt x="0" y="69412"/>
                  </a:moveTo>
                  <a:lnTo>
                    <a:pt x="31896" y="0"/>
                  </a:lnTo>
                  <a:lnTo>
                    <a:pt x="45059" y="6117"/>
                  </a:lnTo>
                  <a:lnTo>
                    <a:pt x="12569" y="752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45" name="pg5244"/>
            <p:cNvSpPr/>
            <p:nvPr/>
          </p:nvSpPr>
          <p:spPr>
            <a:xfrm>
              <a:off x="3797957" y="2300044"/>
              <a:ext cx="44514" cy="75416"/>
            </a:xfrm>
            <a:custGeom>
              <a:avLst/>
              <a:pathLst>
                <a:path w="44514" h="75416">
                  <a:moveTo>
                    <a:pt x="0" y="69683"/>
                  </a:moveTo>
                  <a:lnTo>
                    <a:pt x="31300" y="0"/>
                  </a:lnTo>
                  <a:lnTo>
                    <a:pt x="44514" y="6003"/>
                  </a:lnTo>
                  <a:lnTo>
                    <a:pt x="12618" y="7541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46" name="pg5245"/>
            <p:cNvSpPr/>
            <p:nvPr/>
          </p:nvSpPr>
          <p:spPr>
            <a:xfrm>
              <a:off x="3785289" y="2294154"/>
              <a:ext cx="43967" cy="75574"/>
            </a:xfrm>
            <a:custGeom>
              <a:avLst/>
              <a:pathLst>
                <a:path w="43967" h="75574">
                  <a:moveTo>
                    <a:pt x="0" y="69949"/>
                  </a:moveTo>
                  <a:lnTo>
                    <a:pt x="30701" y="0"/>
                  </a:lnTo>
                  <a:lnTo>
                    <a:pt x="43967" y="5890"/>
                  </a:lnTo>
                  <a:lnTo>
                    <a:pt x="12667" y="7557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47" name="pg5246"/>
            <p:cNvSpPr/>
            <p:nvPr/>
          </p:nvSpPr>
          <p:spPr>
            <a:xfrm>
              <a:off x="3772574" y="2288377"/>
              <a:ext cx="43416" cy="75726"/>
            </a:xfrm>
            <a:custGeom>
              <a:avLst/>
              <a:pathLst>
                <a:path w="43416" h="75726">
                  <a:moveTo>
                    <a:pt x="0" y="70210"/>
                  </a:moveTo>
                  <a:lnTo>
                    <a:pt x="30100" y="0"/>
                  </a:lnTo>
                  <a:lnTo>
                    <a:pt x="43416" y="5776"/>
                  </a:lnTo>
                  <a:lnTo>
                    <a:pt x="12715" y="7572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48" name="pg5247"/>
            <p:cNvSpPr/>
            <p:nvPr/>
          </p:nvSpPr>
          <p:spPr>
            <a:xfrm>
              <a:off x="3759812" y="2282715"/>
              <a:ext cx="42862" cy="75872"/>
            </a:xfrm>
            <a:custGeom>
              <a:avLst/>
              <a:pathLst>
                <a:path w="42862" h="75872">
                  <a:moveTo>
                    <a:pt x="0" y="70465"/>
                  </a:moveTo>
                  <a:lnTo>
                    <a:pt x="29497" y="0"/>
                  </a:lnTo>
                  <a:lnTo>
                    <a:pt x="42862" y="5662"/>
                  </a:lnTo>
                  <a:lnTo>
                    <a:pt x="12762" y="7587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49" name="pg5248"/>
            <p:cNvSpPr/>
            <p:nvPr/>
          </p:nvSpPr>
          <p:spPr>
            <a:xfrm>
              <a:off x="3747004" y="2277168"/>
              <a:ext cx="42305" cy="76013"/>
            </a:xfrm>
            <a:custGeom>
              <a:avLst/>
              <a:pathLst>
                <a:path w="42305" h="76013">
                  <a:moveTo>
                    <a:pt x="0" y="70715"/>
                  </a:moveTo>
                  <a:lnTo>
                    <a:pt x="28892" y="0"/>
                  </a:lnTo>
                  <a:lnTo>
                    <a:pt x="42305" y="5547"/>
                  </a:lnTo>
                  <a:lnTo>
                    <a:pt x="12807" y="7601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50" name="pg5249"/>
            <p:cNvSpPr/>
            <p:nvPr/>
          </p:nvSpPr>
          <p:spPr>
            <a:xfrm>
              <a:off x="3734151" y="2271735"/>
              <a:ext cx="41745" cy="76148"/>
            </a:xfrm>
            <a:custGeom>
              <a:avLst/>
              <a:pathLst>
                <a:path w="41745" h="76148">
                  <a:moveTo>
                    <a:pt x="0" y="70960"/>
                  </a:moveTo>
                  <a:lnTo>
                    <a:pt x="28285" y="0"/>
                  </a:lnTo>
                  <a:lnTo>
                    <a:pt x="41745" y="5432"/>
                  </a:lnTo>
                  <a:lnTo>
                    <a:pt x="12852" y="7614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51" name="pg5250"/>
            <p:cNvSpPr/>
            <p:nvPr/>
          </p:nvSpPr>
          <p:spPr>
            <a:xfrm>
              <a:off x="3721254" y="2266419"/>
              <a:ext cx="41182" cy="76277"/>
            </a:xfrm>
            <a:custGeom>
              <a:avLst/>
              <a:pathLst>
                <a:path w="41182" h="76277">
                  <a:moveTo>
                    <a:pt x="0" y="71200"/>
                  </a:moveTo>
                  <a:lnTo>
                    <a:pt x="27676" y="0"/>
                  </a:lnTo>
                  <a:lnTo>
                    <a:pt x="41182" y="5316"/>
                  </a:lnTo>
                  <a:lnTo>
                    <a:pt x="12896" y="7627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52" name="pg5251"/>
            <p:cNvSpPr/>
            <p:nvPr/>
          </p:nvSpPr>
          <p:spPr>
            <a:xfrm>
              <a:off x="3708315" y="2261218"/>
              <a:ext cx="40616" cy="76401"/>
            </a:xfrm>
            <a:custGeom>
              <a:avLst/>
              <a:pathLst>
                <a:path w="40616" h="76401">
                  <a:moveTo>
                    <a:pt x="0" y="71435"/>
                  </a:moveTo>
                  <a:lnTo>
                    <a:pt x="27064" y="0"/>
                  </a:lnTo>
                  <a:lnTo>
                    <a:pt x="40616" y="5200"/>
                  </a:lnTo>
                  <a:lnTo>
                    <a:pt x="12939" y="7640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53" name="pg5252"/>
            <p:cNvSpPr/>
            <p:nvPr/>
          </p:nvSpPr>
          <p:spPr>
            <a:xfrm>
              <a:off x="3695333" y="2256134"/>
              <a:ext cx="40046" cy="76519"/>
            </a:xfrm>
            <a:custGeom>
              <a:avLst/>
              <a:pathLst>
                <a:path w="40046" h="76519">
                  <a:moveTo>
                    <a:pt x="0" y="71664"/>
                  </a:moveTo>
                  <a:lnTo>
                    <a:pt x="26451" y="0"/>
                  </a:lnTo>
                  <a:lnTo>
                    <a:pt x="40046" y="5084"/>
                  </a:lnTo>
                  <a:lnTo>
                    <a:pt x="12981" y="7651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54" name="pg5253"/>
            <p:cNvSpPr/>
            <p:nvPr/>
          </p:nvSpPr>
          <p:spPr>
            <a:xfrm>
              <a:off x="3682309" y="2251166"/>
              <a:ext cx="39474" cy="76632"/>
            </a:xfrm>
            <a:custGeom>
              <a:avLst/>
              <a:pathLst>
                <a:path w="39474" h="76632">
                  <a:moveTo>
                    <a:pt x="0" y="71888"/>
                  </a:moveTo>
                  <a:lnTo>
                    <a:pt x="25836" y="0"/>
                  </a:lnTo>
                  <a:lnTo>
                    <a:pt x="39474" y="4967"/>
                  </a:lnTo>
                  <a:lnTo>
                    <a:pt x="13023" y="7663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55" name="pg5254"/>
            <p:cNvSpPr/>
            <p:nvPr/>
          </p:nvSpPr>
          <p:spPr>
            <a:xfrm>
              <a:off x="3669246" y="2246315"/>
              <a:ext cx="38899" cy="76739"/>
            </a:xfrm>
            <a:custGeom>
              <a:avLst/>
              <a:pathLst>
                <a:path w="38899" h="76739">
                  <a:moveTo>
                    <a:pt x="0" y="72107"/>
                  </a:moveTo>
                  <a:lnTo>
                    <a:pt x="25219" y="0"/>
                  </a:lnTo>
                  <a:lnTo>
                    <a:pt x="38899" y="4850"/>
                  </a:lnTo>
                  <a:lnTo>
                    <a:pt x="13063" y="7673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56" name="pg5255"/>
            <p:cNvSpPr/>
            <p:nvPr/>
          </p:nvSpPr>
          <p:spPr>
            <a:xfrm>
              <a:off x="3656144" y="2241582"/>
              <a:ext cx="38321" cy="76840"/>
            </a:xfrm>
            <a:custGeom>
              <a:avLst/>
              <a:pathLst>
                <a:path w="38321" h="76840">
                  <a:moveTo>
                    <a:pt x="0" y="72321"/>
                  </a:moveTo>
                  <a:lnTo>
                    <a:pt x="24600" y="0"/>
                  </a:lnTo>
                  <a:lnTo>
                    <a:pt x="38321" y="4733"/>
                  </a:lnTo>
                  <a:lnTo>
                    <a:pt x="13102" y="7684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57" name="pg5256"/>
            <p:cNvSpPr/>
            <p:nvPr/>
          </p:nvSpPr>
          <p:spPr>
            <a:xfrm>
              <a:off x="3643003" y="2236967"/>
              <a:ext cx="37740" cy="76936"/>
            </a:xfrm>
            <a:custGeom>
              <a:avLst/>
              <a:pathLst>
                <a:path w="37740" h="76936">
                  <a:moveTo>
                    <a:pt x="0" y="72529"/>
                  </a:moveTo>
                  <a:lnTo>
                    <a:pt x="23979" y="0"/>
                  </a:lnTo>
                  <a:lnTo>
                    <a:pt x="37740" y="4615"/>
                  </a:lnTo>
                  <a:lnTo>
                    <a:pt x="13140" y="7693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58" name="pg5257"/>
            <p:cNvSpPr/>
            <p:nvPr/>
          </p:nvSpPr>
          <p:spPr>
            <a:xfrm>
              <a:off x="3629825" y="2232470"/>
              <a:ext cx="37157" cy="77026"/>
            </a:xfrm>
            <a:custGeom>
              <a:avLst/>
              <a:pathLst>
                <a:path w="37157" h="77026">
                  <a:moveTo>
                    <a:pt x="0" y="72732"/>
                  </a:moveTo>
                  <a:lnTo>
                    <a:pt x="23356" y="0"/>
                  </a:lnTo>
                  <a:lnTo>
                    <a:pt x="37157" y="4497"/>
                  </a:lnTo>
                  <a:lnTo>
                    <a:pt x="13178" y="7702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59" name="pg5258"/>
            <p:cNvSpPr/>
            <p:nvPr/>
          </p:nvSpPr>
          <p:spPr>
            <a:xfrm>
              <a:off x="3616610" y="2228091"/>
              <a:ext cx="36571" cy="77111"/>
            </a:xfrm>
            <a:custGeom>
              <a:avLst/>
              <a:pathLst>
                <a:path w="36571" h="77111">
                  <a:moveTo>
                    <a:pt x="0" y="72929"/>
                  </a:moveTo>
                  <a:lnTo>
                    <a:pt x="22732" y="0"/>
                  </a:lnTo>
                  <a:lnTo>
                    <a:pt x="36571" y="4378"/>
                  </a:lnTo>
                  <a:lnTo>
                    <a:pt x="13214" y="7711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60" name="pg5259"/>
            <p:cNvSpPr/>
            <p:nvPr/>
          </p:nvSpPr>
          <p:spPr>
            <a:xfrm>
              <a:off x="3603361" y="2223831"/>
              <a:ext cx="35982" cy="77189"/>
            </a:xfrm>
            <a:custGeom>
              <a:avLst/>
              <a:pathLst>
                <a:path w="35982" h="77189">
                  <a:moveTo>
                    <a:pt x="0" y="73122"/>
                  </a:moveTo>
                  <a:lnTo>
                    <a:pt x="22106" y="0"/>
                  </a:lnTo>
                  <a:lnTo>
                    <a:pt x="35982" y="4259"/>
                  </a:lnTo>
                  <a:lnTo>
                    <a:pt x="13249" y="7718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61" name="pg5260"/>
            <p:cNvSpPr/>
            <p:nvPr/>
          </p:nvSpPr>
          <p:spPr>
            <a:xfrm>
              <a:off x="3590076" y="2219690"/>
              <a:ext cx="35390" cy="77262"/>
            </a:xfrm>
            <a:custGeom>
              <a:avLst/>
              <a:pathLst>
                <a:path w="35390" h="77262">
                  <a:moveTo>
                    <a:pt x="0" y="73308"/>
                  </a:moveTo>
                  <a:lnTo>
                    <a:pt x="21478" y="0"/>
                  </a:lnTo>
                  <a:lnTo>
                    <a:pt x="35390" y="4140"/>
                  </a:lnTo>
                  <a:lnTo>
                    <a:pt x="13284" y="7726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62" name="pg5261"/>
            <p:cNvSpPr/>
            <p:nvPr/>
          </p:nvSpPr>
          <p:spPr>
            <a:xfrm>
              <a:off x="3576759" y="2215669"/>
              <a:ext cx="34796" cy="77330"/>
            </a:xfrm>
            <a:custGeom>
              <a:avLst/>
              <a:pathLst>
                <a:path w="34796" h="77330">
                  <a:moveTo>
                    <a:pt x="0" y="73490"/>
                  </a:moveTo>
                  <a:lnTo>
                    <a:pt x="20849" y="0"/>
                  </a:lnTo>
                  <a:lnTo>
                    <a:pt x="34796" y="4021"/>
                  </a:lnTo>
                  <a:lnTo>
                    <a:pt x="13317" y="7733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63" name="pg5262"/>
            <p:cNvSpPr/>
            <p:nvPr/>
          </p:nvSpPr>
          <p:spPr>
            <a:xfrm>
              <a:off x="3563409" y="2211767"/>
              <a:ext cx="34199" cy="77392"/>
            </a:xfrm>
            <a:custGeom>
              <a:avLst/>
              <a:pathLst>
                <a:path w="34199" h="77392">
                  <a:moveTo>
                    <a:pt x="0" y="73666"/>
                  </a:moveTo>
                  <a:lnTo>
                    <a:pt x="20219" y="0"/>
                  </a:lnTo>
                  <a:lnTo>
                    <a:pt x="34199" y="3901"/>
                  </a:lnTo>
                  <a:lnTo>
                    <a:pt x="13349" y="7739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64" name="pg5263"/>
            <p:cNvSpPr/>
            <p:nvPr/>
          </p:nvSpPr>
          <p:spPr>
            <a:xfrm>
              <a:off x="3550027" y="2207985"/>
              <a:ext cx="33600" cy="77448"/>
            </a:xfrm>
            <a:custGeom>
              <a:avLst/>
              <a:pathLst>
                <a:path w="33600" h="77448">
                  <a:moveTo>
                    <a:pt x="0" y="73836"/>
                  </a:moveTo>
                  <a:lnTo>
                    <a:pt x="19586" y="0"/>
                  </a:lnTo>
                  <a:lnTo>
                    <a:pt x="33600" y="3781"/>
                  </a:lnTo>
                  <a:lnTo>
                    <a:pt x="13381" y="7744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65" name="pg5264"/>
            <p:cNvSpPr/>
            <p:nvPr/>
          </p:nvSpPr>
          <p:spPr>
            <a:xfrm>
              <a:off x="3536616" y="2204324"/>
              <a:ext cx="32998" cy="77498"/>
            </a:xfrm>
            <a:custGeom>
              <a:avLst/>
              <a:pathLst>
                <a:path w="32998" h="77498">
                  <a:moveTo>
                    <a:pt x="0" y="74002"/>
                  </a:moveTo>
                  <a:lnTo>
                    <a:pt x="18953" y="0"/>
                  </a:lnTo>
                  <a:lnTo>
                    <a:pt x="32998" y="3661"/>
                  </a:lnTo>
                  <a:lnTo>
                    <a:pt x="13411" y="774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66" name="pg5265"/>
            <p:cNvSpPr/>
            <p:nvPr/>
          </p:nvSpPr>
          <p:spPr>
            <a:xfrm>
              <a:off x="3523174" y="2200783"/>
              <a:ext cx="32394" cy="77543"/>
            </a:xfrm>
            <a:custGeom>
              <a:avLst/>
              <a:pathLst>
                <a:path w="32394" h="77543">
                  <a:moveTo>
                    <a:pt x="0" y="74161"/>
                  </a:moveTo>
                  <a:lnTo>
                    <a:pt x="18318" y="0"/>
                  </a:lnTo>
                  <a:lnTo>
                    <a:pt x="32394" y="3540"/>
                  </a:lnTo>
                  <a:lnTo>
                    <a:pt x="13441" y="7754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67" name="pg5266"/>
            <p:cNvSpPr/>
            <p:nvPr/>
          </p:nvSpPr>
          <p:spPr>
            <a:xfrm>
              <a:off x="3509704" y="2197363"/>
              <a:ext cx="31788" cy="77581"/>
            </a:xfrm>
            <a:custGeom>
              <a:avLst/>
              <a:pathLst>
                <a:path w="31788" h="77581">
                  <a:moveTo>
                    <a:pt x="0" y="74316"/>
                  </a:moveTo>
                  <a:lnTo>
                    <a:pt x="17681" y="0"/>
                  </a:lnTo>
                  <a:lnTo>
                    <a:pt x="31788" y="3420"/>
                  </a:lnTo>
                  <a:lnTo>
                    <a:pt x="13469" y="7758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68" name="pg5267"/>
            <p:cNvSpPr/>
            <p:nvPr/>
          </p:nvSpPr>
          <p:spPr>
            <a:xfrm>
              <a:off x="3496207" y="2194063"/>
              <a:ext cx="31179" cy="77615"/>
            </a:xfrm>
            <a:custGeom>
              <a:avLst/>
              <a:pathLst>
                <a:path w="31179" h="77615">
                  <a:moveTo>
                    <a:pt x="0" y="74464"/>
                  </a:moveTo>
                  <a:lnTo>
                    <a:pt x="17044" y="0"/>
                  </a:lnTo>
                  <a:lnTo>
                    <a:pt x="31179" y="3299"/>
                  </a:lnTo>
                  <a:lnTo>
                    <a:pt x="13497" y="7761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69" name="pg5268"/>
            <p:cNvSpPr/>
            <p:nvPr/>
          </p:nvSpPr>
          <p:spPr>
            <a:xfrm>
              <a:off x="3482683" y="2190886"/>
              <a:ext cx="30567" cy="77642"/>
            </a:xfrm>
            <a:custGeom>
              <a:avLst/>
              <a:pathLst>
                <a:path w="30567" h="77642">
                  <a:moveTo>
                    <a:pt x="0" y="74608"/>
                  </a:moveTo>
                  <a:lnTo>
                    <a:pt x="16405" y="0"/>
                  </a:lnTo>
                  <a:lnTo>
                    <a:pt x="30567" y="3177"/>
                  </a:lnTo>
                  <a:lnTo>
                    <a:pt x="13523" y="7764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70" name="pg5269"/>
            <p:cNvSpPr/>
            <p:nvPr/>
          </p:nvSpPr>
          <p:spPr>
            <a:xfrm>
              <a:off x="3469134" y="2187829"/>
              <a:ext cx="29954" cy="77664"/>
            </a:xfrm>
            <a:custGeom>
              <a:avLst/>
              <a:pathLst>
                <a:path w="29954" h="77664">
                  <a:moveTo>
                    <a:pt x="0" y="74746"/>
                  </a:moveTo>
                  <a:lnTo>
                    <a:pt x="15765" y="0"/>
                  </a:lnTo>
                  <a:lnTo>
                    <a:pt x="29954" y="3056"/>
                  </a:lnTo>
                  <a:lnTo>
                    <a:pt x="13549" y="7766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71" name="pg5270"/>
            <p:cNvSpPr/>
            <p:nvPr/>
          </p:nvSpPr>
          <p:spPr>
            <a:xfrm>
              <a:off x="3455560" y="2184895"/>
              <a:ext cx="29338" cy="77680"/>
            </a:xfrm>
            <a:custGeom>
              <a:avLst/>
              <a:pathLst>
                <a:path w="29338" h="77680">
                  <a:moveTo>
                    <a:pt x="0" y="74878"/>
                  </a:moveTo>
                  <a:lnTo>
                    <a:pt x="15123" y="0"/>
                  </a:lnTo>
                  <a:lnTo>
                    <a:pt x="29338" y="2934"/>
                  </a:lnTo>
                  <a:lnTo>
                    <a:pt x="13573" y="7768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72" name="pg5271"/>
            <p:cNvSpPr/>
            <p:nvPr/>
          </p:nvSpPr>
          <p:spPr>
            <a:xfrm>
              <a:off x="3441962" y="2182082"/>
              <a:ext cx="28721" cy="77691"/>
            </a:xfrm>
            <a:custGeom>
              <a:avLst/>
              <a:pathLst>
                <a:path w="28721" h="77691">
                  <a:moveTo>
                    <a:pt x="0" y="75005"/>
                  </a:moveTo>
                  <a:lnTo>
                    <a:pt x="14481" y="0"/>
                  </a:lnTo>
                  <a:lnTo>
                    <a:pt x="28721" y="2812"/>
                  </a:lnTo>
                  <a:lnTo>
                    <a:pt x="13597" y="7769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73" name="pg5272"/>
            <p:cNvSpPr/>
            <p:nvPr/>
          </p:nvSpPr>
          <p:spPr>
            <a:xfrm>
              <a:off x="3428343" y="2179391"/>
              <a:ext cx="28101" cy="77695"/>
            </a:xfrm>
            <a:custGeom>
              <a:avLst/>
              <a:pathLst>
                <a:path w="28101" h="77695">
                  <a:moveTo>
                    <a:pt x="0" y="75126"/>
                  </a:moveTo>
                  <a:lnTo>
                    <a:pt x="13837" y="0"/>
                  </a:lnTo>
                  <a:lnTo>
                    <a:pt x="28101" y="2690"/>
                  </a:lnTo>
                  <a:lnTo>
                    <a:pt x="13619" y="7769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74" name="pg5273"/>
            <p:cNvSpPr/>
            <p:nvPr/>
          </p:nvSpPr>
          <p:spPr>
            <a:xfrm>
              <a:off x="3414701" y="2176823"/>
              <a:ext cx="27479" cy="77694"/>
            </a:xfrm>
            <a:custGeom>
              <a:avLst/>
              <a:pathLst>
                <a:path w="27479" h="77694">
                  <a:moveTo>
                    <a:pt x="0" y="75242"/>
                  </a:moveTo>
                  <a:lnTo>
                    <a:pt x="13193" y="0"/>
                  </a:lnTo>
                  <a:lnTo>
                    <a:pt x="27479" y="2568"/>
                  </a:lnTo>
                  <a:lnTo>
                    <a:pt x="13641" y="7769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75" name="pg5274"/>
            <p:cNvSpPr/>
            <p:nvPr/>
          </p:nvSpPr>
          <p:spPr>
            <a:xfrm>
              <a:off x="3401039" y="2174378"/>
              <a:ext cx="26855" cy="77688"/>
            </a:xfrm>
            <a:custGeom>
              <a:avLst/>
              <a:pathLst>
                <a:path w="26855" h="77688">
                  <a:moveTo>
                    <a:pt x="0" y="75353"/>
                  </a:moveTo>
                  <a:lnTo>
                    <a:pt x="12547" y="0"/>
                  </a:lnTo>
                  <a:lnTo>
                    <a:pt x="26855" y="2445"/>
                  </a:lnTo>
                  <a:lnTo>
                    <a:pt x="13661" y="7768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76" name="pg5275"/>
            <p:cNvSpPr/>
            <p:nvPr/>
          </p:nvSpPr>
          <p:spPr>
            <a:xfrm>
              <a:off x="3387358" y="2172055"/>
              <a:ext cx="26229" cy="77675"/>
            </a:xfrm>
            <a:custGeom>
              <a:avLst/>
              <a:pathLst>
                <a:path w="26229" h="77675">
                  <a:moveTo>
                    <a:pt x="0" y="75457"/>
                  </a:moveTo>
                  <a:lnTo>
                    <a:pt x="11901" y="0"/>
                  </a:lnTo>
                  <a:lnTo>
                    <a:pt x="26229" y="2322"/>
                  </a:lnTo>
                  <a:lnTo>
                    <a:pt x="13681" y="776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77" name="pg5276"/>
            <p:cNvSpPr/>
            <p:nvPr/>
          </p:nvSpPr>
          <p:spPr>
            <a:xfrm>
              <a:off x="3373658" y="2169855"/>
              <a:ext cx="25601" cy="77657"/>
            </a:xfrm>
            <a:custGeom>
              <a:avLst/>
              <a:pathLst>
                <a:path w="25601" h="77657">
                  <a:moveTo>
                    <a:pt x="0" y="75557"/>
                  </a:moveTo>
                  <a:lnTo>
                    <a:pt x="11254" y="0"/>
                  </a:lnTo>
                  <a:lnTo>
                    <a:pt x="25601" y="2199"/>
                  </a:lnTo>
                  <a:lnTo>
                    <a:pt x="13700" y="7765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78" name="pg5277"/>
            <p:cNvSpPr/>
            <p:nvPr/>
          </p:nvSpPr>
          <p:spPr>
            <a:xfrm>
              <a:off x="3359940" y="2167778"/>
              <a:ext cx="24971" cy="77633"/>
            </a:xfrm>
            <a:custGeom>
              <a:avLst/>
              <a:pathLst>
                <a:path w="24971" h="77633">
                  <a:moveTo>
                    <a:pt x="0" y="75650"/>
                  </a:moveTo>
                  <a:lnTo>
                    <a:pt x="10606" y="0"/>
                  </a:lnTo>
                  <a:lnTo>
                    <a:pt x="24971" y="2076"/>
                  </a:lnTo>
                  <a:lnTo>
                    <a:pt x="13717" y="7763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79" name="pg5278"/>
            <p:cNvSpPr/>
            <p:nvPr/>
          </p:nvSpPr>
          <p:spPr>
            <a:xfrm>
              <a:off x="3346206" y="2165824"/>
              <a:ext cx="24340" cy="77604"/>
            </a:xfrm>
            <a:custGeom>
              <a:avLst/>
              <a:pathLst>
                <a:path w="24340" h="77604">
                  <a:moveTo>
                    <a:pt x="0" y="75738"/>
                  </a:moveTo>
                  <a:lnTo>
                    <a:pt x="9957" y="0"/>
                  </a:lnTo>
                  <a:lnTo>
                    <a:pt x="24340" y="1953"/>
                  </a:lnTo>
                  <a:lnTo>
                    <a:pt x="13734" y="7760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80" name="pg5279"/>
            <p:cNvSpPr/>
            <p:nvPr/>
          </p:nvSpPr>
          <p:spPr>
            <a:xfrm>
              <a:off x="3332457" y="2163994"/>
              <a:ext cx="23706" cy="77569"/>
            </a:xfrm>
            <a:custGeom>
              <a:avLst/>
              <a:pathLst>
                <a:path w="23706" h="77569">
                  <a:moveTo>
                    <a:pt x="0" y="75821"/>
                  </a:moveTo>
                  <a:lnTo>
                    <a:pt x="9307" y="0"/>
                  </a:lnTo>
                  <a:lnTo>
                    <a:pt x="23706" y="1830"/>
                  </a:lnTo>
                  <a:lnTo>
                    <a:pt x="13749" y="7756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81" name="pg5280"/>
            <p:cNvSpPr/>
            <p:nvPr/>
          </p:nvSpPr>
          <p:spPr>
            <a:xfrm>
              <a:off x="3318693" y="2162287"/>
              <a:ext cx="23071" cy="77528"/>
            </a:xfrm>
            <a:custGeom>
              <a:avLst/>
              <a:pathLst>
                <a:path w="23071" h="77528">
                  <a:moveTo>
                    <a:pt x="0" y="75898"/>
                  </a:moveTo>
                  <a:lnTo>
                    <a:pt x="8657" y="0"/>
                  </a:lnTo>
                  <a:lnTo>
                    <a:pt x="23071" y="1706"/>
                  </a:lnTo>
                  <a:lnTo>
                    <a:pt x="13763" y="7752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82" name="pg5281"/>
            <p:cNvSpPr/>
            <p:nvPr/>
          </p:nvSpPr>
          <p:spPr>
            <a:xfrm>
              <a:off x="3304915" y="2160704"/>
              <a:ext cx="22435" cy="77481"/>
            </a:xfrm>
            <a:custGeom>
              <a:avLst/>
              <a:pathLst>
                <a:path w="22435" h="77481">
                  <a:moveTo>
                    <a:pt x="0" y="75969"/>
                  </a:moveTo>
                  <a:lnTo>
                    <a:pt x="8006" y="0"/>
                  </a:lnTo>
                  <a:lnTo>
                    <a:pt x="22435" y="1583"/>
                  </a:lnTo>
                  <a:lnTo>
                    <a:pt x="13777" y="7748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83" name="pg5282"/>
            <p:cNvSpPr/>
            <p:nvPr/>
          </p:nvSpPr>
          <p:spPr>
            <a:xfrm>
              <a:off x="3291125" y="2159245"/>
              <a:ext cx="21796" cy="77429"/>
            </a:xfrm>
            <a:custGeom>
              <a:avLst/>
              <a:pathLst>
                <a:path w="21796" h="77429">
                  <a:moveTo>
                    <a:pt x="0" y="76035"/>
                  </a:moveTo>
                  <a:lnTo>
                    <a:pt x="7355" y="0"/>
                  </a:lnTo>
                  <a:lnTo>
                    <a:pt x="21796" y="1459"/>
                  </a:lnTo>
                  <a:lnTo>
                    <a:pt x="13789" y="7742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84" name="pg5283"/>
            <p:cNvSpPr/>
            <p:nvPr/>
          </p:nvSpPr>
          <p:spPr>
            <a:xfrm>
              <a:off x="3277324" y="2157909"/>
              <a:ext cx="21156" cy="77371"/>
            </a:xfrm>
            <a:custGeom>
              <a:avLst/>
              <a:pathLst>
                <a:path w="21156" h="77371">
                  <a:moveTo>
                    <a:pt x="0" y="76095"/>
                  </a:moveTo>
                  <a:lnTo>
                    <a:pt x="6703" y="0"/>
                  </a:lnTo>
                  <a:lnTo>
                    <a:pt x="21156" y="1335"/>
                  </a:lnTo>
                  <a:lnTo>
                    <a:pt x="13801" y="7737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85" name="pg5284"/>
            <p:cNvSpPr/>
            <p:nvPr/>
          </p:nvSpPr>
          <p:spPr>
            <a:xfrm>
              <a:off x="3263512" y="2156697"/>
              <a:ext cx="20514" cy="77307"/>
            </a:xfrm>
            <a:custGeom>
              <a:avLst/>
              <a:pathLst>
                <a:path w="20514" h="77307">
                  <a:moveTo>
                    <a:pt x="0" y="76150"/>
                  </a:moveTo>
                  <a:lnTo>
                    <a:pt x="6050" y="0"/>
                  </a:lnTo>
                  <a:lnTo>
                    <a:pt x="20514" y="1211"/>
                  </a:lnTo>
                  <a:lnTo>
                    <a:pt x="13811" y="7730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86" name="pg5285"/>
            <p:cNvSpPr/>
            <p:nvPr/>
          </p:nvSpPr>
          <p:spPr>
            <a:xfrm>
              <a:off x="3249691" y="2155610"/>
              <a:ext cx="19871" cy="77238"/>
            </a:xfrm>
            <a:custGeom>
              <a:avLst/>
              <a:pathLst>
                <a:path w="19871" h="77238">
                  <a:moveTo>
                    <a:pt x="0" y="76199"/>
                  </a:moveTo>
                  <a:lnTo>
                    <a:pt x="5397" y="0"/>
                  </a:lnTo>
                  <a:lnTo>
                    <a:pt x="19871" y="1087"/>
                  </a:lnTo>
                  <a:lnTo>
                    <a:pt x="13821" y="7723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87" name="pg5286"/>
            <p:cNvSpPr/>
            <p:nvPr/>
          </p:nvSpPr>
          <p:spPr>
            <a:xfrm>
              <a:off x="3235862" y="2154646"/>
              <a:ext cx="19227" cy="77163"/>
            </a:xfrm>
            <a:custGeom>
              <a:avLst/>
              <a:pathLst>
                <a:path w="19227" h="77163">
                  <a:moveTo>
                    <a:pt x="0" y="76243"/>
                  </a:moveTo>
                  <a:lnTo>
                    <a:pt x="4744" y="0"/>
                  </a:lnTo>
                  <a:lnTo>
                    <a:pt x="19227" y="963"/>
                  </a:lnTo>
                  <a:lnTo>
                    <a:pt x="13829" y="7716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88" name="pg5287"/>
            <p:cNvSpPr/>
            <p:nvPr/>
          </p:nvSpPr>
          <p:spPr>
            <a:xfrm>
              <a:off x="3222025" y="2153807"/>
              <a:ext cx="18581" cy="77082"/>
            </a:xfrm>
            <a:custGeom>
              <a:avLst/>
              <a:pathLst>
                <a:path w="18581" h="77082">
                  <a:moveTo>
                    <a:pt x="0" y="76281"/>
                  </a:moveTo>
                  <a:lnTo>
                    <a:pt x="4090" y="0"/>
                  </a:lnTo>
                  <a:lnTo>
                    <a:pt x="18581" y="839"/>
                  </a:lnTo>
                  <a:lnTo>
                    <a:pt x="13836" y="7708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89" name="pg5288"/>
            <p:cNvSpPr/>
            <p:nvPr/>
          </p:nvSpPr>
          <p:spPr>
            <a:xfrm>
              <a:off x="3208181" y="2153092"/>
              <a:ext cx="17933" cy="76996"/>
            </a:xfrm>
            <a:custGeom>
              <a:avLst/>
              <a:pathLst>
                <a:path w="17933" h="76996">
                  <a:moveTo>
                    <a:pt x="0" y="76313"/>
                  </a:moveTo>
                  <a:lnTo>
                    <a:pt x="3436" y="0"/>
                  </a:lnTo>
                  <a:lnTo>
                    <a:pt x="17933" y="715"/>
                  </a:lnTo>
                  <a:lnTo>
                    <a:pt x="13843" y="7699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90" name="pg5289"/>
            <p:cNvSpPr/>
            <p:nvPr/>
          </p:nvSpPr>
          <p:spPr>
            <a:xfrm>
              <a:off x="3194333" y="2152501"/>
              <a:ext cx="17285" cy="76904"/>
            </a:xfrm>
            <a:custGeom>
              <a:avLst/>
              <a:pathLst>
                <a:path w="17285" h="76904">
                  <a:moveTo>
                    <a:pt x="0" y="76339"/>
                  </a:moveTo>
                  <a:lnTo>
                    <a:pt x="2782" y="0"/>
                  </a:lnTo>
                  <a:lnTo>
                    <a:pt x="17285" y="590"/>
                  </a:lnTo>
                  <a:lnTo>
                    <a:pt x="13848" y="7690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91" name="pg5290"/>
            <p:cNvSpPr/>
            <p:nvPr/>
          </p:nvSpPr>
          <p:spPr>
            <a:xfrm>
              <a:off x="3180480" y="2152034"/>
              <a:ext cx="16635" cy="76806"/>
            </a:xfrm>
            <a:custGeom>
              <a:avLst/>
              <a:pathLst>
                <a:path w="16635" h="76806">
                  <a:moveTo>
                    <a:pt x="0" y="76360"/>
                  </a:moveTo>
                  <a:lnTo>
                    <a:pt x="2127" y="0"/>
                  </a:lnTo>
                  <a:lnTo>
                    <a:pt x="16635" y="466"/>
                  </a:lnTo>
                  <a:lnTo>
                    <a:pt x="13852" y="7680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92" name="pg5291"/>
            <p:cNvSpPr/>
            <p:nvPr/>
          </p:nvSpPr>
          <p:spPr>
            <a:xfrm>
              <a:off x="3166623" y="2151692"/>
              <a:ext cx="15984" cy="76703"/>
            </a:xfrm>
            <a:custGeom>
              <a:avLst/>
              <a:pathLst>
                <a:path w="15984" h="76703">
                  <a:moveTo>
                    <a:pt x="0" y="76376"/>
                  </a:moveTo>
                  <a:lnTo>
                    <a:pt x="1473" y="0"/>
                  </a:lnTo>
                  <a:lnTo>
                    <a:pt x="15984" y="342"/>
                  </a:lnTo>
                  <a:lnTo>
                    <a:pt x="13856" y="767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93" name="pg5292"/>
            <p:cNvSpPr/>
            <p:nvPr/>
          </p:nvSpPr>
          <p:spPr>
            <a:xfrm>
              <a:off x="3152765" y="2151474"/>
              <a:ext cx="15331" cy="76594"/>
            </a:xfrm>
            <a:custGeom>
              <a:avLst/>
              <a:pathLst>
                <a:path w="15331" h="76594">
                  <a:moveTo>
                    <a:pt x="0" y="76386"/>
                  </a:moveTo>
                  <a:lnTo>
                    <a:pt x="818" y="0"/>
                  </a:lnTo>
                  <a:lnTo>
                    <a:pt x="15331" y="217"/>
                  </a:lnTo>
                  <a:lnTo>
                    <a:pt x="13858" y="7659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94" name="pg5293"/>
            <p:cNvSpPr/>
            <p:nvPr/>
          </p:nvSpPr>
          <p:spPr>
            <a:xfrm>
              <a:off x="3138905" y="2151381"/>
              <a:ext cx="14678" cy="76479"/>
            </a:xfrm>
            <a:custGeom>
              <a:avLst/>
              <a:pathLst>
                <a:path w="14678" h="76479">
                  <a:moveTo>
                    <a:pt x="0" y="76390"/>
                  </a:moveTo>
                  <a:lnTo>
                    <a:pt x="163" y="0"/>
                  </a:lnTo>
                  <a:lnTo>
                    <a:pt x="14678" y="93"/>
                  </a:lnTo>
                  <a:lnTo>
                    <a:pt x="13859" y="7647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95" name="pg5294"/>
            <p:cNvSpPr/>
            <p:nvPr/>
          </p:nvSpPr>
          <p:spPr>
            <a:xfrm>
              <a:off x="3124554" y="2151381"/>
              <a:ext cx="14514" cy="76420"/>
            </a:xfrm>
            <a:custGeom>
              <a:avLst/>
              <a:pathLst>
                <a:path w="14514" h="76420">
                  <a:moveTo>
                    <a:pt x="491" y="76420"/>
                  </a:moveTo>
                  <a:lnTo>
                    <a:pt x="0" y="31"/>
                  </a:lnTo>
                  <a:lnTo>
                    <a:pt x="14514" y="0"/>
                  </a:lnTo>
                  <a:lnTo>
                    <a:pt x="14351" y="7639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96" name="pg5295"/>
            <p:cNvSpPr/>
            <p:nvPr/>
          </p:nvSpPr>
          <p:spPr>
            <a:xfrm>
              <a:off x="3110040" y="2151412"/>
              <a:ext cx="15005" cy="76537"/>
            </a:xfrm>
            <a:custGeom>
              <a:avLst/>
              <a:pathLst>
                <a:path w="15005" h="76537">
                  <a:moveTo>
                    <a:pt x="1145" y="76537"/>
                  </a:moveTo>
                  <a:lnTo>
                    <a:pt x="0" y="155"/>
                  </a:lnTo>
                  <a:lnTo>
                    <a:pt x="14514" y="0"/>
                  </a:lnTo>
                  <a:lnTo>
                    <a:pt x="15005" y="7638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97" name="pg5296"/>
            <p:cNvSpPr/>
            <p:nvPr/>
          </p:nvSpPr>
          <p:spPr>
            <a:xfrm>
              <a:off x="3095528" y="2151568"/>
              <a:ext cx="15658" cy="76649"/>
            </a:xfrm>
            <a:custGeom>
              <a:avLst/>
              <a:pathLst>
                <a:path w="15658" h="76649">
                  <a:moveTo>
                    <a:pt x="1800" y="76649"/>
                  </a:moveTo>
                  <a:lnTo>
                    <a:pt x="0" y="279"/>
                  </a:lnTo>
                  <a:lnTo>
                    <a:pt x="14512" y="0"/>
                  </a:lnTo>
                  <a:lnTo>
                    <a:pt x="15658" y="7638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98" name="pg5297"/>
            <p:cNvSpPr/>
            <p:nvPr/>
          </p:nvSpPr>
          <p:spPr>
            <a:xfrm>
              <a:off x="3081018" y="2151848"/>
              <a:ext cx="16309" cy="76755"/>
            </a:xfrm>
            <a:custGeom>
              <a:avLst/>
              <a:pathLst>
                <a:path w="16309" h="76755">
                  <a:moveTo>
                    <a:pt x="2455" y="76755"/>
                  </a:moveTo>
                  <a:lnTo>
                    <a:pt x="0" y="404"/>
                  </a:lnTo>
                  <a:lnTo>
                    <a:pt x="14509" y="0"/>
                  </a:lnTo>
                  <a:lnTo>
                    <a:pt x="16309" y="7636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99" name="pg5298"/>
            <p:cNvSpPr/>
            <p:nvPr/>
          </p:nvSpPr>
          <p:spPr>
            <a:xfrm>
              <a:off x="3066513" y="2152252"/>
              <a:ext cx="16960" cy="76855"/>
            </a:xfrm>
            <a:custGeom>
              <a:avLst/>
              <a:pathLst>
                <a:path w="16960" h="76855">
                  <a:moveTo>
                    <a:pt x="3109" y="76855"/>
                  </a:moveTo>
                  <a:lnTo>
                    <a:pt x="0" y="528"/>
                  </a:lnTo>
                  <a:lnTo>
                    <a:pt x="14505" y="0"/>
                  </a:lnTo>
                  <a:lnTo>
                    <a:pt x="16960" y="7635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00" name="pg5299"/>
            <p:cNvSpPr/>
            <p:nvPr/>
          </p:nvSpPr>
          <p:spPr>
            <a:xfrm>
              <a:off x="3052013" y="2152781"/>
              <a:ext cx="17609" cy="76950"/>
            </a:xfrm>
            <a:custGeom>
              <a:avLst/>
              <a:pathLst>
                <a:path w="17609" h="76950">
                  <a:moveTo>
                    <a:pt x="3763" y="76950"/>
                  </a:moveTo>
                  <a:lnTo>
                    <a:pt x="0" y="652"/>
                  </a:lnTo>
                  <a:lnTo>
                    <a:pt x="14500" y="0"/>
                  </a:lnTo>
                  <a:lnTo>
                    <a:pt x="17609" y="7632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01" name="pg5300"/>
            <p:cNvSpPr/>
            <p:nvPr/>
          </p:nvSpPr>
          <p:spPr>
            <a:xfrm>
              <a:off x="3037519" y="2153434"/>
              <a:ext cx="18257" cy="77040"/>
            </a:xfrm>
            <a:custGeom>
              <a:avLst/>
              <a:pathLst>
                <a:path w="18257" h="77040">
                  <a:moveTo>
                    <a:pt x="4417" y="77040"/>
                  </a:moveTo>
                  <a:lnTo>
                    <a:pt x="0" y="777"/>
                  </a:lnTo>
                  <a:lnTo>
                    <a:pt x="14494" y="0"/>
                  </a:lnTo>
                  <a:lnTo>
                    <a:pt x="18257" y="7629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02" name="pg5301"/>
            <p:cNvSpPr/>
            <p:nvPr/>
          </p:nvSpPr>
          <p:spPr>
            <a:xfrm>
              <a:off x="3023032" y="2154211"/>
              <a:ext cx="18904" cy="77123"/>
            </a:xfrm>
            <a:custGeom>
              <a:avLst/>
              <a:pathLst>
                <a:path w="18904" h="77123">
                  <a:moveTo>
                    <a:pt x="5071" y="77123"/>
                  </a:moveTo>
                  <a:lnTo>
                    <a:pt x="0" y="901"/>
                  </a:lnTo>
                  <a:lnTo>
                    <a:pt x="14486" y="0"/>
                  </a:lnTo>
                  <a:lnTo>
                    <a:pt x="18904" y="76262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03" name="pg5302"/>
            <p:cNvSpPr/>
            <p:nvPr/>
          </p:nvSpPr>
          <p:spPr>
            <a:xfrm>
              <a:off x="3008553" y="2155112"/>
              <a:ext cx="19549" cy="77201"/>
            </a:xfrm>
            <a:custGeom>
              <a:avLst/>
              <a:pathLst>
                <a:path w="19549" h="77201">
                  <a:moveTo>
                    <a:pt x="5724" y="77201"/>
                  </a:moveTo>
                  <a:lnTo>
                    <a:pt x="0" y="1025"/>
                  </a:lnTo>
                  <a:lnTo>
                    <a:pt x="14478" y="0"/>
                  </a:lnTo>
                  <a:lnTo>
                    <a:pt x="19549" y="76222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04" name="pg5303"/>
            <p:cNvSpPr/>
            <p:nvPr/>
          </p:nvSpPr>
          <p:spPr>
            <a:xfrm>
              <a:off x="2994084" y="2156138"/>
              <a:ext cx="20193" cy="77273"/>
            </a:xfrm>
            <a:custGeom>
              <a:avLst/>
              <a:pathLst>
                <a:path w="20193" h="77273">
                  <a:moveTo>
                    <a:pt x="6376" y="77273"/>
                  </a:moveTo>
                  <a:lnTo>
                    <a:pt x="0" y="1149"/>
                  </a:lnTo>
                  <a:lnTo>
                    <a:pt x="14469" y="0"/>
                  </a:lnTo>
                  <a:lnTo>
                    <a:pt x="20193" y="761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05" name="pg5304"/>
            <p:cNvSpPr/>
            <p:nvPr/>
          </p:nvSpPr>
          <p:spPr>
            <a:xfrm>
              <a:off x="2979625" y="2157288"/>
              <a:ext cx="20835" cy="77340"/>
            </a:xfrm>
            <a:custGeom>
              <a:avLst/>
              <a:pathLst>
                <a:path w="20835" h="77340">
                  <a:moveTo>
                    <a:pt x="7029" y="77340"/>
                  </a:moveTo>
                  <a:lnTo>
                    <a:pt x="0" y="1273"/>
                  </a:lnTo>
                  <a:lnTo>
                    <a:pt x="14458" y="0"/>
                  </a:lnTo>
                  <a:lnTo>
                    <a:pt x="20835" y="76123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06" name="pg5305"/>
            <p:cNvSpPr/>
            <p:nvPr/>
          </p:nvSpPr>
          <p:spPr>
            <a:xfrm>
              <a:off x="2965177" y="2158561"/>
              <a:ext cx="21476" cy="77401"/>
            </a:xfrm>
            <a:custGeom>
              <a:avLst/>
              <a:pathLst>
                <a:path w="21476" h="77401">
                  <a:moveTo>
                    <a:pt x="7681" y="77401"/>
                  </a:moveTo>
                  <a:lnTo>
                    <a:pt x="0" y="1397"/>
                  </a:lnTo>
                  <a:lnTo>
                    <a:pt x="14447" y="0"/>
                  </a:lnTo>
                  <a:lnTo>
                    <a:pt x="21476" y="7606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07" name="pg5306"/>
            <p:cNvSpPr/>
            <p:nvPr/>
          </p:nvSpPr>
          <p:spPr>
            <a:xfrm>
              <a:off x="2950742" y="2159959"/>
              <a:ext cx="22116" cy="77456"/>
            </a:xfrm>
            <a:custGeom>
              <a:avLst/>
              <a:pathLst>
                <a:path w="22116" h="77456">
                  <a:moveTo>
                    <a:pt x="8332" y="77456"/>
                  </a:moveTo>
                  <a:lnTo>
                    <a:pt x="0" y="1521"/>
                  </a:lnTo>
                  <a:lnTo>
                    <a:pt x="14434" y="0"/>
                  </a:lnTo>
                  <a:lnTo>
                    <a:pt x="22116" y="760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08" name="pg5307"/>
            <p:cNvSpPr/>
            <p:nvPr/>
          </p:nvSpPr>
          <p:spPr>
            <a:xfrm>
              <a:off x="2936321" y="2161480"/>
              <a:ext cx="22753" cy="77505"/>
            </a:xfrm>
            <a:custGeom>
              <a:avLst/>
              <a:pathLst>
                <a:path w="22753" h="77505">
                  <a:moveTo>
                    <a:pt x="8982" y="77505"/>
                  </a:moveTo>
                  <a:lnTo>
                    <a:pt x="0" y="1645"/>
                  </a:lnTo>
                  <a:lnTo>
                    <a:pt x="14421" y="0"/>
                  </a:lnTo>
                  <a:lnTo>
                    <a:pt x="22753" y="7593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09" name="pg5308"/>
            <p:cNvSpPr/>
            <p:nvPr/>
          </p:nvSpPr>
          <p:spPr>
            <a:xfrm>
              <a:off x="2921914" y="2163125"/>
              <a:ext cx="23389" cy="77549"/>
            </a:xfrm>
            <a:custGeom>
              <a:avLst/>
              <a:pathLst>
                <a:path w="23389" h="77549">
                  <a:moveTo>
                    <a:pt x="9632" y="77549"/>
                  </a:moveTo>
                  <a:lnTo>
                    <a:pt x="0" y="1768"/>
                  </a:lnTo>
                  <a:lnTo>
                    <a:pt x="14406" y="0"/>
                  </a:lnTo>
                  <a:lnTo>
                    <a:pt x="23389" y="7586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10" name="pg5309"/>
            <p:cNvSpPr/>
            <p:nvPr/>
          </p:nvSpPr>
          <p:spPr>
            <a:xfrm>
              <a:off x="2907523" y="2164894"/>
              <a:ext cx="24023" cy="77587"/>
            </a:xfrm>
            <a:custGeom>
              <a:avLst/>
              <a:pathLst>
                <a:path w="24023" h="77587">
                  <a:moveTo>
                    <a:pt x="10281" y="77587"/>
                  </a:moveTo>
                  <a:lnTo>
                    <a:pt x="0" y="1892"/>
                  </a:lnTo>
                  <a:lnTo>
                    <a:pt x="14391" y="0"/>
                  </a:lnTo>
                  <a:lnTo>
                    <a:pt x="24023" y="7578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11" name="pg5310"/>
            <p:cNvSpPr/>
            <p:nvPr/>
          </p:nvSpPr>
          <p:spPr>
            <a:xfrm>
              <a:off x="2893149" y="2166786"/>
              <a:ext cx="24656" cy="77619"/>
            </a:xfrm>
            <a:custGeom>
              <a:avLst/>
              <a:pathLst>
                <a:path w="24656" h="77619">
                  <a:moveTo>
                    <a:pt x="10930" y="77619"/>
                  </a:moveTo>
                  <a:lnTo>
                    <a:pt x="0" y="2015"/>
                  </a:lnTo>
                  <a:lnTo>
                    <a:pt x="14374" y="0"/>
                  </a:lnTo>
                  <a:lnTo>
                    <a:pt x="24656" y="7569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12" name="pg5311"/>
            <p:cNvSpPr/>
            <p:nvPr/>
          </p:nvSpPr>
          <p:spPr>
            <a:xfrm>
              <a:off x="2878792" y="2168801"/>
              <a:ext cx="25286" cy="77646"/>
            </a:xfrm>
            <a:custGeom>
              <a:avLst/>
              <a:pathLst>
                <a:path w="25286" h="77646">
                  <a:moveTo>
                    <a:pt x="11578" y="77646"/>
                  </a:moveTo>
                  <a:lnTo>
                    <a:pt x="0" y="2138"/>
                  </a:lnTo>
                  <a:lnTo>
                    <a:pt x="14356" y="0"/>
                  </a:lnTo>
                  <a:lnTo>
                    <a:pt x="25286" y="7560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13" name="pg5312"/>
            <p:cNvSpPr/>
            <p:nvPr/>
          </p:nvSpPr>
          <p:spPr>
            <a:xfrm>
              <a:off x="2864454" y="2170940"/>
              <a:ext cx="25915" cy="77667"/>
            </a:xfrm>
            <a:custGeom>
              <a:avLst/>
              <a:pathLst>
                <a:path w="25915" h="77667">
                  <a:moveTo>
                    <a:pt x="12224" y="77667"/>
                  </a:moveTo>
                  <a:lnTo>
                    <a:pt x="0" y="2261"/>
                  </a:lnTo>
                  <a:lnTo>
                    <a:pt x="14337" y="0"/>
                  </a:lnTo>
                  <a:lnTo>
                    <a:pt x="25915" y="7550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14" name="pg5313"/>
            <p:cNvSpPr/>
            <p:nvPr/>
          </p:nvSpPr>
          <p:spPr>
            <a:xfrm>
              <a:off x="2850137" y="2173201"/>
              <a:ext cx="26542" cy="77682"/>
            </a:xfrm>
            <a:custGeom>
              <a:avLst/>
              <a:pathLst>
                <a:path w="26542" h="77682">
                  <a:moveTo>
                    <a:pt x="12870" y="77682"/>
                  </a:moveTo>
                  <a:lnTo>
                    <a:pt x="0" y="2384"/>
                  </a:lnTo>
                  <a:lnTo>
                    <a:pt x="14317" y="0"/>
                  </a:lnTo>
                  <a:lnTo>
                    <a:pt x="26542" y="75406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15" name="pg5314"/>
            <p:cNvSpPr/>
            <p:nvPr/>
          </p:nvSpPr>
          <p:spPr>
            <a:xfrm>
              <a:off x="2835840" y="2175585"/>
              <a:ext cx="27167" cy="77692"/>
            </a:xfrm>
            <a:custGeom>
              <a:avLst/>
              <a:pathLst>
                <a:path w="27167" h="77692">
                  <a:moveTo>
                    <a:pt x="13515" y="77692"/>
                  </a:moveTo>
                  <a:lnTo>
                    <a:pt x="0" y="2506"/>
                  </a:lnTo>
                  <a:lnTo>
                    <a:pt x="14296" y="0"/>
                  </a:lnTo>
                  <a:lnTo>
                    <a:pt x="27167" y="752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16" name="pg5315"/>
            <p:cNvSpPr/>
            <p:nvPr/>
          </p:nvSpPr>
          <p:spPr>
            <a:xfrm>
              <a:off x="2821565" y="2178092"/>
              <a:ext cx="27790" cy="77696"/>
            </a:xfrm>
            <a:custGeom>
              <a:avLst/>
              <a:pathLst>
                <a:path w="27790" h="77696">
                  <a:moveTo>
                    <a:pt x="14159" y="77696"/>
                  </a:moveTo>
                  <a:lnTo>
                    <a:pt x="0" y="2629"/>
                  </a:lnTo>
                  <a:lnTo>
                    <a:pt x="14274" y="0"/>
                  </a:lnTo>
                  <a:lnTo>
                    <a:pt x="27790" y="7518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17" name="pg5316"/>
            <p:cNvSpPr/>
            <p:nvPr/>
          </p:nvSpPr>
          <p:spPr>
            <a:xfrm>
              <a:off x="2807313" y="2180721"/>
              <a:ext cx="28411" cy="77694"/>
            </a:xfrm>
            <a:custGeom>
              <a:avLst/>
              <a:pathLst>
                <a:path w="28411" h="77694">
                  <a:moveTo>
                    <a:pt x="14802" y="77694"/>
                  </a:moveTo>
                  <a:lnTo>
                    <a:pt x="0" y="2751"/>
                  </a:lnTo>
                  <a:lnTo>
                    <a:pt x="14251" y="0"/>
                  </a:lnTo>
                  <a:lnTo>
                    <a:pt x="28411" y="75066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18" name="pg5317"/>
            <p:cNvSpPr/>
            <p:nvPr/>
          </p:nvSpPr>
          <p:spPr>
            <a:xfrm>
              <a:off x="2793086" y="2183473"/>
              <a:ext cx="29030" cy="77686"/>
            </a:xfrm>
            <a:custGeom>
              <a:avLst/>
              <a:pathLst>
                <a:path w="29030" h="77686">
                  <a:moveTo>
                    <a:pt x="15444" y="77686"/>
                  </a:moveTo>
                  <a:lnTo>
                    <a:pt x="0" y="2873"/>
                  </a:lnTo>
                  <a:lnTo>
                    <a:pt x="14227" y="0"/>
                  </a:lnTo>
                  <a:lnTo>
                    <a:pt x="29030" y="74942"/>
                  </a:lnTo>
                  <a:close/>
                </a:path>
              </a:pathLst>
            </a:cu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19" name="pg5318"/>
            <p:cNvSpPr/>
            <p:nvPr/>
          </p:nvSpPr>
          <p:spPr>
            <a:xfrm>
              <a:off x="2778883" y="2186347"/>
              <a:ext cx="29647" cy="77673"/>
            </a:xfrm>
            <a:custGeom>
              <a:avLst/>
              <a:pathLst>
                <a:path w="29647" h="77673">
                  <a:moveTo>
                    <a:pt x="16085" y="77673"/>
                  </a:moveTo>
                  <a:lnTo>
                    <a:pt x="0" y="2995"/>
                  </a:lnTo>
                  <a:lnTo>
                    <a:pt x="14202" y="0"/>
                  </a:lnTo>
                  <a:lnTo>
                    <a:pt x="29647" y="74813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20" name="pg5319"/>
            <p:cNvSpPr/>
            <p:nvPr/>
          </p:nvSpPr>
          <p:spPr>
            <a:xfrm>
              <a:off x="2764707" y="2189342"/>
              <a:ext cx="30261" cy="77654"/>
            </a:xfrm>
            <a:custGeom>
              <a:avLst/>
              <a:pathLst>
                <a:path w="30261" h="77654">
                  <a:moveTo>
                    <a:pt x="16724" y="77654"/>
                  </a:moveTo>
                  <a:lnTo>
                    <a:pt x="0" y="3117"/>
                  </a:lnTo>
                  <a:lnTo>
                    <a:pt x="14176" y="0"/>
                  </a:lnTo>
                  <a:lnTo>
                    <a:pt x="30261" y="74677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21" name="pg5320"/>
            <p:cNvSpPr/>
            <p:nvPr/>
          </p:nvSpPr>
          <p:spPr>
            <a:xfrm>
              <a:off x="2750558" y="2192459"/>
              <a:ext cx="30873" cy="77629"/>
            </a:xfrm>
            <a:custGeom>
              <a:avLst/>
              <a:pathLst>
                <a:path w="30873" h="77629">
                  <a:moveTo>
                    <a:pt x="17363" y="77629"/>
                  </a:moveTo>
                  <a:lnTo>
                    <a:pt x="0" y="3238"/>
                  </a:lnTo>
                  <a:lnTo>
                    <a:pt x="14149" y="0"/>
                  </a:lnTo>
                  <a:lnTo>
                    <a:pt x="30873" y="7453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22" name="pg5321"/>
            <p:cNvSpPr/>
            <p:nvPr/>
          </p:nvSpPr>
          <p:spPr>
            <a:xfrm>
              <a:off x="2736437" y="2195698"/>
              <a:ext cx="31483" cy="77599"/>
            </a:xfrm>
            <a:custGeom>
              <a:avLst/>
              <a:pathLst>
                <a:path w="31483" h="77599">
                  <a:moveTo>
                    <a:pt x="18000" y="77599"/>
                  </a:moveTo>
                  <a:lnTo>
                    <a:pt x="0" y="3359"/>
                  </a:lnTo>
                  <a:lnTo>
                    <a:pt x="14120" y="0"/>
                  </a:lnTo>
                  <a:lnTo>
                    <a:pt x="31483" y="7439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23" name="pg5322"/>
            <p:cNvSpPr/>
            <p:nvPr/>
          </p:nvSpPr>
          <p:spPr>
            <a:xfrm>
              <a:off x="2722346" y="2199058"/>
              <a:ext cx="32091" cy="77563"/>
            </a:xfrm>
            <a:custGeom>
              <a:avLst/>
              <a:pathLst>
                <a:path w="32091" h="77563">
                  <a:moveTo>
                    <a:pt x="18635" y="77563"/>
                  </a:moveTo>
                  <a:lnTo>
                    <a:pt x="0" y="3480"/>
                  </a:lnTo>
                  <a:lnTo>
                    <a:pt x="14091" y="0"/>
                  </a:lnTo>
                  <a:lnTo>
                    <a:pt x="32091" y="7423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24" name="pg5323"/>
            <p:cNvSpPr/>
            <p:nvPr/>
          </p:nvSpPr>
          <p:spPr>
            <a:xfrm>
              <a:off x="2708285" y="2202538"/>
              <a:ext cx="32696" cy="77521"/>
            </a:xfrm>
            <a:custGeom>
              <a:avLst/>
              <a:pathLst>
                <a:path w="32696" h="77521">
                  <a:moveTo>
                    <a:pt x="19270" y="77521"/>
                  </a:moveTo>
                  <a:lnTo>
                    <a:pt x="0" y="3601"/>
                  </a:lnTo>
                  <a:lnTo>
                    <a:pt x="14061" y="0"/>
                  </a:lnTo>
                  <a:lnTo>
                    <a:pt x="32696" y="7408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25" name="pg5324"/>
            <p:cNvSpPr/>
            <p:nvPr/>
          </p:nvSpPr>
          <p:spPr>
            <a:xfrm>
              <a:off x="2694255" y="2206139"/>
              <a:ext cx="33299" cy="77473"/>
            </a:xfrm>
            <a:custGeom>
              <a:avLst/>
              <a:pathLst>
                <a:path w="33299" h="77473">
                  <a:moveTo>
                    <a:pt x="19903" y="77473"/>
                  </a:moveTo>
                  <a:lnTo>
                    <a:pt x="0" y="3721"/>
                  </a:lnTo>
                  <a:lnTo>
                    <a:pt x="14029" y="0"/>
                  </a:lnTo>
                  <a:lnTo>
                    <a:pt x="33299" y="7392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26" name="pg5325"/>
            <p:cNvSpPr/>
            <p:nvPr/>
          </p:nvSpPr>
          <p:spPr>
            <a:xfrm>
              <a:off x="2680258" y="2209861"/>
              <a:ext cx="33900" cy="77420"/>
            </a:xfrm>
            <a:custGeom>
              <a:avLst/>
              <a:pathLst>
                <a:path w="33900" h="77420">
                  <a:moveTo>
                    <a:pt x="20534" y="77420"/>
                  </a:moveTo>
                  <a:lnTo>
                    <a:pt x="0" y="3841"/>
                  </a:lnTo>
                  <a:lnTo>
                    <a:pt x="13997" y="0"/>
                  </a:lnTo>
                  <a:lnTo>
                    <a:pt x="33900" y="7375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27" name="pg5326"/>
            <p:cNvSpPr/>
            <p:nvPr/>
          </p:nvSpPr>
          <p:spPr>
            <a:xfrm>
              <a:off x="2666294" y="2213703"/>
              <a:ext cx="34498" cy="77361"/>
            </a:xfrm>
            <a:custGeom>
              <a:avLst/>
              <a:pathLst>
                <a:path w="34498" h="77361">
                  <a:moveTo>
                    <a:pt x="21164" y="77361"/>
                  </a:moveTo>
                  <a:lnTo>
                    <a:pt x="0" y="3961"/>
                  </a:lnTo>
                  <a:lnTo>
                    <a:pt x="13963" y="0"/>
                  </a:lnTo>
                  <a:lnTo>
                    <a:pt x="34498" y="7357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28" name="pg5327"/>
            <p:cNvSpPr/>
            <p:nvPr/>
          </p:nvSpPr>
          <p:spPr>
            <a:xfrm>
              <a:off x="2652364" y="2217665"/>
              <a:ext cx="35093" cy="77297"/>
            </a:xfrm>
            <a:custGeom>
              <a:avLst/>
              <a:pathLst>
                <a:path w="35093" h="77297">
                  <a:moveTo>
                    <a:pt x="21792" y="77297"/>
                  </a:moveTo>
                  <a:lnTo>
                    <a:pt x="0" y="4081"/>
                  </a:lnTo>
                  <a:lnTo>
                    <a:pt x="13929" y="0"/>
                  </a:lnTo>
                  <a:lnTo>
                    <a:pt x="35093" y="7340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29" name="pg5328"/>
            <p:cNvSpPr/>
            <p:nvPr/>
          </p:nvSpPr>
          <p:spPr>
            <a:xfrm>
              <a:off x="2638471" y="2221746"/>
              <a:ext cx="35686" cy="77227"/>
            </a:xfrm>
            <a:custGeom>
              <a:avLst/>
              <a:pathLst>
                <a:path w="35686" h="77227">
                  <a:moveTo>
                    <a:pt x="22419" y="77227"/>
                  </a:moveTo>
                  <a:lnTo>
                    <a:pt x="0" y="4200"/>
                  </a:lnTo>
                  <a:lnTo>
                    <a:pt x="13893" y="0"/>
                  </a:lnTo>
                  <a:lnTo>
                    <a:pt x="35686" y="7321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30" name="pg5329"/>
            <p:cNvSpPr/>
            <p:nvPr/>
          </p:nvSpPr>
          <p:spPr>
            <a:xfrm>
              <a:off x="2624613" y="2225946"/>
              <a:ext cx="36277" cy="77151"/>
            </a:xfrm>
            <a:custGeom>
              <a:avLst/>
              <a:pathLst>
                <a:path w="36277" h="77151">
                  <a:moveTo>
                    <a:pt x="23044" y="77151"/>
                  </a:moveTo>
                  <a:lnTo>
                    <a:pt x="0" y="4319"/>
                  </a:lnTo>
                  <a:lnTo>
                    <a:pt x="13857" y="0"/>
                  </a:lnTo>
                  <a:lnTo>
                    <a:pt x="36277" y="7302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31" name="pg5330"/>
            <p:cNvSpPr/>
            <p:nvPr/>
          </p:nvSpPr>
          <p:spPr>
            <a:xfrm>
              <a:off x="2610793" y="2230266"/>
              <a:ext cx="36864" cy="77069"/>
            </a:xfrm>
            <a:custGeom>
              <a:avLst/>
              <a:pathLst>
                <a:path w="36864" h="77069">
                  <a:moveTo>
                    <a:pt x="23668" y="77069"/>
                  </a:moveTo>
                  <a:lnTo>
                    <a:pt x="0" y="4438"/>
                  </a:lnTo>
                  <a:lnTo>
                    <a:pt x="13819" y="0"/>
                  </a:lnTo>
                  <a:lnTo>
                    <a:pt x="36864" y="7283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32" name="pg5331"/>
            <p:cNvSpPr/>
            <p:nvPr/>
          </p:nvSpPr>
          <p:spPr>
            <a:xfrm>
              <a:off x="2597012" y="2234704"/>
              <a:ext cx="37449" cy="76982"/>
            </a:xfrm>
            <a:custGeom>
              <a:avLst/>
              <a:pathLst>
                <a:path w="37449" h="76982">
                  <a:moveTo>
                    <a:pt x="24289" y="76982"/>
                  </a:moveTo>
                  <a:lnTo>
                    <a:pt x="0" y="4556"/>
                  </a:lnTo>
                  <a:lnTo>
                    <a:pt x="13781" y="0"/>
                  </a:lnTo>
                  <a:lnTo>
                    <a:pt x="37449" y="7263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33" name="pg5332"/>
            <p:cNvSpPr/>
            <p:nvPr/>
          </p:nvSpPr>
          <p:spPr>
            <a:xfrm>
              <a:off x="2583270" y="2239260"/>
              <a:ext cx="38031" cy="76889"/>
            </a:xfrm>
            <a:custGeom>
              <a:avLst/>
              <a:pathLst>
                <a:path w="38031" h="76889">
                  <a:moveTo>
                    <a:pt x="24909" y="76889"/>
                  </a:moveTo>
                  <a:lnTo>
                    <a:pt x="0" y="4674"/>
                  </a:lnTo>
                  <a:lnTo>
                    <a:pt x="13741" y="0"/>
                  </a:lnTo>
                  <a:lnTo>
                    <a:pt x="38031" y="7242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34" name="pg5333"/>
            <p:cNvSpPr/>
            <p:nvPr/>
          </p:nvSpPr>
          <p:spPr>
            <a:xfrm>
              <a:off x="2569569" y="2243934"/>
              <a:ext cx="38611" cy="76790"/>
            </a:xfrm>
            <a:custGeom>
              <a:avLst/>
              <a:pathLst>
                <a:path w="38611" h="76790">
                  <a:moveTo>
                    <a:pt x="25528" y="76790"/>
                  </a:moveTo>
                  <a:lnTo>
                    <a:pt x="0" y="4791"/>
                  </a:lnTo>
                  <a:lnTo>
                    <a:pt x="13701" y="0"/>
                  </a:lnTo>
                  <a:lnTo>
                    <a:pt x="38611" y="7221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35" name="pg5334"/>
            <p:cNvSpPr/>
            <p:nvPr/>
          </p:nvSpPr>
          <p:spPr>
            <a:xfrm>
              <a:off x="2555910" y="2248726"/>
              <a:ext cx="39187" cy="76686"/>
            </a:xfrm>
            <a:custGeom>
              <a:avLst/>
              <a:pathLst>
                <a:path w="39187" h="76686">
                  <a:moveTo>
                    <a:pt x="26144" y="76686"/>
                  </a:moveTo>
                  <a:lnTo>
                    <a:pt x="0" y="4909"/>
                  </a:lnTo>
                  <a:lnTo>
                    <a:pt x="13659" y="0"/>
                  </a:lnTo>
                  <a:lnTo>
                    <a:pt x="39187" y="719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36" name="pg5335"/>
            <p:cNvSpPr/>
            <p:nvPr/>
          </p:nvSpPr>
          <p:spPr>
            <a:xfrm>
              <a:off x="2542293" y="2253635"/>
              <a:ext cx="39761" cy="76576"/>
            </a:xfrm>
            <a:custGeom>
              <a:avLst/>
              <a:pathLst>
                <a:path w="39761" h="76576">
                  <a:moveTo>
                    <a:pt x="26758" y="76576"/>
                  </a:moveTo>
                  <a:lnTo>
                    <a:pt x="0" y="5026"/>
                  </a:lnTo>
                  <a:lnTo>
                    <a:pt x="13616" y="0"/>
                  </a:lnTo>
                  <a:lnTo>
                    <a:pt x="39761" y="7177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37" name="pg5336"/>
            <p:cNvSpPr/>
            <p:nvPr/>
          </p:nvSpPr>
          <p:spPr>
            <a:xfrm>
              <a:off x="2528719" y="2258661"/>
              <a:ext cx="40331" cy="76461"/>
            </a:xfrm>
            <a:custGeom>
              <a:avLst/>
              <a:pathLst>
                <a:path w="40331" h="76461">
                  <a:moveTo>
                    <a:pt x="27370" y="76461"/>
                  </a:moveTo>
                  <a:lnTo>
                    <a:pt x="0" y="5142"/>
                  </a:lnTo>
                  <a:lnTo>
                    <a:pt x="13573" y="0"/>
                  </a:lnTo>
                  <a:lnTo>
                    <a:pt x="40331" y="7155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38" name="pg5337"/>
            <p:cNvSpPr/>
            <p:nvPr/>
          </p:nvSpPr>
          <p:spPr>
            <a:xfrm>
              <a:off x="2515191" y="2263804"/>
              <a:ext cx="40899" cy="76340"/>
            </a:xfrm>
            <a:custGeom>
              <a:avLst/>
              <a:pathLst>
                <a:path w="40899" h="76340">
                  <a:moveTo>
                    <a:pt x="27981" y="76340"/>
                  </a:moveTo>
                  <a:lnTo>
                    <a:pt x="0" y="5258"/>
                  </a:lnTo>
                  <a:lnTo>
                    <a:pt x="13528" y="0"/>
                  </a:lnTo>
                  <a:lnTo>
                    <a:pt x="40899" y="7131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39" name="pg5338"/>
            <p:cNvSpPr/>
            <p:nvPr/>
          </p:nvSpPr>
          <p:spPr>
            <a:xfrm>
              <a:off x="2501707" y="2269063"/>
              <a:ext cx="41464" cy="76213"/>
            </a:xfrm>
            <a:custGeom>
              <a:avLst/>
              <a:pathLst>
                <a:path w="41464" h="76213">
                  <a:moveTo>
                    <a:pt x="28589" y="76213"/>
                  </a:moveTo>
                  <a:lnTo>
                    <a:pt x="0" y="5374"/>
                  </a:lnTo>
                  <a:lnTo>
                    <a:pt x="13483" y="0"/>
                  </a:lnTo>
                  <a:lnTo>
                    <a:pt x="41464" y="7108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40" name="pg5339"/>
            <p:cNvSpPr/>
            <p:nvPr/>
          </p:nvSpPr>
          <p:spPr>
            <a:xfrm>
              <a:off x="2488271" y="2274437"/>
              <a:ext cx="42026" cy="76081"/>
            </a:xfrm>
            <a:custGeom>
              <a:avLst/>
              <a:pathLst>
                <a:path w="42026" h="76081">
                  <a:moveTo>
                    <a:pt x="29195" y="76081"/>
                  </a:moveTo>
                  <a:lnTo>
                    <a:pt x="0" y="5489"/>
                  </a:lnTo>
                  <a:lnTo>
                    <a:pt x="13436" y="0"/>
                  </a:lnTo>
                  <a:lnTo>
                    <a:pt x="42026" y="7083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41" name="pg5340"/>
            <p:cNvSpPr/>
            <p:nvPr/>
          </p:nvSpPr>
          <p:spPr>
            <a:xfrm>
              <a:off x="2474881" y="2279927"/>
              <a:ext cx="42584" cy="75943"/>
            </a:xfrm>
            <a:custGeom>
              <a:avLst/>
              <a:pathLst>
                <a:path w="42584" h="75943">
                  <a:moveTo>
                    <a:pt x="29799" y="75943"/>
                  </a:moveTo>
                  <a:lnTo>
                    <a:pt x="0" y="5604"/>
                  </a:lnTo>
                  <a:lnTo>
                    <a:pt x="13389" y="0"/>
                  </a:lnTo>
                  <a:lnTo>
                    <a:pt x="42584" y="7059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42" name="pg5341"/>
            <p:cNvSpPr/>
            <p:nvPr/>
          </p:nvSpPr>
          <p:spPr>
            <a:xfrm>
              <a:off x="2461541" y="2285532"/>
              <a:ext cx="43140" cy="75799"/>
            </a:xfrm>
            <a:custGeom>
              <a:avLst/>
              <a:pathLst>
                <a:path w="43140" h="75799">
                  <a:moveTo>
                    <a:pt x="30401" y="75799"/>
                  </a:moveTo>
                  <a:lnTo>
                    <a:pt x="0" y="5719"/>
                  </a:lnTo>
                  <a:lnTo>
                    <a:pt x="13340" y="0"/>
                  </a:lnTo>
                  <a:lnTo>
                    <a:pt x="43140" y="7033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43" name="pg5342"/>
            <p:cNvSpPr/>
            <p:nvPr/>
          </p:nvSpPr>
          <p:spPr>
            <a:xfrm>
              <a:off x="2448250" y="2291251"/>
              <a:ext cx="43692" cy="75650"/>
            </a:xfrm>
            <a:custGeom>
              <a:avLst/>
              <a:pathLst>
                <a:path w="43692" h="75650">
                  <a:moveTo>
                    <a:pt x="31001" y="75650"/>
                  </a:moveTo>
                  <a:lnTo>
                    <a:pt x="0" y="5833"/>
                  </a:lnTo>
                  <a:lnTo>
                    <a:pt x="13291" y="0"/>
                  </a:lnTo>
                  <a:lnTo>
                    <a:pt x="43692" y="7008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44" name="pg5343"/>
            <p:cNvSpPr/>
            <p:nvPr/>
          </p:nvSpPr>
          <p:spPr>
            <a:xfrm>
              <a:off x="2435009" y="2297085"/>
              <a:ext cx="44241" cy="75496"/>
            </a:xfrm>
            <a:custGeom>
              <a:avLst/>
              <a:pathLst>
                <a:path w="44241" h="75496">
                  <a:moveTo>
                    <a:pt x="31598" y="75496"/>
                  </a:moveTo>
                  <a:lnTo>
                    <a:pt x="0" y="5947"/>
                  </a:lnTo>
                  <a:lnTo>
                    <a:pt x="13240" y="0"/>
                  </a:lnTo>
                  <a:lnTo>
                    <a:pt x="44241" y="6981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45" name="pg5344"/>
            <p:cNvSpPr/>
            <p:nvPr/>
          </p:nvSpPr>
          <p:spPr>
            <a:xfrm>
              <a:off x="2421820" y="2303032"/>
              <a:ext cx="44787" cy="75336"/>
            </a:xfrm>
            <a:custGeom>
              <a:avLst/>
              <a:pathLst>
                <a:path w="44787" h="75336">
                  <a:moveTo>
                    <a:pt x="32193" y="75336"/>
                  </a:moveTo>
                  <a:lnTo>
                    <a:pt x="0" y="6060"/>
                  </a:lnTo>
                  <a:lnTo>
                    <a:pt x="13189" y="0"/>
                  </a:lnTo>
                  <a:lnTo>
                    <a:pt x="44787" y="695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46" name="pg5345"/>
            <p:cNvSpPr/>
            <p:nvPr/>
          </p:nvSpPr>
          <p:spPr>
            <a:xfrm>
              <a:off x="2408683" y="2309093"/>
              <a:ext cx="45330" cy="75170"/>
            </a:xfrm>
            <a:custGeom>
              <a:avLst/>
              <a:pathLst>
                <a:path w="45330" h="75170">
                  <a:moveTo>
                    <a:pt x="32786" y="75170"/>
                  </a:moveTo>
                  <a:lnTo>
                    <a:pt x="0" y="6173"/>
                  </a:lnTo>
                  <a:lnTo>
                    <a:pt x="13136" y="0"/>
                  </a:lnTo>
                  <a:lnTo>
                    <a:pt x="45330" y="692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47" name="pg5346"/>
            <p:cNvSpPr/>
            <p:nvPr/>
          </p:nvSpPr>
          <p:spPr>
            <a:xfrm>
              <a:off x="2395600" y="2315266"/>
              <a:ext cx="45869" cy="74999"/>
            </a:xfrm>
            <a:custGeom>
              <a:avLst/>
              <a:pathLst>
                <a:path w="45869" h="74999">
                  <a:moveTo>
                    <a:pt x="33376" y="74999"/>
                  </a:moveTo>
                  <a:lnTo>
                    <a:pt x="0" y="6285"/>
                  </a:lnTo>
                  <a:lnTo>
                    <a:pt x="13083" y="0"/>
                  </a:lnTo>
                  <a:lnTo>
                    <a:pt x="45869" y="6899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48" name="pg5347"/>
            <p:cNvSpPr/>
            <p:nvPr/>
          </p:nvSpPr>
          <p:spPr>
            <a:xfrm>
              <a:off x="2382571" y="2321552"/>
              <a:ext cx="46405" cy="74822"/>
            </a:xfrm>
            <a:custGeom>
              <a:avLst/>
              <a:pathLst>
                <a:path w="46405" h="74822">
                  <a:moveTo>
                    <a:pt x="33964" y="74822"/>
                  </a:moveTo>
                  <a:lnTo>
                    <a:pt x="0" y="6397"/>
                  </a:lnTo>
                  <a:lnTo>
                    <a:pt x="13028" y="0"/>
                  </a:lnTo>
                  <a:lnTo>
                    <a:pt x="46405" y="6871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49" name="pg5348"/>
            <p:cNvSpPr/>
            <p:nvPr/>
          </p:nvSpPr>
          <p:spPr>
            <a:xfrm>
              <a:off x="2369598" y="2327950"/>
              <a:ext cx="46937" cy="74640"/>
            </a:xfrm>
            <a:custGeom>
              <a:avLst/>
              <a:pathLst>
                <a:path w="46937" h="74640">
                  <a:moveTo>
                    <a:pt x="34549" y="74640"/>
                  </a:moveTo>
                  <a:lnTo>
                    <a:pt x="0" y="6509"/>
                  </a:lnTo>
                  <a:lnTo>
                    <a:pt x="12973" y="0"/>
                  </a:lnTo>
                  <a:lnTo>
                    <a:pt x="46937" y="6842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50" name="pg5349"/>
            <p:cNvSpPr/>
            <p:nvPr/>
          </p:nvSpPr>
          <p:spPr>
            <a:xfrm>
              <a:off x="2356680" y="2334459"/>
              <a:ext cx="47466" cy="74452"/>
            </a:xfrm>
            <a:custGeom>
              <a:avLst/>
              <a:pathLst>
                <a:path w="47466" h="74452">
                  <a:moveTo>
                    <a:pt x="35132" y="74452"/>
                  </a:moveTo>
                  <a:lnTo>
                    <a:pt x="0" y="6620"/>
                  </a:lnTo>
                  <a:lnTo>
                    <a:pt x="12917" y="0"/>
                  </a:lnTo>
                  <a:lnTo>
                    <a:pt x="47466" y="6813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51" name="pg5350"/>
            <p:cNvSpPr/>
            <p:nvPr/>
          </p:nvSpPr>
          <p:spPr>
            <a:xfrm>
              <a:off x="2343820" y="2341079"/>
              <a:ext cx="47992" cy="74259"/>
            </a:xfrm>
            <a:custGeom>
              <a:avLst/>
              <a:pathLst>
                <a:path w="47992" h="74259">
                  <a:moveTo>
                    <a:pt x="35712" y="74259"/>
                  </a:moveTo>
                  <a:lnTo>
                    <a:pt x="0" y="6730"/>
                  </a:lnTo>
                  <a:lnTo>
                    <a:pt x="12860" y="0"/>
                  </a:lnTo>
                  <a:lnTo>
                    <a:pt x="47992" y="67832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52" name="pg5351"/>
            <p:cNvSpPr/>
            <p:nvPr/>
          </p:nvSpPr>
          <p:spPr>
            <a:xfrm>
              <a:off x="2331018" y="2347809"/>
              <a:ext cx="48514" cy="74061"/>
            </a:xfrm>
            <a:custGeom>
              <a:avLst/>
              <a:pathLst>
                <a:path w="48514" h="74061">
                  <a:moveTo>
                    <a:pt x="36289" y="74061"/>
                  </a:moveTo>
                  <a:lnTo>
                    <a:pt x="0" y="6840"/>
                  </a:lnTo>
                  <a:lnTo>
                    <a:pt x="12801" y="0"/>
                  </a:lnTo>
                  <a:lnTo>
                    <a:pt x="48514" y="6752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53" name="pg5352"/>
            <p:cNvSpPr/>
            <p:nvPr/>
          </p:nvSpPr>
          <p:spPr>
            <a:xfrm>
              <a:off x="2318275" y="2354650"/>
              <a:ext cx="49032" cy="73856"/>
            </a:xfrm>
            <a:custGeom>
              <a:avLst/>
              <a:pathLst>
                <a:path w="49032" h="73856">
                  <a:moveTo>
                    <a:pt x="36864" y="73856"/>
                  </a:moveTo>
                  <a:lnTo>
                    <a:pt x="0" y="6950"/>
                  </a:lnTo>
                  <a:lnTo>
                    <a:pt x="12742" y="0"/>
                  </a:lnTo>
                  <a:lnTo>
                    <a:pt x="49032" y="6722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54" name="pg5353"/>
            <p:cNvSpPr/>
            <p:nvPr/>
          </p:nvSpPr>
          <p:spPr>
            <a:xfrm>
              <a:off x="2305593" y="2361600"/>
              <a:ext cx="49547" cy="73647"/>
            </a:xfrm>
            <a:custGeom>
              <a:avLst/>
              <a:pathLst>
                <a:path w="49547" h="73647">
                  <a:moveTo>
                    <a:pt x="37436" y="73647"/>
                  </a:moveTo>
                  <a:lnTo>
                    <a:pt x="0" y="7059"/>
                  </a:lnTo>
                  <a:lnTo>
                    <a:pt x="12682" y="0"/>
                  </a:lnTo>
                  <a:lnTo>
                    <a:pt x="49547" y="66906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55" name="pg5354"/>
            <p:cNvSpPr/>
            <p:nvPr/>
          </p:nvSpPr>
          <p:spPr>
            <a:xfrm>
              <a:off x="2292971" y="2368659"/>
              <a:ext cx="50058" cy="73432"/>
            </a:xfrm>
            <a:custGeom>
              <a:avLst/>
              <a:pathLst>
                <a:path w="50058" h="73432">
                  <a:moveTo>
                    <a:pt x="38006" y="73432"/>
                  </a:moveTo>
                  <a:lnTo>
                    <a:pt x="0" y="7167"/>
                  </a:lnTo>
                  <a:lnTo>
                    <a:pt x="12621" y="0"/>
                  </a:lnTo>
                  <a:lnTo>
                    <a:pt x="50058" y="66588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56" name="pg5355"/>
            <p:cNvSpPr/>
            <p:nvPr/>
          </p:nvSpPr>
          <p:spPr>
            <a:xfrm>
              <a:off x="2280411" y="2375827"/>
              <a:ext cx="50566" cy="73212"/>
            </a:xfrm>
            <a:custGeom>
              <a:avLst/>
              <a:pathLst>
                <a:path w="50566" h="73212">
                  <a:moveTo>
                    <a:pt x="38572" y="73212"/>
                  </a:moveTo>
                  <a:lnTo>
                    <a:pt x="0" y="7275"/>
                  </a:lnTo>
                  <a:lnTo>
                    <a:pt x="12559" y="0"/>
                  </a:lnTo>
                  <a:lnTo>
                    <a:pt x="50566" y="66265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57" name="pg5356"/>
            <p:cNvSpPr/>
            <p:nvPr/>
          </p:nvSpPr>
          <p:spPr>
            <a:xfrm>
              <a:off x="2267914" y="2383102"/>
              <a:ext cx="51069" cy="72986"/>
            </a:xfrm>
            <a:custGeom>
              <a:avLst/>
              <a:pathLst>
                <a:path w="51069" h="72986">
                  <a:moveTo>
                    <a:pt x="39136" y="72986"/>
                  </a:moveTo>
                  <a:lnTo>
                    <a:pt x="0" y="7382"/>
                  </a:lnTo>
                  <a:lnTo>
                    <a:pt x="12497" y="0"/>
                  </a:lnTo>
                  <a:lnTo>
                    <a:pt x="51069" y="6593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58" name="pg5357"/>
            <p:cNvSpPr/>
            <p:nvPr/>
          </p:nvSpPr>
          <p:spPr>
            <a:xfrm>
              <a:off x="2255480" y="2390485"/>
              <a:ext cx="51569" cy="72755"/>
            </a:xfrm>
            <a:custGeom>
              <a:avLst/>
              <a:pathLst>
                <a:path w="51569" h="72755">
                  <a:moveTo>
                    <a:pt x="39697" y="72755"/>
                  </a:moveTo>
                  <a:lnTo>
                    <a:pt x="0" y="7489"/>
                  </a:lnTo>
                  <a:lnTo>
                    <a:pt x="12433" y="0"/>
                  </a:lnTo>
                  <a:lnTo>
                    <a:pt x="51569" y="656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59" name="pg5358"/>
            <p:cNvSpPr/>
            <p:nvPr/>
          </p:nvSpPr>
          <p:spPr>
            <a:xfrm>
              <a:off x="2243112" y="2397974"/>
              <a:ext cx="52066" cy="72519"/>
            </a:xfrm>
            <a:custGeom>
              <a:avLst/>
              <a:pathLst>
                <a:path w="52066" h="72519">
                  <a:moveTo>
                    <a:pt x="40255" y="72519"/>
                  </a:moveTo>
                  <a:lnTo>
                    <a:pt x="0" y="7595"/>
                  </a:lnTo>
                  <a:lnTo>
                    <a:pt x="12368" y="0"/>
                  </a:lnTo>
                  <a:lnTo>
                    <a:pt x="52066" y="652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60" name="pg5359"/>
            <p:cNvSpPr/>
            <p:nvPr/>
          </p:nvSpPr>
          <p:spPr>
            <a:xfrm>
              <a:off x="2230809" y="2405570"/>
              <a:ext cx="52558" cy="72277"/>
            </a:xfrm>
            <a:custGeom>
              <a:avLst/>
              <a:pathLst>
                <a:path w="52558" h="72277">
                  <a:moveTo>
                    <a:pt x="40810" y="72277"/>
                  </a:moveTo>
                  <a:lnTo>
                    <a:pt x="0" y="7701"/>
                  </a:lnTo>
                  <a:lnTo>
                    <a:pt x="12303" y="0"/>
                  </a:lnTo>
                  <a:lnTo>
                    <a:pt x="52558" y="6492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61" name="pg5360"/>
            <p:cNvSpPr/>
            <p:nvPr/>
          </p:nvSpPr>
          <p:spPr>
            <a:xfrm>
              <a:off x="2218572" y="2413272"/>
              <a:ext cx="53047" cy="72030"/>
            </a:xfrm>
            <a:custGeom>
              <a:avLst/>
              <a:pathLst>
                <a:path w="53047" h="72030">
                  <a:moveTo>
                    <a:pt x="41362" y="72030"/>
                  </a:moveTo>
                  <a:lnTo>
                    <a:pt x="0" y="7806"/>
                  </a:lnTo>
                  <a:lnTo>
                    <a:pt x="12236" y="0"/>
                  </a:lnTo>
                  <a:lnTo>
                    <a:pt x="53047" y="645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62" name="pg5361"/>
            <p:cNvSpPr/>
            <p:nvPr/>
          </p:nvSpPr>
          <p:spPr>
            <a:xfrm>
              <a:off x="2206403" y="2421079"/>
              <a:ext cx="53531" cy="71778"/>
            </a:xfrm>
            <a:custGeom>
              <a:avLst/>
              <a:pathLst>
                <a:path w="53531" h="71778">
                  <a:moveTo>
                    <a:pt x="41911" y="71778"/>
                  </a:moveTo>
                  <a:lnTo>
                    <a:pt x="0" y="7911"/>
                  </a:lnTo>
                  <a:lnTo>
                    <a:pt x="12169" y="0"/>
                  </a:lnTo>
                  <a:lnTo>
                    <a:pt x="53531" y="64223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63" name="pg5362"/>
            <p:cNvSpPr/>
            <p:nvPr/>
          </p:nvSpPr>
          <p:spPr>
            <a:xfrm>
              <a:off x="2194302" y="2428991"/>
              <a:ext cx="54012" cy="71520"/>
            </a:xfrm>
            <a:custGeom>
              <a:avLst/>
              <a:pathLst>
                <a:path w="54012" h="71520">
                  <a:moveTo>
                    <a:pt x="42457" y="71520"/>
                  </a:moveTo>
                  <a:lnTo>
                    <a:pt x="0" y="8015"/>
                  </a:lnTo>
                  <a:lnTo>
                    <a:pt x="12101" y="0"/>
                  </a:lnTo>
                  <a:lnTo>
                    <a:pt x="54012" y="6386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64" name="pg5363"/>
            <p:cNvSpPr/>
            <p:nvPr/>
          </p:nvSpPr>
          <p:spPr>
            <a:xfrm>
              <a:off x="2182270" y="2437006"/>
              <a:ext cx="54489" cy="71257"/>
            </a:xfrm>
            <a:custGeom>
              <a:avLst/>
              <a:pathLst>
                <a:path w="54489" h="71257">
                  <a:moveTo>
                    <a:pt x="43000" y="71257"/>
                  </a:moveTo>
                  <a:lnTo>
                    <a:pt x="0" y="8118"/>
                  </a:lnTo>
                  <a:lnTo>
                    <a:pt x="12031" y="0"/>
                  </a:lnTo>
                  <a:lnTo>
                    <a:pt x="54489" y="6350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65" name="pg5364"/>
            <p:cNvSpPr/>
            <p:nvPr/>
          </p:nvSpPr>
          <p:spPr>
            <a:xfrm>
              <a:off x="2170308" y="2445125"/>
              <a:ext cx="54962" cy="70989"/>
            </a:xfrm>
            <a:custGeom>
              <a:avLst/>
              <a:pathLst>
                <a:path w="54962" h="70989">
                  <a:moveTo>
                    <a:pt x="43539" y="70989"/>
                  </a:moveTo>
                  <a:lnTo>
                    <a:pt x="0" y="8221"/>
                  </a:lnTo>
                  <a:lnTo>
                    <a:pt x="11961" y="0"/>
                  </a:lnTo>
                  <a:lnTo>
                    <a:pt x="54962" y="6313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66" name="pg5365"/>
            <p:cNvSpPr/>
            <p:nvPr/>
          </p:nvSpPr>
          <p:spPr>
            <a:xfrm>
              <a:off x="2158417" y="2453347"/>
              <a:ext cx="55430" cy="70716"/>
            </a:xfrm>
            <a:custGeom>
              <a:avLst/>
              <a:pathLst>
                <a:path w="55430" h="70716">
                  <a:moveTo>
                    <a:pt x="44076" y="70716"/>
                  </a:moveTo>
                  <a:lnTo>
                    <a:pt x="0" y="8324"/>
                  </a:lnTo>
                  <a:lnTo>
                    <a:pt x="11890" y="0"/>
                  </a:lnTo>
                  <a:lnTo>
                    <a:pt x="55430" y="6276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67" name="pg5366"/>
            <p:cNvSpPr/>
            <p:nvPr/>
          </p:nvSpPr>
          <p:spPr>
            <a:xfrm>
              <a:off x="2146598" y="2461671"/>
              <a:ext cx="55895" cy="70437"/>
            </a:xfrm>
            <a:custGeom>
              <a:avLst/>
              <a:pathLst>
                <a:path w="55895" h="70437">
                  <a:moveTo>
                    <a:pt x="44609" y="70437"/>
                  </a:moveTo>
                  <a:lnTo>
                    <a:pt x="0" y="8425"/>
                  </a:lnTo>
                  <a:lnTo>
                    <a:pt x="11819" y="0"/>
                  </a:lnTo>
                  <a:lnTo>
                    <a:pt x="55895" y="6239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68" name="pg5367"/>
            <p:cNvSpPr/>
            <p:nvPr/>
          </p:nvSpPr>
          <p:spPr>
            <a:xfrm>
              <a:off x="2134851" y="2470096"/>
              <a:ext cx="56355" cy="70154"/>
            </a:xfrm>
            <a:custGeom>
              <a:avLst/>
              <a:pathLst>
                <a:path w="56355" h="70154">
                  <a:moveTo>
                    <a:pt x="45139" y="70154"/>
                  </a:moveTo>
                  <a:lnTo>
                    <a:pt x="0" y="8526"/>
                  </a:lnTo>
                  <a:lnTo>
                    <a:pt x="11746" y="0"/>
                  </a:lnTo>
                  <a:lnTo>
                    <a:pt x="56355" y="6201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69" name="pg5368"/>
            <p:cNvSpPr/>
            <p:nvPr/>
          </p:nvSpPr>
          <p:spPr>
            <a:xfrm>
              <a:off x="2123178" y="2478623"/>
              <a:ext cx="56812" cy="69865"/>
            </a:xfrm>
            <a:custGeom>
              <a:avLst/>
              <a:pathLst>
                <a:path w="56812" h="69865">
                  <a:moveTo>
                    <a:pt x="45665" y="69865"/>
                  </a:moveTo>
                  <a:lnTo>
                    <a:pt x="0" y="8627"/>
                  </a:lnTo>
                  <a:lnTo>
                    <a:pt x="11672" y="0"/>
                  </a:lnTo>
                  <a:lnTo>
                    <a:pt x="56812" y="6162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70" name="pg5369"/>
            <p:cNvSpPr/>
            <p:nvPr/>
          </p:nvSpPr>
          <p:spPr>
            <a:xfrm>
              <a:off x="2111580" y="2487250"/>
              <a:ext cx="57264" cy="69571"/>
            </a:xfrm>
            <a:custGeom>
              <a:avLst/>
              <a:pathLst>
                <a:path w="57264" h="69571">
                  <a:moveTo>
                    <a:pt x="46189" y="69571"/>
                  </a:moveTo>
                  <a:lnTo>
                    <a:pt x="0" y="8726"/>
                  </a:lnTo>
                  <a:lnTo>
                    <a:pt x="11598" y="0"/>
                  </a:lnTo>
                  <a:lnTo>
                    <a:pt x="57264" y="6123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71" name="pg5370"/>
            <p:cNvSpPr/>
            <p:nvPr/>
          </p:nvSpPr>
          <p:spPr>
            <a:xfrm>
              <a:off x="2100056" y="2495977"/>
              <a:ext cx="57712" cy="69272"/>
            </a:xfrm>
            <a:custGeom>
              <a:avLst/>
              <a:pathLst>
                <a:path w="57712" h="69272">
                  <a:moveTo>
                    <a:pt x="46709" y="69272"/>
                  </a:moveTo>
                  <a:lnTo>
                    <a:pt x="0" y="8825"/>
                  </a:lnTo>
                  <a:lnTo>
                    <a:pt x="11523" y="0"/>
                  </a:lnTo>
                  <a:lnTo>
                    <a:pt x="57712" y="6084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72" name="pg5371"/>
            <p:cNvSpPr/>
            <p:nvPr/>
          </p:nvSpPr>
          <p:spPr>
            <a:xfrm>
              <a:off x="2088609" y="2504803"/>
              <a:ext cx="58156" cy="68968"/>
            </a:xfrm>
            <a:custGeom>
              <a:avLst/>
              <a:pathLst>
                <a:path w="58156" h="68968">
                  <a:moveTo>
                    <a:pt x="47225" y="68968"/>
                  </a:moveTo>
                  <a:lnTo>
                    <a:pt x="0" y="8924"/>
                  </a:lnTo>
                  <a:lnTo>
                    <a:pt x="11447" y="0"/>
                  </a:lnTo>
                  <a:lnTo>
                    <a:pt x="58156" y="6044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73" name="pg5372"/>
            <p:cNvSpPr/>
            <p:nvPr/>
          </p:nvSpPr>
          <p:spPr>
            <a:xfrm>
              <a:off x="2077239" y="2513727"/>
              <a:ext cx="58595" cy="68659"/>
            </a:xfrm>
            <a:custGeom>
              <a:avLst/>
              <a:pathLst>
                <a:path w="58595" h="68659">
                  <a:moveTo>
                    <a:pt x="47738" y="68659"/>
                  </a:moveTo>
                  <a:lnTo>
                    <a:pt x="0" y="9022"/>
                  </a:lnTo>
                  <a:lnTo>
                    <a:pt x="11370" y="0"/>
                  </a:lnTo>
                  <a:lnTo>
                    <a:pt x="58595" y="6004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74" name="pg5373"/>
            <p:cNvSpPr/>
            <p:nvPr/>
          </p:nvSpPr>
          <p:spPr>
            <a:xfrm>
              <a:off x="2065946" y="2522749"/>
              <a:ext cx="59031" cy="68344"/>
            </a:xfrm>
            <a:custGeom>
              <a:avLst/>
              <a:pathLst>
                <a:path w="59031" h="68344">
                  <a:moveTo>
                    <a:pt x="48247" y="68344"/>
                  </a:moveTo>
                  <a:lnTo>
                    <a:pt x="0" y="9119"/>
                  </a:lnTo>
                  <a:lnTo>
                    <a:pt x="11292" y="0"/>
                  </a:lnTo>
                  <a:lnTo>
                    <a:pt x="59031" y="5963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75" name="pg5374"/>
            <p:cNvSpPr/>
            <p:nvPr/>
          </p:nvSpPr>
          <p:spPr>
            <a:xfrm>
              <a:off x="2054732" y="2531868"/>
              <a:ext cx="59461" cy="68025"/>
            </a:xfrm>
            <a:custGeom>
              <a:avLst/>
              <a:pathLst>
                <a:path w="59461" h="68025">
                  <a:moveTo>
                    <a:pt x="48753" y="68025"/>
                  </a:moveTo>
                  <a:lnTo>
                    <a:pt x="0" y="9215"/>
                  </a:lnTo>
                  <a:lnTo>
                    <a:pt x="11214" y="0"/>
                  </a:lnTo>
                  <a:lnTo>
                    <a:pt x="59461" y="592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76" name="pg5375"/>
            <p:cNvSpPr/>
            <p:nvPr/>
          </p:nvSpPr>
          <p:spPr>
            <a:xfrm>
              <a:off x="2043598" y="2541084"/>
              <a:ext cx="59888" cy="67701"/>
            </a:xfrm>
            <a:custGeom>
              <a:avLst/>
              <a:pathLst>
                <a:path w="59888" h="67701">
                  <a:moveTo>
                    <a:pt x="49256" y="67701"/>
                  </a:moveTo>
                  <a:lnTo>
                    <a:pt x="0" y="9311"/>
                  </a:lnTo>
                  <a:lnTo>
                    <a:pt x="11134" y="0"/>
                  </a:lnTo>
                  <a:lnTo>
                    <a:pt x="59888" y="5880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77" name="pg5376"/>
            <p:cNvSpPr/>
            <p:nvPr/>
          </p:nvSpPr>
          <p:spPr>
            <a:xfrm>
              <a:off x="2032543" y="2550395"/>
              <a:ext cx="60310" cy="67372"/>
            </a:xfrm>
            <a:custGeom>
              <a:avLst/>
              <a:pathLst>
                <a:path w="60310" h="67372">
                  <a:moveTo>
                    <a:pt x="49754" y="67372"/>
                  </a:moveTo>
                  <a:lnTo>
                    <a:pt x="0" y="9406"/>
                  </a:lnTo>
                  <a:lnTo>
                    <a:pt x="11054" y="0"/>
                  </a:lnTo>
                  <a:lnTo>
                    <a:pt x="60310" y="5838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78" name="pg5377"/>
            <p:cNvSpPr/>
            <p:nvPr/>
          </p:nvSpPr>
          <p:spPr>
            <a:xfrm>
              <a:off x="2021570" y="2559802"/>
              <a:ext cx="60728" cy="67037"/>
            </a:xfrm>
            <a:custGeom>
              <a:avLst/>
              <a:pathLst>
                <a:path w="60728" h="67037">
                  <a:moveTo>
                    <a:pt x="50249" y="67037"/>
                  </a:moveTo>
                  <a:lnTo>
                    <a:pt x="0" y="9500"/>
                  </a:lnTo>
                  <a:lnTo>
                    <a:pt x="10973" y="0"/>
                  </a:lnTo>
                  <a:lnTo>
                    <a:pt x="60728" y="5796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79" name="pg5378"/>
            <p:cNvSpPr/>
            <p:nvPr/>
          </p:nvSpPr>
          <p:spPr>
            <a:xfrm>
              <a:off x="2010678" y="2569303"/>
              <a:ext cx="61141" cy="66698"/>
            </a:xfrm>
            <a:custGeom>
              <a:avLst/>
              <a:pathLst>
                <a:path w="61141" h="66698">
                  <a:moveTo>
                    <a:pt x="50741" y="66698"/>
                  </a:moveTo>
                  <a:lnTo>
                    <a:pt x="0" y="9594"/>
                  </a:lnTo>
                  <a:lnTo>
                    <a:pt x="10891" y="0"/>
                  </a:lnTo>
                  <a:lnTo>
                    <a:pt x="61141" y="5753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80" name="pg5379"/>
            <p:cNvSpPr/>
            <p:nvPr/>
          </p:nvSpPr>
          <p:spPr>
            <a:xfrm>
              <a:off x="1999869" y="2578898"/>
              <a:ext cx="61550" cy="66354"/>
            </a:xfrm>
            <a:custGeom>
              <a:avLst/>
              <a:pathLst>
                <a:path w="61550" h="66354">
                  <a:moveTo>
                    <a:pt x="51228" y="66354"/>
                  </a:moveTo>
                  <a:lnTo>
                    <a:pt x="0" y="9687"/>
                  </a:lnTo>
                  <a:lnTo>
                    <a:pt x="10808" y="0"/>
                  </a:lnTo>
                  <a:lnTo>
                    <a:pt x="61550" y="5710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81" name="pg5380"/>
            <p:cNvSpPr/>
            <p:nvPr/>
          </p:nvSpPr>
          <p:spPr>
            <a:xfrm>
              <a:off x="1989144" y="2588585"/>
              <a:ext cx="61954" cy="66005"/>
            </a:xfrm>
            <a:custGeom>
              <a:avLst/>
              <a:pathLst>
                <a:path w="61954" h="66005">
                  <a:moveTo>
                    <a:pt x="51712" y="66005"/>
                  </a:moveTo>
                  <a:lnTo>
                    <a:pt x="0" y="9779"/>
                  </a:lnTo>
                  <a:lnTo>
                    <a:pt x="10725" y="0"/>
                  </a:lnTo>
                  <a:lnTo>
                    <a:pt x="61954" y="5666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82" name="pg5381"/>
            <p:cNvSpPr/>
            <p:nvPr/>
          </p:nvSpPr>
          <p:spPr>
            <a:xfrm>
              <a:off x="1978503" y="2598365"/>
              <a:ext cx="62353" cy="65651"/>
            </a:xfrm>
            <a:custGeom>
              <a:avLst/>
              <a:pathLst>
                <a:path w="62353" h="65651">
                  <a:moveTo>
                    <a:pt x="52192" y="65651"/>
                  </a:moveTo>
                  <a:lnTo>
                    <a:pt x="0" y="9871"/>
                  </a:lnTo>
                  <a:lnTo>
                    <a:pt x="10641" y="0"/>
                  </a:lnTo>
                  <a:lnTo>
                    <a:pt x="62353" y="5622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83" name="pg5382"/>
            <p:cNvSpPr/>
            <p:nvPr/>
          </p:nvSpPr>
          <p:spPr>
            <a:xfrm>
              <a:off x="1967947" y="2608237"/>
              <a:ext cx="62748" cy="65293"/>
            </a:xfrm>
            <a:custGeom>
              <a:avLst/>
              <a:pathLst>
                <a:path w="62748" h="65293">
                  <a:moveTo>
                    <a:pt x="52668" y="65293"/>
                  </a:moveTo>
                  <a:lnTo>
                    <a:pt x="0" y="9962"/>
                  </a:lnTo>
                  <a:lnTo>
                    <a:pt x="10556" y="0"/>
                  </a:lnTo>
                  <a:lnTo>
                    <a:pt x="62748" y="5578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84" name="pg5383"/>
            <p:cNvSpPr/>
            <p:nvPr/>
          </p:nvSpPr>
          <p:spPr>
            <a:xfrm>
              <a:off x="1957476" y="2618199"/>
              <a:ext cx="63139" cy="64930"/>
            </a:xfrm>
            <a:custGeom>
              <a:avLst/>
              <a:pathLst>
                <a:path w="63139" h="64930">
                  <a:moveTo>
                    <a:pt x="53141" y="64930"/>
                  </a:moveTo>
                  <a:lnTo>
                    <a:pt x="0" y="10052"/>
                  </a:lnTo>
                  <a:lnTo>
                    <a:pt x="10470" y="0"/>
                  </a:lnTo>
                  <a:lnTo>
                    <a:pt x="63139" y="5533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85" name="pg5384"/>
            <p:cNvSpPr/>
            <p:nvPr/>
          </p:nvSpPr>
          <p:spPr>
            <a:xfrm>
              <a:off x="1947092" y="2628252"/>
              <a:ext cx="63525" cy="64561"/>
            </a:xfrm>
            <a:custGeom>
              <a:avLst/>
              <a:pathLst>
                <a:path w="63525" h="64561">
                  <a:moveTo>
                    <a:pt x="53609" y="64561"/>
                  </a:moveTo>
                  <a:lnTo>
                    <a:pt x="0" y="10141"/>
                  </a:lnTo>
                  <a:lnTo>
                    <a:pt x="10383" y="0"/>
                  </a:lnTo>
                  <a:lnTo>
                    <a:pt x="63525" y="5487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86" name="pg5385"/>
            <p:cNvSpPr/>
            <p:nvPr/>
          </p:nvSpPr>
          <p:spPr>
            <a:xfrm>
              <a:off x="1936796" y="2638394"/>
              <a:ext cx="63906" cy="64188"/>
            </a:xfrm>
            <a:custGeom>
              <a:avLst/>
              <a:pathLst>
                <a:path w="63906" h="64188">
                  <a:moveTo>
                    <a:pt x="54074" y="64188"/>
                  </a:moveTo>
                  <a:lnTo>
                    <a:pt x="0" y="10230"/>
                  </a:lnTo>
                  <a:lnTo>
                    <a:pt x="10296" y="0"/>
                  </a:lnTo>
                  <a:lnTo>
                    <a:pt x="63906" y="5441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87" name="pg5386"/>
            <p:cNvSpPr/>
            <p:nvPr/>
          </p:nvSpPr>
          <p:spPr>
            <a:xfrm>
              <a:off x="1926587" y="2648624"/>
              <a:ext cx="64282" cy="63811"/>
            </a:xfrm>
            <a:custGeom>
              <a:avLst/>
              <a:pathLst>
                <a:path w="64282" h="63811">
                  <a:moveTo>
                    <a:pt x="54534" y="63811"/>
                  </a:moveTo>
                  <a:lnTo>
                    <a:pt x="0" y="10318"/>
                  </a:lnTo>
                  <a:lnTo>
                    <a:pt x="10208" y="0"/>
                  </a:lnTo>
                  <a:lnTo>
                    <a:pt x="64282" y="5395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88" name="pg5387"/>
            <p:cNvSpPr/>
            <p:nvPr/>
          </p:nvSpPr>
          <p:spPr>
            <a:xfrm>
              <a:off x="1916468" y="2658943"/>
              <a:ext cx="64654" cy="63429"/>
            </a:xfrm>
            <a:custGeom>
              <a:avLst/>
              <a:pathLst>
                <a:path w="64654" h="63429">
                  <a:moveTo>
                    <a:pt x="54991" y="63429"/>
                  </a:moveTo>
                  <a:lnTo>
                    <a:pt x="0" y="10405"/>
                  </a:lnTo>
                  <a:lnTo>
                    <a:pt x="10119" y="0"/>
                  </a:lnTo>
                  <a:lnTo>
                    <a:pt x="64654" y="5349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89" name="pg5388"/>
            <p:cNvSpPr/>
            <p:nvPr/>
          </p:nvSpPr>
          <p:spPr>
            <a:xfrm>
              <a:off x="1906438" y="2669348"/>
              <a:ext cx="65021" cy="63042"/>
            </a:xfrm>
            <a:custGeom>
              <a:avLst/>
              <a:pathLst>
                <a:path w="65021" h="63042">
                  <a:moveTo>
                    <a:pt x="55443" y="63042"/>
                  </a:moveTo>
                  <a:lnTo>
                    <a:pt x="0" y="10491"/>
                  </a:lnTo>
                  <a:lnTo>
                    <a:pt x="10030" y="0"/>
                  </a:lnTo>
                  <a:lnTo>
                    <a:pt x="65021" y="5302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90" name="pg5389"/>
            <p:cNvSpPr/>
            <p:nvPr/>
          </p:nvSpPr>
          <p:spPr>
            <a:xfrm>
              <a:off x="1896498" y="2679840"/>
              <a:ext cx="65383" cy="62650"/>
            </a:xfrm>
            <a:custGeom>
              <a:avLst/>
              <a:pathLst>
                <a:path w="65383" h="62650">
                  <a:moveTo>
                    <a:pt x="55892" y="62650"/>
                  </a:moveTo>
                  <a:lnTo>
                    <a:pt x="0" y="10577"/>
                  </a:lnTo>
                  <a:lnTo>
                    <a:pt x="9939" y="0"/>
                  </a:lnTo>
                  <a:lnTo>
                    <a:pt x="65383" y="5255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91" name="pg5390"/>
            <p:cNvSpPr/>
            <p:nvPr/>
          </p:nvSpPr>
          <p:spPr>
            <a:xfrm>
              <a:off x="1886649" y="2690418"/>
              <a:ext cx="65740" cy="62254"/>
            </a:xfrm>
            <a:custGeom>
              <a:avLst/>
              <a:pathLst>
                <a:path w="65740" h="62254">
                  <a:moveTo>
                    <a:pt x="56336" y="62254"/>
                  </a:moveTo>
                  <a:lnTo>
                    <a:pt x="0" y="10662"/>
                  </a:lnTo>
                  <a:lnTo>
                    <a:pt x="9848" y="0"/>
                  </a:lnTo>
                  <a:lnTo>
                    <a:pt x="65740" y="52073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92" name="pg5391"/>
            <p:cNvSpPr/>
            <p:nvPr/>
          </p:nvSpPr>
          <p:spPr>
            <a:xfrm>
              <a:off x="1876892" y="2701080"/>
              <a:ext cx="66093" cy="61853"/>
            </a:xfrm>
            <a:custGeom>
              <a:avLst/>
              <a:pathLst>
                <a:path w="66093" h="61853">
                  <a:moveTo>
                    <a:pt x="56776" y="61853"/>
                  </a:moveTo>
                  <a:lnTo>
                    <a:pt x="0" y="10746"/>
                  </a:lnTo>
                  <a:lnTo>
                    <a:pt x="9756" y="0"/>
                  </a:lnTo>
                  <a:lnTo>
                    <a:pt x="66093" y="5159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93" name="pg5392"/>
            <p:cNvSpPr/>
            <p:nvPr/>
          </p:nvSpPr>
          <p:spPr>
            <a:xfrm>
              <a:off x="1867228" y="2711827"/>
              <a:ext cx="66441" cy="61448"/>
            </a:xfrm>
            <a:custGeom>
              <a:avLst/>
              <a:pathLst>
                <a:path w="66441" h="61448">
                  <a:moveTo>
                    <a:pt x="57212" y="61448"/>
                  </a:moveTo>
                  <a:lnTo>
                    <a:pt x="0" y="10829"/>
                  </a:lnTo>
                  <a:lnTo>
                    <a:pt x="9664" y="0"/>
                  </a:lnTo>
                  <a:lnTo>
                    <a:pt x="66441" y="5110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94" name="pg5393"/>
            <p:cNvSpPr/>
            <p:nvPr/>
          </p:nvSpPr>
          <p:spPr>
            <a:xfrm>
              <a:off x="1857656" y="2722656"/>
              <a:ext cx="66783" cy="61038"/>
            </a:xfrm>
            <a:custGeom>
              <a:avLst/>
              <a:pathLst>
                <a:path w="66783" h="61038">
                  <a:moveTo>
                    <a:pt x="57644" y="61038"/>
                  </a:moveTo>
                  <a:lnTo>
                    <a:pt x="0" y="10912"/>
                  </a:lnTo>
                  <a:lnTo>
                    <a:pt x="9571" y="0"/>
                  </a:lnTo>
                  <a:lnTo>
                    <a:pt x="66783" y="5061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95" name="pg5394"/>
            <p:cNvSpPr/>
            <p:nvPr/>
          </p:nvSpPr>
          <p:spPr>
            <a:xfrm>
              <a:off x="1848179" y="2733568"/>
              <a:ext cx="67121" cy="60624"/>
            </a:xfrm>
            <a:custGeom>
              <a:avLst/>
              <a:pathLst>
                <a:path w="67121" h="60624">
                  <a:moveTo>
                    <a:pt x="58071" y="60624"/>
                  </a:moveTo>
                  <a:lnTo>
                    <a:pt x="0" y="10993"/>
                  </a:lnTo>
                  <a:lnTo>
                    <a:pt x="9477" y="0"/>
                  </a:lnTo>
                  <a:lnTo>
                    <a:pt x="67121" y="5012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96" name="pg5395"/>
            <p:cNvSpPr/>
            <p:nvPr/>
          </p:nvSpPr>
          <p:spPr>
            <a:xfrm>
              <a:off x="1838796" y="2744562"/>
              <a:ext cx="67454" cy="60205"/>
            </a:xfrm>
            <a:custGeom>
              <a:avLst/>
              <a:pathLst>
                <a:path w="67454" h="60205">
                  <a:moveTo>
                    <a:pt x="58495" y="60205"/>
                  </a:moveTo>
                  <a:lnTo>
                    <a:pt x="0" y="11074"/>
                  </a:lnTo>
                  <a:lnTo>
                    <a:pt x="9382" y="0"/>
                  </a:lnTo>
                  <a:lnTo>
                    <a:pt x="67454" y="4963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97" name="pg5396"/>
            <p:cNvSpPr/>
            <p:nvPr/>
          </p:nvSpPr>
          <p:spPr>
            <a:xfrm>
              <a:off x="1829508" y="2755636"/>
              <a:ext cx="67782" cy="59782"/>
            </a:xfrm>
            <a:custGeom>
              <a:avLst/>
              <a:pathLst>
                <a:path w="67782" h="59782">
                  <a:moveTo>
                    <a:pt x="58914" y="59782"/>
                  </a:moveTo>
                  <a:lnTo>
                    <a:pt x="0" y="11154"/>
                  </a:lnTo>
                  <a:lnTo>
                    <a:pt x="9287" y="0"/>
                  </a:lnTo>
                  <a:lnTo>
                    <a:pt x="67782" y="4913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98" name="pg5397"/>
            <p:cNvSpPr/>
            <p:nvPr/>
          </p:nvSpPr>
          <p:spPr>
            <a:xfrm>
              <a:off x="1820317" y="2766791"/>
              <a:ext cx="68105" cy="59354"/>
            </a:xfrm>
            <a:custGeom>
              <a:avLst/>
              <a:pathLst>
                <a:path w="68105" h="59354">
                  <a:moveTo>
                    <a:pt x="59328" y="59354"/>
                  </a:moveTo>
                  <a:lnTo>
                    <a:pt x="0" y="11233"/>
                  </a:lnTo>
                  <a:lnTo>
                    <a:pt x="9191" y="0"/>
                  </a:lnTo>
                  <a:lnTo>
                    <a:pt x="68105" y="4862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99" name="pg5398"/>
            <p:cNvSpPr/>
            <p:nvPr/>
          </p:nvSpPr>
          <p:spPr>
            <a:xfrm>
              <a:off x="1811222" y="2778025"/>
              <a:ext cx="68423" cy="58922"/>
            </a:xfrm>
            <a:custGeom>
              <a:avLst/>
              <a:pathLst>
                <a:path w="68423" h="58922">
                  <a:moveTo>
                    <a:pt x="59739" y="58922"/>
                  </a:moveTo>
                  <a:lnTo>
                    <a:pt x="0" y="11312"/>
                  </a:lnTo>
                  <a:lnTo>
                    <a:pt x="9095" y="0"/>
                  </a:lnTo>
                  <a:lnTo>
                    <a:pt x="68423" y="4812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00" name="pg5399"/>
            <p:cNvSpPr/>
            <p:nvPr/>
          </p:nvSpPr>
          <p:spPr>
            <a:xfrm>
              <a:off x="1802224" y="2789337"/>
              <a:ext cx="68736" cy="58486"/>
            </a:xfrm>
            <a:custGeom>
              <a:avLst/>
              <a:pathLst>
                <a:path w="68736" h="58486">
                  <a:moveTo>
                    <a:pt x="60145" y="58486"/>
                  </a:moveTo>
                  <a:lnTo>
                    <a:pt x="0" y="11389"/>
                  </a:lnTo>
                  <a:lnTo>
                    <a:pt x="8997" y="0"/>
                  </a:lnTo>
                  <a:lnTo>
                    <a:pt x="68736" y="47610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01" name="pg5400"/>
            <p:cNvSpPr/>
            <p:nvPr/>
          </p:nvSpPr>
          <p:spPr>
            <a:xfrm>
              <a:off x="1793324" y="2800727"/>
              <a:ext cx="69044" cy="58045"/>
            </a:xfrm>
            <a:custGeom>
              <a:avLst/>
              <a:pathLst>
                <a:path w="69044" h="58045">
                  <a:moveTo>
                    <a:pt x="60546" y="58045"/>
                  </a:moveTo>
                  <a:lnTo>
                    <a:pt x="0" y="11466"/>
                  </a:lnTo>
                  <a:lnTo>
                    <a:pt x="8899" y="0"/>
                  </a:lnTo>
                  <a:lnTo>
                    <a:pt x="69044" y="4709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02" name="pg5401"/>
            <p:cNvSpPr/>
            <p:nvPr/>
          </p:nvSpPr>
          <p:spPr>
            <a:xfrm>
              <a:off x="1784523" y="2812193"/>
              <a:ext cx="69347" cy="57600"/>
            </a:xfrm>
            <a:custGeom>
              <a:avLst/>
              <a:pathLst>
                <a:path w="69347" h="57600">
                  <a:moveTo>
                    <a:pt x="60943" y="57600"/>
                  </a:moveTo>
                  <a:lnTo>
                    <a:pt x="0" y="11542"/>
                  </a:lnTo>
                  <a:lnTo>
                    <a:pt x="8801" y="0"/>
                  </a:lnTo>
                  <a:lnTo>
                    <a:pt x="69347" y="46579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03" name="pg5402"/>
            <p:cNvSpPr/>
            <p:nvPr/>
          </p:nvSpPr>
          <p:spPr>
            <a:xfrm>
              <a:off x="1775821" y="2823735"/>
              <a:ext cx="69645" cy="57151"/>
            </a:xfrm>
            <a:custGeom>
              <a:avLst/>
              <a:pathLst>
                <a:path w="69645" h="57151">
                  <a:moveTo>
                    <a:pt x="61336" y="57151"/>
                  </a:moveTo>
                  <a:lnTo>
                    <a:pt x="0" y="11617"/>
                  </a:lnTo>
                  <a:lnTo>
                    <a:pt x="8701" y="0"/>
                  </a:lnTo>
                  <a:lnTo>
                    <a:pt x="69645" y="46058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04" name="pg5403"/>
            <p:cNvSpPr/>
            <p:nvPr/>
          </p:nvSpPr>
          <p:spPr>
            <a:xfrm>
              <a:off x="1767219" y="2835352"/>
              <a:ext cx="69938" cy="56698"/>
            </a:xfrm>
            <a:custGeom>
              <a:avLst/>
              <a:pathLst>
                <a:path w="69938" h="56698">
                  <a:moveTo>
                    <a:pt x="61724" y="56698"/>
                  </a:moveTo>
                  <a:lnTo>
                    <a:pt x="0" y="11691"/>
                  </a:lnTo>
                  <a:lnTo>
                    <a:pt x="8601" y="0"/>
                  </a:lnTo>
                  <a:lnTo>
                    <a:pt x="69938" y="4553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05" name="pg5404"/>
            <p:cNvSpPr/>
            <p:nvPr/>
          </p:nvSpPr>
          <p:spPr>
            <a:xfrm>
              <a:off x="1758718" y="2847044"/>
              <a:ext cx="70225" cy="56241"/>
            </a:xfrm>
            <a:custGeom>
              <a:avLst/>
              <a:pathLst>
                <a:path w="70225" h="56241">
                  <a:moveTo>
                    <a:pt x="62107" y="56241"/>
                  </a:moveTo>
                  <a:lnTo>
                    <a:pt x="0" y="11764"/>
                  </a:lnTo>
                  <a:lnTo>
                    <a:pt x="8501" y="0"/>
                  </a:lnTo>
                  <a:lnTo>
                    <a:pt x="70225" y="45007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06" name="pg5405"/>
            <p:cNvSpPr/>
            <p:nvPr/>
          </p:nvSpPr>
          <p:spPr>
            <a:xfrm>
              <a:off x="1750317" y="2858809"/>
              <a:ext cx="70508" cy="55779"/>
            </a:xfrm>
            <a:custGeom>
              <a:avLst/>
              <a:pathLst>
                <a:path w="70508" h="55779">
                  <a:moveTo>
                    <a:pt x="62486" y="55779"/>
                  </a:moveTo>
                  <a:lnTo>
                    <a:pt x="0" y="11837"/>
                  </a:lnTo>
                  <a:lnTo>
                    <a:pt x="8400" y="0"/>
                  </a:lnTo>
                  <a:lnTo>
                    <a:pt x="70508" y="44476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07" name="pg5406"/>
            <p:cNvSpPr/>
            <p:nvPr/>
          </p:nvSpPr>
          <p:spPr>
            <a:xfrm>
              <a:off x="1742019" y="2870646"/>
              <a:ext cx="70785" cy="55313"/>
            </a:xfrm>
            <a:custGeom>
              <a:avLst/>
              <a:pathLst>
                <a:path w="70785" h="55313">
                  <a:moveTo>
                    <a:pt x="62861" y="55313"/>
                  </a:moveTo>
                  <a:lnTo>
                    <a:pt x="0" y="11908"/>
                  </a:lnTo>
                  <a:lnTo>
                    <a:pt x="8298" y="0"/>
                  </a:lnTo>
                  <a:lnTo>
                    <a:pt x="70785" y="43942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08" name="pg5407"/>
            <p:cNvSpPr/>
            <p:nvPr/>
          </p:nvSpPr>
          <p:spPr>
            <a:xfrm>
              <a:off x="1733823" y="2882554"/>
              <a:ext cx="71057" cy="54844"/>
            </a:xfrm>
            <a:custGeom>
              <a:avLst/>
              <a:pathLst>
                <a:path w="71057" h="54844">
                  <a:moveTo>
                    <a:pt x="63230" y="54844"/>
                  </a:moveTo>
                  <a:lnTo>
                    <a:pt x="0" y="11979"/>
                  </a:lnTo>
                  <a:lnTo>
                    <a:pt x="8196" y="0"/>
                  </a:lnTo>
                  <a:lnTo>
                    <a:pt x="71057" y="43405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09" name="pg5408"/>
            <p:cNvSpPr/>
            <p:nvPr/>
          </p:nvSpPr>
          <p:spPr>
            <a:xfrm>
              <a:off x="1725730" y="2894534"/>
              <a:ext cx="71323" cy="54370"/>
            </a:xfrm>
            <a:custGeom>
              <a:avLst/>
              <a:pathLst>
                <a:path w="71323" h="54370">
                  <a:moveTo>
                    <a:pt x="63595" y="54370"/>
                  </a:moveTo>
                  <a:lnTo>
                    <a:pt x="0" y="12049"/>
                  </a:lnTo>
                  <a:lnTo>
                    <a:pt x="8093" y="0"/>
                  </a:lnTo>
                  <a:lnTo>
                    <a:pt x="71323" y="42864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10" name="pg5409"/>
            <p:cNvSpPr/>
            <p:nvPr/>
          </p:nvSpPr>
          <p:spPr>
            <a:xfrm>
              <a:off x="1717740" y="2906583"/>
              <a:ext cx="71585" cy="53892"/>
            </a:xfrm>
            <a:custGeom>
              <a:avLst/>
              <a:pathLst>
                <a:path w="71585" h="53892">
                  <a:moveTo>
                    <a:pt x="63956" y="53892"/>
                  </a:moveTo>
                  <a:lnTo>
                    <a:pt x="0" y="12118"/>
                  </a:lnTo>
                  <a:lnTo>
                    <a:pt x="7989" y="0"/>
                  </a:lnTo>
                  <a:lnTo>
                    <a:pt x="71585" y="42321"/>
                  </a:lnTo>
                  <a:close/>
                </a:path>
              </a:pathLst>
            </a:custGeom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11" name="pg5410"/>
            <p:cNvSpPr/>
            <p:nvPr/>
          </p:nvSpPr>
          <p:spPr>
            <a:xfrm>
              <a:off x="1709855" y="2918701"/>
              <a:ext cx="71841" cy="53410"/>
            </a:xfrm>
            <a:custGeom>
              <a:avLst/>
              <a:pathLst>
                <a:path w="71841" h="53410">
                  <a:moveTo>
                    <a:pt x="64312" y="53410"/>
                  </a:moveTo>
                  <a:lnTo>
                    <a:pt x="0" y="12186"/>
                  </a:lnTo>
                  <a:lnTo>
                    <a:pt x="7885" y="0"/>
                  </a:lnTo>
                  <a:lnTo>
                    <a:pt x="71841" y="4177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12" name="pg5411"/>
            <p:cNvSpPr/>
            <p:nvPr/>
          </p:nvSpPr>
          <p:spPr>
            <a:xfrm>
              <a:off x="1702074" y="2930888"/>
              <a:ext cx="72092" cy="52925"/>
            </a:xfrm>
            <a:custGeom>
              <a:avLst/>
              <a:pathLst>
                <a:path w="72092" h="52925">
                  <a:moveTo>
                    <a:pt x="64663" y="52925"/>
                  </a:moveTo>
                  <a:lnTo>
                    <a:pt x="0" y="12253"/>
                  </a:lnTo>
                  <a:lnTo>
                    <a:pt x="7780" y="0"/>
                  </a:lnTo>
                  <a:lnTo>
                    <a:pt x="72092" y="4122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13" name="pg5412"/>
            <p:cNvSpPr/>
            <p:nvPr/>
          </p:nvSpPr>
          <p:spPr>
            <a:xfrm>
              <a:off x="1694399" y="2943141"/>
              <a:ext cx="72338" cy="52435"/>
            </a:xfrm>
            <a:custGeom>
              <a:avLst/>
              <a:pathLst>
                <a:path w="72338" h="52435">
                  <a:moveTo>
                    <a:pt x="65009" y="52435"/>
                  </a:moveTo>
                  <a:lnTo>
                    <a:pt x="0" y="12319"/>
                  </a:lnTo>
                  <a:lnTo>
                    <a:pt x="7675" y="0"/>
                  </a:lnTo>
                  <a:lnTo>
                    <a:pt x="72338" y="4067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14" name="pg5413"/>
            <p:cNvSpPr/>
            <p:nvPr/>
          </p:nvSpPr>
          <p:spPr>
            <a:xfrm>
              <a:off x="1686829" y="2955461"/>
              <a:ext cx="72578" cy="51942"/>
            </a:xfrm>
            <a:custGeom>
              <a:avLst/>
              <a:pathLst>
                <a:path w="72578" h="51942">
                  <a:moveTo>
                    <a:pt x="65350" y="51942"/>
                  </a:moveTo>
                  <a:lnTo>
                    <a:pt x="0" y="12384"/>
                  </a:lnTo>
                  <a:lnTo>
                    <a:pt x="7569" y="0"/>
                  </a:lnTo>
                  <a:lnTo>
                    <a:pt x="72578" y="4011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15" name="pg5414"/>
            <p:cNvSpPr/>
            <p:nvPr/>
          </p:nvSpPr>
          <p:spPr>
            <a:xfrm>
              <a:off x="1679366" y="2967845"/>
              <a:ext cx="72813" cy="51445"/>
            </a:xfrm>
            <a:custGeom>
              <a:avLst/>
              <a:pathLst>
                <a:path w="72813" h="51445">
                  <a:moveTo>
                    <a:pt x="65687" y="51445"/>
                  </a:moveTo>
                  <a:lnTo>
                    <a:pt x="0" y="12449"/>
                  </a:lnTo>
                  <a:lnTo>
                    <a:pt x="7463" y="0"/>
                  </a:lnTo>
                  <a:lnTo>
                    <a:pt x="72813" y="3955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16" name="pg5415"/>
            <p:cNvSpPr/>
            <p:nvPr/>
          </p:nvSpPr>
          <p:spPr>
            <a:xfrm>
              <a:off x="1672010" y="2980295"/>
              <a:ext cx="73043" cy="50944"/>
            </a:xfrm>
            <a:custGeom>
              <a:avLst/>
              <a:pathLst>
                <a:path w="73043" h="50944">
                  <a:moveTo>
                    <a:pt x="66019" y="50944"/>
                  </a:moveTo>
                  <a:lnTo>
                    <a:pt x="0" y="12512"/>
                  </a:lnTo>
                  <a:lnTo>
                    <a:pt x="7356" y="0"/>
                  </a:lnTo>
                  <a:lnTo>
                    <a:pt x="73043" y="3899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17" name="pg5416"/>
            <p:cNvSpPr/>
            <p:nvPr/>
          </p:nvSpPr>
          <p:spPr>
            <a:xfrm>
              <a:off x="1664762" y="2992808"/>
              <a:ext cx="73267" cy="50439"/>
            </a:xfrm>
            <a:custGeom>
              <a:avLst/>
              <a:pathLst>
                <a:path w="73267" h="50439">
                  <a:moveTo>
                    <a:pt x="66346" y="50439"/>
                  </a:moveTo>
                  <a:lnTo>
                    <a:pt x="0" y="12575"/>
                  </a:lnTo>
                  <a:lnTo>
                    <a:pt x="7248" y="0"/>
                  </a:lnTo>
                  <a:lnTo>
                    <a:pt x="73267" y="3843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18" name="pg5417"/>
            <p:cNvSpPr/>
            <p:nvPr/>
          </p:nvSpPr>
          <p:spPr>
            <a:xfrm>
              <a:off x="1657621" y="3005383"/>
              <a:ext cx="73486" cy="49931"/>
            </a:xfrm>
            <a:custGeom>
              <a:avLst/>
              <a:pathLst>
                <a:path w="73486" h="49931">
                  <a:moveTo>
                    <a:pt x="66668" y="49931"/>
                  </a:moveTo>
                  <a:lnTo>
                    <a:pt x="0" y="12637"/>
                  </a:lnTo>
                  <a:lnTo>
                    <a:pt x="7140" y="0"/>
                  </a:lnTo>
                  <a:lnTo>
                    <a:pt x="73486" y="3786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19" name="pg5418"/>
            <p:cNvSpPr/>
            <p:nvPr/>
          </p:nvSpPr>
          <p:spPr>
            <a:xfrm>
              <a:off x="1650590" y="3018020"/>
              <a:ext cx="73700" cy="49418"/>
            </a:xfrm>
            <a:custGeom>
              <a:avLst/>
              <a:pathLst>
                <a:path w="73700" h="49418">
                  <a:moveTo>
                    <a:pt x="66985" y="49418"/>
                  </a:moveTo>
                  <a:lnTo>
                    <a:pt x="0" y="12697"/>
                  </a:lnTo>
                  <a:lnTo>
                    <a:pt x="7031" y="0"/>
                  </a:lnTo>
                  <a:lnTo>
                    <a:pt x="73700" y="3729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20" name="pg5419"/>
            <p:cNvSpPr/>
            <p:nvPr/>
          </p:nvSpPr>
          <p:spPr>
            <a:xfrm>
              <a:off x="1643667" y="3030718"/>
              <a:ext cx="73908" cy="48903"/>
            </a:xfrm>
            <a:custGeom>
              <a:avLst/>
              <a:pathLst>
                <a:path w="73908" h="48903">
                  <a:moveTo>
                    <a:pt x="67298" y="48903"/>
                  </a:moveTo>
                  <a:lnTo>
                    <a:pt x="0" y="12757"/>
                  </a:lnTo>
                  <a:lnTo>
                    <a:pt x="6922" y="0"/>
                  </a:lnTo>
                  <a:lnTo>
                    <a:pt x="73908" y="3672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21" name="pg5420"/>
            <p:cNvSpPr/>
            <p:nvPr/>
          </p:nvSpPr>
          <p:spPr>
            <a:xfrm>
              <a:off x="1636854" y="3043476"/>
              <a:ext cx="74111" cy="48383"/>
            </a:xfrm>
            <a:custGeom>
              <a:avLst/>
              <a:pathLst>
                <a:path w="74111" h="48383">
                  <a:moveTo>
                    <a:pt x="67605" y="48383"/>
                  </a:moveTo>
                  <a:lnTo>
                    <a:pt x="0" y="12816"/>
                  </a:lnTo>
                  <a:lnTo>
                    <a:pt x="6813" y="0"/>
                  </a:lnTo>
                  <a:lnTo>
                    <a:pt x="74111" y="3614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22" name="pg5421"/>
            <p:cNvSpPr/>
            <p:nvPr/>
          </p:nvSpPr>
          <p:spPr>
            <a:xfrm>
              <a:off x="1630151" y="3056293"/>
              <a:ext cx="74308" cy="47861"/>
            </a:xfrm>
            <a:custGeom>
              <a:avLst/>
              <a:pathLst>
                <a:path w="74308" h="47861">
                  <a:moveTo>
                    <a:pt x="67907" y="47861"/>
                  </a:moveTo>
                  <a:lnTo>
                    <a:pt x="0" y="12874"/>
                  </a:lnTo>
                  <a:lnTo>
                    <a:pt x="6703" y="0"/>
                  </a:lnTo>
                  <a:lnTo>
                    <a:pt x="74308" y="3556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23" name="pg5422"/>
            <p:cNvSpPr/>
            <p:nvPr/>
          </p:nvSpPr>
          <p:spPr>
            <a:xfrm>
              <a:off x="1623558" y="3069167"/>
              <a:ext cx="74500" cy="47334"/>
            </a:xfrm>
            <a:custGeom>
              <a:avLst/>
              <a:pathLst>
                <a:path w="74500" h="47334">
                  <a:moveTo>
                    <a:pt x="68205" y="47334"/>
                  </a:moveTo>
                  <a:lnTo>
                    <a:pt x="0" y="12931"/>
                  </a:lnTo>
                  <a:lnTo>
                    <a:pt x="6592" y="0"/>
                  </a:lnTo>
                  <a:lnTo>
                    <a:pt x="74500" y="3498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24" name="pg5423"/>
            <p:cNvSpPr/>
            <p:nvPr/>
          </p:nvSpPr>
          <p:spPr>
            <a:xfrm>
              <a:off x="1617077" y="3082099"/>
              <a:ext cx="74686" cy="46804"/>
            </a:xfrm>
            <a:custGeom>
              <a:avLst/>
              <a:pathLst>
                <a:path w="74686" h="46804">
                  <a:moveTo>
                    <a:pt x="68497" y="46804"/>
                  </a:moveTo>
                  <a:lnTo>
                    <a:pt x="0" y="12987"/>
                  </a:lnTo>
                  <a:lnTo>
                    <a:pt x="6481" y="0"/>
                  </a:lnTo>
                  <a:lnTo>
                    <a:pt x="74686" y="344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25" name="pg5424"/>
            <p:cNvSpPr/>
            <p:nvPr/>
          </p:nvSpPr>
          <p:spPr>
            <a:xfrm>
              <a:off x="1610707" y="3095086"/>
              <a:ext cx="74867" cy="46271"/>
            </a:xfrm>
            <a:custGeom>
              <a:avLst/>
              <a:pathLst>
                <a:path w="74867" h="46271">
                  <a:moveTo>
                    <a:pt x="68784" y="46271"/>
                  </a:moveTo>
                  <a:lnTo>
                    <a:pt x="0" y="13042"/>
                  </a:lnTo>
                  <a:lnTo>
                    <a:pt x="6369" y="0"/>
                  </a:lnTo>
                  <a:lnTo>
                    <a:pt x="74867" y="3381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26" name="pg5425"/>
            <p:cNvSpPr/>
            <p:nvPr/>
          </p:nvSpPr>
          <p:spPr>
            <a:xfrm>
              <a:off x="1604450" y="3108129"/>
              <a:ext cx="75042" cy="45734"/>
            </a:xfrm>
            <a:custGeom>
              <a:avLst/>
              <a:pathLst>
                <a:path w="75042" h="45734">
                  <a:moveTo>
                    <a:pt x="69067" y="45734"/>
                  </a:moveTo>
                  <a:lnTo>
                    <a:pt x="0" y="13096"/>
                  </a:lnTo>
                  <a:lnTo>
                    <a:pt x="6257" y="0"/>
                  </a:lnTo>
                  <a:lnTo>
                    <a:pt x="75042" y="3322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27" name="pg5426"/>
            <p:cNvSpPr/>
            <p:nvPr/>
          </p:nvSpPr>
          <p:spPr>
            <a:xfrm>
              <a:off x="1598304" y="3121225"/>
              <a:ext cx="75212" cy="45194"/>
            </a:xfrm>
            <a:custGeom>
              <a:avLst/>
              <a:pathLst>
                <a:path w="75212" h="45194">
                  <a:moveTo>
                    <a:pt x="69344" y="45194"/>
                  </a:moveTo>
                  <a:lnTo>
                    <a:pt x="0" y="13149"/>
                  </a:lnTo>
                  <a:lnTo>
                    <a:pt x="6145" y="0"/>
                  </a:lnTo>
                  <a:lnTo>
                    <a:pt x="75212" y="3263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28" name="pg5427"/>
            <p:cNvSpPr/>
            <p:nvPr/>
          </p:nvSpPr>
          <p:spPr>
            <a:xfrm>
              <a:off x="1592272" y="3134375"/>
              <a:ext cx="75376" cy="44651"/>
            </a:xfrm>
            <a:custGeom>
              <a:avLst/>
              <a:pathLst>
                <a:path w="75376" h="44651">
                  <a:moveTo>
                    <a:pt x="69616" y="44651"/>
                  </a:moveTo>
                  <a:lnTo>
                    <a:pt x="0" y="13202"/>
                  </a:lnTo>
                  <a:lnTo>
                    <a:pt x="6032" y="0"/>
                  </a:lnTo>
                  <a:lnTo>
                    <a:pt x="75376" y="3204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29" name="pg5428"/>
            <p:cNvSpPr/>
            <p:nvPr/>
          </p:nvSpPr>
          <p:spPr>
            <a:xfrm>
              <a:off x="1586353" y="3147577"/>
              <a:ext cx="75535" cy="44104"/>
            </a:xfrm>
            <a:custGeom>
              <a:avLst/>
              <a:pathLst>
                <a:path w="75535" h="44104">
                  <a:moveTo>
                    <a:pt x="69883" y="44104"/>
                  </a:moveTo>
                  <a:lnTo>
                    <a:pt x="0" y="13253"/>
                  </a:lnTo>
                  <a:lnTo>
                    <a:pt x="5918" y="0"/>
                  </a:lnTo>
                  <a:lnTo>
                    <a:pt x="75535" y="314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30" name="pg5429"/>
            <p:cNvSpPr/>
            <p:nvPr/>
          </p:nvSpPr>
          <p:spPr>
            <a:xfrm>
              <a:off x="1580548" y="3160831"/>
              <a:ext cx="75688" cy="43554"/>
            </a:xfrm>
            <a:custGeom>
              <a:avLst/>
              <a:pathLst>
                <a:path w="75688" h="43554">
                  <a:moveTo>
                    <a:pt x="70145" y="43554"/>
                  </a:moveTo>
                  <a:lnTo>
                    <a:pt x="0" y="13303"/>
                  </a:lnTo>
                  <a:lnTo>
                    <a:pt x="5805" y="0"/>
                  </a:lnTo>
                  <a:lnTo>
                    <a:pt x="75688" y="3085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31" name="pg5430"/>
            <p:cNvSpPr/>
            <p:nvPr/>
          </p:nvSpPr>
          <p:spPr>
            <a:xfrm>
              <a:off x="1574857" y="3174134"/>
              <a:ext cx="75836" cy="43001"/>
            </a:xfrm>
            <a:custGeom>
              <a:avLst/>
              <a:pathLst>
                <a:path w="75836" h="43001">
                  <a:moveTo>
                    <a:pt x="70402" y="43001"/>
                  </a:moveTo>
                  <a:lnTo>
                    <a:pt x="0" y="13352"/>
                  </a:lnTo>
                  <a:lnTo>
                    <a:pt x="5690" y="0"/>
                  </a:lnTo>
                  <a:lnTo>
                    <a:pt x="75836" y="3025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32" name="pg5431"/>
            <p:cNvSpPr/>
            <p:nvPr/>
          </p:nvSpPr>
          <p:spPr>
            <a:xfrm>
              <a:off x="1569281" y="3187487"/>
              <a:ext cx="75978" cy="42445"/>
            </a:xfrm>
            <a:custGeom>
              <a:avLst/>
              <a:pathLst>
                <a:path w="75978" h="42445">
                  <a:moveTo>
                    <a:pt x="70653" y="42445"/>
                  </a:moveTo>
                  <a:lnTo>
                    <a:pt x="0" y="13401"/>
                  </a:lnTo>
                  <a:lnTo>
                    <a:pt x="5576" y="0"/>
                  </a:lnTo>
                  <a:lnTo>
                    <a:pt x="75978" y="2964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33" name="pg5432"/>
            <p:cNvSpPr/>
            <p:nvPr/>
          </p:nvSpPr>
          <p:spPr>
            <a:xfrm>
              <a:off x="1563820" y="3200888"/>
              <a:ext cx="76114" cy="41885"/>
            </a:xfrm>
            <a:custGeom>
              <a:avLst/>
              <a:pathLst>
                <a:path w="76114" h="41885">
                  <a:moveTo>
                    <a:pt x="70900" y="41885"/>
                  </a:moveTo>
                  <a:lnTo>
                    <a:pt x="0" y="13448"/>
                  </a:lnTo>
                  <a:lnTo>
                    <a:pt x="5461" y="0"/>
                  </a:lnTo>
                  <a:lnTo>
                    <a:pt x="76114" y="2904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34" name="pg5433"/>
            <p:cNvSpPr/>
            <p:nvPr/>
          </p:nvSpPr>
          <p:spPr>
            <a:xfrm>
              <a:off x="1558474" y="3214336"/>
              <a:ext cx="76245" cy="41323"/>
            </a:xfrm>
            <a:custGeom>
              <a:avLst/>
              <a:pathLst>
                <a:path w="76245" h="41323">
                  <a:moveTo>
                    <a:pt x="71141" y="41323"/>
                  </a:moveTo>
                  <a:lnTo>
                    <a:pt x="0" y="13494"/>
                  </a:lnTo>
                  <a:lnTo>
                    <a:pt x="5345" y="0"/>
                  </a:lnTo>
                  <a:lnTo>
                    <a:pt x="76245" y="2843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35" name="pg5434"/>
            <p:cNvSpPr/>
            <p:nvPr/>
          </p:nvSpPr>
          <p:spPr>
            <a:xfrm>
              <a:off x="1553245" y="3227831"/>
              <a:ext cx="76371" cy="40758"/>
            </a:xfrm>
            <a:custGeom>
              <a:avLst/>
              <a:pathLst>
                <a:path w="76371" h="40758">
                  <a:moveTo>
                    <a:pt x="71377" y="40758"/>
                  </a:moveTo>
                  <a:lnTo>
                    <a:pt x="0" y="13540"/>
                  </a:lnTo>
                  <a:lnTo>
                    <a:pt x="5229" y="0"/>
                  </a:lnTo>
                  <a:lnTo>
                    <a:pt x="76371" y="2782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36" name="pg5435"/>
            <p:cNvSpPr/>
            <p:nvPr/>
          </p:nvSpPr>
          <p:spPr>
            <a:xfrm>
              <a:off x="1548131" y="3241371"/>
              <a:ext cx="76490" cy="40189"/>
            </a:xfrm>
            <a:custGeom>
              <a:avLst/>
              <a:pathLst>
                <a:path w="76490" h="40189">
                  <a:moveTo>
                    <a:pt x="71607" y="40189"/>
                  </a:moveTo>
                  <a:lnTo>
                    <a:pt x="0" y="13584"/>
                  </a:lnTo>
                  <a:lnTo>
                    <a:pt x="5113" y="0"/>
                  </a:lnTo>
                  <a:lnTo>
                    <a:pt x="76490" y="2721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37" name="pg5436"/>
            <p:cNvSpPr/>
            <p:nvPr/>
          </p:nvSpPr>
          <p:spPr>
            <a:xfrm>
              <a:off x="1543134" y="3254956"/>
              <a:ext cx="76604" cy="39618"/>
            </a:xfrm>
            <a:custGeom>
              <a:avLst/>
              <a:pathLst>
                <a:path w="76604" h="39618">
                  <a:moveTo>
                    <a:pt x="71833" y="39618"/>
                  </a:moveTo>
                  <a:lnTo>
                    <a:pt x="0" y="13627"/>
                  </a:lnTo>
                  <a:lnTo>
                    <a:pt x="4996" y="0"/>
                  </a:lnTo>
                  <a:lnTo>
                    <a:pt x="76604" y="2660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38" name="pg5437"/>
            <p:cNvSpPr/>
            <p:nvPr/>
          </p:nvSpPr>
          <p:spPr>
            <a:xfrm>
              <a:off x="1538254" y="3268583"/>
              <a:ext cx="76713" cy="39043"/>
            </a:xfrm>
            <a:custGeom>
              <a:avLst/>
              <a:pathLst>
                <a:path w="76713" h="39043">
                  <a:moveTo>
                    <a:pt x="72053" y="39043"/>
                  </a:moveTo>
                  <a:lnTo>
                    <a:pt x="0" y="13670"/>
                  </a:lnTo>
                  <a:lnTo>
                    <a:pt x="4879" y="0"/>
                  </a:lnTo>
                  <a:lnTo>
                    <a:pt x="76713" y="25990"/>
                  </a:lnTo>
                  <a:close/>
                </a:path>
              </a:pathLst>
            </a:cu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39" name="pg5438"/>
            <p:cNvSpPr/>
            <p:nvPr/>
          </p:nvSpPr>
          <p:spPr>
            <a:xfrm>
              <a:off x="1533492" y="3282253"/>
              <a:ext cx="76816" cy="38466"/>
            </a:xfrm>
            <a:custGeom>
              <a:avLst/>
              <a:pathLst>
                <a:path w="76816" h="38466">
                  <a:moveTo>
                    <a:pt x="72268" y="38466"/>
                  </a:moveTo>
                  <a:lnTo>
                    <a:pt x="0" y="13711"/>
                  </a:lnTo>
                  <a:lnTo>
                    <a:pt x="4762" y="0"/>
                  </a:lnTo>
                  <a:lnTo>
                    <a:pt x="76816" y="2537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40" name="pg5439"/>
            <p:cNvSpPr/>
            <p:nvPr/>
          </p:nvSpPr>
          <p:spPr>
            <a:xfrm>
              <a:off x="1528847" y="3295965"/>
              <a:ext cx="76913" cy="37886"/>
            </a:xfrm>
            <a:custGeom>
              <a:avLst/>
              <a:pathLst>
                <a:path w="76913" h="37886">
                  <a:moveTo>
                    <a:pt x="72477" y="37886"/>
                  </a:moveTo>
                  <a:lnTo>
                    <a:pt x="0" y="13751"/>
                  </a:lnTo>
                  <a:lnTo>
                    <a:pt x="4644" y="0"/>
                  </a:lnTo>
                  <a:lnTo>
                    <a:pt x="76913" y="2475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41" name="pg5440"/>
            <p:cNvSpPr/>
            <p:nvPr/>
          </p:nvSpPr>
          <p:spPr>
            <a:xfrm>
              <a:off x="1524320" y="3309716"/>
              <a:ext cx="77004" cy="37303"/>
            </a:xfrm>
            <a:custGeom>
              <a:avLst/>
              <a:pathLst>
                <a:path w="77004" h="37303">
                  <a:moveTo>
                    <a:pt x="72682" y="37303"/>
                  </a:moveTo>
                  <a:lnTo>
                    <a:pt x="0" y="13791"/>
                  </a:lnTo>
                  <a:lnTo>
                    <a:pt x="4526" y="0"/>
                  </a:lnTo>
                  <a:lnTo>
                    <a:pt x="77004" y="2413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42" name="pg5441"/>
            <p:cNvSpPr/>
            <p:nvPr/>
          </p:nvSpPr>
          <p:spPr>
            <a:xfrm>
              <a:off x="1519912" y="3323507"/>
              <a:ext cx="77090" cy="36717"/>
            </a:xfrm>
            <a:custGeom>
              <a:avLst/>
              <a:pathLst>
                <a:path w="77090" h="36717">
                  <a:moveTo>
                    <a:pt x="72880" y="36717"/>
                  </a:moveTo>
                  <a:lnTo>
                    <a:pt x="0" y="13829"/>
                  </a:lnTo>
                  <a:lnTo>
                    <a:pt x="4408" y="0"/>
                  </a:lnTo>
                  <a:lnTo>
                    <a:pt x="77090" y="2351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43" name="pg5442"/>
            <p:cNvSpPr/>
            <p:nvPr/>
          </p:nvSpPr>
          <p:spPr>
            <a:xfrm>
              <a:off x="1515622" y="3337337"/>
              <a:ext cx="77170" cy="36129"/>
            </a:xfrm>
            <a:custGeom>
              <a:avLst/>
              <a:pathLst>
                <a:path w="77170" h="36129">
                  <a:moveTo>
                    <a:pt x="73074" y="36129"/>
                  </a:moveTo>
                  <a:lnTo>
                    <a:pt x="0" y="13866"/>
                  </a:lnTo>
                  <a:lnTo>
                    <a:pt x="4289" y="0"/>
                  </a:lnTo>
                  <a:lnTo>
                    <a:pt x="77170" y="2288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44" name="pg5443"/>
            <p:cNvSpPr/>
            <p:nvPr/>
          </p:nvSpPr>
          <p:spPr>
            <a:xfrm>
              <a:off x="1511452" y="3351203"/>
              <a:ext cx="77245" cy="35538"/>
            </a:xfrm>
            <a:custGeom>
              <a:avLst/>
              <a:pathLst>
                <a:path w="77245" h="35538">
                  <a:moveTo>
                    <a:pt x="73262" y="35538"/>
                  </a:moveTo>
                  <a:lnTo>
                    <a:pt x="0" y="13902"/>
                  </a:lnTo>
                  <a:lnTo>
                    <a:pt x="4170" y="0"/>
                  </a:lnTo>
                  <a:lnTo>
                    <a:pt x="77245" y="2226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45" name="pg5444"/>
            <p:cNvSpPr/>
            <p:nvPr/>
          </p:nvSpPr>
          <p:spPr>
            <a:xfrm>
              <a:off x="1507400" y="3365106"/>
              <a:ext cx="77313" cy="34945"/>
            </a:xfrm>
            <a:custGeom>
              <a:avLst/>
              <a:pathLst>
                <a:path w="77313" h="34945">
                  <a:moveTo>
                    <a:pt x="73445" y="34945"/>
                  </a:moveTo>
                  <a:lnTo>
                    <a:pt x="0" y="13938"/>
                  </a:lnTo>
                  <a:lnTo>
                    <a:pt x="4051" y="0"/>
                  </a:lnTo>
                  <a:lnTo>
                    <a:pt x="77313" y="2163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46" name="pg5445"/>
            <p:cNvSpPr/>
            <p:nvPr/>
          </p:nvSpPr>
          <p:spPr>
            <a:xfrm>
              <a:off x="1503468" y="3379044"/>
              <a:ext cx="77377" cy="34349"/>
            </a:xfrm>
            <a:custGeom>
              <a:avLst/>
              <a:pathLst>
                <a:path w="77377" h="34349">
                  <a:moveTo>
                    <a:pt x="73622" y="34349"/>
                  </a:moveTo>
                  <a:lnTo>
                    <a:pt x="0" y="13972"/>
                  </a:lnTo>
                  <a:lnTo>
                    <a:pt x="3931" y="0"/>
                  </a:lnTo>
                  <a:lnTo>
                    <a:pt x="77377" y="2100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47" name="pg5446"/>
            <p:cNvSpPr/>
            <p:nvPr/>
          </p:nvSpPr>
          <p:spPr>
            <a:xfrm>
              <a:off x="1499657" y="3393017"/>
              <a:ext cx="77434" cy="33750"/>
            </a:xfrm>
            <a:custGeom>
              <a:avLst/>
              <a:pathLst>
                <a:path w="77434" h="33750">
                  <a:moveTo>
                    <a:pt x="73794" y="33750"/>
                  </a:moveTo>
                  <a:lnTo>
                    <a:pt x="0" y="14005"/>
                  </a:lnTo>
                  <a:lnTo>
                    <a:pt x="3811" y="0"/>
                  </a:lnTo>
                  <a:lnTo>
                    <a:pt x="77434" y="2037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48" name="pg5447"/>
            <p:cNvSpPr/>
            <p:nvPr/>
          </p:nvSpPr>
          <p:spPr>
            <a:xfrm>
              <a:off x="1495965" y="3407022"/>
              <a:ext cx="77486" cy="33149"/>
            </a:xfrm>
            <a:custGeom>
              <a:avLst/>
              <a:pathLst>
                <a:path w="77486" h="33149">
                  <a:moveTo>
                    <a:pt x="73961" y="33149"/>
                  </a:moveTo>
                  <a:lnTo>
                    <a:pt x="0" y="14037"/>
                  </a:lnTo>
                  <a:lnTo>
                    <a:pt x="3691" y="0"/>
                  </a:lnTo>
                  <a:lnTo>
                    <a:pt x="77486" y="1974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49" name="pg5448"/>
            <p:cNvSpPr/>
            <p:nvPr/>
          </p:nvSpPr>
          <p:spPr>
            <a:xfrm>
              <a:off x="1492394" y="3421060"/>
              <a:ext cx="77532" cy="32545"/>
            </a:xfrm>
            <a:custGeom>
              <a:avLst/>
              <a:pathLst>
                <a:path w="77532" h="32545">
                  <a:moveTo>
                    <a:pt x="74122" y="32545"/>
                  </a:moveTo>
                  <a:lnTo>
                    <a:pt x="0" y="14068"/>
                  </a:lnTo>
                  <a:lnTo>
                    <a:pt x="3571" y="0"/>
                  </a:lnTo>
                  <a:lnTo>
                    <a:pt x="77532" y="1911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50" name="pg5449"/>
            <p:cNvSpPr/>
            <p:nvPr/>
          </p:nvSpPr>
          <p:spPr>
            <a:xfrm>
              <a:off x="1488944" y="3435128"/>
              <a:ext cx="77572" cy="31939"/>
            </a:xfrm>
            <a:custGeom>
              <a:avLst/>
              <a:pathLst>
                <a:path w="77572" h="31939">
                  <a:moveTo>
                    <a:pt x="74278" y="31939"/>
                  </a:moveTo>
                  <a:lnTo>
                    <a:pt x="0" y="14098"/>
                  </a:lnTo>
                  <a:lnTo>
                    <a:pt x="3450" y="0"/>
                  </a:lnTo>
                  <a:lnTo>
                    <a:pt x="77572" y="1847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51" name="pg5450"/>
            <p:cNvSpPr/>
            <p:nvPr/>
          </p:nvSpPr>
          <p:spPr>
            <a:xfrm>
              <a:off x="1485614" y="3449227"/>
              <a:ext cx="77607" cy="31331"/>
            </a:xfrm>
            <a:custGeom>
              <a:avLst/>
              <a:pathLst>
                <a:path w="77607" h="31331">
                  <a:moveTo>
                    <a:pt x="74428" y="31331"/>
                  </a:moveTo>
                  <a:lnTo>
                    <a:pt x="0" y="14127"/>
                  </a:lnTo>
                  <a:lnTo>
                    <a:pt x="3329" y="0"/>
                  </a:lnTo>
                  <a:lnTo>
                    <a:pt x="77607" y="1784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52" name="pg5451"/>
            <p:cNvSpPr/>
            <p:nvPr/>
          </p:nvSpPr>
          <p:spPr>
            <a:xfrm>
              <a:off x="1482406" y="3463355"/>
              <a:ext cx="77636" cy="30720"/>
            </a:xfrm>
            <a:custGeom>
              <a:avLst/>
              <a:pathLst>
                <a:path w="77636" h="30720">
                  <a:moveTo>
                    <a:pt x="74572" y="30720"/>
                  </a:moveTo>
                  <a:lnTo>
                    <a:pt x="0" y="14155"/>
                  </a:lnTo>
                  <a:lnTo>
                    <a:pt x="3208" y="0"/>
                  </a:lnTo>
                  <a:lnTo>
                    <a:pt x="77636" y="172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53" name="pg5452"/>
            <p:cNvSpPr/>
            <p:nvPr/>
          </p:nvSpPr>
          <p:spPr>
            <a:xfrm>
              <a:off x="1479319" y="3477511"/>
              <a:ext cx="77659" cy="30108"/>
            </a:xfrm>
            <a:custGeom>
              <a:avLst/>
              <a:pathLst>
                <a:path w="77659" h="30108">
                  <a:moveTo>
                    <a:pt x="74712" y="30108"/>
                  </a:moveTo>
                  <a:lnTo>
                    <a:pt x="0" y="14182"/>
                  </a:lnTo>
                  <a:lnTo>
                    <a:pt x="3086" y="0"/>
                  </a:lnTo>
                  <a:lnTo>
                    <a:pt x="77659" y="165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54" name="pg5453"/>
            <p:cNvSpPr/>
            <p:nvPr/>
          </p:nvSpPr>
          <p:spPr>
            <a:xfrm>
              <a:off x="1476354" y="3491694"/>
              <a:ext cx="77677" cy="29493"/>
            </a:xfrm>
            <a:custGeom>
              <a:avLst/>
              <a:pathLst>
                <a:path w="77677" h="29493">
                  <a:moveTo>
                    <a:pt x="74845" y="29493"/>
                  </a:moveTo>
                  <a:lnTo>
                    <a:pt x="0" y="14208"/>
                  </a:lnTo>
                  <a:lnTo>
                    <a:pt x="2965" y="0"/>
                  </a:lnTo>
                  <a:lnTo>
                    <a:pt x="77677" y="1592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55" name="pg5454"/>
            <p:cNvSpPr/>
            <p:nvPr/>
          </p:nvSpPr>
          <p:spPr>
            <a:xfrm>
              <a:off x="1473511" y="3505903"/>
              <a:ext cx="77689" cy="28875"/>
            </a:xfrm>
            <a:custGeom>
              <a:avLst/>
              <a:pathLst>
                <a:path w="77689" h="28875">
                  <a:moveTo>
                    <a:pt x="74974" y="28875"/>
                  </a:moveTo>
                  <a:lnTo>
                    <a:pt x="0" y="14233"/>
                  </a:lnTo>
                  <a:lnTo>
                    <a:pt x="2843" y="0"/>
                  </a:lnTo>
                  <a:lnTo>
                    <a:pt x="77689" y="1528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56" name="pg5455"/>
            <p:cNvSpPr/>
            <p:nvPr/>
          </p:nvSpPr>
          <p:spPr>
            <a:xfrm>
              <a:off x="1470790" y="3520137"/>
              <a:ext cx="77695" cy="28256"/>
            </a:xfrm>
            <a:custGeom>
              <a:avLst/>
              <a:pathLst>
                <a:path w="77695" h="28256">
                  <a:moveTo>
                    <a:pt x="75096" y="28256"/>
                  </a:moveTo>
                  <a:lnTo>
                    <a:pt x="0" y="14257"/>
                  </a:lnTo>
                  <a:lnTo>
                    <a:pt x="2721" y="0"/>
                  </a:lnTo>
                  <a:lnTo>
                    <a:pt x="77695" y="1464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57" name="pg5456"/>
            <p:cNvSpPr/>
            <p:nvPr/>
          </p:nvSpPr>
          <p:spPr>
            <a:xfrm>
              <a:off x="1468191" y="3534394"/>
              <a:ext cx="77695" cy="27635"/>
            </a:xfrm>
            <a:custGeom>
              <a:avLst/>
              <a:pathLst>
                <a:path w="77695" h="27635">
                  <a:moveTo>
                    <a:pt x="75214" y="27635"/>
                  </a:moveTo>
                  <a:lnTo>
                    <a:pt x="0" y="14280"/>
                  </a:lnTo>
                  <a:lnTo>
                    <a:pt x="2598" y="0"/>
                  </a:lnTo>
                  <a:lnTo>
                    <a:pt x="77695" y="139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58" name="pg5457"/>
            <p:cNvSpPr/>
            <p:nvPr/>
          </p:nvSpPr>
          <p:spPr>
            <a:xfrm>
              <a:off x="1465715" y="3548675"/>
              <a:ext cx="77690" cy="27011"/>
            </a:xfrm>
            <a:custGeom>
              <a:avLst/>
              <a:pathLst>
                <a:path w="77690" h="27011">
                  <a:moveTo>
                    <a:pt x="75325" y="27011"/>
                  </a:moveTo>
                  <a:lnTo>
                    <a:pt x="0" y="14302"/>
                  </a:lnTo>
                  <a:lnTo>
                    <a:pt x="2476" y="0"/>
                  </a:lnTo>
                  <a:lnTo>
                    <a:pt x="77690" y="133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59" name="pg5458"/>
            <p:cNvSpPr/>
            <p:nvPr/>
          </p:nvSpPr>
          <p:spPr>
            <a:xfrm>
              <a:off x="1463361" y="3562977"/>
              <a:ext cx="77679" cy="26386"/>
            </a:xfrm>
            <a:custGeom>
              <a:avLst/>
              <a:pathLst>
                <a:path w="77679" h="26386">
                  <a:moveTo>
                    <a:pt x="75432" y="26386"/>
                  </a:moveTo>
                  <a:lnTo>
                    <a:pt x="0" y="14322"/>
                  </a:lnTo>
                  <a:lnTo>
                    <a:pt x="2353" y="0"/>
                  </a:lnTo>
                  <a:lnTo>
                    <a:pt x="77679" y="1270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60" name="pg5459"/>
            <p:cNvSpPr/>
            <p:nvPr/>
          </p:nvSpPr>
          <p:spPr>
            <a:xfrm>
              <a:off x="1461131" y="3577300"/>
              <a:ext cx="77662" cy="25758"/>
            </a:xfrm>
            <a:custGeom>
              <a:avLst/>
              <a:pathLst>
                <a:path w="77662" h="25758">
                  <a:moveTo>
                    <a:pt x="75532" y="25758"/>
                  </a:moveTo>
                  <a:lnTo>
                    <a:pt x="0" y="14342"/>
                  </a:lnTo>
                  <a:lnTo>
                    <a:pt x="2230" y="0"/>
                  </a:lnTo>
                  <a:lnTo>
                    <a:pt x="77662" y="1206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61" name="pg5460"/>
            <p:cNvSpPr/>
            <p:nvPr/>
          </p:nvSpPr>
          <p:spPr>
            <a:xfrm>
              <a:off x="1459023" y="3591642"/>
              <a:ext cx="77640" cy="25129"/>
            </a:xfrm>
            <a:custGeom>
              <a:avLst/>
              <a:pathLst>
                <a:path w="77640" h="25129">
                  <a:moveTo>
                    <a:pt x="75627" y="25129"/>
                  </a:moveTo>
                  <a:lnTo>
                    <a:pt x="0" y="14361"/>
                  </a:lnTo>
                  <a:lnTo>
                    <a:pt x="2107" y="0"/>
                  </a:lnTo>
                  <a:lnTo>
                    <a:pt x="77640" y="1141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62" name="pg5461"/>
            <p:cNvSpPr/>
            <p:nvPr/>
          </p:nvSpPr>
          <p:spPr>
            <a:xfrm>
              <a:off x="1457039" y="3606003"/>
              <a:ext cx="77612" cy="24498"/>
            </a:xfrm>
            <a:custGeom>
              <a:avLst/>
              <a:pathLst>
                <a:path w="77612" h="24498">
                  <a:moveTo>
                    <a:pt x="75717" y="24498"/>
                  </a:moveTo>
                  <a:lnTo>
                    <a:pt x="0" y="14378"/>
                  </a:lnTo>
                  <a:lnTo>
                    <a:pt x="1984" y="0"/>
                  </a:lnTo>
                  <a:lnTo>
                    <a:pt x="77612" y="1076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63" name="pg5462"/>
            <p:cNvSpPr/>
            <p:nvPr/>
          </p:nvSpPr>
          <p:spPr>
            <a:xfrm>
              <a:off x="1455177" y="3620382"/>
              <a:ext cx="77578" cy="23865"/>
            </a:xfrm>
            <a:custGeom>
              <a:avLst/>
              <a:pathLst>
                <a:path w="77578" h="23865">
                  <a:moveTo>
                    <a:pt x="75801" y="23865"/>
                  </a:moveTo>
                  <a:lnTo>
                    <a:pt x="0" y="14395"/>
                  </a:lnTo>
                  <a:lnTo>
                    <a:pt x="1861" y="0"/>
                  </a:lnTo>
                  <a:lnTo>
                    <a:pt x="77578" y="1011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64" name="pg5463"/>
            <p:cNvSpPr/>
            <p:nvPr/>
          </p:nvSpPr>
          <p:spPr>
            <a:xfrm>
              <a:off x="1453440" y="3634777"/>
              <a:ext cx="77539" cy="23230"/>
            </a:xfrm>
            <a:custGeom>
              <a:avLst/>
              <a:pathLst>
                <a:path w="77539" h="23230">
                  <a:moveTo>
                    <a:pt x="75879" y="23230"/>
                  </a:moveTo>
                  <a:lnTo>
                    <a:pt x="0" y="14410"/>
                  </a:lnTo>
                  <a:lnTo>
                    <a:pt x="1737" y="0"/>
                  </a:lnTo>
                  <a:lnTo>
                    <a:pt x="77539" y="947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65" name="pg5464"/>
            <p:cNvSpPr/>
            <p:nvPr/>
          </p:nvSpPr>
          <p:spPr>
            <a:xfrm>
              <a:off x="1451826" y="3649188"/>
              <a:ext cx="77493" cy="22594"/>
            </a:xfrm>
            <a:custGeom>
              <a:avLst/>
              <a:pathLst>
                <a:path w="77493" h="22594">
                  <a:moveTo>
                    <a:pt x="75952" y="22594"/>
                  </a:moveTo>
                  <a:lnTo>
                    <a:pt x="0" y="14424"/>
                  </a:lnTo>
                  <a:lnTo>
                    <a:pt x="1614" y="0"/>
                  </a:lnTo>
                  <a:lnTo>
                    <a:pt x="77493" y="882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66" name="pg5465"/>
            <p:cNvSpPr/>
            <p:nvPr/>
          </p:nvSpPr>
          <p:spPr>
            <a:xfrm>
              <a:off x="1450335" y="3663612"/>
              <a:ext cx="77442" cy="21956"/>
            </a:xfrm>
            <a:custGeom>
              <a:avLst/>
              <a:pathLst>
                <a:path w="77442" h="21956">
                  <a:moveTo>
                    <a:pt x="76019" y="21956"/>
                  </a:moveTo>
                  <a:lnTo>
                    <a:pt x="0" y="14438"/>
                  </a:lnTo>
                  <a:lnTo>
                    <a:pt x="1490" y="0"/>
                  </a:lnTo>
                  <a:lnTo>
                    <a:pt x="77442" y="816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67" name="pg5466"/>
            <p:cNvSpPr/>
            <p:nvPr/>
          </p:nvSpPr>
          <p:spPr>
            <a:xfrm>
              <a:off x="1448969" y="3678051"/>
              <a:ext cx="77386" cy="21316"/>
            </a:xfrm>
            <a:custGeom>
              <a:avLst/>
              <a:pathLst>
                <a:path w="77386" h="21316">
                  <a:moveTo>
                    <a:pt x="76081" y="21316"/>
                  </a:moveTo>
                  <a:lnTo>
                    <a:pt x="0" y="14450"/>
                  </a:lnTo>
                  <a:lnTo>
                    <a:pt x="1366" y="0"/>
                  </a:lnTo>
                  <a:lnTo>
                    <a:pt x="77386" y="751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68" name="pg5467"/>
            <p:cNvSpPr/>
            <p:nvPr/>
          </p:nvSpPr>
          <p:spPr>
            <a:xfrm>
              <a:off x="1447726" y="3692501"/>
              <a:ext cx="77324" cy="20675"/>
            </a:xfrm>
            <a:custGeom>
              <a:avLst/>
              <a:pathLst>
                <a:path w="77324" h="20675">
                  <a:moveTo>
                    <a:pt x="76137" y="20675"/>
                  </a:moveTo>
                  <a:lnTo>
                    <a:pt x="0" y="14461"/>
                  </a:lnTo>
                  <a:lnTo>
                    <a:pt x="1242" y="0"/>
                  </a:lnTo>
                  <a:lnTo>
                    <a:pt x="77324" y="686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69" name="pg5468"/>
            <p:cNvSpPr/>
            <p:nvPr/>
          </p:nvSpPr>
          <p:spPr>
            <a:xfrm>
              <a:off x="1446607" y="3706963"/>
              <a:ext cx="77256" cy="20032"/>
            </a:xfrm>
            <a:custGeom>
              <a:avLst/>
              <a:pathLst>
                <a:path w="77256" h="20032">
                  <a:moveTo>
                    <a:pt x="76187" y="20032"/>
                  </a:moveTo>
                  <a:lnTo>
                    <a:pt x="0" y="14471"/>
                  </a:lnTo>
                  <a:lnTo>
                    <a:pt x="1118" y="0"/>
                  </a:lnTo>
                  <a:lnTo>
                    <a:pt x="77256" y="621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70" name="pg5469"/>
            <p:cNvSpPr/>
            <p:nvPr/>
          </p:nvSpPr>
          <p:spPr>
            <a:xfrm>
              <a:off x="1445613" y="3721435"/>
              <a:ext cx="77182" cy="19388"/>
            </a:xfrm>
            <a:custGeom>
              <a:avLst/>
              <a:pathLst>
                <a:path w="77182" h="19388">
                  <a:moveTo>
                    <a:pt x="76232" y="19388"/>
                  </a:moveTo>
                  <a:lnTo>
                    <a:pt x="0" y="14480"/>
                  </a:lnTo>
                  <a:lnTo>
                    <a:pt x="994" y="0"/>
                  </a:lnTo>
                  <a:lnTo>
                    <a:pt x="77182" y="556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71" name="pg5470"/>
            <p:cNvSpPr/>
            <p:nvPr/>
          </p:nvSpPr>
          <p:spPr>
            <a:xfrm>
              <a:off x="1444742" y="3735915"/>
              <a:ext cx="77103" cy="18742"/>
            </a:xfrm>
            <a:custGeom>
              <a:avLst/>
              <a:pathLst>
                <a:path w="77103" h="18742">
                  <a:moveTo>
                    <a:pt x="76272" y="18742"/>
                  </a:moveTo>
                  <a:lnTo>
                    <a:pt x="0" y="14488"/>
                  </a:lnTo>
                  <a:lnTo>
                    <a:pt x="870" y="0"/>
                  </a:lnTo>
                  <a:lnTo>
                    <a:pt x="77103" y="490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72" name="pg5471"/>
            <p:cNvSpPr/>
            <p:nvPr/>
          </p:nvSpPr>
          <p:spPr>
            <a:xfrm>
              <a:off x="1443996" y="3750404"/>
              <a:ext cx="77018" cy="18095"/>
            </a:xfrm>
            <a:custGeom>
              <a:avLst/>
              <a:pathLst>
                <a:path w="77018" h="18095">
                  <a:moveTo>
                    <a:pt x="76305" y="18095"/>
                  </a:moveTo>
                  <a:lnTo>
                    <a:pt x="0" y="14495"/>
                  </a:lnTo>
                  <a:lnTo>
                    <a:pt x="746" y="0"/>
                  </a:lnTo>
                  <a:lnTo>
                    <a:pt x="77018" y="42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73" name="pg5472"/>
            <p:cNvSpPr/>
            <p:nvPr/>
          </p:nvSpPr>
          <p:spPr>
            <a:xfrm>
              <a:off x="1443374" y="3764900"/>
              <a:ext cx="76927" cy="17447"/>
            </a:xfrm>
            <a:custGeom>
              <a:avLst/>
              <a:pathLst>
                <a:path w="76927" h="17447">
                  <a:moveTo>
                    <a:pt x="76333" y="17447"/>
                  </a:moveTo>
                  <a:lnTo>
                    <a:pt x="0" y="14501"/>
                  </a:lnTo>
                  <a:lnTo>
                    <a:pt x="621" y="0"/>
                  </a:lnTo>
                  <a:lnTo>
                    <a:pt x="76927" y="360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74" name="pg5473"/>
            <p:cNvSpPr/>
            <p:nvPr/>
          </p:nvSpPr>
          <p:spPr>
            <a:xfrm>
              <a:off x="1442876" y="3779402"/>
              <a:ext cx="76831" cy="16797"/>
            </a:xfrm>
            <a:custGeom>
              <a:avLst/>
              <a:pathLst>
                <a:path w="76831" h="16797">
                  <a:moveTo>
                    <a:pt x="76356" y="16797"/>
                  </a:moveTo>
                  <a:lnTo>
                    <a:pt x="0" y="14506"/>
                  </a:lnTo>
                  <a:lnTo>
                    <a:pt x="497" y="0"/>
                  </a:lnTo>
                  <a:lnTo>
                    <a:pt x="76831" y="294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75" name="pg5474"/>
            <p:cNvSpPr/>
            <p:nvPr/>
          </p:nvSpPr>
          <p:spPr>
            <a:xfrm>
              <a:off x="1442503" y="3793908"/>
              <a:ext cx="76729" cy="16147"/>
            </a:xfrm>
            <a:custGeom>
              <a:avLst/>
              <a:pathLst>
                <a:path w="76729" h="16147">
                  <a:moveTo>
                    <a:pt x="76373" y="16147"/>
                  </a:moveTo>
                  <a:lnTo>
                    <a:pt x="0" y="14510"/>
                  </a:lnTo>
                  <a:lnTo>
                    <a:pt x="373" y="0"/>
                  </a:lnTo>
                  <a:lnTo>
                    <a:pt x="76729" y="229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76" name="pg5475"/>
            <p:cNvSpPr/>
            <p:nvPr/>
          </p:nvSpPr>
          <p:spPr>
            <a:xfrm>
              <a:off x="1442254" y="3808418"/>
              <a:ext cx="76621" cy="15494"/>
            </a:xfrm>
            <a:custGeom>
              <a:avLst/>
              <a:pathLst>
                <a:path w="76621" h="15494">
                  <a:moveTo>
                    <a:pt x="76384" y="15494"/>
                  </a:moveTo>
                  <a:lnTo>
                    <a:pt x="0" y="14512"/>
                  </a:lnTo>
                  <a:lnTo>
                    <a:pt x="248" y="0"/>
                  </a:lnTo>
                  <a:lnTo>
                    <a:pt x="76621" y="163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77" name="pg5476"/>
            <p:cNvSpPr/>
            <p:nvPr/>
          </p:nvSpPr>
          <p:spPr>
            <a:xfrm>
              <a:off x="1442130" y="3822931"/>
              <a:ext cx="76508" cy="14841"/>
            </a:xfrm>
            <a:custGeom>
              <a:avLst/>
              <a:pathLst>
                <a:path w="76508" h="14841">
                  <a:moveTo>
                    <a:pt x="76389" y="14841"/>
                  </a:moveTo>
                  <a:lnTo>
                    <a:pt x="0" y="14514"/>
                  </a:lnTo>
                  <a:lnTo>
                    <a:pt x="124" y="0"/>
                  </a:lnTo>
                  <a:lnTo>
                    <a:pt x="76508" y="98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78" name="pg5477"/>
            <p:cNvSpPr/>
            <p:nvPr/>
          </p:nvSpPr>
          <p:spPr>
            <a:xfrm>
              <a:off x="1442130" y="3837445"/>
              <a:ext cx="76389" cy="14514"/>
            </a:xfrm>
            <a:custGeom>
              <a:avLst/>
              <a:pathLst>
                <a:path w="76389" h="14514">
                  <a:moveTo>
                    <a:pt x="76389" y="14187"/>
                  </a:moveTo>
                  <a:lnTo>
                    <a:pt x="0" y="14514"/>
                  </a:lnTo>
                  <a:lnTo>
                    <a:pt x="0" y="0"/>
                  </a:lnTo>
                  <a:lnTo>
                    <a:pt x="76389" y="32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79" name="pg5478"/>
            <p:cNvSpPr/>
            <p:nvPr/>
          </p:nvSpPr>
          <p:spPr>
            <a:xfrm>
              <a:off x="1442130" y="3851633"/>
              <a:ext cx="76508" cy="14841"/>
            </a:xfrm>
            <a:custGeom>
              <a:avLst/>
              <a:pathLst>
                <a:path w="76508" h="14841">
                  <a:moveTo>
                    <a:pt x="76508" y="13859"/>
                  </a:moveTo>
                  <a:lnTo>
                    <a:pt x="124" y="14841"/>
                  </a:lnTo>
                  <a:lnTo>
                    <a:pt x="0" y="327"/>
                  </a:lnTo>
                  <a:lnTo>
                    <a:pt x="7638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80" name="pg5479"/>
            <p:cNvSpPr/>
            <p:nvPr/>
          </p:nvSpPr>
          <p:spPr>
            <a:xfrm>
              <a:off x="1442254" y="3865492"/>
              <a:ext cx="76621" cy="15494"/>
            </a:xfrm>
            <a:custGeom>
              <a:avLst/>
              <a:pathLst>
                <a:path w="76621" h="15494">
                  <a:moveTo>
                    <a:pt x="76621" y="13858"/>
                  </a:moveTo>
                  <a:lnTo>
                    <a:pt x="248" y="15494"/>
                  </a:lnTo>
                  <a:lnTo>
                    <a:pt x="0" y="982"/>
                  </a:lnTo>
                  <a:lnTo>
                    <a:pt x="7638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81" name="pg5480"/>
            <p:cNvSpPr/>
            <p:nvPr/>
          </p:nvSpPr>
          <p:spPr>
            <a:xfrm>
              <a:off x="1442503" y="3879350"/>
              <a:ext cx="76729" cy="16147"/>
            </a:xfrm>
            <a:custGeom>
              <a:avLst/>
              <a:pathLst>
                <a:path w="76729" h="16147">
                  <a:moveTo>
                    <a:pt x="76729" y="13855"/>
                  </a:moveTo>
                  <a:lnTo>
                    <a:pt x="373" y="16147"/>
                  </a:lnTo>
                  <a:lnTo>
                    <a:pt x="0" y="1636"/>
                  </a:lnTo>
                  <a:lnTo>
                    <a:pt x="7637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82" name="pg5481"/>
            <p:cNvSpPr/>
            <p:nvPr/>
          </p:nvSpPr>
          <p:spPr>
            <a:xfrm>
              <a:off x="1442876" y="3893206"/>
              <a:ext cx="76831" cy="16797"/>
            </a:xfrm>
            <a:custGeom>
              <a:avLst/>
              <a:pathLst>
                <a:path w="76831" h="16797">
                  <a:moveTo>
                    <a:pt x="76831" y="13851"/>
                  </a:moveTo>
                  <a:lnTo>
                    <a:pt x="497" y="16797"/>
                  </a:lnTo>
                  <a:lnTo>
                    <a:pt x="0" y="2291"/>
                  </a:lnTo>
                  <a:lnTo>
                    <a:pt x="7635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83" name="pg5482"/>
            <p:cNvSpPr/>
            <p:nvPr/>
          </p:nvSpPr>
          <p:spPr>
            <a:xfrm>
              <a:off x="1443374" y="3907058"/>
              <a:ext cx="76927" cy="17447"/>
            </a:xfrm>
            <a:custGeom>
              <a:avLst/>
              <a:pathLst>
                <a:path w="76927" h="17447">
                  <a:moveTo>
                    <a:pt x="76927" y="13847"/>
                  </a:moveTo>
                  <a:lnTo>
                    <a:pt x="621" y="17447"/>
                  </a:lnTo>
                  <a:lnTo>
                    <a:pt x="0" y="2945"/>
                  </a:lnTo>
                  <a:lnTo>
                    <a:pt x="7633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84" name="pg5483"/>
            <p:cNvSpPr/>
            <p:nvPr/>
          </p:nvSpPr>
          <p:spPr>
            <a:xfrm>
              <a:off x="1443996" y="3920905"/>
              <a:ext cx="77018" cy="18095"/>
            </a:xfrm>
            <a:custGeom>
              <a:avLst/>
              <a:pathLst>
                <a:path w="77018" h="18095">
                  <a:moveTo>
                    <a:pt x="77018" y="13841"/>
                  </a:moveTo>
                  <a:lnTo>
                    <a:pt x="746" y="18095"/>
                  </a:lnTo>
                  <a:lnTo>
                    <a:pt x="0" y="3600"/>
                  </a:lnTo>
                  <a:lnTo>
                    <a:pt x="7630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85" name="pg5484"/>
            <p:cNvSpPr/>
            <p:nvPr/>
          </p:nvSpPr>
          <p:spPr>
            <a:xfrm>
              <a:off x="1444742" y="3934747"/>
              <a:ext cx="77103" cy="18742"/>
            </a:xfrm>
            <a:custGeom>
              <a:avLst/>
              <a:pathLst>
                <a:path w="77103" h="18742">
                  <a:moveTo>
                    <a:pt x="77103" y="13835"/>
                  </a:moveTo>
                  <a:lnTo>
                    <a:pt x="870" y="18742"/>
                  </a:lnTo>
                  <a:lnTo>
                    <a:pt x="0" y="4254"/>
                  </a:lnTo>
                  <a:lnTo>
                    <a:pt x="7627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86" name="pg5485"/>
            <p:cNvSpPr/>
            <p:nvPr/>
          </p:nvSpPr>
          <p:spPr>
            <a:xfrm>
              <a:off x="1445613" y="3948582"/>
              <a:ext cx="77182" cy="19388"/>
            </a:xfrm>
            <a:custGeom>
              <a:avLst/>
              <a:pathLst>
                <a:path w="77182" h="19388">
                  <a:moveTo>
                    <a:pt x="77182" y="13827"/>
                  </a:moveTo>
                  <a:lnTo>
                    <a:pt x="994" y="19388"/>
                  </a:lnTo>
                  <a:lnTo>
                    <a:pt x="0" y="4907"/>
                  </a:lnTo>
                  <a:lnTo>
                    <a:pt x="7623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87" name="pg5486"/>
            <p:cNvSpPr/>
            <p:nvPr/>
          </p:nvSpPr>
          <p:spPr>
            <a:xfrm>
              <a:off x="1446607" y="3962410"/>
              <a:ext cx="77256" cy="20032"/>
            </a:xfrm>
            <a:custGeom>
              <a:avLst/>
              <a:pathLst>
                <a:path w="77256" h="20032">
                  <a:moveTo>
                    <a:pt x="77256" y="13818"/>
                  </a:moveTo>
                  <a:lnTo>
                    <a:pt x="1118" y="20032"/>
                  </a:lnTo>
                  <a:lnTo>
                    <a:pt x="0" y="5560"/>
                  </a:lnTo>
                  <a:lnTo>
                    <a:pt x="7618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88" name="pg5487"/>
            <p:cNvSpPr/>
            <p:nvPr/>
          </p:nvSpPr>
          <p:spPr>
            <a:xfrm>
              <a:off x="1447726" y="3976229"/>
              <a:ext cx="77324" cy="20675"/>
            </a:xfrm>
            <a:custGeom>
              <a:avLst/>
              <a:pathLst>
                <a:path w="77324" h="20675">
                  <a:moveTo>
                    <a:pt x="77324" y="13809"/>
                  </a:moveTo>
                  <a:lnTo>
                    <a:pt x="1242" y="20675"/>
                  </a:lnTo>
                  <a:lnTo>
                    <a:pt x="0" y="6213"/>
                  </a:lnTo>
                  <a:lnTo>
                    <a:pt x="7613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89" name="pg5488"/>
            <p:cNvSpPr/>
            <p:nvPr/>
          </p:nvSpPr>
          <p:spPr>
            <a:xfrm>
              <a:off x="1448969" y="3990038"/>
              <a:ext cx="77386" cy="21316"/>
            </a:xfrm>
            <a:custGeom>
              <a:avLst/>
              <a:pathLst>
                <a:path w="77386" h="21316">
                  <a:moveTo>
                    <a:pt x="77386" y="13798"/>
                  </a:moveTo>
                  <a:lnTo>
                    <a:pt x="1366" y="21316"/>
                  </a:lnTo>
                  <a:lnTo>
                    <a:pt x="0" y="6866"/>
                  </a:lnTo>
                  <a:lnTo>
                    <a:pt x="7608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90" name="pg5489"/>
            <p:cNvSpPr/>
            <p:nvPr/>
          </p:nvSpPr>
          <p:spPr>
            <a:xfrm>
              <a:off x="1450335" y="4003837"/>
              <a:ext cx="77442" cy="21956"/>
            </a:xfrm>
            <a:custGeom>
              <a:avLst/>
              <a:pathLst>
                <a:path w="77442" h="21956">
                  <a:moveTo>
                    <a:pt x="77442" y="13786"/>
                  </a:moveTo>
                  <a:lnTo>
                    <a:pt x="1490" y="21956"/>
                  </a:lnTo>
                  <a:lnTo>
                    <a:pt x="0" y="7518"/>
                  </a:lnTo>
                  <a:lnTo>
                    <a:pt x="7601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91" name="pg5490"/>
            <p:cNvSpPr/>
            <p:nvPr/>
          </p:nvSpPr>
          <p:spPr>
            <a:xfrm>
              <a:off x="1451826" y="4017623"/>
              <a:ext cx="77493" cy="22594"/>
            </a:xfrm>
            <a:custGeom>
              <a:avLst/>
              <a:pathLst>
                <a:path w="77493" h="22594">
                  <a:moveTo>
                    <a:pt x="77493" y="13774"/>
                  </a:moveTo>
                  <a:lnTo>
                    <a:pt x="1614" y="22594"/>
                  </a:lnTo>
                  <a:lnTo>
                    <a:pt x="0" y="8169"/>
                  </a:lnTo>
                  <a:lnTo>
                    <a:pt x="7595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92" name="pg5491"/>
            <p:cNvSpPr/>
            <p:nvPr/>
          </p:nvSpPr>
          <p:spPr>
            <a:xfrm>
              <a:off x="1453440" y="4031398"/>
              <a:ext cx="77539" cy="23230"/>
            </a:xfrm>
            <a:custGeom>
              <a:avLst/>
              <a:pathLst>
                <a:path w="77539" h="23230">
                  <a:moveTo>
                    <a:pt x="77539" y="13760"/>
                  </a:moveTo>
                  <a:lnTo>
                    <a:pt x="1737" y="23230"/>
                  </a:lnTo>
                  <a:lnTo>
                    <a:pt x="0" y="8820"/>
                  </a:lnTo>
                  <a:lnTo>
                    <a:pt x="7587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93" name="pg5492"/>
            <p:cNvSpPr/>
            <p:nvPr/>
          </p:nvSpPr>
          <p:spPr>
            <a:xfrm>
              <a:off x="1455177" y="4045158"/>
              <a:ext cx="77578" cy="23865"/>
            </a:xfrm>
            <a:custGeom>
              <a:avLst/>
              <a:pathLst>
                <a:path w="77578" h="23865">
                  <a:moveTo>
                    <a:pt x="77578" y="13745"/>
                  </a:moveTo>
                  <a:lnTo>
                    <a:pt x="1861" y="23865"/>
                  </a:lnTo>
                  <a:lnTo>
                    <a:pt x="0" y="9470"/>
                  </a:lnTo>
                  <a:lnTo>
                    <a:pt x="7580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94" name="pg5493"/>
            <p:cNvSpPr/>
            <p:nvPr/>
          </p:nvSpPr>
          <p:spPr>
            <a:xfrm>
              <a:off x="1457039" y="4058904"/>
              <a:ext cx="77612" cy="24498"/>
            </a:xfrm>
            <a:custGeom>
              <a:avLst/>
              <a:pathLst>
                <a:path w="77612" h="24498">
                  <a:moveTo>
                    <a:pt x="77612" y="13729"/>
                  </a:moveTo>
                  <a:lnTo>
                    <a:pt x="1984" y="24498"/>
                  </a:lnTo>
                  <a:lnTo>
                    <a:pt x="0" y="10119"/>
                  </a:lnTo>
                  <a:lnTo>
                    <a:pt x="7571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95" name="pg5494"/>
            <p:cNvSpPr/>
            <p:nvPr/>
          </p:nvSpPr>
          <p:spPr>
            <a:xfrm>
              <a:off x="1459023" y="4072634"/>
              <a:ext cx="77640" cy="25129"/>
            </a:xfrm>
            <a:custGeom>
              <a:avLst/>
              <a:pathLst>
                <a:path w="77640" h="25129">
                  <a:moveTo>
                    <a:pt x="77640" y="13713"/>
                  </a:moveTo>
                  <a:lnTo>
                    <a:pt x="2107" y="25129"/>
                  </a:lnTo>
                  <a:lnTo>
                    <a:pt x="0" y="10768"/>
                  </a:lnTo>
                  <a:lnTo>
                    <a:pt x="7562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96" name="pg5495"/>
            <p:cNvSpPr/>
            <p:nvPr/>
          </p:nvSpPr>
          <p:spPr>
            <a:xfrm>
              <a:off x="1461131" y="4086347"/>
              <a:ext cx="77662" cy="25758"/>
            </a:xfrm>
            <a:custGeom>
              <a:avLst/>
              <a:pathLst>
                <a:path w="77662" h="25758">
                  <a:moveTo>
                    <a:pt x="77662" y="13695"/>
                  </a:moveTo>
                  <a:lnTo>
                    <a:pt x="2230" y="25758"/>
                  </a:lnTo>
                  <a:lnTo>
                    <a:pt x="0" y="11416"/>
                  </a:lnTo>
                  <a:lnTo>
                    <a:pt x="7553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97" name="pg5496"/>
            <p:cNvSpPr/>
            <p:nvPr/>
          </p:nvSpPr>
          <p:spPr>
            <a:xfrm>
              <a:off x="1463361" y="4100042"/>
              <a:ext cx="77679" cy="26386"/>
            </a:xfrm>
            <a:custGeom>
              <a:avLst/>
              <a:pathLst>
                <a:path w="77679" h="26386">
                  <a:moveTo>
                    <a:pt x="77679" y="13676"/>
                  </a:moveTo>
                  <a:lnTo>
                    <a:pt x="2353" y="26386"/>
                  </a:lnTo>
                  <a:lnTo>
                    <a:pt x="0" y="12063"/>
                  </a:lnTo>
                  <a:lnTo>
                    <a:pt x="7543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98" name="pg5497"/>
            <p:cNvSpPr/>
            <p:nvPr/>
          </p:nvSpPr>
          <p:spPr>
            <a:xfrm>
              <a:off x="1465715" y="4113719"/>
              <a:ext cx="77690" cy="27011"/>
            </a:xfrm>
            <a:custGeom>
              <a:avLst/>
              <a:pathLst>
                <a:path w="77690" h="27011">
                  <a:moveTo>
                    <a:pt x="77690" y="13656"/>
                  </a:moveTo>
                  <a:lnTo>
                    <a:pt x="2476" y="27011"/>
                  </a:lnTo>
                  <a:lnTo>
                    <a:pt x="0" y="12709"/>
                  </a:lnTo>
                  <a:lnTo>
                    <a:pt x="7532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99" name="pg5498"/>
            <p:cNvSpPr/>
            <p:nvPr/>
          </p:nvSpPr>
          <p:spPr>
            <a:xfrm>
              <a:off x="1468191" y="4127376"/>
              <a:ext cx="77695" cy="27635"/>
            </a:xfrm>
            <a:custGeom>
              <a:avLst/>
              <a:pathLst>
                <a:path w="77695" h="27635">
                  <a:moveTo>
                    <a:pt x="77695" y="13636"/>
                  </a:moveTo>
                  <a:lnTo>
                    <a:pt x="2598" y="27635"/>
                  </a:lnTo>
                  <a:lnTo>
                    <a:pt x="0" y="13354"/>
                  </a:lnTo>
                  <a:lnTo>
                    <a:pt x="7521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00" name="pg5499"/>
            <p:cNvSpPr/>
            <p:nvPr/>
          </p:nvSpPr>
          <p:spPr>
            <a:xfrm>
              <a:off x="1470790" y="4141012"/>
              <a:ext cx="77695" cy="28256"/>
            </a:xfrm>
            <a:custGeom>
              <a:avLst/>
              <a:pathLst>
                <a:path w="77695" h="28256">
                  <a:moveTo>
                    <a:pt x="77695" y="13614"/>
                  </a:moveTo>
                  <a:lnTo>
                    <a:pt x="2721" y="28256"/>
                  </a:lnTo>
                  <a:lnTo>
                    <a:pt x="0" y="13998"/>
                  </a:lnTo>
                  <a:lnTo>
                    <a:pt x="7509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01" name="pg5500"/>
            <p:cNvSpPr/>
            <p:nvPr/>
          </p:nvSpPr>
          <p:spPr>
            <a:xfrm>
              <a:off x="1473511" y="4154627"/>
              <a:ext cx="77689" cy="28875"/>
            </a:xfrm>
            <a:custGeom>
              <a:avLst/>
              <a:pathLst>
                <a:path w="77689" h="28875">
                  <a:moveTo>
                    <a:pt x="77689" y="13591"/>
                  </a:moveTo>
                  <a:lnTo>
                    <a:pt x="2843" y="28875"/>
                  </a:lnTo>
                  <a:lnTo>
                    <a:pt x="0" y="14642"/>
                  </a:lnTo>
                  <a:lnTo>
                    <a:pt x="7497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02" name="pg5501"/>
            <p:cNvSpPr/>
            <p:nvPr/>
          </p:nvSpPr>
          <p:spPr>
            <a:xfrm>
              <a:off x="1476354" y="4168218"/>
              <a:ext cx="77677" cy="29493"/>
            </a:xfrm>
            <a:custGeom>
              <a:avLst/>
              <a:pathLst>
                <a:path w="77677" h="29493">
                  <a:moveTo>
                    <a:pt x="77677" y="13567"/>
                  </a:moveTo>
                  <a:lnTo>
                    <a:pt x="2965" y="29493"/>
                  </a:lnTo>
                  <a:lnTo>
                    <a:pt x="0" y="15284"/>
                  </a:lnTo>
                  <a:lnTo>
                    <a:pt x="7484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03" name="pg5502"/>
            <p:cNvSpPr/>
            <p:nvPr/>
          </p:nvSpPr>
          <p:spPr>
            <a:xfrm>
              <a:off x="1479319" y="4181786"/>
              <a:ext cx="77659" cy="30108"/>
            </a:xfrm>
            <a:custGeom>
              <a:avLst/>
              <a:pathLst>
                <a:path w="77659" h="30108">
                  <a:moveTo>
                    <a:pt x="77659" y="13543"/>
                  </a:moveTo>
                  <a:lnTo>
                    <a:pt x="3086" y="30108"/>
                  </a:lnTo>
                  <a:lnTo>
                    <a:pt x="0" y="15925"/>
                  </a:lnTo>
                  <a:lnTo>
                    <a:pt x="7471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04" name="pg5503"/>
            <p:cNvSpPr/>
            <p:nvPr/>
          </p:nvSpPr>
          <p:spPr>
            <a:xfrm>
              <a:off x="1482406" y="4195329"/>
              <a:ext cx="77636" cy="30720"/>
            </a:xfrm>
            <a:custGeom>
              <a:avLst/>
              <a:pathLst>
                <a:path w="77636" h="30720">
                  <a:moveTo>
                    <a:pt x="77636" y="13517"/>
                  </a:moveTo>
                  <a:lnTo>
                    <a:pt x="3208" y="30720"/>
                  </a:lnTo>
                  <a:lnTo>
                    <a:pt x="0" y="16565"/>
                  </a:lnTo>
                  <a:lnTo>
                    <a:pt x="7457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05" name="pg5504"/>
            <p:cNvSpPr/>
            <p:nvPr/>
          </p:nvSpPr>
          <p:spPr>
            <a:xfrm>
              <a:off x="1485614" y="4208847"/>
              <a:ext cx="77607" cy="31331"/>
            </a:xfrm>
            <a:custGeom>
              <a:avLst/>
              <a:pathLst>
                <a:path w="77607" h="31331">
                  <a:moveTo>
                    <a:pt x="77607" y="13490"/>
                  </a:moveTo>
                  <a:lnTo>
                    <a:pt x="3329" y="31331"/>
                  </a:lnTo>
                  <a:lnTo>
                    <a:pt x="0" y="17203"/>
                  </a:lnTo>
                  <a:lnTo>
                    <a:pt x="7442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06" name="pg5505"/>
            <p:cNvSpPr/>
            <p:nvPr/>
          </p:nvSpPr>
          <p:spPr>
            <a:xfrm>
              <a:off x="1488944" y="4222337"/>
              <a:ext cx="77572" cy="31939"/>
            </a:xfrm>
            <a:custGeom>
              <a:avLst/>
              <a:pathLst>
                <a:path w="77572" h="31939">
                  <a:moveTo>
                    <a:pt x="77572" y="13462"/>
                  </a:moveTo>
                  <a:lnTo>
                    <a:pt x="3450" y="31939"/>
                  </a:lnTo>
                  <a:lnTo>
                    <a:pt x="0" y="17840"/>
                  </a:lnTo>
                  <a:lnTo>
                    <a:pt x="7427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07" name="pg5506"/>
            <p:cNvSpPr/>
            <p:nvPr/>
          </p:nvSpPr>
          <p:spPr>
            <a:xfrm>
              <a:off x="1492394" y="4235800"/>
              <a:ext cx="77532" cy="32545"/>
            </a:xfrm>
            <a:custGeom>
              <a:avLst/>
              <a:pathLst>
                <a:path w="77532" h="32545">
                  <a:moveTo>
                    <a:pt x="77532" y="13434"/>
                  </a:moveTo>
                  <a:lnTo>
                    <a:pt x="3571" y="32545"/>
                  </a:lnTo>
                  <a:lnTo>
                    <a:pt x="0" y="18477"/>
                  </a:lnTo>
                  <a:lnTo>
                    <a:pt x="7412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08" name="pg5507"/>
            <p:cNvSpPr/>
            <p:nvPr/>
          </p:nvSpPr>
          <p:spPr>
            <a:xfrm>
              <a:off x="1495965" y="4249234"/>
              <a:ext cx="77486" cy="33149"/>
            </a:xfrm>
            <a:custGeom>
              <a:avLst/>
              <a:pathLst>
                <a:path w="77486" h="33149">
                  <a:moveTo>
                    <a:pt x="77486" y="13404"/>
                  </a:moveTo>
                  <a:lnTo>
                    <a:pt x="3691" y="33149"/>
                  </a:lnTo>
                  <a:lnTo>
                    <a:pt x="0" y="19111"/>
                  </a:lnTo>
                  <a:lnTo>
                    <a:pt x="7396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09" name="pg5508"/>
            <p:cNvSpPr/>
            <p:nvPr/>
          </p:nvSpPr>
          <p:spPr>
            <a:xfrm>
              <a:off x="1499657" y="4262638"/>
              <a:ext cx="77434" cy="33750"/>
            </a:xfrm>
            <a:custGeom>
              <a:avLst/>
              <a:pathLst>
                <a:path w="77434" h="33750">
                  <a:moveTo>
                    <a:pt x="77434" y="13373"/>
                  </a:moveTo>
                  <a:lnTo>
                    <a:pt x="3811" y="33750"/>
                  </a:lnTo>
                  <a:lnTo>
                    <a:pt x="0" y="19744"/>
                  </a:lnTo>
                  <a:lnTo>
                    <a:pt x="7379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10" name="pg5509"/>
            <p:cNvSpPr/>
            <p:nvPr/>
          </p:nvSpPr>
          <p:spPr>
            <a:xfrm>
              <a:off x="1503468" y="4276012"/>
              <a:ext cx="77377" cy="34349"/>
            </a:xfrm>
            <a:custGeom>
              <a:avLst/>
              <a:pathLst>
                <a:path w="77377" h="34349">
                  <a:moveTo>
                    <a:pt x="77377" y="13341"/>
                  </a:moveTo>
                  <a:lnTo>
                    <a:pt x="3931" y="34349"/>
                  </a:lnTo>
                  <a:lnTo>
                    <a:pt x="0" y="20376"/>
                  </a:lnTo>
                  <a:lnTo>
                    <a:pt x="7362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11" name="pg5510"/>
            <p:cNvSpPr/>
            <p:nvPr/>
          </p:nvSpPr>
          <p:spPr>
            <a:xfrm>
              <a:off x="1507400" y="4289354"/>
              <a:ext cx="77313" cy="34945"/>
            </a:xfrm>
            <a:custGeom>
              <a:avLst/>
              <a:pathLst>
                <a:path w="77313" h="34945">
                  <a:moveTo>
                    <a:pt x="77313" y="13309"/>
                  </a:moveTo>
                  <a:lnTo>
                    <a:pt x="4051" y="34945"/>
                  </a:lnTo>
                  <a:lnTo>
                    <a:pt x="0" y="21007"/>
                  </a:lnTo>
                  <a:lnTo>
                    <a:pt x="7344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12" name="pg5511"/>
            <p:cNvSpPr/>
            <p:nvPr/>
          </p:nvSpPr>
          <p:spPr>
            <a:xfrm>
              <a:off x="1511452" y="4302663"/>
              <a:ext cx="77245" cy="35538"/>
            </a:xfrm>
            <a:custGeom>
              <a:avLst/>
              <a:pathLst>
                <a:path w="77245" h="35538">
                  <a:moveTo>
                    <a:pt x="77245" y="13275"/>
                  </a:moveTo>
                  <a:lnTo>
                    <a:pt x="4170" y="35538"/>
                  </a:lnTo>
                  <a:lnTo>
                    <a:pt x="0" y="21635"/>
                  </a:lnTo>
                  <a:lnTo>
                    <a:pt x="7326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13" name="pg5512"/>
            <p:cNvSpPr/>
            <p:nvPr/>
          </p:nvSpPr>
          <p:spPr>
            <a:xfrm>
              <a:off x="1515622" y="4315939"/>
              <a:ext cx="77170" cy="36129"/>
            </a:xfrm>
            <a:custGeom>
              <a:avLst/>
              <a:pathLst>
                <a:path w="77170" h="36129">
                  <a:moveTo>
                    <a:pt x="77170" y="13241"/>
                  </a:moveTo>
                  <a:lnTo>
                    <a:pt x="4289" y="36129"/>
                  </a:lnTo>
                  <a:lnTo>
                    <a:pt x="0" y="22263"/>
                  </a:lnTo>
                  <a:lnTo>
                    <a:pt x="7307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14" name="pg5513"/>
            <p:cNvSpPr/>
            <p:nvPr/>
          </p:nvSpPr>
          <p:spPr>
            <a:xfrm>
              <a:off x="1519912" y="4329180"/>
              <a:ext cx="77090" cy="36717"/>
            </a:xfrm>
            <a:custGeom>
              <a:avLst/>
              <a:pathLst>
                <a:path w="77090" h="36717">
                  <a:moveTo>
                    <a:pt x="77090" y="13205"/>
                  </a:moveTo>
                  <a:lnTo>
                    <a:pt x="4408" y="36717"/>
                  </a:lnTo>
                  <a:lnTo>
                    <a:pt x="0" y="22888"/>
                  </a:lnTo>
                  <a:lnTo>
                    <a:pt x="7288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15" name="pg5514"/>
            <p:cNvSpPr/>
            <p:nvPr/>
          </p:nvSpPr>
          <p:spPr>
            <a:xfrm>
              <a:off x="1524320" y="4342385"/>
              <a:ext cx="77004" cy="37303"/>
            </a:xfrm>
            <a:custGeom>
              <a:avLst/>
              <a:pathLst>
                <a:path w="77004" h="37303">
                  <a:moveTo>
                    <a:pt x="77004" y="13168"/>
                  </a:moveTo>
                  <a:lnTo>
                    <a:pt x="4526" y="37303"/>
                  </a:lnTo>
                  <a:lnTo>
                    <a:pt x="0" y="23512"/>
                  </a:lnTo>
                  <a:lnTo>
                    <a:pt x="7268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16" name="pg5515"/>
            <p:cNvSpPr/>
            <p:nvPr/>
          </p:nvSpPr>
          <p:spPr>
            <a:xfrm>
              <a:off x="1528847" y="4355554"/>
              <a:ext cx="76913" cy="37886"/>
            </a:xfrm>
            <a:custGeom>
              <a:avLst/>
              <a:pathLst>
                <a:path w="76913" h="37886">
                  <a:moveTo>
                    <a:pt x="76913" y="13131"/>
                  </a:moveTo>
                  <a:lnTo>
                    <a:pt x="4644" y="37886"/>
                  </a:lnTo>
                  <a:lnTo>
                    <a:pt x="0" y="24134"/>
                  </a:lnTo>
                  <a:lnTo>
                    <a:pt x="7247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17" name="pg5516"/>
            <p:cNvSpPr/>
            <p:nvPr/>
          </p:nvSpPr>
          <p:spPr>
            <a:xfrm>
              <a:off x="1533492" y="4368686"/>
              <a:ext cx="76816" cy="38466"/>
            </a:xfrm>
            <a:custGeom>
              <a:avLst/>
              <a:pathLst>
                <a:path w="76816" h="38466">
                  <a:moveTo>
                    <a:pt x="76816" y="13092"/>
                  </a:moveTo>
                  <a:lnTo>
                    <a:pt x="4762" y="38466"/>
                  </a:lnTo>
                  <a:lnTo>
                    <a:pt x="0" y="24755"/>
                  </a:lnTo>
                  <a:lnTo>
                    <a:pt x="7226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18" name="pg5517"/>
            <p:cNvSpPr/>
            <p:nvPr/>
          </p:nvSpPr>
          <p:spPr>
            <a:xfrm>
              <a:off x="1538254" y="4381778"/>
              <a:ext cx="76713" cy="39043"/>
            </a:xfrm>
            <a:custGeom>
              <a:avLst/>
              <a:pathLst>
                <a:path w="76713" h="39043">
                  <a:moveTo>
                    <a:pt x="76713" y="13053"/>
                  </a:moveTo>
                  <a:lnTo>
                    <a:pt x="4879" y="39043"/>
                  </a:lnTo>
                  <a:lnTo>
                    <a:pt x="0" y="25373"/>
                  </a:lnTo>
                  <a:lnTo>
                    <a:pt x="7205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19" name="pg5518"/>
            <p:cNvSpPr/>
            <p:nvPr/>
          </p:nvSpPr>
          <p:spPr>
            <a:xfrm>
              <a:off x="1543134" y="4394832"/>
              <a:ext cx="76604" cy="39618"/>
            </a:xfrm>
            <a:custGeom>
              <a:avLst/>
              <a:pathLst>
                <a:path w="76604" h="39618">
                  <a:moveTo>
                    <a:pt x="76604" y="13012"/>
                  </a:moveTo>
                  <a:lnTo>
                    <a:pt x="4996" y="39618"/>
                  </a:lnTo>
                  <a:lnTo>
                    <a:pt x="0" y="25990"/>
                  </a:lnTo>
                  <a:lnTo>
                    <a:pt x="71833" y="0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20" name="pg5519"/>
            <p:cNvSpPr/>
            <p:nvPr/>
          </p:nvSpPr>
          <p:spPr>
            <a:xfrm>
              <a:off x="1548131" y="4407845"/>
              <a:ext cx="76490" cy="40189"/>
            </a:xfrm>
            <a:custGeom>
              <a:avLst/>
              <a:pathLst>
                <a:path w="76490" h="40189">
                  <a:moveTo>
                    <a:pt x="76490" y="12971"/>
                  </a:moveTo>
                  <a:lnTo>
                    <a:pt x="5113" y="40189"/>
                  </a:lnTo>
                  <a:lnTo>
                    <a:pt x="0" y="26605"/>
                  </a:lnTo>
                  <a:lnTo>
                    <a:pt x="7160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21" name="pg5520"/>
            <p:cNvSpPr/>
            <p:nvPr/>
          </p:nvSpPr>
          <p:spPr>
            <a:xfrm>
              <a:off x="1553245" y="4420816"/>
              <a:ext cx="76371" cy="40758"/>
            </a:xfrm>
            <a:custGeom>
              <a:avLst/>
              <a:pathLst>
                <a:path w="76371" h="40758">
                  <a:moveTo>
                    <a:pt x="76371" y="12929"/>
                  </a:moveTo>
                  <a:lnTo>
                    <a:pt x="5229" y="40758"/>
                  </a:lnTo>
                  <a:lnTo>
                    <a:pt x="0" y="27217"/>
                  </a:lnTo>
                  <a:lnTo>
                    <a:pt x="7137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22" name="pg5521"/>
            <p:cNvSpPr/>
            <p:nvPr/>
          </p:nvSpPr>
          <p:spPr>
            <a:xfrm>
              <a:off x="1558474" y="4433745"/>
              <a:ext cx="76245" cy="41323"/>
            </a:xfrm>
            <a:custGeom>
              <a:avLst/>
              <a:pathLst>
                <a:path w="76245" h="41323">
                  <a:moveTo>
                    <a:pt x="76245" y="12885"/>
                  </a:moveTo>
                  <a:lnTo>
                    <a:pt x="5345" y="41323"/>
                  </a:lnTo>
                  <a:lnTo>
                    <a:pt x="0" y="27828"/>
                  </a:lnTo>
                  <a:lnTo>
                    <a:pt x="7114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23" name="pg5522"/>
            <p:cNvSpPr/>
            <p:nvPr/>
          </p:nvSpPr>
          <p:spPr>
            <a:xfrm>
              <a:off x="1563820" y="4446631"/>
              <a:ext cx="76114" cy="41885"/>
            </a:xfrm>
            <a:custGeom>
              <a:avLst/>
              <a:pathLst>
                <a:path w="76114" h="41885">
                  <a:moveTo>
                    <a:pt x="76114" y="12841"/>
                  </a:moveTo>
                  <a:lnTo>
                    <a:pt x="5461" y="41885"/>
                  </a:lnTo>
                  <a:lnTo>
                    <a:pt x="0" y="28437"/>
                  </a:lnTo>
                  <a:lnTo>
                    <a:pt x="7090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24" name="pg5523"/>
            <p:cNvSpPr/>
            <p:nvPr/>
          </p:nvSpPr>
          <p:spPr>
            <a:xfrm>
              <a:off x="1569281" y="4459473"/>
              <a:ext cx="75978" cy="42445"/>
            </a:xfrm>
            <a:custGeom>
              <a:avLst/>
              <a:pathLst>
                <a:path w="75978" h="42445">
                  <a:moveTo>
                    <a:pt x="75978" y="12796"/>
                  </a:moveTo>
                  <a:lnTo>
                    <a:pt x="5576" y="42445"/>
                  </a:lnTo>
                  <a:lnTo>
                    <a:pt x="0" y="29044"/>
                  </a:lnTo>
                  <a:lnTo>
                    <a:pt x="7065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25" name="pg5524"/>
            <p:cNvSpPr/>
            <p:nvPr/>
          </p:nvSpPr>
          <p:spPr>
            <a:xfrm>
              <a:off x="1574857" y="4472270"/>
              <a:ext cx="75836" cy="43001"/>
            </a:xfrm>
            <a:custGeom>
              <a:avLst/>
              <a:pathLst>
                <a:path w="75836" h="43001">
                  <a:moveTo>
                    <a:pt x="75836" y="12750"/>
                  </a:moveTo>
                  <a:lnTo>
                    <a:pt x="5690" y="43001"/>
                  </a:lnTo>
                  <a:lnTo>
                    <a:pt x="0" y="29648"/>
                  </a:lnTo>
                  <a:lnTo>
                    <a:pt x="7040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26" name="pg5525"/>
            <p:cNvSpPr/>
            <p:nvPr/>
          </p:nvSpPr>
          <p:spPr>
            <a:xfrm>
              <a:off x="1580548" y="4485020"/>
              <a:ext cx="75688" cy="43554"/>
            </a:xfrm>
            <a:custGeom>
              <a:avLst/>
              <a:pathLst>
                <a:path w="75688" h="43554">
                  <a:moveTo>
                    <a:pt x="75688" y="12703"/>
                  </a:moveTo>
                  <a:lnTo>
                    <a:pt x="5805" y="43554"/>
                  </a:lnTo>
                  <a:lnTo>
                    <a:pt x="0" y="30251"/>
                  </a:lnTo>
                  <a:lnTo>
                    <a:pt x="7014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27" name="pg5526"/>
            <p:cNvSpPr/>
            <p:nvPr/>
          </p:nvSpPr>
          <p:spPr>
            <a:xfrm>
              <a:off x="1586353" y="4497723"/>
              <a:ext cx="75535" cy="44104"/>
            </a:xfrm>
            <a:custGeom>
              <a:avLst/>
              <a:pathLst>
                <a:path w="75535" h="44104">
                  <a:moveTo>
                    <a:pt x="75535" y="12655"/>
                  </a:moveTo>
                  <a:lnTo>
                    <a:pt x="5918" y="44104"/>
                  </a:lnTo>
                  <a:lnTo>
                    <a:pt x="0" y="30851"/>
                  </a:lnTo>
                  <a:lnTo>
                    <a:pt x="6988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28" name="pg5527"/>
            <p:cNvSpPr/>
            <p:nvPr/>
          </p:nvSpPr>
          <p:spPr>
            <a:xfrm>
              <a:off x="1592272" y="4510379"/>
              <a:ext cx="75376" cy="44651"/>
            </a:xfrm>
            <a:custGeom>
              <a:avLst/>
              <a:pathLst>
                <a:path w="75376" h="44651">
                  <a:moveTo>
                    <a:pt x="75376" y="12606"/>
                  </a:moveTo>
                  <a:lnTo>
                    <a:pt x="6032" y="44651"/>
                  </a:lnTo>
                  <a:lnTo>
                    <a:pt x="0" y="31449"/>
                  </a:lnTo>
                  <a:lnTo>
                    <a:pt x="6961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29" name="pg5528"/>
            <p:cNvSpPr/>
            <p:nvPr/>
          </p:nvSpPr>
          <p:spPr>
            <a:xfrm>
              <a:off x="1598304" y="4522985"/>
              <a:ext cx="75212" cy="45194"/>
            </a:xfrm>
            <a:custGeom>
              <a:avLst/>
              <a:pathLst>
                <a:path w="75212" h="45194">
                  <a:moveTo>
                    <a:pt x="75212" y="12556"/>
                  </a:moveTo>
                  <a:lnTo>
                    <a:pt x="6145" y="45194"/>
                  </a:lnTo>
                  <a:lnTo>
                    <a:pt x="0" y="32044"/>
                  </a:lnTo>
                  <a:lnTo>
                    <a:pt x="6934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30" name="pg5529"/>
            <p:cNvSpPr/>
            <p:nvPr/>
          </p:nvSpPr>
          <p:spPr>
            <a:xfrm>
              <a:off x="1604450" y="4535542"/>
              <a:ext cx="75042" cy="45734"/>
            </a:xfrm>
            <a:custGeom>
              <a:avLst/>
              <a:pathLst>
                <a:path w="75042" h="45734">
                  <a:moveTo>
                    <a:pt x="75042" y="12505"/>
                  </a:moveTo>
                  <a:lnTo>
                    <a:pt x="6257" y="45734"/>
                  </a:lnTo>
                  <a:lnTo>
                    <a:pt x="0" y="32638"/>
                  </a:lnTo>
                  <a:lnTo>
                    <a:pt x="6906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31" name="pg5530"/>
            <p:cNvSpPr/>
            <p:nvPr/>
          </p:nvSpPr>
          <p:spPr>
            <a:xfrm>
              <a:off x="1610707" y="4548048"/>
              <a:ext cx="74867" cy="46271"/>
            </a:xfrm>
            <a:custGeom>
              <a:avLst/>
              <a:pathLst>
                <a:path w="74867" h="46271">
                  <a:moveTo>
                    <a:pt x="74867" y="12454"/>
                  </a:moveTo>
                  <a:lnTo>
                    <a:pt x="6369" y="46271"/>
                  </a:lnTo>
                  <a:lnTo>
                    <a:pt x="0" y="33228"/>
                  </a:lnTo>
                  <a:lnTo>
                    <a:pt x="6878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32" name="pg5531"/>
            <p:cNvSpPr/>
            <p:nvPr/>
          </p:nvSpPr>
          <p:spPr>
            <a:xfrm>
              <a:off x="1617077" y="4560502"/>
              <a:ext cx="74686" cy="46804"/>
            </a:xfrm>
            <a:custGeom>
              <a:avLst/>
              <a:pathLst>
                <a:path w="74686" h="46804">
                  <a:moveTo>
                    <a:pt x="74686" y="12401"/>
                  </a:moveTo>
                  <a:lnTo>
                    <a:pt x="6481" y="46804"/>
                  </a:lnTo>
                  <a:lnTo>
                    <a:pt x="0" y="33817"/>
                  </a:lnTo>
                  <a:lnTo>
                    <a:pt x="6849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33" name="pg5532"/>
            <p:cNvSpPr/>
            <p:nvPr/>
          </p:nvSpPr>
          <p:spPr>
            <a:xfrm>
              <a:off x="1623558" y="4572904"/>
              <a:ext cx="74500" cy="47334"/>
            </a:xfrm>
            <a:custGeom>
              <a:avLst/>
              <a:pathLst>
                <a:path w="74500" h="47334">
                  <a:moveTo>
                    <a:pt x="74500" y="12348"/>
                  </a:moveTo>
                  <a:lnTo>
                    <a:pt x="6592" y="47334"/>
                  </a:lnTo>
                  <a:lnTo>
                    <a:pt x="0" y="34403"/>
                  </a:lnTo>
                  <a:lnTo>
                    <a:pt x="6820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34" name="pg5533"/>
            <p:cNvSpPr/>
            <p:nvPr/>
          </p:nvSpPr>
          <p:spPr>
            <a:xfrm>
              <a:off x="1630151" y="4585252"/>
              <a:ext cx="74308" cy="47861"/>
            </a:xfrm>
            <a:custGeom>
              <a:avLst/>
              <a:pathLst>
                <a:path w="74308" h="47861">
                  <a:moveTo>
                    <a:pt x="74308" y="12293"/>
                  </a:moveTo>
                  <a:lnTo>
                    <a:pt x="6703" y="47861"/>
                  </a:lnTo>
                  <a:lnTo>
                    <a:pt x="0" y="34986"/>
                  </a:lnTo>
                  <a:lnTo>
                    <a:pt x="6790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35" name="pg5534"/>
            <p:cNvSpPr/>
            <p:nvPr/>
          </p:nvSpPr>
          <p:spPr>
            <a:xfrm>
              <a:off x="1636854" y="4597546"/>
              <a:ext cx="74111" cy="48383"/>
            </a:xfrm>
            <a:custGeom>
              <a:avLst/>
              <a:pathLst>
                <a:path w="74111" h="48383">
                  <a:moveTo>
                    <a:pt x="74111" y="12238"/>
                  </a:moveTo>
                  <a:lnTo>
                    <a:pt x="6813" y="48383"/>
                  </a:lnTo>
                  <a:lnTo>
                    <a:pt x="0" y="35567"/>
                  </a:lnTo>
                  <a:lnTo>
                    <a:pt x="6760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36" name="pg5535"/>
            <p:cNvSpPr/>
            <p:nvPr/>
          </p:nvSpPr>
          <p:spPr>
            <a:xfrm>
              <a:off x="1643667" y="4609784"/>
              <a:ext cx="73908" cy="48903"/>
            </a:xfrm>
            <a:custGeom>
              <a:avLst/>
              <a:pathLst>
                <a:path w="73908" h="48903">
                  <a:moveTo>
                    <a:pt x="73908" y="12182"/>
                  </a:moveTo>
                  <a:lnTo>
                    <a:pt x="6922" y="48903"/>
                  </a:lnTo>
                  <a:lnTo>
                    <a:pt x="0" y="36145"/>
                  </a:lnTo>
                  <a:lnTo>
                    <a:pt x="6729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37" name="pg5536"/>
            <p:cNvSpPr/>
            <p:nvPr/>
          </p:nvSpPr>
          <p:spPr>
            <a:xfrm>
              <a:off x="1650590" y="4621966"/>
              <a:ext cx="73700" cy="49418"/>
            </a:xfrm>
            <a:custGeom>
              <a:avLst/>
              <a:pathLst>
                <a:path w="73700" h="49418">
                  <a:moveTo>
                    <a:pt x="73700" y="12125"/>
                  </a:moveTo>
                  <a:lnTo>
                    <a:pt x="7031" y="49418"/>
                  </a:lnTo>
                  <a:lnTo>
                    <a:pt x="0" y="36721"/>
                  </a:lnTo>
                  <a:lnTo>
                    <a:pt x="6698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38" name="pg5537"/>
            <p:cNvSpPr/>
            <p:nvPr/>
          </p:nvSpPr>
          <p:spPr>
            <a:xfrm>
              <a:off x="1657621" y="4634091"/>
              <a:ext cx="73486" cy="49931"/>
            </a:xfrm>
            <a:custGeom>
              <a:avLst/>
              <a:pathLst>
                <a:path w="73486" h="49931">
                  <a:moveTo>
                    <a:pt x="73486" y="12067"/>
                  </a:moveTo>
                  <a:lnTo>
                    <a:pt x="7140" y="49931"/>
                  </a:lnTo>
                  <a:lnTo>
                    <a:pt x="0" y="37293"/>
                  </a:lnTo>
                  <a:lnTo>
                    <a:pt x="6666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39" name="pg5538"/>
            <p:cNvSpPr/>
            <p:nvPr/>
          </p:nvSpPr>
          <p:spPr>
            <a:xfrm>
              <a:off x="1664762" y="4646158"/>
              <a:ext cx="73267" cy="50439"/>
            </a:xfrm>
            <a:custGeom>
              <a:avLst/>
              <a:pathLst>
                <a:path w="73267" h="50439">
                  <a:moveTo>
                    <a:pt x="73267" y="12008"/>
                  </a:moveTo>
                  <a:lnTo>
                    <a:pt x="7248" y="50439"/>
                  </a:lnTo>
                  <a:lnTo>
                    <a:pt x="0" y="37864"/>
                  </a:lnTo>
                  <a:lnTo>
                    <a:pt x="6634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40" name="pg5539"/>
            <p:cNvSpPr/>
            <p:nvPr/>
          </p:nvSpPr>
          <p:spPr>
            <a:xfrm>
              <a:off x="1672010" y="4658166"/>
              <a:ext cx="73043" cy="50944"/>
            </a:xfrm>
            <a:custGeom>
              <a:avLst/>
              <a:pathLst>
                <a:path w="73043" h="50944">
                  <a:moveTo>
                    <a:pt x="73043" y="11948"/>
                  </a:moveTo>
                  <a:lnTo>
                    <a:pt x="7356" y="50944"/>
                  </a:lnTo>
                  <a:lnTo>
                    <a:pt x="0" y="38431"/>
                  </a:lnTo>
                  <a:lnTo>
                    <a:pt x="6601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41" name="pg5540"/>
            <p:cNvSpPr/>
            <p:nvPr/>
          </p:nvSpPr>
          <p:spPr>
            <a:xfrm>
              <a:off x="1679366" y="4670115"/>
              <a:ext cx="72813" cy="51445"/>
            </a:xfrm>
            <a:custGeom>
              <a:avLst/>
              <a:pathLst>
                <a:path w="72813" h="51445">
                  <a:moveTo>
                    <a:pt x="72813" y="11887"/>
                  </a:moveTo>
                  <a:lnTo>
                    <a:pt x="7463" y="51445"/>
                  </a:lnTo>
                  <a:lnTo>
                    <a:pt x="0" y="38995"/>
                  </a:lnTo>
                  <a:lnTo>
                    <a:pt x="6568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42" name="pg5541"/>
            <p:cNvSpPr/>
            <p:nvPr/>
          </p:nvSpPr>
          <p:spPr>
            <a:xfrm>
              <a:off x="1686829" y="4682003"/>
              <a:ext cx="72578" cy="51942"/>
            </a:xfrm>
            <a:custGeom>
              <a:avLst/>
              <a:pathLst>
                <a:path w="72578" h="51942">
                  <a:moveTo>
                    <a:pt x="72578" y="11826"/>
                  </a:moveTo>
                  <a:lnTo>
                    <a:pt x="7569" y="51942"/>
                  </a:lnTo>
                  <a:lnTo>
                    <a:pt x="0" y="39557"/>
                  </a:lnTo>
                  <a:lnTo>
                    <a:pt x="6535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43" name="pg5542"/>
            <p:cNvSpPr/>
            <p:nvPr/>
          </p:nvSpPr>
          <p:spPr>
            <a:xfrm>
              <a:off x="1694399" y="4693829"/>
              <a:ext cx="72338" cy="52435"/>
            </a:xfrm>
            <a:custGeom>
              <a:avLst/>
              <a:pathLst>
                <a:path w="72338" h="52435">
                  <a:moveTo>
                    <a:pt x="72338" y="11763"/>
                  </a:moveTo>
                  <a:lnTo>
                    <a:pt x="7675" y="52435"/>
                  </a:lnTo>
                  <a:lnTo>
                    <a:pt x="0" y="40116"/>
                  </a:lnTo>
                  <a:lnTo>
                    <a:pt x="6500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44" name="pg5543"/>
            <p:cNvSpPr/>
            <p:nvPr/>
          </p:nvSpPr>
          <p:spPr>
            <a:xfrm>
              <a:off x="1702074" y="4705593"/>
              <a:ext cx="72092" cy="52925"/>
            </a:xfrm>
            <a:custGeom>
              <a:avLst/>
              <a:pathLst>
                <a:path w="72092" h="52925">
                  <a:moveTo>
                    <a:pt x="72092" y="11700"/>
                  </a:moveTo>
                  <a:lnTo>
                    <a:pt x="7780" y="52925"/>
                  </a:lnTo>
                  <a:lnTo>
                    <a:pt x="0" y="40671"/>
                  </a:lnTo>
                  <a:lnTo>
                    <a:pt x="6466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45" name="pg5544"/>
            <p:cNvSpPr/>
            <p:nvPr/>
          </p:nvSpPr>
          <p:spPr>
            <a:xfrm>
              <a:off x="1709855" y="4717293"/>
              <a:ext cx="71841" cy="53410"/>
            </a:xfrm>
            <a:custGeom>
              <a:avLst/>
              <a:pathLst>
                <a:path w="71841" h="53410">
                  <a:moveTo>
                    <a:pt x="71841" y="11636"/>
                  </a:moveTo>
                  <a:lnTo>
                    <a:pt x="7885" y="53410"/>
                  </a:lnTo>
                  <a:lnTo>
                    <a:pt x="0" y="41224"/>
                  </a:lnTo>
                  <a:lnTo>
                    <a:pt x="6431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46" name="pg5545"/>
            <p:cNvSpPr/>
            <p:nvPr/>
          </p:nvSpPr>
          <p:spPr>
            <a:xfrm>
              <a:off x="1717740" y="4728930"/>
              <a:ext cx="71585" cy="53892"/>
            </a:xfrm>
            <a:custGeom>
              <a:avLst/>
              <a:pathLst>
                <a:path w="71585" h="53892">
                  <a:moveTo>
                    <a:pt x="71585" y="11571"/>
                  </a:moveTo>
                  <a:lnTo>
                    <a:pt x="7989" y="53892"/>
                  </a:lnTo>
                  <a:lnTo>
                    <a:pt x="0" y="41774"/>
                  </a:lnTo>
                  <a:lnTo>
                    <a:pt x="6395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47" name="pg5546"/>
            <p:cNvSpPr/>
            <p:nvPr/>
          </p:nvSpPr>
          <p:spPr>
            <a:xfrm>
              <a:off x="1725730" y="4740501"/>
              <a:ext cx="71323" cy="54370"/>
            </a:xfrm>
            <a:custGeom>
              <a:avLst/>
              <a:pathLst>
                <a:path w="71323" h="54370">
                  <a:moveTo>
                    <a:pt x="71323" y="11505"/>
                  </a:moveTo>
                  <a:lnTo>
                    <a:pt x="8093" y="54370"/>
                  </a:lnTo>
                  <a:lnTo>
                    <a:pt x="0" y="42321"/>
                  </a:lnTo>
                  <a:lnTo>
                    <a:pt x="6359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48" name="pg5547"/>
            <p:cNvSpPr/>
            <p:nvPr/>
          </p:nvSpPr>
          <p:spPr>
            <a:xfrm>
              <a:off x="1733823" y="4752007"/>
              <a:ext cx="71057" cy="54844"/>
            </a:xfrm>
            <a:custGeom>
              <a:avLst/>
              <a:pathLst>
                <a:path w="71057" h="54844">
                  <a:moveTo>
                    <a:pt x="71057" y="11439"/>
                  </a:moveTo>
                  <a:lnTo>
                    <a:pt x="8196" y="54844"/>
                  </a:lnTo>
                  <a:lnTo>
                    <a:pt x="0" y="42864"/>
                  </a:lnTo>
                  <a:lnTo>
                    <a:pt x="6323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49" name="pg5548"/>
            <p:cNvSpPr/>
            <p:nvPr/>
          </p:nvSpPr>
          <p:spPr>
            <a:xfrm>
              <a:off x="1742019" y="4763446"/>
              <a:ext cx="70785" cy="55313"/>
            </a:xfrm>
            <a:custGeom>
              <a:avLst/>
              <a:pathLst>
                <a:path w="70785" h="55313">
                  <a:moveTo>
                    <a:pt x="70785" y="11371"/>
                  </a:moveTo>
                  <a:lnTo>
                    <a:pt x="8298" y="55313"/>
                  </a:lnTo>
                  <a:lnTo>
                    <a:pt x="0" y="43405"/>
                  </a:lnTo>
                  <a:lnTo>
                    <a:pt x="6286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50" name="pg5549"/>
            <p:cNvSpPr/>
            <p:nvPr/>
          </p:nvSpPr>
          <p:spPr>
            <a:xfrm>
              <a:off x="1750317" y="4774817"/>
              <a:ext cx="70508" cy="55779"/>
            </a:xfrm>
            <a:custGeom>
              <a:avLst/>
              <a:pathLst>
                <a:path w="70508" h="55779">
                  <a:moveTo>
                    <a:pt x="70508" y="11303"/>
                  </a:moveTo>
                  <a:lnTo>
                    <a:pt x="8400" y="55779"/>
                  </a:lnTo>
                  <a:lnTo>
                    <a:pt x="0" y="43942"/>
                  </a:lnTo>
                  <a:lnTo>
                    <a:pt x="6248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51" name="pg5550"/>
            <p:cNvSpPr/>
            <p:nvPr/>
          </p:nvSpPr>
          <p:spPr>
            <a:xfrm>
              <a:off x="1758718" y="4786120"/>
              <a:ext cx="70225" cy="56241"/>
            </a:xfrm>
            <a:custGeom>
              <a:avLst/>
              <a:pathLst>
                <a:path w="70225" h="56241">
                  <a:moveTo>
                    <a:pt x="70225" y="11233"/>
                  </a:moveTo>
                  <a:lnTo>
                    <a:pt x="8501" y="56241"/>
                  </a:lnTo>
                  <a:lnTo>
                    <a:pt x="0" y="44476"/>
                  </a:lnTo>
                  <a:lnTo>
                    <a:pt x="6210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52" name="pg5551"/>
            <p:cNvSpPr/>
            <p:nvPr/>
          </p:nvSpPr>
          <p:spPr>
            <a:xfrm>
              <a:off x="1767219" y="4797354"/>
              <a:ext cx="69938" cy="56698"/>
            </a:xfrm>
            <a:custGeom>
              <a:avLst/>
              <a:pathLst>
                <a:path w="69938" h="56698">
                  <a:moveTo>
                    <a:pt x="69938" y="11163"/>
                  </a:moveTo>
                  <a:lnTo>
                    <a:pt x="8601" y="56698"/>
                  </a:lnTo>
                  <a:lnTo>
                    <a:pt x="0" y="45007"/>
                  </a:lnTo>
                  <a:lnTo>
                    <a:pt x="6172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53" name="pg5552"/>
            <p:cNvSpPr/>
            <p:nvPr/>
          </p:nvSpPr>
          <p:spPr>
            <a:xfrm>
              <a:off x="1775821" y="4808518"/>
              <a:ext cx="69645" cy="57151"/>
            </a:xfrm>
            <a:custGeom>
              <a:avLst/>
              <a:pathLst>
                <a:path w="69645" h="57151">
                  <a:moveTo>
                    <a:pt x="69645" y="11093"/>
                  </a:moveTo>
                  <a:lnTo>
                    <a:pt x="8701" y="57151"/>
                  </a:lnTo>
                  <a:lnTo>
                    <a:pt x="0" y="45534"/>
                  </a:lnTo>
                  <a:lnTo>
                    <a:pt x="6133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54" name="pg5553"/>
            <p:cNvSpPr/>
            <p:nvPr/>
          </p:nvSpPr>
          <p:spPr>
            <a:xfrm>
              <a:off x="1784523" y="4819612"/>
              <a:ext cx="69347" cy="57600"/>
            </a:xfrm>
            <a:custGeom>
              <a:avLst/>
              <a:pathLst>
                <a:path w="69347" h="57600">
                  <a:moveTo>
                    <a:pt x="69347" y="11021"/>
                  </a:moveTo>
                  <a:lnTo>
                    <a:pt x="8801" y="57600"/>
                  </a:lnTo>
                  <a:lnTo>
                    <a:pt x="0" y="46058"/>
                  </a:lnTo>
                  <a:lnTo>
                    <a:pt x="6094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55" name="pg5554"/>
            <p:cNvSpPr/>
            <p:nvPr/>
          </p:nvSpPr>
          <p:spPr>
            <a:xfrm>
              <a:off x="1793324" y="4830633"/>
              <a:ext cx="69044" cy="58045"/>
            </a:xfrm>
            <a:custGeom>
              <a:avLst/>
              <a:pathLst>
                <a:path w="69044" h="58045">
                  <a:moveTo>
                    <a:pt x="69044" y="10949"/>
                  </a:moveTo>
                  <a:lnTo>
                    <a:pt x="8899" y="58045"/>
                  </a:lnTo>
                  <a:lnTo>
                    <a:pt x="0" y="46579"/>
                  </a:lnTo>
                  <a:lnTo>
                    <a:pt x="6054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56" name="pg5555"/>
            <p:cNvSpPr/>
            <p:nvPr/>
          </p:nvSpPr>
          <p:spPr>
            <a:xfrm>
              <a:off x="1802224" y="4841582"/>
              <a:ext cx="68736" cy="58486"/>
            </a:xfrm>
            <a:custGeom>
              <a:avLst/>
              <a:pathLst>
                <a:path w="68736" h="58486">
                  <a:moveTo>
                    <a:pt x="68736" y="10875"/>
                  </a:moveTo>
                  <a:lnTo>
                    <a:pt x="8997" y="58486"/>
                  </a:lnTo>
                  <a:lnTo>
                    <a:pt x="0" y="47096"/>
                  </a:lnTo>
                  <a:lnTo>
                    <a:pt x="6014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57" name="pg5556"/>
            <p:cNvSpPr/>
            <p:nvPr/>
          </p:nvSpPr>
          <p:spPr>
            <a:xfrm>
              <a:off x="1811222" y="4852458"/>
              <a:ext cx="68423" cy="58922"/>
            </a:xfrm>
            <a:custGeom>
              <a:avLst/>
              <a:pathLst>
                <a:path w="68423" h="58922">
                  <a:moveTo>
                    <a:pt x="68423" y="10801"/>
                  </a:moveTo>
                  <a:lnTo>
                    <a:pt x="9095" y="58922"/>
                  </a:lnTo>
                  <a:lnTo>
                    <a:pt x="0" y="47610"/>
                  </a:lnTo>
                  <a:lnTo>
                    <a:pt x="5973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58" name="pg5557"/>
            <p:cNvSpPr/>
            <p:nvPr/>
          </p:nvSpPr>
          <p:spPr>
            <a:xfrm>
              <a:off x="1820317" y="4863260"/>
              <a:ext cx="68105" cy="59354"/>
            </a:xfrm>
            <a:custGeom>
              <a:avLst/>
              <a:pathLst>
                <a:path w="68105" h="59354">
                  <a:moveTo>
                    <a:pt x="68105" y="10726"/>
                  </a:moveTo>
                  <a:lnTo>
                    <a:pt x="9191" y="59354"/>
                  </a:lnTo>
                  <a:lnTo>
                    <a:pt x="0" y="48120"/>
                  </a:lnTo>
                  <a:lnTo>
                    <a:pt x="5932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59" name="pg5558"/>
            <p:cNvSpPr/>
            <p:nvPr/>
          </p:nvSpPr>
          <p:spPr>
            <a:xfrm>
              <a:off x="1829508" y="4873987"/>
              <a:ext cx="67782" cy="59782"/>
            </a:xfrm>
            <a:custGeom>
              <a:avLst/>
              <a:pathLst>
                <a:path w="67782" h="59782">
                  <a:moveTo>
                    <a:pt x="67782" y="10651"/>
                  </a:moveTo>
                  <a:lnTo>
                    <a:pt x="9287" y="59782"/>
                  </a:lnTo>
                  <a:lnTo>
                    <a:pt x="0" y="48627"/>
                  </a:lnTo>
                  <a:lnTo>
                    <a:pt x="5891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60" name="pg5559"/>
            <p:cNvSpPr/>
            <p:nvPr/>
          </p:nvSpPr>
          <p:spPr>
            <a:xfrm>
              <a:off x="1838796" y="4884638"/>
              <a:ext cx="67454" cy="60205"/>
            </a:xfrm>
            <a:custGeom>
              <a:avLst/>
              <a:pathLst>
                <a:path w="67454" h="60205">
                  <a:moveTo>
                    <a:pt x="67454" y="10574"/>
                  </a:moveTo>
                  <a:lnTo>
                    <a:pt x="9382" y="60205"/>
                  </a:lnTo>
                  <a:lnTo>
                    <a:pt x="0" y="49130"/>
                  </a:lnTo>
                  <a:lnTo>
                    <a:pt x="5849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61" name="pg5560"/>
            <p:cNvSpPr/>
            <p:nvPr/>
          </p:nvSpPr>
          <p:spPr>
            <a:xfrm>
              <a:off x="1848179" y="4895213"/>
              <a:ext cx="67121" cy="60624"/>
            </a:xfrm>
            <a:custGeom>
              <a:avLst/>
              <a:pathLst>
                <a:path w="67121" h="60624">
                  <a:moveTo>
                    <a:pt x="67121" y="10497"/>
                  </a:moveTo>
                  <a:lnTo>
                    <a:pt x="9477" y="60624"/>
                  </a:lnTo>
                  <a:lnTo>
                    <a:pt x="0" y="49630"/>
                  </a:lnTo>
                  <a:lnTo>
                    <a:pt x="5807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62" name="pg5561"/>
            <p:cNvSpPr/>
            <p:nvPr/>
          </p:nvSpPr>
          <p:spPr>
            <a:xfrm>
              <a:off x="1857656" y="4905711"/>
              <a:ext cx="66783" cy="61038"/>
            </a:xfrm>
            <a:custGeom>
              <a:avLst/>
              <a:pathLst>
                <a:path w="66783" h="61038">
                  <a:moveTo>
                    <a:pt x="66783" y="10419"/>
                  </a:moveTo>
                  <a:lnTo>
                    <a:pt x="9571" y="61038"/>
                  </a:lnTo>
                  <a:lnTo>
                    <a:pt x="0" y="50126"/>
                  </a:lnTo>
                  <a:lnTo>
                    <a:pt x="5764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63" name="pg5562"/>
            <p:cNvSpPr/>
            <p:nvPr/>
          </p:nvSpPr>
          <p:spPr>
            <a:xfrm>
              <a:off x="1867228" y="4916131"/>
              <a:ext cx="66441" cy="61448"/>
            </a:xfrm>
            <a:custGeom>
              <a:avLst/>
              <a:pathLst>
                <a:path w="66441" h="61448">
                  <a:moveTo>
                    <a:pt x="66441" y="10341"/>
                  </a:moveTo>
                  <a:lnTo>
                    <a:pt x="9664" y="61448"/>
                  </a:lnTo>
                  <a:lnTo>
                    <a:pt x="0" y="50618"/>
                  </a:lnTo>
                  <a:lnTo>
                    <a:pt x="5721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64" name="pg5563"/>
            <p:cNvSpPr/>
            <p:nvPr/>
          </p:nvSpPr>
          <p:spPr>
            <a:xfrm>
              <a:off x="1876892" y="4926472"/>
              <a:ext cx="66093" cy="61853"/>
            </a:xfrm>
            <a:custGeom>
              <a:avLst/>
              <a:pathLst>
                <a:path w="66093" h="61853">
                  <a:moveTo>
                    <a:pt x="66093" y="10261"/>
                  </a:moveTo>
                  <a:lnTo>
                    <a:pt x="9756" y="61853"/>
                  </a:lnTo>
                  <a:lnTo>
                    <a:pt x="0" y="51107"/>
                  </a:lnTo>
                  <a:lnTo>
                    <a:pt x="5677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65" name="pg5564"/>
            <p:cNvSpPr/>
            <p:nvPr/>
          </p:nvSpPr>
          <p:spPr>
            <a:xfrm>
              <a:off x="1886649" y="4936733"/>
              <a:ext cx="65740" cy="62254"/>
            </a:xfrm>
            <a:custGeom>
              <a:avLst/>
              <a:pathLst>
                <a:path w="65740" h="62254">
                  <a:moveTo>
                    <a:pt x="65740" y="10181"/>
                  </a:moveTo>
                  <a:lnTo>
                    <a:pt x="9848" y="62254"/>
                  </a:lnTo>
                  <a:lnTo>
                    <a:pt x="0" y="51591"/>
                  </a:lnTo>
                  <a:lnTo>
                    <a:pt x="5633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66" name="pg5565"/>
            <p:cNvSpPr/>
            <p:nvPr/>
          </p:nvSpPr>
          <p:spPr>
            <a:xfrm>
              <a:off x="1896498" y="4946915"/>
              <a:ext cx="65383" cy="62650"/>
            </a:xfrm>
            <a:custGeom>
              <a:avLst/>
              <a:pathLst>
                <a:path w="65383" h="62650">
                  <a:moveTo>
                    <a:pt x="65383" y="10100"/>
                  </a:moveTo>
                  <a:lnTo>
                    <a:pt x="9939" y="62650"/>
                  </a:lnTo>
                  <a:lnTo>
                    <a:pt x="0" y="52073"/>
                  </a:lnTo>
                  <a:lnTo>
                    <a:pt x="5589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67" name="pg5566"/>
            <p:cNvSpPr/>
            <p:nvPr/>
          </p:nvSpPr>
          <p:spPr>
            <a:xfrm>
              <a:off x="1906438" y="4957015"/>
              <a:ext cx="65021" cy="63042"/>
            </a:xfrm>
            <a:custGeom>
              <a:avLst/>
              <a:pathLst>
                <a:path w="65021" h="63042">
                  <a:moveTo>
                    <a:pt x="65021" y="10018"/>
                  </a:moveTo>
                  <a:lnTo>
                    <a:pt x="10030" y="63042"/>
                  </a:lnTo>
                  <a:lnTo>
                    <a:pt x="0" y="52550"/>
                  </a:lnTo>
                  <a:lnTo>
                    <a:pt x="5544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68" name="pg5567"/>
            <p:cNvSpPr/>
            <p:nvPr/>
          </p:nvSpPr>
          <p:spPr>
            <a:xfrm>
              <a:off x="1916468" y="4967034"/>
              <a:ext cx="64654" cy="63429"/>
            </a:xfrm>
            <a:custGeom>
              <a:avLst/>
              <a:pathLst>
                <a:path w="64654" h="63429">
                  <a:moveTo>
                    <a:pt x="64654" y="9936"/>
                  </a:moveTo>
                  <a:lnTo>
                    <a:pt x="10119" y="63429"/>
                  </a:lnTo>
                  <a:lnTo>
                    <a:pt x="0" y="53023"/>
                  </a:lnTo>
                  <a:lnTo>
                    <a:pt x="5499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69" name="pg5568"/>
            <p:cNvSpPr/>
            <p:nvPr/>
          </p:nvSpPr>
          <p:spPr>
            <a:xfrm>
              <a:off x="1926587" y="4976970"/>
              <a:ext cx="64282" cy="63811"/>
            </a:xfrm>
            <a:custGeom>
              <a:avLst/>
              <a:pathLst>
                <a:path w="64282" h="63811">
                  <a:moveTo>
                    <a:pt x="64282" y="9852"/>
                  </a:moveTo>
                  <a:lnTo>
                    <a:pt x="10208" y="63811"/>
                  </a:lnTo>
                  <a:lnTo>
                    <a:pt x="0" y="53492"/>
                  </a:lnTo>
                  <a:lnTo>
                    <a:pt x="5453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70" name="pg5569"/>
            <p:cNvSpPr/>
            <p:nvPr/>
          </p:nvSpPr>
          <p:spPr>
            <a:xfrm>
              <a:off x="1936796" y="4986823"/>
              <a:ext cx="63906" cy="64188"/>
            </a:xfrm>
            <a:custGeom>
              <a:avLst/>
              <a:pathLst>
                <a:path w="63906" h="64188">
                  <a:moveTo>
                    <a:pt x="63906" y="9769"/>
                  </a:moveTo>
                  <a:lnTo>
                    <a:pt x="10296" y="64188"/>
                  </a:lnTo>
                  <a:lnTo>
                    <a:pt x="0" y="53958"/>
                  </a:lnTo>
                  <a:lnTo>
                    <a:pt x="5407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71" name="pg5570"/>
            <p:cNvSpPr/>
            <p:nvPr/>
          </p:nvSpPr>
          <p:spPr>
            <a:xfrm>
              <a:off x="1947092" y="4996592"/>
              <a:ext cx="63525" cy="64561"/>
            </a:xfrm>
            <a:custGeom>
              <a:avLst/>
              <a:pathLst>
                <a:path w="63525" h="64561">
                  <a:moveTo>
                    <a:pt x="63525" y="9684"/>
                  </a:moveTo>
                  <a:lnTo>
                    <a:pt x="10383" y="64561"/>
                  </a:lnTo>
                  <a:lnTo>
                    <a:pt x="0" y="54419"/>
                  </a:lnTo>
                  <a:lnTo>
                    <a:pt x="5360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72" name="pg5571"/>
            <p:cNvSpPr/>
            <p:nvPr/>
          </p:nvSpPr>
          <p:spPr>
            <a:xfrm>
              <a:off x="1957476" y="5006276"/>
              <a:ext cx="63139" cy="64930"/>
            </a:xfrm>
            <a:custGeom>
              <a:avLst/>
              <a:pathLst>
                <a:path w="63139" h="64930">
                  <a:moveTo>
                    <a:pt x="63139" y="9599"/>
                  </a:moveTo>
                  <a:lnTo>
                    <a:pt x="10470" y="64930"/>
                  </a:lnTo>
                  <a:lnTo>
                    <a:pt x="0" y="54877"/>
                  </a:lnTo>
                  <a:lnTo>
                    <a:pt x="5314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73" name="pg5572"/>
            <p:cNvSpPr/>
            <p:nvPr/>
          </p:nvSpPr>
          <p:spPr>
            <a:xfrm>
              <a:off x="1967947" y="5015875"/>
              <a:ext cx="62748" cy="65293"/>
            </a:xfrm>
            <a:custGeom>
              <a:avLst/>
              <a:pathLst>
                <a:path w="62748" h="65293">
                  <a:moveTo>
                    <a:pt x="62748" y="9512"/>
                  </a:moveTo>
                  <a:lnTo>
                    <a:pt x="10556" y="65293"/>
                  </a:lnTo>
                  <a:lnTo>
                    <a:pt x="0" y="55330"/>
                  </a:lnTo>
                  <a:lnTo>
                    <a:pt x="5266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74" name="pg5573"/>
            <p:cNvSpPr/>
            <p:nvPr/>
          </p:nvSpPr>
          <p:spPr>
            <a:xfrm>
              <a:off x="1978503" y="5025388"/>
              <a:ext cx="62353" cy="65651"/>
            </a:xfrm>
            <a:custGeom>
              <a:avLst/>
              <a:pathLst>
                <a:path w="62353" h="65651">
                  <a:moveTo>
                    <a:pt x="62353" y="9426"/>
                  </a:moveTo>
                  <a:lnTo>
                    <a:pt x="10641" y="65651"/>
                  </a:lnTo>
                  <a:lnTo>
                    <a:pt x="0" y="55780"/>
                  </a:lnTo>
                  <a:lnTo>
                    <a:pt x="5219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75" name="pg5574"/>
            <p:cNvSpPr/>
            <p:nvPr/>
          </p:nvSpPr>
          <p:spPr>
            <a:xfrm>
              <a:off x="1989144" y="5034814"/>
              <a:ext cx="61954" cy="66005"/>
            </a:xfrm>
            <a:custGeom>
              <a:avLst/>
              <a:pathLst>
                <a:path w="61954" h="66005">
                  <a:moveTo>
                    <a:pt x="61954" y="9338"/>
                  </a:moveTo>
                  <a:lnTo>
                    <a:pt x="10725" y="66005"/>
                  </a:lnTo>
                  <a:lnTo>
                    <a:pt x="0" y="56225"/>
                  </a:lnTo>
                  <a:lnTo>
                    <a:pt x="5171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76" name="pg5575"/>
            <p:cNvSpPr/>
            <p:nvPr/>
          </p:nvSpPr>
          <p:spPr>
            <a:xfrm>
              <a:off x="1999869" y="5044153"/>
              <a:ext cx="61550" cy="66354"/>
            </a:xfrm>
            <a:custGeom>
              <a:avLst/>
              <a:pathLst>
                <a:path w="61550" h="66354">
                  <a:moveTo>
                    <a:pt x="61550" y="9250"/>
                  </a:moveTo>
                  <a:lnTo>
                    <a:pt x="10808" y="66354"/>
                  </a:lnTo>
                  <a:lnTo>
                    <a:pt x="0" y="56666"/>
                  </a:lnTo>
                  <a:lnTo>
                    <a:pt x="5122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77" name="pg5576"/>
            <p:cNvSpPr/>
            <p:nvPr/>
          </p:nvSpPr>
          <p:spPr>
            <a:xfrm>
              <a:off x="2010678" y="5053404"/>
              <a:ext cx="61141" cy="66698"/>
            </a:xfrm>
            <a:custGeom>
              <a:avLst/>
              <a:pathLst>
                <a:path w="61141" h="66698">
                  <a:moveTo>
                    <a:pt x="61141" y="9161"/>
                  </a:moveTo>
                  <a:lnTo>
                    <a:pt x="10891" y="66698"/>
                  </a:lnTo>
                  <a:lnTo>
                    <a:pt x="0" y="57103"/>
                  </a:lnTo>
                  <a:lnTo>
                    <a:pt x="5074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78" name="pg5577"/>
            <p:cNvSpPr/>
            <p:nvPr/>
          </p:nvSpPr>
          <p:spPr>
            <a:xfrm>
              <a:off x="2021570" y="5062566"/>
              <a:ext cx="60728" cy="67037"/>
            </a:xfrm>
            <a:custGeom>
              <a:avLst/>
              <a:pathLst>
                <a:path w="60728" h="67037">
                  <a:moveTo>
                    <a:pt x="60728" y="9072"/>
                  </a:moveTo>
                  <a:lnTo>
                    <a:pt x="10973" y="67037"/>
                  </a:lnTo>
                  <a:lnTo>
                    <a:pt x="0" y="57536"/>
                  </a:lnTo>
                  <a:lnTo>
                    <a:pt x="5024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79" name="pg5578"/>
            <p:cNvSpPr/>
            <p:nvPr/>
          </p:nvSpPr>
          <p:spPr>
            <a:xfrm>
              <a:off x="2032543" y="5071638"/>
              <a:ext cx="60310" cy="67372"/>
            </a:xfrm>
            <a:custGeom>
              <a:avLst/>
              <a:pathLst>
                <a:path w="60310" h="67372">
                  <a:moveTo>
                    <a:pt x="60310" y="8982"/>
                  </a:moveTo>
                  <a:lnTo>
                    <a:pt x="11054" y="67372"/>
                  </a:lnTo>
                  <a:lnTo>
                    <a:pt x="0" y="57965"/>
                  </a:lnTo>
                  <a:lnTo>
                    <a:pt x="4975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80" name="pg5579"/>
            <p:cNvSpPr/>
            <p:nvPr/>
          </p:nvSpPr>
          <p:spPr>
            <a:xfrm>
              <a:off x="2043598" y="5080620"/>
              <a:ext cx="59888" cy="67701"/>
            </a:xfrm>
            <a:custGeom>
              <a:avLst/>
              <a:pathLst>
                <a:path w="59888" h="67701">
                  <a:moveTo>
                    <a:pt x="59888" y="8891"/>
                  </a:moveTo>
                  <a:lnTo>
                    <a:pt x="11134" y="67701"/>
                  </a:lnTo>
                  <a:lnTo>
                    <a:pt x="0" y="58389"/>
                  </a:lnTo>
                  <a:lnTo>
                    <a:pt x="4925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81" name="pg5580"/>
            <p:cNvSpPr/>
            <p:nvPr/>
          </p:nvSpPr>
          <p:spPr>
            <a:xfrm>
              <a:off x="2054732" y="5089512"/>
              <a:ext cx="59461" cy="68025"/>
            </a:xfrm>
            <a:custGeom>
              <a:avLst/>
              <a:pathLst>
                <a:path w="59461" h="68025">
                  <a:moveTo>
                    <a:pt x="59461" y="8799"/>
                  </a:moveTo>
                  <a:lnTo>
                    <a:pt x="11214" y="68025"/>
                  </a:lnTo>
                  <a:lnTo>
                    <a:pt x="0" y="58809"/>
                  </a:lnTo>
                  <a:lnTo>
                    <a:pt x="4875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82" name="pg5581"/>
            <p:cNvSpPr/>
            <p:nvPr/>
          </p:nvSpPr>
          <p:spPr>
            <a:xfrm>
              <a:off x="2065946" y="5098312"/>
              <a:ext cx="59031" cy="68344"/>
            </a:xfrm>
            <a:custGeom>
              <a:avLst/>
              <a:pathLst>
                <a:path w="59031" h="68344">
                  <a:moveTo>
                    <a:pt x="59031" y="8707"/>
                  </a:moveTo>
                  <a:lnTo>
                    <a:pt x="11292" y="68344"/>
                  </a:lnTo>
                  <a:lnTo>
                    <a:pt x="0" y="59225"/>
                  </a:lnTo>
                  <a:lnTo>
                    <a:pt x="4824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83" name="pg5582"/>
            <p:cNvSpPr/>
            <p:nvPr/>
          </p:nvSpPr>
          <p:spPr>
            <a:xfrm>
              <a:off x="2077239" y="5107019"/>
              <a:ext cx="58595" cy="68659"/>
            </a:xfrm>
            <a:custGeom>
              <a:avLst/>
              <a:pathLst>
                <a:path w="58595" h="68659">
                  <a:moveTo>
                    <a:pt x="58595" y="8615"/>
                  </a:moveTo>
                  <a:lnTo>
                    <a:pt x="11370" y="68659"/>
                  </a:lnTo>
                  <a:lnTo>
                    <a:pt x="0" y="59637"/>
                  </a:lnTo>
                  <a:lnTo>
                    <a:pt x="4773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84" name="pg5583"/>
            <p:cNvSpPr/>
            <p:nvPr/>
          </p:nvSpPr>
          <p:spPr>
            <a:xfrm>
              <a:off x="2088609" y="5115635"/>
              <a:ext cx="58156" cy="68968"/>
            </a:xfrm>
            <a:custGeom>
              <a:avLst/>
              <a:pathLst>
                <a:path w="58156" h="68968">
                  <a:moveTo>
                    <a:pt x="58156" y="8521"/>
                  </a:moveTo>
                  <a:lnTo>
                    <a:pt x="11447" y="68968"/>
                  </a:lnTo>
                  <a:lnTo>
                    <a:pt x="0" y="60044"/>
                  </a:lnTo>
                  <a:lnTo>
                    <a:pt x="4722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85" name="pg5584"/>
            <p:cNvSpPr/>
            <p:nvPr/>
          </p:nvSpPr>
          <p:spPr>
            <a:xfrm>
              <a:off x="2100056" y="5124156"/>
              <a:ext cx="57712" cy="69272"/>
            </a:xfrm>
            <a:custGeom>
              <a:avLst/>
              <a:pathLst>
                <a:path w="57712" h="69272">
                  <a:moveTo>
                    <a:pt x="57712" y="8427"/>
                  </a:moveTo>
                  <a:lnTo>
                    <a:pt x="11523" y="69272"/>
                  </a:lnTo>
                  <a:lnTo>
                    <a:pt x="0" y="60446"/>
                  </a:lnTo>
                  <a:lnTo>
                    <a:pt x="4670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86" name="pg5585"/>
            <p:cNvSpPr/>
            <p:nvPr/>
          </p:nvSpPr>
          <p:spPr>
            <a:xfrm>
              <a:off x="2111580" y="5132584"/>
              <a:ext cx="57264" cy="69571"/>
            </a:xfrm>
            <a:custGeom>
              <a:avLst/>
              <a:pathLst>
                <a:path w="57264" h="69571">
                  <a:moveTo>
                    <a:pt x="57264" y="8333"/>
                  </a:moveTo>
                  <a:lnTo>
                    <a:pt x="11598" y="69571"/>
                  </a:lnTo>
                  <a:lnTo>
                    <a:pt x="0" y="60844"/>
                  </a:lnTo>
                  <a:lnTo>
                    <a:pt x="4618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87" name="pg5586"/>
            <p:cNvSpPr/>
            <p:nvPr/>
          </p:nvSpPr>
          <p:spPr>
            <a:xfrm>
              <a:off x="2123178" y="5140917"/>
              <a:ext cx="56812" cy="69865"/>
            </a:xfrm>
            <a:custGeom>
              <a:avLst/>
              <a:pathLst>
                <a:path w="56812" h="69865">
                  <a:moveTo>
                    <a:pt x="56812" y="8237"/>
                  </a:moveTo>
                  <a:lnTo>
                    <a:pt x="11672" y="69865"/>
                  </a:lnTo>
                  <a:lnTo>
                    <a:pt x="0" y="61238"/>
                  </a:lnTo>
                  <a:lnTo>
                    <a:pt x="4566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88" name="pg5587"/>
            <p:cNvSpPr/>
            <p:nvPr/>
          </p:nvSpPr>
          <p:spPr>
            <a:xfrm>
              <a:off x="2134851" y="5149155"/>
              <a:ext cx="56355" cy="70154"/>
            </a:xfrm>
            <a:custGeom>
              <a:avLst/>
              <a:pathLst>
                <a:path w="56355" h="70154">
                  <a:moveTo>
                    <a:pt x="56355" y="8141"/>
                  </a:moveTo>
                  <a:lnTo>
                    <a:pt x="11746" y="70154"/>
                  </a:lnTo>
                  <a:lnTo>
                    <a:pt x="0" y="61627"/>
                  </a:lnTo>
                  <a:lnTo>
                    <a:pt x="4513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89" name="pg5588"/>
            <p:cNvSpPr/>
            <p:nvPr/>
          </p:nvSpPr>
          <p:spPr>
            <a:xfrm>
              <a:off x="2146598" y="5157297"/>
              <a:ext cx="55895" cy="70437"/>
            </a:xfrm>
            <a:custGeom>
              <a:avLst/>
              <a:pathLst>
                <a:path w="55895" h="70437">
                  <a:moveTo>
                    <a:pt x="55895" y="8045"/>
                  </a:moveTo>
                  <a:lnTo>
                    <a:pt x="11819" y="70437"/>
                  </a:lnTo>
                  <a:lnTo>
                    <a:pt x="0" y="62012"/>
                  </a:lnTo>
                  <a:lnTo>
                    <a:pt x="4460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90" name="pg5589"/>
            <p:cNvSpPr/>
            <p:nvPr/>
          </p:nvSpPr>
          <p:spPr>
            <a:xfrm>
              <a:off x="2158417" y="5165342"/>
              <a:ext cx="55430" cy="70716"/>
            </a:xfrm>
            <a:custGeom>
              <a:avLst/>
              <a:pathLst>
                <a:path w="55430" h="70716">
                  <a:moveTo>
                    <a:pt x="55430" y="7948"/>
                  </a:moveTo>
                  <a:lnTo>
                    <a:pt x="11890" y="70716"/>
                  </a:lnTo>
                  <a:lnTo>
                    <a:pt x="0" y="62392"/>
                  </a:lnTo>
                  <a:lnTo>
                    <a:pt x="4407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91" name="pg5590"/>
            <p:cNvSpPr/>
            <p:nvPr/>
          </p:nvSpPr>
          <p:spPr>
            <a:xfrm>
              <a:off x="2170308" y="5173291"/>
              <a:ext cx="54962" cy="70989"/>
            </a:xfrm>
            <a:custGeom>
              <a:avLst/>
              <a:pathLst>
                <a:path w="54962" h="70989">
                  <a:moveTo>
                    <a:pt x="54962" y="7850"/>
                  </a:moveTo>
                  <a:lnTo>
                    <a:pt x="11961" y="70989"/>
                  </a:lnTo>
                  <a:lnTo>
                    <a:pt x="0" y="62767"/>
                  </a:lnTo>
                  <a:lnTo>
                    <a:pt x="4353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92" name="pg5591"/>
            <p:cNvSpPr/>
            <p:nvPr/>
          </p:nvSpPr>
          <p:spPr>
            <a:xfrm>
              <a:off x="2182270" y="5181142"/>
              <a:ext cx="54489" cy="71257"/>
            </a:xfrm>
            <a:custGeom>
              <a:avLst/>
              <a:pathLst>
                <a:path w="54489" h="71257">
                  <a:moveTo>
                    <a:pt x="54489" y="7752"/>
                  </a:moveTo>
                  <a:lnTo>
                    <a:pt x="12031" y="71257"/>
                  </a:lnTo>
                  <a:lnTo>
                    <a:pt x="0" y="63138"/>
                  </a:lnTo>
                  <a:lnTo>
                    <a:pt x="4300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93" name="pg5592"/>
            <p:cNvSpPr/>
            <p:nvPr/>
          </p:nvSpPr>
          <p:spPr>
            <a:xfrm>
              <a:off x="2194302" y="5188894"/>
              <a:ext cx="54012" cy="71520"/>
            </a:xfrm>
            <a:custGeom>
              <a:avLst/>
              <a:pathLst>
                <a:path w="54012" h="71520">
                  <a:moveTo>
                    <a:pt x="54012" y="7653"/>
                  </a:moveTo>
                  <a:lnTo>
                    <a:pt x="12101" y="71520"/>
                  </a:lnTo>
                  <a:lnTo>
                    <a:pt x="0" y="63505"/>
                  </a:lnTo>
                  <a:lnTo>
                    <a:pt x="4245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94" name="pg5593"/>
            <p:cNvSpPr/>
            <p:nvPr/>
          </p:nvSpPr>
          <p:spPr>
            <a:xfrm>
              <a:off x="2206403" y="5196548"/>
              <a:ext cx="53531" cy="71778"/>
            </a:xfrm>
            <a:custGeom>
              <a:avLst/>
              <a:pathLst>
                <a:path w="53531" h="71778">
                  <a:moveTo>
                    <a:pt x="53531" y="7554"/>
                  </a:moveTo>
                  <a:lnTo>
                    <a:pt x="12169" y="71778"/>
                  </a:lnTo>
                  <a:lnTo>
                    <a:pt x="0" y="63866"/>
                  </a:lnTo>
                  <a:lnTo>
                    <a:pt x="4191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95" name="pg5594"/>
            <p:cNvSpPr/>
            <p:nvPr/>
          </p:nvSpPr>
          <p:spPr>
            <a:xfrm>
              <a:off x="2218572" y="5204103"/>
              <a:ext cx="53047" cy="72030"/>
            </a:xfrm>
            <a:custGeom>
              <a:avLst/>
              <a:pathLst>
                <a:path w="53047" h="72030">
                  <a:moveTo>
                    <a:pt x="53047" y="7454"/>
                  </a:moveTo>
                  <a:lnTo>
                    <a:pt x="12236" y="72030"/>
                  </a:lnTo>
                  <a:lnTo>
                    <a:pt x="0" y="64223"/>
                  </a:lnTo>
                  <a:lnTo>
                    <a:pt x="4136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96" name="pg5595"/>
            <p:cNvSpPr/>
            <p:nvPr/>
          </p:nvSpPr>
          <p:spPr>
            <a:xfrm>
              <a:off x="2230809" y="5211557"/>
              <a:ext cx="52558" cy="72277"/>
            </a:xfrm>
            <a:custGeom>
              <a:avLst/>
              <a:pathLst>
                <a:path w="52558" h="72277">
                  <a:moveTo>
                    <a:pt x="52558" y="7354"/>
                  </a:moveTo>
                  <a:lnTo>
                    <a:pt x="12303" y="72277"/>
                  </a:lnTo>
                  <a:lnTo>
                    <a:pt x="0" y="64575"/>
                  </a:lnTo>
                  <a:lnTo>
                    <a:pt x="4081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97" name="pg5596"/>
            <p:cNvSpPr/>
            <p:nvPr/>
          </p:nvSpPr>
          <p:spPr>
            <a:xfrm>
              <a:off x="2243112" y="5218912"/>
              <a:ext cx="52066" cy="72519"/>
            </a:xfrm>
            <a:custGeom>
              <a:avLst/>
              <a:pathLst>
                <a:path w="52066" h="72519">
                  <a:moveTo>
                    <a:pt x="52066" y="7253"/>
                  </a:moveTo>
                  <a:lnTo>
                    <a:pt x="12368" y="72519"/>
                  </a:lnTo>
                  <a:lnTo>
                    <a:pt x="0" y="64923"/>
                  </a:lnTo>
                  <a:lnTo>
                    <a:pt x="4025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98" name="pg5597"/>
            <p:cNvSpPr/>
            <p:nvPr/>
          </p:nvSpPr>
          <p:spPr>
            <a:xfrm>
              <a:off x="2255480" y="5226165"/>
              <a:ext cx="51569" cy="72755"/>
            </a:xfrm>
            <a:custGeom>
              <a:avLst/>
              <a:pathLst>
                <a:path w="51569" h="72755">
                  <a:moveTo>
                    <a:pt x="51569" y="7151"/>
                  </a:moveTo>
                  <a:lnTo>
                    <a:pt x="12433" y="72755"/>
                  </a:lnTo>
                  <a:lnTo>
                    <a:pt x="0" y="65265"/>
                  </a:lnTo>
                  <a:lnTo>
                    <a:pt x="3969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99" name="pg5598"/>
            <p:cNvSpPr/>
            <p:nvPr/>
          </p:nvSpPr>
          <p:spPr>
            <a:xfrm>
              <a:off x="2267914" y="5233317"/>
              <a:ext cx="51069" cy="72986"/>
            </a:xfrm>
            <a:custGeom>
              <a:avLst/>
              <a:pathLst>
                <a:path w="51069" h="72986">
                  <a:moveTo>
                    <a:pt x="51069" y="7049"/>
                  </a:moveTo>
                  <a:lnTo>
                    <a:pt x="12497" y="72986"/>
                  </a:lnTo>
                  <a:lnTo>
                    <a:pt x="0" y="65603"/>
                  </a:lnTo>
                  <a:lnTo>
                    <a:pt x="3913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00" name="pg5599"/>
            <p:cNvSpPr/>
            <p:nvPr/>
          </p:nvSpPr>
          <p:spPr>
            <a:xfrm>
              <a:off x="2280411" y="5240367"/>
              <a:ext cx="50566" cy="73212"/>
            </a:xfrm>
            <a:custGeom>
              <a:avLst/>
              <a:pathLst>
                <a:path w="50566" h="73212">
                  <a:moveTo>
                    <a:pt x="50566" y="6947"/>
                  </a:moveTo>
                  <a:lnTo>
                    <a:pt x="12559" y="73212"/>
                  </a:lnTo>
                  <a:lnTo>
                    <a:pt x="0" y="65936"/>
                  </a:lnTo>
                  <a:lnTo>
                    <a:pt x="3857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01" name="pg5600"/>
            <p:cNvSpPr/>
            <p:nvPr/>
          </p:nvSpPr>
          <p:spPr>
            <a:xfrm>
              <a:off x="2292971" y="5247314"/>
              <a:ext cx="50058" cy="73432"/>
            </a:xfrm>
            <a:custGeom>
              <a:avLst/>
              <a:pathLst>
                <a:path w="50058" h="73432">
                  <a:moveTo>
                    <a:pt x="50058" y="6844"/>
                  </a:moveTo>
                  <a:lnTo>
                    <a:pt x="12621" y="73432"/>
                  </a:lnTo>
                  <a:lnTo>
                    <a:pt x="0" y="66265"/>
                  </a:lnTo>
                  <a:lnTo>
                    <a:pt x="3800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02" name="pg5601"/>
            <p:cNvSpPr/>
            <p:nvPr/>
          </p:nvSpPr>
          <p:spPr>
            <a:xfrm>
              <a:off x="2305593" y="5254158"/>
              <a:ext cx="49547" cy="73647"/>
            </a:xfrm>
            <a:custGeom>
              <a:avLst/>
              <a:pathLst>
                <a:path w="49547" h="73647">
                  <a:moveTo>
                    <a:pt x="49547" y="6740"/>
                  </a:moveTo>
                  <a:lnTo>
                    <a:pt x="12682" y="73647"/>
                  </a:lnTo>
                  <a:lnTo>
                    <a:pt x="0" y="66588"/>
                  </a:lnTo>
                  <a:lnTo>
                    <a:pt x="3743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03" name="pg5602"/>
            <p:cNvSpPr/>
            <p:nvPr/>
          </p:nvSpPr>
          <p:spPr>
            <a:xfrm>
              <a:off x="2318275" y="5260899"/>
              <a:ext cx="49032" cy="73856"/>
            </a:xfrm>
            <a:custGeom>
              <a:avLst/>
              <a:pathLst>
                <a:path w="49032" h="73856">
                  <a:moveTo>
                    <a:pt x="49032" y="6636"/>
                  </a:moveTo>
                  <a:lnTo>
                    <a:pt x="12742" y="73856"/>
                  </a:lnTo>
                  <a:lnTo>
                    <a:pt x="0" y="66906"/>
                  </a:lnTo>
                  <a:lnTo>
                    <a:pt x="3686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04" name="pg5603"/>
            <p:cNvSpPr/>
            <p:nvPr/>
          </p:nvSpPr>
          <p:spPr>
            <a:xfrm>
              <a:off x="2331018" y="5267535"/>
              <a:ext cx="48514" cy="74061"/>
            </a:xfrm>
            <a:custGeom>
              <a:avLst/>
              <a:pathLst>
                <a:path w="48514" h="74061">
                  <a:moveTo>
                    <a:pt x="48514" y="6531"/>
                  </a:moveTo>
                  <a:lnTo>
                    <a:pt x="12801" y="74061"/>
                  </a:lnTo>
                  <a:lnTo>
                    <a:pt x="0" y="67220"/>
                  </a:lnTo>
                  <a:lnTo>
                    <a:pt x="3628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05" name="pg5604"/>
            <p:cNvSpPr/>
            <p:nvPr/>
          </p:nvSpPr>
          <p:spPr>
            <a:xfrm>
              <a:off x="2343820" y="5274067"/>
              <a:ext cx="47992" cy="74259"/>
            </a:xfrm>
            <a:custGeom>
              <a:avLst/>
              <a:pathLst>
                <a:path w="47992" h="74259">
                  <a:moveTo>
                    <a:pt x="47992" y="6426"/>
                  </a:moveTo>
                  <a:lnTo>
                    <a:pt x="12860" y="74259"/>
                  </a:lnTo>
                  <a:lnTo>
                    <a:pt x="0" y="67529"/>
                  </a:lnTo>
                  <a:lnTo>
                    <a:pt x="3571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06" name="pg5605"/>
            <p:cNvSpPr/>
            <p:nvPr/>
          </p:nvSpPr>
          <p:spPr>
            <a:xfrm>
              <a:off x="2356680" y="5280494"/>
              <a:ext cx="47466" cy="74452"/>
            </a:xfrm>
            <a:custGeom>
              <a:avLst/>
              <a:pathLst>
                <a:path w="47466" h="74452">
                  <a:moveTo>
                    <a:pt x="47466" y="6321"/>
                  </a:moveTo>
                  <a:lnTo>
                    <a:pt x="12917" y="74452"/>
                  </a:lnTo>
                  <a:lnTo>
                    <a:pt x="0" y="67832"/>
                  </a:lnTo>
                  <a:lnTo>
                    <a:pt x="3513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07" name="pg5606"/>
            <p:cNvSpPr/>
            <p:nvPr/>
          </p:nvSpPr>
          <p:spPr>
            <a:xfrm>
              <a:off x="2369598" y="5286815"/>
              <a:ext cx="46937" cy="74640"/>
            </a:xfrm>
            <a:custGeom>
              <a:avLst/>
              <a:pathLst>
                <a:path w="46937" h="74640">
                  <a:moveTo>
                    <a:pt x="46937" y="6215"/>
                  </a:moveTo>
                  <a:lnTo>
                    <a:pt x="12973" y="74640"/>
                  </a:lnTo>
                  <a:lnTo>
                    <a:pt x="0" y="68131"/>
                  </a:lnTo>
                  <a:lnTo>
                    <a:pt x="3454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08" name="pg5607"/>
            <p:cNvSpPr/>
            <p:nvPr/>
          </p:nvSpPr>
          <p:spPr>
            <a:xfrm>
              <a:off x="2382571" y="5293031"/>
              <a:ext cx="46405" cy="74822"/>
            </a:xfrm>
            <a:custGeom>
              <a:avLst/>
              <a:pathLst>
                <a:path w="46405" h="74822">
                  <a:moveTo>
                    <a:pt x="46405" y="6109"/>
                  </a:moveTo>
                  <a:lnTo>
                    <a:pt x="13028" y="74822"/>
                  </a:lnTo>
                  <a:lnTo>
                    <a:pt x="0" y="68424"/>
                  </a:lnTo>
                  <a:lnTo>
                    <a:pt x="3396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09" name="pg5608"/>
            <p:cNvSpPr/>
            <p:nvPr/>
          </p:nvSpPr>
          <p:spPr>
            <a:xfrm>
              <a:off x="2395600" y="5299140"/>
              <a:ext cx="45869" cy="74999"/>
            </a:xfrm>
            <a:custGeom>
              <a:avLst/>
              <a:pathLst>
                <a:path w="45869" h="74999">
                  <a:moveTo>
                    <a:pt x="45869" y="6002"/>
                  </a:moveTo>
                  <a:lnTo>
                    <a:pt x="13083" y="74999"/>
                  </a:lnTo>
                  <a:lnTo>
                    <a:pt x="0" y="68713"/>
                  </a:lnTo>
                  <a:lnTo>
                    <a:pt x="3337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10" name="pg5609"/>
            <p:cNvSpPr/>
            <p:nvPr/>
          </p:nvSpPr>
          <p:spPr>
            <a:xfrm>
              <a:off x="2408683" y="5305142"/>
              <a:ext cx="45330" cy="75170"/>
            </a:xfrm>
            <a:custGeom>
              <a:avLst/>
              <a:pathLst>
                <a:path w="45330" h="75170">
                  <a:moveTo>
                    <a:pt x="45330" y="5894"/>
                  </a:moveTo>
                  <a:lnTo>
                    <a:pt x="13136" y="75170"/>
                  </a:lnTo>
                  <a:lnTo>
                    <a:pt x="0" y="68997"/>
                  </a:lnTo>
                  <a:lnTo>
                    <a:pt x="3278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11" name="pg5610"/>
            <p:cNvSpPr/>
            <p:nvPr/>
          </p:nvSpPr>
          <p:spPr>
            <a:xfrm>
              <a:off x="2421820" y="5311037"/>
              <a:ext cx="44787" cy="75336"/>
            </a:xfrm>
            <a:custGeom>
              <a:avLst/>
              <a:pathLst>
                <a:path w="44787" h="75336">
                  <a:moveTo>
                    <a:pt x="44787" y="5787"/>
                  </a:moveTo>
                  <a:lnTo>
                    <a:pt x="13189" y="75336"/>
                  </a:lnTo>
                  <a:lnTo>
                    <a:pt x="0" y="69275"/>
                  </a:lnTo>
                  <a:lnTo>
                    <a:pt x="3219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12" name="pg5611"/>
            <p:cNvSpPr/>
            <p:nvPr/>
          </p:nvSpPr>
          <p:spPr>
            <a:xfrm>
              <a:off x="2435009" y="5316824"/>
              <a:ext cx="44241" cy="75496"/>
            </a:xfrm>
            <a:custGeom>
              <a:avLst/>
              <a:pathLst>
                <a:path w="44241" h="75496">
                  <a:moveTo>
                    <a:pt x="44241" y="5678"/>
                  </a:moveTo>
                  <a:lnTo>
                    <a:pt x="13240" y="75496"/>
                  </a:lnTo>
                  <a:lnTo>
                    <a:pt x="0" y="69549"/>
                  </a:lnTo>
                  <a:lnTo>
                    <a:pt x="3159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13" name="pg5612"/>
            <p:cNvSpPr/>
            <p:nvPr/>
          </p:nvSpPr>
          <p:spPr>
            <a:xfrm>
              <a:off x="2448250" y="5322503"/>
              <a:ext cx="43692" cy="75650"/>
            </a:xfrm>
            <a:custGeom>
              <a:avLst/>
              <a:pathLst>
                <a:path w="43692" h="75650">
                  <a:moveTo>
                    <a:pt x="43692" y="5570"/>
                  </a:moveTo>
                  <a:lnTo>
                    <a:pt x="13291" y="75650"/>
                  </a:lnTo>
                  <a:lnTo>
                    <a:pt x="0" y="69817"/>
                  </a:lnTo>
                  <a:lnTo>
                    <a:pt x="3100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14" name="pg5613"/>
            <p:cNvSpPr/>
            <p:nvPr/>
          </p:nvSpPr>
          <p:spPr>
            <a:xfrm>
              <a:off x="2461541" y="5328074"/>
              <a:ext cx="43140" cy="75799"/>
            </a:xfrm>
            <a:custGeom>
              <a:avLst/>
              <a:pathLst>
                <a:path w="43140" h="75799">
                  <a:moveTo>
                    <a:pt x="43140" y="5461"/>
                  </a:moveTo>
                  <a:lnTo>
                    <a:pt x="13340" y="75799"/>
                  </a:lnTo>
                  <a:lnTo>
                    <a:pt x="0" y="70080"/>
                  </a:lnTo>
                  <a:lnTo>
                    <a:pt x="3040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15" name="pg5614"/>
            <p:cNvSpPr/>
            <p:nvPr/>
          </p:nvSpPr>
          <p:spPr>
            <a:xfrm>
              <a:off x="2474881" y="5333535"/>
              <a:ext cx="42584" cy="75943"/>
            </a:xfrm>
            <a:custGeom>
              <a:avLst/>
              <a:pathLst>
                <a:path w="42584" h="75943">
                  <a:moveTo>
                    <a:pt x="42584" y="5352"/>
                  </a:moveTo>
                  <a:lnTo>
                    <a:pt x="13389" y="75943"/>
                  </a:lnTo>
                  <a:lnTo>
                    <a:pt x="0" y="70338"/>
                  </a:lnTo>
                  <a:lnTo>
                    <a:pt x="2979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16" name="pg5615"/>
            <p:cNvSpPr/>
            <p:nvPr/>
          </p:nvSpPr>
          <p:spPr>
            <a:xfrm>
              <a:off x="2488271" y="5338887"/>
              <a:ext cx="42026" cy="76081"/>
            </a:xfrm>
            <a:custGeom>
              <a:avLst/>
              <a:pathLst>
                <a:path w="42026" h="76081">
                  <a:moveTo>
                    <a:pt x="42026" y="5242"/>
                  </a:moveTo>
                  <a:lnTo>
                    <a:pt x="13436" y="76081"/>
                  </a:lnTo>
                  <a:lnTo>
                    <a:pt x="0" y="70591"/>
                  </a:lnTo>
                  <a:lnTo>
                    <a:pt x="2919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17" name="pg5616"/>
            <p:cNvSpPr/>
            <p:nvPr/>
          </p:nvSpPr>
          <p:spPr>
            <a:xfrm>
              <a:off x="2501707" y="5344129"/>
              <a:ext cx="41464" cy="76213"/>
            </a:xfrm>
            <a:custGeom>
              <a:avLst/>
              <a:pathLst>
                <a:path w="41464" h="76213">
                  <a:moveTo>
                    <a:pt x="41464" y="5132"/>
                  </a:moveTo>
                  <a:lnTo>
                    <a:pt x="13483" y="76213"/>
                  </a:lnTo>
                  <a:lnTo>
                    <a:pt x="0" y="70839"/>
                  </a:lnTo>
                  <a:lnTo>
                    <a:pt x="2858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18" name="pg5617"/>
            <p:cNvSpPr/>
            <p:nvPr/>
          </p:nvSpPr>
          <p:spPr>
            <a:xfrm>
              <a:off x="2515191" y="5349261"/>
              <a:ext cx="40899" cy="76340"/>
            </a:xfrm>
            <a:custGeom>
              <a:avLst/>
              <a:pathLst>
                <a:path w="40899" h="76340">
                  <a:moveTo>
                    <a:pt x="40899" y="5021"/>
                  </a:moveTo>
                  <a:lnTo>
                    <a:pt x="13528" y="76340"/>
                  </a:lnTo>
                  <a:lnTo>
                    <a:pt x="0" y="71081"/>
                  </a:lnTo>
                  <a:lnTo>
                    <a:pt x="2798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19" name="pg5618"/>
            <p:cNvSpPr/>
            <p:nvPr/>
          </p:nvSpPr>
          <p:spPr>
            <a:xfrm>
              <a:off x="2528719" y="5354283"/>
              <a:ext cx="40331" cy="76461"/>
            </a:xfrm>
            <a:custGeom>
              <a:avLst/>
              <a:pathLst>
                <a:path w="40331" h="76461">
                  <a:moveTo>
                    <a:pt x="40331" y="4910"/>
                  </a:moveTo>
                  <a:lnTo>
                    <a:pt x="13573" y="76461"/>
                  </a:lnTo>
                  <a:lnTo>
                    <a:pt x="0" y="71318"/>
                  </a:lnTo>
                  <a:lnTo>
                    <a:pt x="2737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20" name="pg5619"/>
            <p:cNvSpPr/>
            <p:nvPr/>
          </p:nvSpPr>
          <p:spPr>
            <a:xfrm>
              <a:off x="2542293" y="5359194"/>
              <a:ext cx="39761" cy="76576"/>
            </a:xfrm>
            <a:custGeom>
              <a:avLst/>
              <a:pathLst>
                <a:path w="39761" h="76576">
                  <a:moveTo>
                    <a:pt x="39761" y="4799"/>
                  </a:moveTo>
                  <a:lnTo>
                    <a:pt x="13616" y="76576"/>
                  </a:lnTo>
                  <a:lnTo>
                    <a:pt x="0" y="71550"/>
                  </a:lnTo>
                  <a:lnTo>
                    <a:pt x="26758" y="0"/>
                  </a:lnTo>
                  <a:close/>
                </a:path>
              </a:pathLst>
            </a:cu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21" name="pg5620"/>
            <p:cNvSpPr/>
            <p:nvPr/>
          </p:nvSpPr>
          <p:spPr>
            <a:xfrm>
              <a:off x="2555910" y="5363993"/>
              <a:ext cx="39187" cy="76686"/>
            </a:xfrm>
            <a:custGeom>
              <a:avLst/>
              <a:pathLst>
                <a:path w="39187" h="76686">
                  <a:moveTo>
                    <a:pt x="39187" y="4687"/>
                  </a:moveTo>
                  <a:lnTo>
                    <a:pt x="13659" y="76686"/>
                  </a:lnTo>
                  <a:lnTo>
                    <a:pt x="0" y="71777"/>
                  </a:lnTo>
                  <a:lnTo>
                    <a:pt x="2614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22" name="pg5621"/>
            <p:cNvSpPr/>
            <p:nvPr/>
          </p:nvSpPr>
          <p:spPr>
            <a:xfrm>
              <a:off x="2569569" y="5368681"/>
              <a:ext cx="38611" cy="76790"/>
            </a:xfrm>
            <a:custGeom>
              <a:avLst/>
              <a:pathLst>
                <a:path w="38611" h="76790">
                  <a:moveTo>
                    <a:pt x="38611" y="4575"/>
                  </a:moveTo>
                  <a:lnTo>
                    <a:pt x="13701" y="76790"/>
                  </a:lnTo>
                  <a:lnTo>
                    <a:pt x="0" y="71998"/>
                  </a:lnTo>
                  <a:lnTo>
                    <a:pt x="2552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23" name="pg5622"/>
            <p:cNvSpPr/>
            <p:nvPr/>
          </p:nvSpPr>
          <p:spPr>
            <a:xfrm>
              <a:off x="2583270" y="5373256"/>
              <a:ext cx="38031" cy="76889"/>
            </a:xfrm>
            <a:custGeom>
              <a:avLst/>
              <a:pathLst>
                <a:path w="38031" h="76889">
                  <a:moveTo>
                    <a:pt x="38031" y="4463"/>
                  </a:moveTo>
                  <a:lnTo>
                    <a:pt x="13741" y="76889"/>
                  </a:lnTo>
                  <a:lnTo>
                    <a:pt x="0" y="72215"/>
                  </a:lnTo>
                  <a:lnTo>
                    <a:pt x="2490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24" name="pg5623"/>
            <p:cNvSpPr/>
            <p:nvPr/>
          </p:nvSpPr>
          <p:spPr>
            <a:xfrm>
              <a:off x="2597012" y="5377720"/>
              <a:ext cx="37449" cy="76982"/>
            </a:xfrm>
            <a:custGeom>
              <a:avLst/>
              <a:pathLst>
                <a:path w="37449" h="76982">
                  <a:moveTo>
                    <a:pt x="37449" y="4350"/>
                  </a:moveTo>
                  <a:lnTo>
                    <a:pt x="13781" y="76982"/>
                  </a:lnTo>
                  <a:lnTo>
                    <a:pt x="0" y="72425"/>
                  </a:lnTo>
                  <a:lnTo>
                    <a:pt x="2428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25" name="pg5624"/>
            <p:cNvSpPr/>
            <p:nvPr/>
          </p:nvSpPr>
          <p:spPr>
            <a:xfrm>
              <a:off x="2610793" y="5382070"/>
              <a:ext cx="36864" cy="77069"/>
            </a:xfrm>
            <a:custGeom>
              <a:avLst/>
              <a:pathLst>
                <a:path w="36864" h="77069">
                  <a:moveTo>
                    <a:pt x="36864" y="4237"/>
                  </a:moveTo>
                  <a:lnTo>
                    <a:pt x="13819" y="77069"/>
                  </a:lnTo>
                  <a:lnTo>
                    <a:pt x="0" y="72631"/>
                  </a:lnTo>
                  <a:lnTo>
                    <a:pt x="2366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26" name="pg5625"/>
            <p:cNvSpPr/>
            <p:nvPr/>
          </p:nvSpPr>
          <p:spPr>
            <a:xfrm>
              <a:off x="2624613" y="5386308"/>
              <a:ext cx="36277" cy="77151"/>
            </a:xfrm>
            <a:custGeom>
              <a:avLst/>
              <a:pathLst>
                <a:path w="36277" h="77151">
                  <a:moveTo>
                    <a:pt x="36277" y="4124"/>
                  </a:moveTo>
                  <a:lnTo>
                    <a:pt x="13857" y="77151"/>
                  </a:lnTo>
                  <a:lnTo>
                    <a:pt x="0" y="72831"/>
                  </a:lnTo>
                  <a:lnTo>
                    <a:pt x="2304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27" name="pg5626"/>
            <p:cNvSpPr/>
            <p:nvPr/>
          </p:nvSpPr>
          <p:spPr>
            <a:xfrm>
              <a:off x="2638471" y="5390433"/>
              <a:ext cx="35686" cy="77227"/>
            </a:xfrm>
            <a:custGeom>
              <a:avLst/>
              <a:pathLst>
                <a:path w="35686" h="77227">
                  <a:moveTo>
                    <a:pt x="35686" y="4010"/>
                  </a:moveTo>
                  <a:lnTo>
                    <a:pt x="13893" y="77227"/>
                  </a:lnTo>
                  <a:lnTo>
                    <a:pt x="0" y="73026"/>
                  </a:lnTo>
                  <a:lnTo>
                    <a:pt x="2241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28" name="pg5627"/>
            <p:cNvSpPr/>
            <p:nvPr/>
          </p:nvSpPr>
          <p:spPr>
            <a:xfrm>
              <a:off x="2652364" y="5394444"/>
              <a:ext cx="35093" cy="77297"/>
            </a:xfrm>
            <a:custGeom>
              <a:avLst/>
              <a:pathLst>
                <a:path w="35093" h="77297">
                  <a:moveTo>
                    <a:pt x="35093" y="3897"/>
                  </a:moveTo>
                  <a:lnTo>
                    <a:pt x="13929" y="77297"/>
                  </a:lnTo>
                  <a:lnTo>
                    <a:pt x="0" y="73216"/>
                  </a:lnTo>
                  <a:lnTo>
                    <a:pt x="2179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29" name="pg5628"/>
            <p:cNvSpPr/>
            <p:nvPr/>
          </p:nvSpPr>
          <p:spPr>
            <a:xfrm>
              <a:off x="2666294" y="5398341"/>
              <a:ext cx="34498" cy="77361"/>
            </a:xfrm>
            <a:custGeom>
              <a:avLst/>
              <a:pathLst>
                <a:path w="34498" h="77361">
                  <a:moveTo>
                    <a:pt x="34498" y="3782"/>
                  </a:moveTo>
                  <a:lnTo>
                    <a:pt x="13963" y="77361"/>
                  </a:lnTo>
                  <a:lnTo>
                    <a:pt x="0" y="73400"/>
                  </a:lnTo>
                  <a:lnTo>
                    <a:pt x="2116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30" name="pg5629"/>
            <p:cNvSpPr/>
            <p:nvPr/>
          </p:nvSpPr>
          <p:spPr>
            <a:xfrm>
              <a:off x="2680258" y="5402124"/>
              <a:ext cx="33900" cy="77420"/>
            </a:xfrm>
            <a:custGeom>
              <a:avLst/>
              <a:pathLst>
                <a:path w="33900" h="77420">
                  <a:moveTo>
                    <a:pt x="33900" y="3668"/>
                  </a:moveTo>
                  <a:lnTo>
                    <a:pt x="13997" y="77420"/>
                  </a:lnTo>
                  <a:lnTo>
                    <a:pt x="0" y="73578"/>
                  </a:lnTo>
                  <a:lnTo>
                    <a:pt x="2053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31" name="pg5630"/>
            <p:cNvSpPr/>
            <p:nvPr/>
          </p:nvSpPr>
          <p:spPr>
            <a:xfrm>
              <a:off x="2694255" y="5405792"/>
              <a:ext cx="33299" cy="77473"/>
            </a:xfrm>
            <a:custGeom>
              <a:avLst/>
              <a:pathLst>
                <a:path w="33299" h="77473">
                  <a:moveTo>
                    <a:pt x="33299" y="3553"/>
                  </a:moveTo>
                  <a:lnTo>
                    <a:pt x="14029" y="77473"/>
                  </a:lnTo>
                  <a:lnTo>
                    <a:pt x="0" y="73752"/>
                  </a:lnTo>
                  <a:lnTo>
                    <a:pt x="1990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32" name="pg5631"/>
            <p:cNvSpPr/>
            <p:nvPr/>
          </p:nvSpPr>
          <p:spPr>
            <a:xfrm>
              <a:off x="2708285" y="5409346"/>
              <a:ext cx="32696" cy="77521"/>
            </a:xfrm>
            <a:custGeom>
              <a:avLst/>
              <a:pathLst>
                <a:path w="32696" h="77521">
                  <a:moveTo>
                    <a:pt x="32696" y="3438"/>
                  </a:moveTo>
                  <a:lnTo>
                    <a:pt x="14061" y="77521"/>
                  </a:lnTo>
                  <a:lnTo>
                    <a:pt x="0" y="73920"/>
                  </a:lnTo>
                  <a:lnTo>
                    <a:pt x="1927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33" name="pg5632"/>
            <p:cNvSpPr/>
            <p:nvPr/>
          </p:nvSpPr>
          <p:spPr>
            <a:xfrm>
              <a:off x="2722346" y="5412785"/>
              <a:ext cx="32091" cy="77563"/>
            </a:xfrm>
            <a:custGeom>
              <a:avLst/>
              <a:pathLst>
                <a:path w="32091" h="77563">
                  <a:moveTo>
                    <a:pt x="32091" y="3323"/>
                  </a:moveTo>
                  <a:lnTo>
                    <a:pt x="14091" y="77563"/>
                  </a:lnTo>
                  <a:lnTo>
                    <a:pt x="0" y="74082"/>
                  </a:lnTo>
                  <a:lnTo>
                    <a:pt x="1863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34" name="pg5633"/>
            <p:cNvSpPr/>
            <p:nvPr/>
          </p:nvSpPr>
          <p:spPr>
            <a:xfrm>
              <a:off x="2736437" y="5416108"/>
              <a:ext cx="31483" cy="77599"/>
            </a:xfrm>
            <a:custGeom>
              <a:avLst/>
              <a:pathLst>
                <a:path w="31483" h="77599">
                  <a:moveTo>
                    <a:pt x="31483" y="3208"/>
                  </a:moveTo>
                  <a:lnTo>
                    <a:pt x="14120" y="77599"/>
                  </a:lnTo>
                  <a:lnTo>
                    <a:pt x="0" y="74239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35" name="pg5634"/>
            <p:cNvSpPr/>
            <p:nvPr/>
          </p:nvSpPr>
          <p:spPr>
            <a:xfrm>
              <a:off x="2750558" y="5419316"/>
              <a:ext cx="30873" cy="77629"/>
            </a:xfrm>
            <a:custGeom>
              <a:avLst/>
              <a:pathLst>
                <a:path w="30873" h="77629">
                  <a:moveTo>
                    <a:pt x="30873" y="3092"/>
                  </a:moveTo>
                  <a:lnTo>
                    <a:pt x="14149" y="77629"/>
                  </a:lnTo>
                  <a:lnTo>
                    <a:pt x="0" y="74391"/>
                  </a:lnTo>
                  <a:lnTo>
                    <a:pt x="1736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36" name="pg5635"/>
            <p:cNvSpPr/>
            <p:nvPr/>
          </p:nvSpPr>
          <p:spPr>
            <a:xfrm>
              <a:off x="2764707" y="5422409"/>
              <a:ext cx="30261" cy="77654"/>
            </a:xfrm>
            <a:custGeom>
              <a:avLst/>
              <a:pathLst>
                <a:path w="30261" h="77654">
                  <a:moveTo>
                    <a:pt x="30261" y="2976"/>
                  </a:moveTo>
                  <a:lnTo>
                    <a:pt x="14176" y="77654"/>
                  </a:lnTo>
                  <a:lnTo>
                    <a:pt x="0" y="74537"/>
                  </a:lnTo>
                  <a:lnTo>
                    <a:pt x="1672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37" name="pg5636"/>
            <p:cNvSpPr/>
            <p:nvPr/>
          </p:nvSpPr>
          <p:spPr>
            <a:xfrm>
              <a:off x="2778883" y="5425385"/>
              <a:ext cx="29647" cy="77673"/>
            </a:xfrm>
            <a:custGeom>
              <a:avLst/>
              <a:pathLst>
                <a:path w="29647" h="77673">
                  <a:moveTo>
                    <a:pt x="29647" y="2860"/>
                  </a:moveTo>
                  <a:lnTo>
                    <a:pt x="14202" y="77673"/>
                  </a:lnTo>
                  <a:lnTo>
                    <a:pt x="0" y="74677"/>
                  </a:lnTo>
                  <a:lnTo>
                    <a:pt x="1608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38" name="pg5637"/>
            <p:cNvSpPr/>
            <p:nvPr/>
          </p:nvSpPr>
          <p:spPr>
            <a:xfrm>
              <a:off x="2793086" y="5428246"/>
              <a:ext cx="29030" cy="77686"/>
            </a:xfrm>
            <a:custGeom>
              <a:avLst/>
              <a:pathLst>
                <a:path w="29030" h="77686">
                  <a:moveTo>
                    <a:pt x="29030" y="2744"/>
                  </a:moveTo>
                  <a:lnTo>
                    <a:pt x="14227" y="77686"/>
                  </a:lnTo>
                  <a:lnTo>
                    <a:pt x="0" y="74813"/>
                  </a:lnTo>
                  <a:lnTo>
                    <a:pt x="1544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39" name="pg5638"/>
            <p:cNvSpPr/>
            <p:nvPr/>
          </p:nvSpPr>
          <p:spPr>
            <a:xfrm>
              <a:off x="2807313" y="5430990"/>
              <a:ext cx="28411" cy="77694"/>
            </a:xfrm>
            <a:custGeom>
              <a:avLst/>
              <a:pathLst>
                <a:path w="28411" h="77694">
                  <a:moveTo>
                    <a:pt x="28411" y="2627"/>
                  </a:moveTo>
                  <a:lnTo>
                    <a:pt x="14251" y="77694"/>
                  </a:lnTo>
                  <a:lnTo>
                    <a:pt x="0" y="74942"/>
                  </a:lnTo>
                  <a:lnTo>
                    <a:pt x="1480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40" name="pg5639"/>
            <p:cNvSpPr/>
            <p:nvPr/>
          </p:nvSpPr>
          <p:spPr>
            <a:xfrm>
              <a:off x="2821565" y="5433617"/>
              <a:ext cx="27790" cy="77696"/>
            </a:xfrm>
            <a:custGeom>
              <a:avLst/>
              <a:pathLst>
                <a:path w="27790" h="77696">
                  <a:moveTo>
                    <a:pt x="27790" y="2510"/>
                  </a:moveTo>
                  <a:lnTo>
                    <a:pt x="14274" y="77696"/>
                  </a:lnTo>
                  <a:lnTo>
                    <a:pt x="0" y="75066"/>
                  </a:lnTo>
                  <a:lnTo>
                    <a:pt x="1415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41" name="pg5640"/>
            <p:cNvSpPr/>
            <p:nvPr/>
          </p:nvSpPr>
          <p:spPr>
            <a:xfrm>
              <a:off x="2835840" y="5436128"/>
              <a:ext cx="27167" cy="77692"/>
            </a:xfrm>
            <a:custGeom>
              <a:avLst/>
              <a:pathLst>
                <a:path w="27167" h="77692">
                  <a:moveTo>
                    <a:pt x="27167" y="2393"/>
                  </a:moveTo>
                  <a:lnTo>
                    <a:pt x="14296" y="77692"/>
                  </a:lnTo>
                  <a:lnTo>
                    <a:pt x="0" y="75185"/>
                  </a:lnTo>
                  <a:lnTo>
                    <a:pt x="1351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42" name="pg5641"/>
            <p:cNvSpPr/>
            <p:nvPr/>
          </p:nvSpPr>
          <p:spPr>
            <a:xfrm>
              <a:off x="2850137" y="5438522"/>
              <a:ext cx="26542" cy="77682"/>
            </a:xfrm>
            <a:custGeom>
              <a:avLst/>
              <a:pathLst>
                <a:path w="26542" h="77682">
                  <a:moveTo>
                    <a:pt x="26542" y="2276"/>
                  </a:moveTo>
                  <a:lnTo>
                    <a:pt x="14317" y="77682"/>
                  </a:lnTo>
                  <a:lnTo>
                    <a:pt x="0" y="75298"/>
                  </a:lnTo>
                  <a:lnTo>
                    <a:pt x="1287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43" name="pg5642"/>
            <p:cNvSpPr/>
            <p:nvPr/>
          </p:nvSpPr>
          <p:spPr>
            <a:xfrm>
              <a:off x="2864454" y="5440798"/>
              <a:ext cx="25915" cy="77667"/>
            </a:xfrm>
            <a:custGeom>
              <a:avLst/>
              <a:pathLst>
                <a:path w="25915" h="77667">
                  <a:moveTo>
                    <a:pt x="25915" y="2159"/>
                  </a:moveTo>
                  <a:lnTo>
                    <a:pt x="14337" y="77667"/>
                  </a:lnTo>
                  <a:lnTo>
                    <a:pt x="0" y="75406"/>
                  </a:lnTo>
                  <a:lnTo>
                    <a:pt x="1222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44" name="pg5643"/>
            <p:cNvSpPr/>
            <p:nvPr/>
          </p:nvSpPr>
          <p:spPr>
            <a:xfrm>
              <a:off x="2878792" y="5442958"/>
              <a:ext cx="25286" cy="77646"/>
            </a:xfrm>
            <a:custGeom>
              <a:avLst/>
              <a:pathLst>
                <a:path w="25286" h="77646">
                  <a:moveTo>
                    <a:pt x="25286" y="2041"/>
                  </a:moveTo>
                  <a:lnTo>
                    <a:pt x="14356" y="77646"/>
                  </a:lnTo>
                  <a:lnTo>
                    <a:pt x="0" y="75508"/>
                  </a:lnTo>
                  <a:lnTo>
                    <a:pt x="11578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45" name="pg5644"/>
            <p:cNvSpPr/>
            <p:nvPr/>
          </p:nvSpPr>
          <p:spPr>
            <a:xfrm>
              <a:off x="2893149" y="5445000"/>
              <a:ext cx="24656" cy="77619"/>
            </a:xfrm>
            <a:custGeom>
              <a:avLst/>
              <a:pathLst>
                <a:path w="24656" h="77619">
                  <a:moveTo>
                    <a:pt x="24656" y="1924"/>
                  </a:moveTo>
                  <a:lnTo>
                    <a:pt x="14374" y="77619"/>
                  </a:lnTo>
                  <a:lnTo>
                    <a:pt x="0" y="75604"/>
                  </a:lnTo>
                  <a:lnTo>
                    <a:pt x="1093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46" name="pg5645"/>
            <p:cNvSpPr/>
            <p:nvPr/>
          </p:nvSpPr>
          <p:spPr>
            <a:xfrm>
              <a:off x="2907523" y="5446924"/>
              <a:ext cx="24023" cy="77587"/>
            </a:xfrm>
            <a:custGeom>
              <a:avLst/>
              <a:pathLst>
                <a:path w="24023" h="77587">
                  <a:moveTo>
                    <a:pt x="24023" y="1806"/>
                  </a:moveTo>
                  <a:lnTo>
                    <a:pt x="14391" y="77587"/>
                  </a:lnTo>
                  <a:lnTo>
                    <a:pt x="0" y="75695"/>
                  </a:lnTo>
                  <a:lnTo>
                    <a:pt x="1028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47" name="pg5646"/>
            <p:cNvSpPr/>
            <p:nvPr/>
          </p:nvSpPr>
          <p:spPr>
            <a:xfrm>
              <a:off x="2921914" y="5448731"/>
              <a:ext cx="23389" cy="77549"/>
            </a:xfrm>
            <a:custGeom>
              <a:avLst/>
              <a:pathLst>
                <a:path w="23389" h="77549">
                  <a:moveTo>
                    <a:pt x="23389" y="1688"/>
                  </a:moveTo>
                  <a:lnTo>
                    <a:pt x="14406" y="77549"/>
                  </a:lnTo>
                  <a:lnTo>
                    <a:pt x="0" y="75780"/>
                  </a:lnTo>
                  <a:lnTo>
                    <a:pt x="963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48" name="pg5647"/>
            <p:cNvSpPr/>
            <p:nvPr/>
          </p:nvSpPr>
          <p:spPr>
            <a:xfrm>
              <a:off x="2936321" y="5450420"/>
              <a:ext cx="22753" cy="77505"/>
            </a:xfrm>
            <a:custGeom>
              <a:avLst/>
              <a:pathLst>
                <a:path w="22753" h="77505">
                  <a:moveTo>
                    <a:pt x="22753" y="1570"/>
                  </a:moveTo>
                  <a:lnTo>
                    <a:pt x="14421" y="77505"/>
                  </a:lnTo>
                  <a:lnTo>
                    <a:pt x="0" y="75860"/>
                  </a:lnTo>
                  <a:lnTo>
                    <a:pt x="898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49" name="pg5648"/>
            <p:cNvSpPr/>
            <p:nvPr/>
          </p:nvSpPr>
          <p:spPr>
            <a:xfrm>
              <a:off x="2950742" y="5451990"/>
              <a:ext cx="22116" cy="77456"/>
            </a:xfrm>
            <a:custGeom>
              <a:avLst/>
              <a:pathLst>
                <a:path w="22116" h="77456">
                  <a:moveTo>
                    <a:pt x="22116" y="1452"/>
                  </a:moveTo>
                  <a:lnTo>
                    <a:pt x="14434" y="77456"/>
                  </a:lnTo>
                  <a:lnTo>
                    <a:pt x="0" y="75934"/>
                  </a:lnTo>
                  <a:lnTo>
                    <a:pt x="8332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50" name="pg5649"/>
            <p:cNvSpPr/>
            <p:nvPr/>
          </p:nvSpPr>
          <p:spPr>
            <a:xfrm>
              <a:off x="2965177" y="5453443"/>
              <a:ext cx="21476" cy="77401"/>
            </a:xfrm>
            <a:custGeom>
              <a:avLst/>
              <a:pathLst>
                <a:path w="21476" h="77401">
                  <a:moveTo>
                    <a:pt x="21476" y="1334"/>
                  </a:moveTo>
                  <a:lnTo>
                    <a:pt x="14447" y="77401"/>
                  </a:lnTo>
                  <a:lnTo>
                    <a:pt x="0" y="76003"/>
                  </a:lnTo>
                  <a:lnTo>
                    <a:pt x="768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51" name="pg5650"/>
            <p:cNvSpPr/>
            <p:nvPr/>
          </p:nvSpPr>
          <p:spPr>
            <a:xfrm>
              <a:off x="2979625" y="5454778"/>
              <a:ext cx="20835" cy="77340"/>
            </a:xfrm>
            <a:custGeom>
              <a:avLst/>
              <a:pathLst>
                <a:path w="20835" h="77340">
                  <a:moveTo>
                    <a:pt x="20835" y="1216"/>
                  </a:moveTo>
                  <a:lnTo>
                    <a:pt x="14458" y="77340"/>
                  </a:lnTo>
                  <a:lnTo>
                    <a:pt x="0" y="76066"/>
                  </a:lnTo>
                  <a:lnTo>
                    <a:pt x="702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52" name="pg5651"/>
            <p:cNvSpPr/>
            <p:nvPr/>
          </p:nvSpPr>
          <p:spPr>
            <a:xfrm>
              <a:off x="2994084" y="5455994"/>
              <a:ext cx="20193" cy="77273"/>
            </a:xfrm>
            <a:custGeom>
              <a:avLst/>
              <a:pathLst>
                <a:path w="20193" h="77273">
                  <a:moveTo>
                    <a:pt x="20193" y="1097"/>
                  </a:moveTo>
                  <a:lnTo>
                    <a:pt x="14469" y="77273"/>
                  </a:lnTo>
                  <a:lnTo>
                    <a:pt x="0" y="76123"/>
                  </a:lnTo>
                  <a:lnTo>
                    <a:pt x="6376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53" name="pg5652"/>
            <p:cNvSpPr/>
            <p:nvPr/>
          </p:nvSpPr>
          <p:spPr>
            <a:xfrm>
              <a:off x="3008553" y="5457092"/>
              <a:ext cx="19549" cy="77201"/>
            </a:xfrm>
            <a:custGeom>
              <a:avLst/>
              <a:pathLst>
                <a:path w="19549" h="77201">
                  <a:moveTo>
                    <a:pt x="19549" y="979"/>
                  </a:moveTo>
                  <a:lnTo>
                    <a:pt x="14478" y="77201"/>
                  </a:lnTo>
                  <a:lnTo>
                    <a:pt x="0" y="76175"/>
                  </a:lnTo>
                  <a:lnTo>
                    <a:pt x="5724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54" name="pg5653"/>
            <p:cNvSpPr/>
            <p:nvPr/>
          </p:nvSpPr>
          <p:spPr>
            <a:xfrm>
              <a:off x="3023032" y="5458071"/>
              <a:ext cx="18904" cy="77123"/>
            </a:xfrm>
            <a:custGeom>
              <a:avLst/>
              <a:pathLst>
                <a:path w="18904" h="77123">
                  <a:moveTo>
                    <a:pt x="18904" y="860"/>
                  </a:moveTo>
                  <a:lnTo>
                    <a:pt x="14486" y="77123"/>
                  </a:lnTo>
                  <a:lnTo>
                    <a:pt x="0" y="76222"/>
                  </a:lnTo>
                  <a:lnTo>
                    <a:pt x="507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55" name="pg5654"/>
            <p:cNvSpPr/>
            <p:nvPr/>
          </p:nvSpPr>
          <p:spPr>
            <a:xfrm>
              <a:off x="3037519" y="5458932"/>
              <a:ext cx="18257" cy="77040"/>
            </a:xfrm>
            <a:custGeom>
              <a:avLst/>
              <a:pathLst>
                <a:path w="18257" h="77040">
                  <a:moveTo>
                    <a:pt x="18257" y="742"/>
                  </a:moveTo>
                  <a:lnTo>
                    <a:pt x="14494" y="77040"/>
                  </a:lnTo>
                  <a:lnTo>
                    <a:pt x="0" y="76262"/>
                  </a:lnTo>
                  <a:lnTo>
                    <a:pt x="4417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56" name="pg5655"/>
            <p:cNvSpPr/>
            <p:nvPr/>
          </p:nvSpPr>
          <p:spPr>
            <a:xfrm>
              <a:off x="3052013" y="5459674"/>
              <a:ext cx="17609" cy="76950"/>
            </a:xfrm>
            <a:custGeom>
              <a:avLst/>
              <a:pathLst>
                <a:path w="17609" h="76950">
                  <a:moveTo>
                    <a:pt x="17609" y="623"/>
                  </a:moveTo>
                  <a:lnTo>
                    <a:pt x="14500" y="76950"/>
                  </a:lnTo>
                  <a:lnTo>
                    <a:pt x="0" y="76297"/>
                  </a:lnTo>
                  <a:lnTo>
                    <a:pt x="3763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57" name="pg5656"/>
            <p:cNvSpPr/>
            <p:nvPr/>
          </p:nvSpPr>
          <p:spPr>
            <a:xfrm>
              <a:off x="3066513" y="5460298"/>
              <a:ext cx="16960" cy="76855"/>
            </a:xfrm>
            <a:custGeom>
              <a:avLst/>
              <a:pathLst>
                <a:path w="16960" h="76855">
                  <a:moveTo>
                    <a:pt x="16960" y="504"/>
                  </a:moveTo>
                  <a:lnTo>
                    <a:pt x="14505" y="76855"/>
                  </a:lnTo>
                  <a:lnTo>
                    <a:pt x="0" y="76327"/>
                  </a:lnTo>
                  <a:lnTo>
                    <a:pt x="3109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58" name="pg5657"/>
            <p:cNvSpPr/>
            <p:nvPr/>
          </p:nvSpPr>
          <p:spPr>
            <a:xfrm>
              <a:off x="3081018" y="5460802"/>
              <a:ext cx="16309" cy="76755"/>
            </a:xfrm>
            <a:custGeom>
              <a:avLst/>
              <a:pathLst>
                <a:path w="16309" h="76755">
                  <a:moveTo>
                    <a:pt x="16309" y="386"/>
                  </a:moveTo>
                  <a:lnTo>
                    <a:pt x="14509" y="76755"/>
                  </a:lnTo>
                  <a:lnTo>
                    <a:pt x="0" y="76351"/>
                  </a:lnTo>
                  <a:lnTo>
                    <a:pt x="245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59" name="pg5658"/>
            <p:cNvSpPr/>
            <p:nvPr/>
          </p:nvSpPr>
          <p:spPr>
            <a:xfrm>
              <a:off x="3095528" y="5461188"/>
              <a:ext cx="15658" cy="76649"/>
            </a:xfrm>
            <a:custGeom>
              <a:avLst/>
              <a:pathLst>
                <a:path w="15658" h="76649">
                  <a:moveTo>
                    <a:pt x="15658" y="267"/>
                  </a:moveTo>
                  <a:lnTo>
                    <a:pt x="14512" y="76649"/>
                  </a:lnTo>
                  <a:lnTo>
                    <a:pt x="0" y="76369"/>
                  </a:lnTo>
                  <a:lnTo>
                    <a:pt x="1800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60" name="pg5659"/>
            <p:cNvSpPr/>
            <p:nvPr/>
          </p:nvSpPr>
          <p:spPr>
            <a:xfrm>
              <a:off x="3110040" y="5461456"/>
              <a:ext cx="15005" cy="76537"/>
            </a:xfrm>
            <a:custGeom>
              <a:avLst/>
              <a:pathLst>
                <a:path w="15005" h="76537">
                  <a:moveTo>
                    <a:pt x="15005" y="148"/>
                  </a:moveTo>
                  <a:lnTo>
                    <a:pt x="14514" y="76537"/>
                  </a:lnTo>
                  <a:lnTo>
                    <a:pt x="0" y="76382"/>
                  </a:lnTo>
                  <a:lnTo>
                    <a:pt x="1145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61" name="pg5660"/>
            <p:cNvSpPr/>
            <p:nvPr/>
          </p:nvSpPr>
          <p:spPr>
            <a:xfrm>
              <a:off x="3124554" y="5461604"/>
              <a:ext cx="14514" cy="76420"/>
            </a:xfrm>
            <a:custGeom>
              <a:avLst/>
              <a:pathLst>
                <a:path w="14514" h="76420">
                  <a:moveTo>
                    <a:pt x="14351" y="29"/>
                  </a:moveTo>
                  <a:lnTo>
                    <a:pt x="14514" y="76420"/>
                  </a:lnTo>
                  <a:lnTo>
                    <a:pt x="0" y="76389"/>
                  </a:lnTo>
                  <a:lnTo>
                    <a:pt x="491" y="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62" name="pg5661"/>
            <p:cNvSpPr/>
            <p:nvPr/>
          </p:nvSpPr>
          <p:spPr>
            <a:xfrm>
              <a:off x="3138905" y="5461545"/>
              <a:ext cx="14678" cy="76479"/>
            </a:xfrm>
            <a:custGeom>
              <a:avLst/>
              <a:pathLst>
                <a:path w="14678" h="76479">
                  <a:moveTo>
                    <a:pt x="13859" y="0"/>
                  </a:moveTo>
                  <a:lnTo>
                    <a:pt x="14678" y="76386"/>
                  </a:lnTo>
                  <a:lnTo>
                    <a:pt x="163" y="76479"/>
                  </a:lnTo>
                  <a:lnTo>
                    <a:pt x="0" y="8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63" name="pg5662"/>
            <p:cNvSpPr/>
            <p:nvPr/>
          </p:nvSpPr>
          <p:spPr>
            <a:xfrm>
              <a:off x="3152765" y="5461337"/>
              <a:ext cx="15331" cy="76594"/>
            </a:xfrm>
            <a:custGeom>
              <a:avLst/>
              <a:pathLst>
                <a:path w="15331" h="76594">
                  <a:moveTo>
                    <a:pt x="13858" y="0"/>
                  </a:moveTo>
                  <a:lnTo>
                    <a:pt x="15331" y="76376"/>
                  </a:lnTo>
                  <a:lnTo>
                    <a:pt x="818" y="76594"/>
                  </a:lnTo>
                  <a:lnTo>
                    <a:pt x="0" y="20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64" name="pg5663"/>
            <p:cNvSpPr/>
            <p:nvPr/>
          </p:nvSpPr>
          <p:spPr>
            <a:xfrm>
              <a:off x="3166623" y="5461010"/>
              <a:ext cx="15984" cy="76703"/>
            </a:xfrm>
            <a:custGeom>
              <a:avLst/>
              <a:pathLst>
                <a:path w="15984" h="76703">
                  <a:moveTo>
                    <a:pt x="13856" y="0"/>
                  </a:moveTo>
                  <a:lnTo>
                    <a:pt x="15984" y="76360"/>
                  </a:lnTo>
                  <a:lnTo>
                    <a:pt x="1473" y="76703"/>
                  </a:lnTo>
                  <a:lnTo>
                    <a:pt x="0" y="32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65" name="pg5664"/>
            <p:cNvSpPr/>
            <p:nvPr/>
          </p:nvSpPr>
          <p:spPr>
            <a:xfrm>
              <a:off x="3180480" y="5460565"/>
              <a:ext cx="16635" cy="76806"/>
            </a:xfrm>
            <a:custGeom>
              <a:avLst/>
              <a:pathLst>
                <a:path w="16635" h="76806">
                  <a:moveTo>
                    <a:pt x="13852" y="0"/>
                  </a:moveTo>
                  <a:lnTo>
                    <a:pt x="16635" y="76339"/>
                  </a:lnTo>
                  <a:lnTo>
                    <a:pt x="2127" y="76806"/>
                  </a:lnTo>
                  <a:lnTo>
                    <a:pt x="0" y="44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66" name="pg5665"/>
            <p:cNvSpPr/>
            <p:nvPr/>
          </p:nvSpPr>
          <p:spPr>
            <a:xfrm>
              <a:off x="3194333" y="5460001"/>
              <a:ext cx="17285" cy="76904"/>
            </a:xfrm>
            <a:custGeom>
              <a:avLst/>
              <a:pathLst>
                <a:path w="17285" h="76904">
                  <a:moveTo>
                    <a:pt x="13848" y="0"/>
                  </a:moveTo>
                  <a:lnTo>
                    <a:pt x="17285" y="76313"/>
                  </a:lnTo>
                  <a:lnTo>
                    <a:pt x="2782" y="76904"/>
                  </a:lnTo>
                  <a:lnTo>
                    <a:pt x="0" y="56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67" name="pg5666"/>
            <p:cNvSpPr/>
            <p:nvPr/>
          </p:nvSpPr>
          <p:spPr>
            <a:xfrm>
              <a:off x="3208181" y="5459318"/>
              <a:ext cx="17933" cy="76996"/>
            </a:xfrm>
            <a:custGeom>
              <a:avLst/>
              <a:pathLst>
                <a:path w="17933" h="76996">
                  <a:moveTo>
                    <a:pt x="13843" y="0"/>
                  </a:moveTo>
                  <a:lnTo>
                    <a:pt x="17933" y="76281"/>
                  </a:lnTo>
                  <a:lnTo>
                    <a:pt x="3436" y="76996"/>
                  </a:lnTo>
                  <a:lnTo>
                    <a:pt x="0" y="68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68" name="pg5667"/>
            <p:cNvSpPr/>
            <p:nvPr/>
          </p:nvSpPr>
          <p:spPr>
            <a:xfrm>
              <a:off x="3222025" y="5458516"/>
              <a:ext cx="18581" cy="77082"/>
            </a:xfrm>
            <a:custGeom>
              <a:avLst/>
              <a:pathLst>
                <a:path w="18581" h="77082">
                  <a:moveTo>
                    <a:pt x="13836" y="0"/>
                  </a:moveTo>
                  <a:lnTo>
                    <a:pt x="18581" y="76243"/>
                  </a:lnTo>
                  <a:lnTo>
                    <a:pt x="4090" y="77082"/>
                  </a:lnTo>
                  <a:lnTo>
                    <a:pt x="0" y="80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69" name="pg5668"/>
            <p:cNvSpPr/>
            <p:nvPr/>
          </p:nvSpPr>
          <p:spPr>
            <a:xfrm>
              <a:off x="3235862" y="5457596"/>
              <a:ext cx="19227" cy="77163"/>
            </a:xfrm>
            <a:custGeom>
              <a:avLst/>
              <a:pathLst>
                <a:path w="19227" h="77163">
                  <a:moveTo>
                    <a:pt x="13829" y="0"/>
                  </a:moveTo>
                  <a:lnTo>
                    <a:pt x="19227" y="76199"/>
                  </a:lnTo>
                  <a:lnTo>
                    <a:pt x="4744" y="77163"/>
                  </a:lnTo>
                  <a:lnTo>
                    <a:pt x="0" y="92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70" name="pg5669"/>
            <p:cNvSpPr/>
            <p:nvPr/>
          </p:nvSpPr>
          <p:spPr>
            <a:xfrm>
              <a:off x="3249691" y="5456558"/>
              <a:ext cx="19871" cy="77238"/>
            </a:xfrm>
            <a:custGeom>
              <a:avLst/>
              <a:pathLst>
                <a:path w="19871" h="77238">
                  <a:moveTo>
                    <a:pt x="13821" y="0"/>
                  </a:moveTo>
                  <a:lnTo>
                    <a:pt x="19871" y="76150"/>
                  </a:lnTo>
                  <a:lnTo>
                    <a:pt x="5397" y="77238"/>
                  </a:lnTo>
                  <a:lnTo>
                    <a:pt x="0" y="103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71" name="pg5670"/>
            <p:cNvSpPr/>
            <p:nvPr/>
          </p:nvSpPr>
          <p:spPr>
            <a:xfrm>
              <a:off x="3263512" y="5455401"/>
              <a:ext cx="20514" cy="77307"/>
            </a:xfrm>
            <a:custGeom>
              <a:avLst/>
              <a:pathLst>
                <a:path w="20514" h="77307">
                  <a:moveTo>
                    <a:pt x="13811" y="0"/>
                  </a:moveTo>
                  <a:lnTo>
                    <a:pt x="20514" y="76095"/>
                  </a:lnTo>
                  <a:lnTo>
                    <a:pt x="6050" y="77307"/>
                  </a:lnTo>
                  <a:lnTo>
                    <a:pt x="0" y="115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72" name="pg5671"/>
            <p:cNvSpPr/>
            <p:nvPr/>
          </p:nvSpPr>
          <p:spPr>
            <a:xfrm>
              <a:off x="3277324" y="5454125"/>
              <a:ext cx="21156" cy="77371"/>
            </a:xfrm>
            <a:custGeom>
              <a:avLst/>
              <a:pathLst>
                <a:path w="21156" h="77371">
                  <a:moveTo>
                    <a:pt x="13801" y="0"/>
                  </a:moveTo>
                  <a:lnTo>
                    <a:pt x="21156" y="76035"/>
                  </a:lnTo>
                  <a:lnTo>
                    <a:pt x="6703" y="77371"/>
                  </a:lnTo>
                  <a:lnTo>
                    <a:pt x="0" y="127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73" name="pg5672"/>
            <p:cNvSpPr/>
            <p:nvPr/>
          </p:nvSpPr>
          <p:spPr>
            <a:xfrm>
              <a:off x="3291125" y="5452732"/>
              <a:ext cx="21796" cy="77429"/>
            </a:xfrm>
            <a:custGeom>
              <a:avLst/>
              <a:pathLst>
                <a:path w="21796" h="77429">
                  <a:moveTo>
                    <a:pt x="13789" y="0"/>
                  </a:moveTo>
                  <a:lnTo>
                    <a:pt x="21796" y="75969"/>
                  </a:lnTo>
                  <a:lnTo>
                    <a:pt x="7355" y="77429"/>
                  </a:lnTo>
                  <a:lnTo>
                    <a:pt x="0" y="139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74" name="pg5673"/>
            <p:cNvSpPr/>
            <p:nvPr/>
          </p:nvSpPr>
          <p:spPr>
            <a:xfrm>
              <a:off x="3304915" y="5451220"/>
              <a:ext cx="22435" cy="77481"/>
            </a:xfrm>
            <a:custGeom>
              <a:avLst/>
              <a:pathLst>
                <a:path w="22435" h="77481">
                  <a:moveTo>
                    <a:pt x="13777" y="0"/>
                  </a:moveTo>
                  <a:lnTo>
                    <a:pt x="22435" y="75898"/>
                  </a:lnTo>
                  <a:lnTo>
                    <a:pt x="8006" y="77481"/>
                  </a:lnTo>
                  <a:lnTo>
                    <a:pt x="0" y="151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75" name="pg5674"/>
            <p:cNvSpPr/>
            <p:nvPr/>
          </p:nvSpPr>
          <p:spPr>
            <a:xfrm>
              <a:off x="3318693" y="5449590"/>
              <a:ext cx="23071" cy="77528"/>
            </a:xfrm>
            <a:custGeom>
              <a:avLst/>
              <a:pathLst>
                <a:path w="23071" h="77528">
                  <a:moveTo>
                    <a:pt x="13763" y="0"/>
                  </a:moveTo>
                  <a:lnTo>
                    <a:pt x="23071" y="75821"/>
                  </a:lnTo>
                  <a:lnTo>
                    <a:pt x="8657" y="77528"/>
                  </a:lnTo>
                  <a:lnTo>
                    <a:pt x="0" y="162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76" name="pg5675"/>
            <p:cNvSpPr/>
            <p:nvPr/>
          </p:nvSpPr>
          <p:spPr>
            <a:xfrm>
              <a:off x="3332457" y="5447842"/>
              <a:ext cx="23706" cy="77569"/>
            </a:xfrm>
            <a:custGeom>
              <a:avLst/>
              <a:pathLst>
                <a:path w="23706" h="77569">
                  <a:moveTo>
                    <a:pt x="13749" y="0"/>
                  </a:moveTo>
                  <a:lnTo>
                    <a:pt x="23706" y="75738"/>
                  </a:lnTo>
                  <a:lnTo>
                    <a:pt x="9307" y="77569"/>
                  </a:lnTo>
                  <a:lnTo>
                    <a:pt x="0" y="174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77" name="pg5676"/>
            <p:cNvSpPr/>
            <p:nvPr/>
          </p:nvSpPr>
          <p:spPr>
            <a:xfrm>
              <a:off x="3346206" y="5445977"/>
              <a:ext cx="24340" cy="77604"/>
            </a:xfrm>
            <a:custGeom>
              <a:avLst/>
              <a:pathLst>
                <a:path w="24340" h="77604">
                  <a:moveTo>
                    <a:pt x="13734" y="0"/>
                  </a:moveTo>
                  <a:lnTo>
                    <a:pt x="24340" y="75650"/>
                  </a:lnTo>
                  <a:lnTo>
                    <a:pt x="9957" y="77604"/>
                  </a:lnTo>
                  <a:lnTo>
                    <a:pt x="0" y="18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78" name="pg5677"/>
            <p:cNvSpPr/>
            <p:nvPr/>
          </p:nvSpPr>
          <p:spPr>
            <a:xfrm>
              <a:off x="3359940" y="5443994"/>
              <a:ext cx="24971" cy="77633"/>
            </a:xfrm>
            <a:custGeom>
              <a:avLst/>
              <a:pathLst>
                <a:path w="24971" h="77633">
                  <a:moveTo>
                    <a:pt x="13717" y="0"/>
                  </a:moveTo>
                  <a:lnTo>
                    <a:pt x="24971" y="75557"/>
                  </a:lnTo>
                  <a:lnTo>
                    <a:pt x="10606" y="77633"/>
                  </a:lnTo>
                  <a:lnTo>
                    <a:pt x="0" y="198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79" name="pg5678"/>
            <p:cNvSpPr/>
            <p:nvPr/>
          </p:nvSpPr>
          <p:spPr>
            <a:xfrm>
              <a:off x="3373658" y="5441893"/>
              <a:ext cx="25601" cy="77657"/>
            </a:xfrm>
            <a:custGeom>
              <a:avLst/>
              <a:pathLst>
                <a:path w="25601" h="77657">
                  <a:moveTo>
                    <a:pt x="13700" y="0"/>
                  </a:moveTo>
                  <a:lnTo>
                    <a:pt x="25601" y="75457"/>
                  </a:lnTo>
                  <a:lnTo>
                    <a:pt x="11254" y="77657"/>
                  </a:lnTo>
                  <a:lnTo>
                    <a:pt x="0" y="210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80" name="pg5679"/>
            <p:cNvSpPr/>
            <p:nvPr/>
          </p:nvSpPr>
          <p:spPr>
            <a:xfrm>
              <a:off x="3387358" y="5439675"/>
              <a:ext cx="26229" cy="77675"/>
            </a:xfrm>
            <a:custGeom>
              <a:avLst/>
              <a:pathLst>
                <a:path w="26229" h="77675">
                  <a:moveTo>
                    <a:pt x="13681" y="0"/>
                  </a:moveTo>
                  <a:lnTo>
                    <a:pt x="26229" y="75353"/>
                  </a:lnTo>
                  <a:lnTo>
                    <a:pt x="11901" y="77675"/>
                  </a:lnTo>
                  <a:lnTo>
                    <a:pt x="0" y="221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81" name="pg5680"/>
            <p:cNvSpPr/>
            <p:nvPr/>
          </p:nvSpPr>
          <p:spPr>
            <a:xfrm>
              <a:off x="3401039" y="5437339"/>
              <a:ext cx="26855" cy="77688"/>
            </a:xfrm>
            <a:custGeom>
              <a:avLst/>
              <a:pathLst>
                <a:path w="26855" h="77688">
                  <a:moveTo>
                    <a:pt x="13661" y="0"/>
                  </a:moveTo>
                  <a:lnTo>
                    <a:pt x="26855" y="75242"/>
                  </a:lnTo>
                  <a:lnTo>
                    <a:pt x="12547" y="77688"/>
                  </a:lnTo>
                  <a:lnTo>
                    <a:pt x="0" y="233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82" name="pg5681"/>
            <p:cNvSpPr/>
            <p:nvPr/>
          </p:nvSpPr>
          <p:spPr>
            <a:xfrm>
              <a:off x="3414701" y="5434887"/>
              <a:ext cx="27479" cy="77694"/>
            </a:xfrm>
            <a:custGeom>
              <a:avLst/>
              <a:pathLst>
                <a:path w="27479" h="77694">
                  <a:moveTo>
                    <a:pt x="13641" y="0"/>
                  </a:moveTo>
                  <a:lnTo>
                    <a:pt x="27479" y="75126"/>
                  </a:lnTo>
                  <a:lnTo>
                    <a:pt x="13193" y="77694"/>
                  </a:lnTo>
                  <a:lnTo>
                    <a:pt x="0" y="245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83" name="pg5682"/>
            <p:cNvSpPr/>
            <p:nvPr/>
          </p:nvSpPr>
          <p:spPr>
            <a:xfrm>
              <a:off x="3428343" y="5432318"/>
              <a:ext cx="28101" cy="77695"/>
            </a:xfrm>
            <a:custGeom>
              <a:avLst/>
              <a:pathLst>
                <a:path w="28101" h="77695">
                  <a:moveTo>
                    <a:pt x="13619" y="0"/>
                  </a:moveTo>
                  <a:lnTo>
                    <a:pt x="28101" y="75005"/>
                  </a:lnTo>
                  <a:lnTo>
                    <a:pt x="13837" y="77695"/>
                  </a:lnTo>
                  <a:lnTo>
                    <a:pt x="0" y="256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84" name="pg5683"/>
            <p:cNvSpPr/>
            <p:nvPr/>
          </p:nvSpPr>
          <p:spPr>
            <a:xfrm>
              <a:off x="3441962" y="5429632"/>
              <a:ext cx="28721" cy="77691"/>
            </a:xfrm>
            <a:custGeom>
              <a:avLst/>
              <a:pathLst>
                <a:path w="28721" h="77691">
                  <a:moveTo>
                    <a:pt x="13597" y="0"/>
                  </a:moveTo>
                  <a:lnTo>
                    <a:pt x="28721" y="74878"/>
                  </a:lnTo>
                  <a:lnTo>
                    <a:pt x="14481" y="77691"/>
                  </a:lnTo>
                  <a:lnTo>
                    <a:pt x="0" y="268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85" name="pg5684"/>
            <p:cNvSpPr/>
            <p:nvPr/>
          </p:nvSpPr>
          <p:spPr>
            <a:xfrm>
              <a:off x="3455560" y="5426830"/>
              <a:ext cx="29338" cy="77680"/>
            </a:xfrm>
            <a:custGeom>
              <a:avLst/>
              <a:pathLst>
                <a:path w="29338" h="77680">
                  <a:moveTo>
                    <a:pt x="13573" y="0"/>
                  </a:moveTo>
                  <a:lnTo>
                    <a:pt x="29338" y="74746"/>
                  </a:lnTo>
                  <a:lnTo>
                    <a:pt x="15123" y="77680"/>
                  </a:lnTo>
                  <a:lnTo>
                    <a:pt x="0" y="280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86" name="pg5685"/>
            <p:cNvSpPr/>
            <p:nvPr/>
          </p:nvSpPr>
          <p:spPr>
            <a:xfrm>
              <a:off x="3469134" y="5423912"/>
              <a:ext cx="29954" cy="77664"/>
            </a:xfrm>
            <a:custGeom>
              <a:avLst/>
              <a:pathLst>
                <a:path w="29954" h="77664">
                  <a:moveTo>
                    <a:pt x="13549" y="0"/>
                  </a:moveTo>
                  <a:lnTo>
                    <a:pt x="29954" y="74608"/>
                  </a:lnTo>
                  <a:lnTo>
                    <a:pt x="15765" y="77664"/>
                  </a:lnTo>
                  <a:lnTo>
                    <a:pt x="0" y="291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87" name="pg5686"/>
            <p:cNvSpPr/>
            <p:nvPr/>
          </p:nvSpPr>
          <p:spPr>
            <a:xfrm>
              <a:off x="3482683" y="5420877"/>
              <a:ext cx="30567" cy="77642"/>
            </a:xfrm>
            <a:custGeom>
              <a:avLst/>
              <a:pathLst>
                <a:path w="30567" h="77642">
                  <a:moveTo>
                    <a:pt x="13523" y="0"/>
                  </a:moveTo>
                  <a:lnTo>
                    <a:pt x="30567" y="74464"/>
                  </a:lnTo>
                  <a:lnTo>
                    <a:pt x="16405" y="77642"/>
                  </a:lnTo>
                  <a:lnTo>
                    <a:pt x="0" y="303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88" name="pg5687"/>
            <p:cNvSpPr/>
            <p:nvPr/>
          </p:nvSpPr>
          <p:spPr>
            <a:xfrm>
              <a:off x="3496207" y="5417727"/>
              <a:ext cx="31179" cy="77615"/>
            </a:xfrm>
            <a:custGeom>
              <a:avLst/>
              <a:pathLst>
                <a:path w="31179" h="77615">
                  <a:moveTo>
                    <a:pt x="13497" y="0"/>
                  </a:moveTo>
                  <a:lnTo>
                    <a:pt x="31179" y="74316"/>
                  </a:lnTo>
                  <a:lnTo>
                    <a:pt x="17044" y="77615"/>
                  </a:lnTo>
                  <a:lnTo>
                    <a:pt x="0" y="315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89" name="pg5688"/>
            <p:cNvSpPr/>
            <p:nvPr/>
          </p:nvSpPr>
          <p:spPr>
            <a:xfrm>
              <a:off x="3509704" y="5414461"/>
              <a:ext cx="31788" cy="77581"/>
            </a:xfrm>
            <a:custGeom>
              <a:avLst/>
              <a:pathLst>
                <a:path w="31788" h="77581">
                  <a:moveTo>
                    <a:pt x="13469" y="0"/>
                  </a:moveTo>
                  <a:lnTo>
                    <a:pt x="31788" y="74161"/>
                  </a:lnTo>
                  <a:lnTo>
                    <a:pt x="17681" y="77581"/>
                  </a:lnTo>
                  <a:lnTo>
                    <a:pt x="0" y="326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90" name="pg5689"/>
            <p:cNvSpPr/>
            <p:nvPr/>
          </p:nvSpPr>
          <p:spPr>
            <a:xfrm>
              <a:off x="3523174" y="5411080"/>
              <a:ext cx="32394" cy="77543"/>
            </a:xfrm>
            <a:custGeom>
              <a:avLst/>
              <a:pathLst>
                <a:path w="32394" h="77543">
                  <a:moveTo>
                    <a:pt x="13441" y="0"/>
                  </a:moveTo>
                  <a:lnTo>
                    <a:pt x="32394" y="74002"/>
                  </a:lnTo>
                  <a:lnTo>
                    <a:pt x="18318" y="77543"/>
                  </a:lnTo>
                  <a:lnTo>
                    <a:pt x="0" y="338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91" name="pg5690"/>
            <p:cNvSpPr/>
            <p:nvPr/>
          </p:nvSpPr>
          <p:spPr>
            <a:xfrm>
              <a:off x="3536616" y="5407583"/>
              <a:ext cx="32998" cy="77498"/>
            </a:xfrm>
            <a:custGeom>
              <a:avLst/>
              <a:pathLst>
                <a:path w="32998" h="77498">
                  <a:moveTo>
                    <a:pt x="13411" y="0"/>
                  </a:moveTo>
                  <a:lnTo>
                    <a:pt x="32998" y="73836"/>
                  </a:lnTo>
                  <a:lnTo>
                    <a:pt x="18953" y="77498"/>
                  </a:lnTo>
                  <a:lnTo>
                    <a:pt x="0" y="349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92" name="pg5691"/>
            <p:cNvSpPr/>
            <p:nvPr/>
          </p:nvSpPr>
          <p:spPr>
            <a:xfrm>
              <a:off x="3550027" y="5403972"/>
              <a:ext cx="33600" cy="77448"/>
            </a:xfrm>
            <a:custGeom>
              <a:avLst/>
              <a:pathLst>
                <a:path w="33600" h="77448">
                  <a:moveTo>
                    <a:pt x="13381" y="0"/>
                  </a:moveTo>
                  <a:lnTo>
                    <a:pt x="33600" y="73666"/>
                  </a:lnTo>
                  <a:lnTo>
                    <a:pt x="19586" y="77448"/>
                  </a:lnTo>
                  <a:lnTo>
                    <a:pt x="0" y="361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93" name="pg5692"/>
            <p:cNvSpPr/>
            <p:nvPr/>
          </p:nvSpPr>
          <p:spPr>
            <a:xfrm>
              <a:off x="3563409" y="5400246"/>
              <a:ext cx="34199" cy="77392"/>
            </a:xfrm>
            <a:custGeom>
              <a:avLst/>
              <a:pathLst>
                <a:path w="34199" h="77392">
                  <a:moveTo>
                    <a:pt x="13349" y="0"/>
                  </a:moveTo>
                  <a:lnTo>
                    <a:pt x="34199" y="73490"/>
                  </a:lnTo>
                  <a:lnTo>
                    <a:pt x="20219" y="77392"/>
                  </a:lnTo>
                  <a:lnTo>
                    <a:pt x="0" y="372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94" name="pg5693"/>
            <p:cNvSpPr/>
            <p:nvPr/>
          </p:nvSpPr>
          <p:spPr>
            <a:xfrm>
              <a:off x="3576759" y="5396406"/>
              <a:ext cx="34796" cy="77330"/>
            </a:xfrm>
            <a:custGeom>
              <a:avLst/>
              <a:pathLst>
                <a:path w="34796" h="77330">
                  <a:moveTo>
                    <a:pt x="13317" y="0"/>
                  </a:moveTo>
                  <a:lnTo>
                    <a:pt x="34796" y="73308"/>
                  </a:lnTo>
                  <a:lnTo>
                    <a:pt x="20849" y="77330"/>
                  </a:lnTo>
                  <a:lnTo>
                    <a:pt x="0" y="384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95" name="pg5694"/>
            <p:cNvSpPr/>
            <p:nvPr/>
          </p:nvSpPr>
          <p:spPr>
            <a:xfrm>
              <a:off x="3590076" y="5392452"/>
              <a:ext cx="35390" cy="77262"/>
            </a:xfrm>
            <a:custGeom>
              <a:avLst/>
              <a:pathLst>
                <a:path w="35390" h="77262">
                  <a:moveTo>
                    <a:pt x="13284" y="0"/>
                  </a:moveTo>
                  <a:lnTo>
                    <a:pt x="35390" y="73122"/>
                  </a:lnTo>
                  <a:lnTo>
                    <a:pt x="21478" y="77262"/>
                  </a:lnTo>
                  <a:lnTo>
                    <a:pt x="0" y="39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96" name="pg5695"/>
            <p:cNvSpPr/>
            <p:nvPr/>
          </p:nvSpPr>
          <p:spPr>
            <a:xfrm>
              <a:off x="3603361" y="5388385"/>
              <a:ext cx="35982" cy="77189"/>
            </a:xfrm>
            <a:custGeom>
              <a:avLst/>
              <a:pathLst>
                <a:path w="35982" h="77189">
                  <a:moveTo>
                    <a:pt x="13249" y="0"/>
                  </a:moveTo>
                  <a:lnTo>
                    <a:pt x="35982" y="72929"/>
                  </a:lnTo>
                  <a:lnTo>
                    <a:pt x="22106" y="77189"/>
                  </a:lnTo>
                  <a:lnTo>
                    <a:pt x="0" y="406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97" name="pg5696"/>
            <p:cNvSpPr/>
            <p:nvPr/>
          </p:nvSpPr>
          <p:spPr>
            <a:xfrm>
              <a:off x="3616610" y="5384203"/>
              <a:ext cx="36571" cy="77111"/>
            </a:xfrm>
            <a:custGeom>
              <a:avLst/>
              <a:pathLst>
                <a:path w="36571" h="77111">
                  <a:moveTo>
                    <a:pt x="13214" y="0"/>
                  </a:moveTo>
                  <a:lnTo>
                    <a:pt x="36571" y="72732"/>
                  </a:lnTo>
                  <a:lnTo>
                    <a:pt x="22732" y="77111"/>
                  </a:lnTo>
                  <a:lnTo>
                    <a:pt x="0" y="418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98" name="pg5697"/>
            <p:cNvSpPr/>
            <p:nvPr/>
          </p:nvSpPr>
          <p:spPr>
            <a:xfrm>
              <a:off x="3629825" y="5379909"/>
              <a:ext cx="37157" cy="77026"/>
            </a:xfrm>
            <a:custGeom>
              <a:avLst/>
              <a:pathLst>
                <a:path w="37157" h="77026">
                  <a:moveTo>
                    <a:pt x="13178" y="0"/>
                  </a:moveTo>
                  <a:lnTo>
                    <a:pt x="37157" y="72529"/>
                  </a:lnTo>
                  <a:lnTo>
                    <a:pt x="23356" y="77026"/>
                  </a:lnTo>
                  <a:lnTo>
                    <a:pt x="0" y="429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99" name="pg5698"/>
            <p:cNvSpPr/>
            <p:nvPr/>
          </p:nvSpPr>
          <p:spPr>
            <a:xfrm>
              <a:off x="3643003" y="5375502"/>
              <a:ext cx="37740" cy="76936"/>
            </a:xfrm>
            <a:custGeom>
              <a:avLst/>
              <a:pathLst>
                <a:path w="37740" h="76936">
                  <a:moveTo>
                    <a:pt x="13140" y="0"/>
                  </a:moveTo>
                  <a:lnTo>
                    <a:pt x="37740" y="72321"/>
                  </a:lnTo>
                  <a:lnTo>
                    <a:pt x="23979" y="76936"/>
                  </a:lnTo>
                  <a:lnTo>
                    <a:pt x="0" y="440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00" name="pg5699"/>
            <p:cNvSpPr/>
            <p:nvPr/>
          </p:nvSpPr>
          <p:spPr>
            <a:xfrm>
              <a:off x="3656144" y="5370982"/>
              <a:ext cx="38321" cy="76840"/>
            </a:xfrm>
            <a:custGeom>
              <a:avLst/>
              <a:pathLst>
                <a:path w="38321" h="76840">
                  <a:moveTo>
                    <a:pt x="13102" y="0"/>
                  </a:moveTo>
                  <a:lnTo>
                    <a:pt x="38321" y="72107"/>
                  </a:lnTo>
                  <a:lnTo>
                    <a:pt x="24600" y="76840"/>
                  </a:lnTo>
                  <a:lnTo>
                    <a:pt x="0" y="451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01" name="pg5700"/>
            <p:cNvSpPr/>
            <p:nvPr/>
          </p:nvSpPr>
          <p:spPr>
            <a:xfrm>
              <a:off x="3669246" y="5366351"/>
              <a:ext cx="38899" cy="76739"/>
            </a:xfrm>
            <a:custGeom>
              <a:avLst/>
              <a:pathLst>
                <a:path w="38899" h="76739">
                  <a:moveTo>
                    <a:pt x="13063" y="0"/>
                  </a:moveTo>
                  <a:lnTo>
                    <a:pt x="38899" y="71888"/>
                  </a:lnTo>
                  <a:lnTo>
                    <a:pt x="25219" y="76739"/>
                  </a:lnTo>
                  <a:lnTo>
                    <a:pt x="0" y="463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02" name="pg5701"/>
            <p:cNvSpPr/>
            <p:nvPr/>
          </p:nvSpPr>
          <p:spPr>
            <a:xfrm>
              <a:off x="3682309" y="5361607"/>
              <a:ext cx="39474" cy="76632"/>
            </a:xfrm>
            <a:custGeom>
              <a:avLst/>
              <a:pathLst>
                <a:path w="39474" h="76632">
                  <a:moveTo>
                    <a:pt x="13023" y="0"/>
                  </a:moveTo>
                  <a:lnTo>
                    <a:pt x="39474" y="71664"/>
                  </a:lnTo>
                  <a:lnTo>
                    <a:pt x="25836" y="76632"/>
                  </a:lnTo>
                  <a:lnTo>
                    <a:pt x="0" y="474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03" name="pg5702"/>
            <p:cNvSpPr/>
            <p:nvPr/>
          </p:nvSpPr>
          <p:spPr>
            <a:xfrm>
              <a:off x="3695333" y="5356752"/>
              <a:ext cx="40046" cy="76519"/>
            </a:xfrm>
            <a:custGeom>
              <a:avLst/>
              <a:pathLst>
                <a:path w="40046" h="76519">
                  <a:moveTo>
                    <a:pt x="12981" y="0"/>
                  </a:moveTo>
                  <a:lnTo>
                    <a:pt x="40046" y="71435"/>
                  </a:lnTo>
                  <a:lnTo>
                    <a:pt x="26451" y="76519"/>
                  </a:lnTo>
                  <a:lnTo>
                    <a:pt x="0" y="485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04" name="pg5703"/>
            <p:cNvSpPr/>
            <p:nvPr/>
          </p:nvSpPr>
          <p:spPr>
            <a:xfrm>
              <a:off x="3708315" y="5351786"/>
              <a:ext cx="40616" cy="76401"/>
            </a:xfrm>
            <a:custGeom>
              <a:avLst/>
              <a:pathLst>
                <a:path w="40616" h="76401">
                  <a:moveTo>
                    <a:pt x="12939" y="0"/>
                  </a:moveTo>
                  <a:lnTo>
                    <a:pt x="40616" y="71200"/>
                  </a:lnTo>
                  <a:lnTo>
                    <a:pt x="27064" y="76401"/>
                  </a:lnTo>
                  <a:lnTo>
                    <a:pt x="0" y="496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05" name="pg5704"/>
            <p:cNvSpPr/>
            <p:nvPr/>
          </p:nvSpPr>
          <p:spPr>
            <a:xfrm>
              <a:off x="3721254" y="5346709"/>
              <a:ext cx="41182" cy="76277"/>
            </a:xfrm>
            <a:custGeom>
              <a:avLst/>
              <a:pathLst>
                <a:path w="41182" h="76277">
                  <a:moveTo>
                    <a:pt x="12896" y="0"/>
                  </a:moveTo>
                  <a:lnTo>
                    <a:pt x="41182" y="70960"/>
                  </a:lnTo>
                  <a:lnTo>
                    <a:pt x="27676" y="76277"/>
                  </a:lnTo>
                  <a:lnTo>
                    <a:pt x="0" y="507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06" name="pg5705"/>
            <p:cNvSpPr/>
            <p:nvPr/>
          </p:nvSpPr>
          <p:spPr>
            <a:xfrm>
              <a:off x="3734151" y="5341522"/>
              <a:ext cx="41745" cy="76148"/>
            </a:xfrm>
            <a:custGeom>
              <a:avLst/>
              <a:pathLst>
                <a:path w="41745" h="76148">
                  <a:moveTo>
                    <a:pt x="12852" y="0"/>
                  </a:moveTo>
                  <a:lnTo>
                    <a:pt x="41745" y="70715"/>
                  </a:lnTo>
                  <a:lnTo>
                    <a:pt x="28285" y="76148"/>
                  </a:lnTo>
                  <a:lnTo>
                    <a:pt x="0" y="518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07" name="pg5706"/>
            <p:cNvSpPr/>
            <p:nvPr/>
          </p:nvSpPr>
          <p:spPr>
            <a:xfrm>
              <a:off x="3747004" y="5336225"/>
              <a:ext cx="42305" cy="76013"/>
            </a:xfrm>
            <a:custGeom>
              <a:avLst/>
              <a:pathLst>
                <a:path w="42305" h="76013">
                  <a:moveTo>
                    <a:pt x="12807" y="0"/>
                  </a:moveTo>
                  <a:lnTo>
                    <a:pt x="42305" y="70465"/>
                  </a:lnTo>
                  <a:lnTo>
                    <a:pt x="28892" y="76013"/>
                  </a:lnTo>
                  <a:lnTo>
                    <a:pt x="0" y="529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08" name="pg5707"/>
            <p:cNvSpPr/>
            <p:nvPr/>
          </p:nvSpPr>
          <p:spPr>
            <a:xfrm>
              <a:off x="3759812" y="5330818"/>
              <a:ext cx="42862" cy="75872"/>
            </a:xfrm>
            <a:custGeom>
              <a:avLst/>
              <a:pathLst>
                <a:path w="42862" h="75872">
                  <a:moveTo>
                    <a:pt x="12762" y="0"/>
                  </a:moveTo>
                  <a:lnTo>
                    <a:pt x="42862" y="70210"/>
                  </a:lnTo>
                  <a:lnTo>
                    <a:pt x="29497" y="75872"/>
                  </a:lnTo>
                  <a:lnTo>
                    <a:pt x="0" y="540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09" name="pg5708"/>
            <p:cNvSpPr/>
            <p:nvPr/>
          </p:nvSpPr>
          <p:spPr>
            <a:xfrm>
              <a:off x="3772574" y="5325302"/>
              <a:ext cx="43416" cy="75726"/>
            </a:xfrm>
            <a:custGeom>
              <a:avLst/>
              <a:pathLst>
                <a:path w="43416" h="75726">
                  <a:moveTo>
                    <a:pt x="12715" y="0"/>
                  </a:moveTo>
                  <a:lnTo>
                    <a:pt x="43416" y="69949"/>
                  </a:lnTo>
                  <a:lnTo>
                    <a:pt x="30100" y="75726"/>
                  </a:lnTo>
                  <a:lnTo>
                    <a:pt x="0" y="551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10" name="pg5709"/>
            <p:cNvSpPr/>
            <p:nvPr/>
          </p:nvSpPr>
          <p:spPr>
            <a:xfrm>
              <a:off x="3785289" y="5319677"/>
              <a:ext cx="43967" cy="75574"/>
            </a:xfrm>
            <a:custGeom>
              <a:avLst/>
              <a:pathLst>
                <a:path w="43967" h="75574">
                  <a:moveTo>
                    <a:pt x="12667" y="0"/>
                  </a:moveTo>
                  <a:lnTo>
                    <a:pt x="43967" y="69683"/>
                  </a:lnTo>
                  <a:lnTo>
                    <a:pt x="30701" y="75574"/>
                  </a:lnTo>
                  <a:lnTo>
                    <a:pt x="0" y="562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11" name="pg5710"/>
            <p:cNvSpPr/>
            <p:nvPr/>
          </p:nvSpPr>
          <p:spPr>
            <a:xfrm>
              <a:off x="3797957" y="5313944"/>
              <a:ext cx="44514" cy="75416"/>
            </a:xfrm>
            <a:custGeom>
              <a:avLst/>
              <a:pathLst>
                <a:path w="44514" h="75416">
                  <a:moveTo>
                    <a:pt x="12618" y="0"/>
                  </a:moveTo>
                  <a:lnTo>
                    <a:pt x="44514" y="69412"/>
                  </a:lnTo>
                  <a:lnTo>
                    <a:pt x="31300" y="75416"/>
                  </a:lnTo>
                  <a:lnTo>
                    <a:pt x="0" y="573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12" name="pg5711"/>
            <p:cNvSpPr/>
            <p:nvPr/>
          </p:nvSpPr>
          <p:spPr>
            <a:xfrm>
              <a:off x="3810576" y="5308103"/>
              <a:ext cx="45059" cy="75254"/>
            </a:xfrm>
            <a:custGeom>
              <a:avLst/>
              <a:pathLst>
                <a:path w="45059" h="75254">
                  <a:moveTo>
                    <a:pt x="12569" y="0"/>
                  </a:moveTo>
                  <a:lnTo>
                    <a:pt x="45059" y="69137"/>
                  </a:lnTo>
                  <a:lnTo>
                    <a:pt x="31896" y="75254"/>
                  </a:lnTo>
                  <a:lnTo>
                    <a:pt x="0" y="584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13" name="pg5712"/>
            <p:cNvSpPr/>
            <p:nvPr/>
          </p:nvSpPr>
          <p:spPr>
            <a:xfrm>
              <a:off x="3823145" y="5302154"/>
              <a:ext cx="45600" cy="75085"/>
            </a:xfrm>
            <a:custGeom>
              <a:avLst/>
              <a:pathLst>
                <a:path w="45600" h="75085">
                  <a:moveTo>
                    <a:pt x="12518" y="0"/>
                  </a:moveTo>
                  <a:lnTo>
                    <a:pt x="45600" y="68855"/>
                  </a:lnTo>
                  <a:lnTo>
                    <a:pt x="32489" y="75085"/>
                  </a:lnTo>
                  <a:lnTo>
                    <a:pt x="0" y="594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14" name="pg5713"/>
            <p:cNvSpPr/>
            <p:nvPr/>
          </p:nvSpPr>
          <p:spPr>
            <a:xfrm>
              <a:off x="3835664" y="5296099"/>
              <a:ext cx="46137" cy="74911"/>
            </a:xfrm>
            <a:custGeom>
              <a:avLst/>
              <a:pathLst>
                <a:path w="46137" h="74911">
                  <a:moveTo>
                    <a:pt x="12467" y="0"/>
                  </a:moveTo>
                  <a:lnTo>
                    <a:pt x="46137" y="68569"/>
                  </a:lnTo>
                  <a:lnTo>
                    <a:pt x="33081" y="74911"/>
                  </a:lnTo>
                  <a:lnTo>
                    <a:pt x="0" y="605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15" name="pg5714"/>
            <p:cNvSpPr/>
            <p:nvPr/>
          </p:nvSpPr>
          <p:spPr>
            <a:xfrm>
              <a:off x="3848131" y="5289936"/>
              <a:ext cx="46671" cy="74732"/>
            </a:xfrm>
            <a:custGeom>
              <a:avLst/>
              <a:pathLst>
                <a:path w="46671" h="74732">
                  <a:moveTo>
                    <a:pt x="12414" y="0"/>
                  </a:moveTo>
                  <a:lnTo>
                    <a:pt x="46671" y="68278"/>
                  </a:lnTo>
                  <a:lnTo>
                    <a:pt x="33670" y="74732"/>
                  </a:lnTo>
                  <a:lnTo>
                    <a:pt x="0" y="616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16" name="pg5715"/>
            <p:cNvSpPr/>
            <p:nvPr/>
          </p:nvSpPr>
          <p:spPr>
            <a:xfrm>
              <a:off x="3860546" y="5283668"/>
              <a:ext cx="47202" cy="74547"/>
            </a:xfrm>
            <a:custGeom>
              <a:avLst/>
              <a:pathLst>
                <a:path w="47202" h="74547">
                  <a:moveTo>
                    <a:pt x="12361" y="0"/>
                  </a:moveTo>
                  <a:lnTo>
                    <a:pt x="47202" y="67982"/>
                  </a:lnTo>
                  <a:lnTo>
                    <a:pt x="34256" y="74547"/>
                  </a:lnTo>
                  <a:lnTo>
                    <a:pt x="0" y="626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17" name="pg5716"/>
            <p:cNvSpPr/>
            <p:nvPr/>
          </p:nvSpPr>
          <p:spPr>
            <a:xfrm>
              <a:off x="3872907" y="5277294"/>
              <a:ext cx="47729" cy="74356"/>
            </a:xfrm>
            <a:custGeom>
              <a:avLst/>
              <a:pathLst>
                <a:path w="47729" h="74356">
                  <a:moveTo>
                    <a:pt x="12307" y="0"/>
                  </a:moveTo>
                  <a:lnTo>
                    <a:pt x="47729" y="67681"/>
                  </a:lnTo>
                  <a:lnTo>
                    <a:pt x="34840" y="74356"/>
                  </a:lnTo>
                  <a:lnTo>
                    <a:pt x="0" y="637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18" name="pg5717"/>
            <p:cNvSpPr/>
            <p:nvPr/>
          </p:nvSpPr>
          <p:spPr>
            <a:xfrm>
              <a:off x="3885215" y="5270814"/>
              <a:ext cx="48253" cy="74160"/>
            </a:xfrm>
            <a:custGeom>
              <a:avLst/>
              <a:pathLst>
                <a:path w="48253" h="74160">
                  <a:moveTo>
                    <a:pt x="12252" y="0"/>
                  </a:moveTo>
                  <a:lnTo>
                    <a:pt x="48253" y="67375"/>
                  </a:lnTo>
                  <a:lnTo>
                    <a:pt x="35422" y="74160"/>
                  </a:lnTo>
                  <a:lnTo>
                    <a:pt x="0" y="647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19" name="pg5718"/>
            <p:cNvSpPr/>
            <p:nvPr/>
          </p:nvSpPr>
          <p:spPr>
            <a:xfrm>
              <a:off x="3897467" y="5264230"/>
              <a:ext cx="48773" cy="73959"/>
            </a:xfrm>
            <a:custGeom>
              <a:avLst/>
              <a:pathLst>
                <a:path w="48773" h="73959">
                  <a:moveTo>
                    <a:pt x="12196" y="0"/>
                  </a:moveTo>
                  <a:lnTo>
                    <a:pt x="48773" y="67064"/>
                  </a:lnTo>
                  <a:lnTo>
                    <a:pt x="36001" y="73959"/>
                  </a:lnTo>
                  <a:lnTo>
                    <a:pt x="0" y="658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20" name="pg5719"/>
            <p:cNvSpPr/>
            <p:nvPr/>
          </p:nvSpPr>
          <p:spPr>
            <a:xfrm>
              <a:off x="3909663" y="5257541"/>
              <a:ext cx="49290" cy="73752"/>
            </a:xfrm>
            <a:custGeom>
              <a:avLst/>
              <a:pathLst>
                <a:path w="49290" h="73752">
                  <a:moveTo>
                    <a:pt x="12139" y="0"/>
                  </a:moveTo>
                  <a:lnTo>
                    <a:pt x="49290" y="66748"/>
                  </a:lnTo>
                  <a:lnTo>
                    <a:pt x="36577" y="73752"/>
                  </a:lnTo>
                  <a:lnTo>
                    <a:pt x="0" y="668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21" name="pg5720"/>
            <p:cNvSpPr/>
            <p:nvPr/>
          </p:nvSpPr>
          <p:spPr>
            <a:xfrm>
              <a:off x="3921803" y="5250749"/>
              <a:ext cx="49803" cy="73540"/>
            </a:xfrm>
            <a:custGeom>
              <a:avLst/>
              <a:pathLst>
                <a:path w="49803" h="73540">
                  <a:moveTo>
                    <a:pt x="12081" y="0"/>
                  </a:moveTo>
                  <a:lnTo>
                    <a:pt x="49803" y="66427"/>
                  </a:lnTo>
                  <a:lnTo>
                    <a:pt x="37150" y="73540"/>
                  </a:lnTo>
                  <a:lnTo>
                    <a:pt x="0" y="679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22" name="pg5721"/>
            <p:cNvSpPr/>
            <p:nvPr/>
          </p:nvSpPr>
          <p:spPr>
            <a:xfrm>
              <a:off x="3933884" y="5243853"/>
              <a:ext cx="50312" cy="73323"/>
            </a:xfrm>
            <a:custGeom>
              <a:avLst/>
              <a:pathLst>
                <a:path w="50312" h="73323">
                  <a:moveTo>
                    <a:pt x="12022" y="0"/>
                  </a:moveTo>
                  <a:lnTo>
                    <a:pt x="50312" y="66101"/>
                  </a:lnTo>
                  <a:lnTo>
                    <a:pt x="37721" y="73323"/>
                  </a:lnTo>
                  <a:lnTo>
                    <a:pt x="0" y="689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23" name="pg5722"/>
            <p:cNvSpPr/>
            <p:nvPr/>
          </p:nvSpPr>
          <p:spPr>
            <a:xfrm>
              <a:off x="3945907" y="5236854"/>
              <a:ext cx="50818" cy="73100"/>
            </a:xfrm>
            <a:custGeom>
              <a:avLst/>
              <a:pathLst>
                <a:path w="50818" h="73100">
                  <a:moveTo>
                    <a:pt x="11963" y="0"/>
                  </a:moveTo>
                  <a:lnTo>
                    <a:pt x="50818" y="65770"/>
                  </a:lnTo>
                  <a:lnTo>
                    <a:pt x="38289" y="73100"/>
                  </a:lnTo>
                  <a:lnTo>
                    <a:pt x="0" y="699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24" name="pg5723"/>
            <p:cNvSpPr/>
            <p:nvPr/>
          </p:nvSpPr>
          <p:spPr>
            <a:xfrm>
              <a:off x="3957871" y="5229754"/>
              <a:ext cx="51320" cy="72871"/>
            </a:xfrm>
            <a:custGeom>
              <a:avLst/>
              <a:pathLst>
                <a:path w="51320" h="72871">
                  <a:moveTo>
                    <a:pt x="11902" y="0"/>
                  </a:moveTo>
                  <a:lnTo>
                    <a:pt x="51320" y="65435"/>
                  </a:lnTo>
                  <a:lnTo>
                    <a:pt x="38854" y="72871"/>
                  </a:lnTo>
                  <a:lnTo>
                    <a:pt x="0" y="710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25" name="pg5724"/>
            <p:cNvSpPr/>
            <p:nvPr/>
          </p:nvSpPr>
          <p:spPr>
            <a:xfrm>
              <a:off x="3969774" y="5222551"/>
              <a:ext cx="51818" cy="72638"/>
            </a:xfrm>
            <a:custGeom>
              <a:avLst/>
              <a:pathLst>
                <a:path w="51818" h="72638">
                  <a:moveTo>
                    <a:pt x="11841" y="0"/>
                  </a:moveTo>
                  <a:lnTo>
                    <a:pt x="51818" y="65095"/>
                  </a:lnTo>
                  <a:lnTo>
                    <a:pt x="39417" y="72638"/>
                  </a:lnTo>
                  <a:lnTo>
                    <a:pt x="0" y="720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26" name="pg5725"/>
            <p:cNvSpPr/>
            <p:nvPr/>
          </p:nvSpPr>
          <p:spPr>
            <a:xfrm>
              <a:off x="3981615" y="5215247"/>
              <a:ext cx="52312" cy="72399"/>
            </a:xfrm>
            <a:custGeom>
              <a:avLst/>
              <a:pathLst>
                <a:path w="52312" h="72399">
                  <a:moveTo>
                    <a:pt x="11779" y="0"/>
                  </a:moveTo>
                  <a:lnTo>
                    <a:pt x="52312" y="64750"/>
                  </a:lnTo>
                  <a:lnTo>
                    <a:pt x="39976" y="72399"/>
                  </a:lnTo>
                  <a:lnTo>
                    <a:pt x="0" y="73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27" name="pg5726"/>
            <p:cNvSpPr/>
            <p:nvPr/>
          </p:nvSpPr>
          <p:spPr>
            <a:xfrm>
              <a:off x="3993395" y="5207843"/>
              <a:ext cx="52803" cy="72154"/>
            </a:xfrm>
            <a:custGeom>
              <a:avLst/>
              <a:pathLst>
                <a:path w="52803" h="72154">
                  <a:moveTo>
                    <a:pt x="11716" y="0"/>
                  </a:moveTo>
                  <a:lnTo>
                    <a:pt x="52803" y="64400"/>
                  </a:lnTo>
                  <a:lnTo>
                    <a:pt x="40533" y="72154"/>
                  </a:lnTo>
                  <a:lnTo>
                    <a:pt x="0" y="740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28" name="pg5727"/>
            <p:cNvSpPr/>
            <p:nvPr/>
          </p:nvSpPr>
          <p:spPr>
            <a:xfrm>
              <a:off x="4005111" y="5200338"/>
              <a:ext cx="53289" cy="71905"/>
            </a:xfrm>
            <a:custGeom>
              <a:avLst/>
              <a:pathLst>
                <a:path w="53289" h="71905">
                  <a:moveTo>
                    <a:pt x="11652" y="0"/>
                  </a:moveTo>
                  <a:lnTo>
                    <a:pt x="53289" y="64045"/>
                  </a:lnTo>
                  <a:lnTo>
                    <a:pt x="41086" y="71905"/>
                  </a:lnTo>
                  <a:lnTo>
                    <a:pt x="0" y="750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29" name="pg5728"/>
            <p:cNvSpPr/>
            <p:nvPr/>
          </p:nvSpPr>
          <p:spPr>
            <a:xfrm>
              <a:off x="4016764" y="5192734"/>
              <a:ext cx="53772" cy="71650"/>
            </a:xfrm>
            <a:custGeom>
              <a:avLst/>
              <a:pathLst>
                <a:path w="53772" h="71650">
                  <a:moveTo>
                    <a:pt x="11587" y="0"/>
                  </a:moveTo>
                  <a:lnTo>
                    <a:pt x="53772" y="63686"/>
                  </a:lnTo>
                  <a:lnTo>
                    <a:pt x="41637" y="71650"/>
                  </a:lnTo>
                  <a:lnTo>
                    <a:pt x="0" y="760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30" name="pg5729"/>
            <p:cNvSpPr/>
            <p:nvPr/>
          </p:nvSpPr>
          <p:spPr>
            <a:xfrm>
              <a:off x="4028352" y="5185030"/>
              <a:ext cx="54251" cy="71389"/>
            </a:xfrm>
            <a:custGeom>
              <a:avLst/>
              <a:pathLst>
                <a:path w="54251" h="71389">
                  <a:moveTo>
                    <a:pt x="11522" y="0"/>
                  </a:moveTo>
                  <a:lnTo>
                    <a:pt x="54251" y="63322"/>
                  </a:lnTo>
                  <a:lnTo>
                    <a:pt x="42184" y="71389"/>
                  </a:lnTo>
                  <a:lnTo>
                    <a:pt x="0" y="77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31" name="pg5730"/>
            <p:cNvSpPr/>
            <p:nvPr/>
          </p:nvSpPr>
          <p:spPr>
            <a:xfrm>
              <a:off x="4039874" y="5177228"/>
              <a:ext cx="54726" cy="71124"/>
            </a:xfrm>
            <a:custGeom>
              <a:avLst/>
              <a:pathLst>
                <a:path w="54726" h="71124">
                  <a:moveTo>
                    <a:pt x="11455" y="0"/>
                  </a:moveTo>
                  <a:lnTo>
                    <a:pt x="54726" y="62953"/>
                  </a:lnTo>
                  <a:lnTo>
                    <a:pt x="42729" y="71124"/>
                  </a:lnTo>
                  <a:lnTo>
                    <a:pt x="0" y="780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32" name="pg5731"/>
            <p:cNvSpPr/>
            <p:nvPr/>
          </p:nvSpPr>
          <p:spPr>
            <a:xfrm>
              <a:off x="4051330" y="5169329"/>
              <a:ext cx="55196" cy="70853"/>
            </a:xfrm>
            <a:custGeom>
              <a:avLst/>
              <a:pathLst>
                <a:path w="55196" h="70853">
                  <a:moveTo>
                    <a:pt x="11388" y="0"/>
                  </a:moveTo>
                  <a:lnTo>
                    <a:pt x="55196" y="62580"/>
                  </a:lnTo>
                  <a:lnTo>
                    <a:pt x="43270" y="70853"/>
                  </a:lnTo>
                  <a:lnTo>
                    <a:pt x="0" y="789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33" name="pg5732"/>
            <p:cNvSpPr/>
            <p:nvPr/>
          </p:nvSpPr>
          <p:spPr>
            <a:xfrm>
              <a:off x="4062718" y="5161332"/>
              <a:ext cx="55663" cy="70577"/>
            </a:xfrm>
            <a:custGeom>
              <a:avLst/>
              <a:pathLst>
                <a:path w="55663" h="70577">
                  <a:moveTo>
                    <a:pt x="11320" y="0"/>
                  </a:moveTo>
                  <a:lnTo>
                    <a:pt x="55663" y="62202"/>
                  </a:lnTo>
                  <a:lnTo>
                    <a:pt x="43808" y="70577"/>
                  </a:lnTo>
                  <a:lnTo>
                    <a:pt x="0" y="799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34" name="pg5733"/>
            <p:cNvSpPr/>
            <p:nvPr/>
          </p:nvSpPr>
          <p:spPr>
            <a:xfrm>
              <a:off x="4074038" y="5153238"/>
              <a:ext cx="56126" cy="70296"/>
            </a:xfrm>
            <a:custGeom>
              <a:avLst/>
              <a:pathLst>
                <a:path w="56126" h="70296">
                  <a:moveTo>
                    <a:pt x="11251" y="0"/>
                  </a:moveTo>
                  <a:lnTo>
                    <a:pt x="56126" y="61820"/>
                  </a:lnTo>
                  <a:lnTo>
                    <a:pt x="44343" y="70296"/>
                  </a:lnTo>
                  <a:lnTo>
                    <a:pt x="0" y="809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35" name="pg5734"/>
            <p:cNvSpPr/>
            <p:nvPr/>
          </p:nvSpPr>
          <p:spPr>
            <a:xfrm>
              <a:off x="4085290" y="5145048"/>
              <a:ext cx="56584" cy="70010"/>
            </a:xfrm>
            <a:custGeom>
              <a:avLst/>
              <a:pathLst>
                <a:path w="56584" h="70010">
                  <a:moveTo>
                    <a:pt x="11181" y="0"/>
                  </a:moveTo>
                  <a:lnTo>
                    <a:pt x="56584" y="61433"/>
                  </a:lnTo>
                  <a:lnTo>
                    <a:pt x="44874" y="70010"/>
                  </a:lnTo>
                  <a:lnTo>
                    <a:pt x="0" y="818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36" name="pg5735"/>
            <p:cNvSpPr/>
            <p:nvPr/>
          </p:nvSpPr>
          <p:spPr>
            <a:xfrm>
              <a:off x="4096471" y="5136762"/>
              <a:ext cx="57038" cy="69719"/>
            </a:xfrm>
            <a:custGeom>
              <a:avLst/>
              <a:pathLst>
                <a:path w="57038" h="69719">
                  <a:moveTo>
                    <a:pt x="11110" y="0"/>
                  </a:moveTo>
                  <a:lnTo>
                    <a:pt x="57038" y="61042"/>
                  </a:lnTo>
                  <a:lnTo>
                    <a:pt x="45403" y="69719"/>
                  </a:lnTo>
                  <a:lnTo>
                    <a:pt x="0" y="828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37" name="pg5736"/>
            <p:cNvSpPr/>
            <p:nvPr/>
          </p:nvSpPr>
          <p:spPr>
            <a:xfrm>
              <a:off x="4107582" y="5128382"/>
              <a:ext cx="57489" cy="69422"/>
            </a:xfrm>
            <a:custGeom>
              <a:avLst/>
              <a:pathLst>
                <a:path w="57489" h="69422">
                  <a:moveTo>
                    <a:pt x="11039" y="0"/>
                  </a:moveTo>
                  <a:lnTo>
                    <a:pt x="57489" y="60646"/>
                  </a:lnTo>
                  <a:lnTo>
                    <a:pt x="45927" y="69422"/>
                  </a:lnTo>
                  <a:lnTo>
                    <a:pt x="0" y="838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38" name="pg5737"/>
            <p:cNvSpPr/>
            <p:nvPr/>
          </p:nvSpPr>
          <p:spPr>
            <a:xfrm>
              <a:off x="4118622" y="5119907"/>
              <a:ext cx="57934" cy="69121"/>
            </a:xfrm>
            <a:custGeom>
              <a:avLst/>
              <a:pathLst>
                <a:path w="57934" h="69121">
                  <a:moveTo>
                    <a:pt x="10967" y="0"/>
                  </a:moveTo>
                  <a:lnTo>
                    <a:pt x="57934" y="60245"/>
                  </a:lnTo>
                  <a:lnTo>
                    <a:pt x="46449" y="69121"/>
                  </a:lnTo>
                  <a:lnTo>
                    <a:pt x="0" y="847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39" name="pg5738"/>
            <p:cNvSpPr/>
            <p:nvPr/>
          </p:nvSpPr>
          <p:spPr>
            <a:xfrm>
              <a:off x="4129589" y="5111339"/>
              <a:ext cx="58376" cy="68814"/>
            </a:xfrm>
            <a:custGeom>
              <a:avLst/>
              <a:pathLst>
                <a:path w="58376" h="68814">
                  <a:moveTo>
                    <a:pt x="10894" y="0"/>
                  </a:moveTo>
                  <a:lnTo>
                    <a:pt x="58376" y="59841"/>
                  </a:lnTo>
                  <a:lnTo>
                    <a:pt x="46967" y="68814"/>
                  </a:lnTo>
                  <a:lnTo>
                    <a:pt x="0" y="856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40" name="pg5739"/>
            <p:cNvSpPr/>
            <p:nvPr/>
          </p:nvSpPr>
          <p:spPr>
            <a:xfrm>
              <a:off x="4140483" y="5102677"/>
              <a:ext cx="58813" cy="68502"/>
            </a:xfrm>
            <a:custGeom>
              <a:avLst/>
              <a:pathLst>
                <a:path w="58813" h="68502">
                  <a:moveTo>
                    <a:pt x="10820" y="0"/>
                  </a:moveTo>
                  <a:lnTo>
                    <a:pt x="58813" y="59431"/>
                  </a:lnTo>
                  <a:lnTo>
                    <a:pt x="47482" y="68502"/>
                  </a:lnTo>
                  <a:lnTo>
                    <a:pt x="0" y="866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41" name="pg5740"/>
            <p:cNvSpPr/>
            <p:nvPr/>
          </p:nvSpPr>
          <p:spPr>
            <a:xfrm>
              <a:off x="4151304" y="5093923"/>
              <a:ext cx="59246" cy="68185"/>
            </a:xfrm>
            <a:custGeom>
              <a:avLst/>
              <a:pathLst>
                <a:path w="59246" h="68185">
                  <a:moveTo>
                    <a:pt x="10745" y="0"/>
                  </a:moveTo>
                  <a:lnTo>
                    <a:pt x="59246" y="59018"/>
                  </a:lnTo>
                  <a:lnTo>
                    <a:pt x="47993" y="68185"/>
                  </a:lnTo>
                  <a:lnTo>
                    <a:pt x="0" y="875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42" name="pg5741"/>
            <p:cNvSpPr/>
            <p:nvPr/>
          </p:nvSpPr>
          <p:spPr>
            <a:xfrm>
              <a:off x="4162049" y="5085077"/>
              <a:ext cx="59675" cy="67864"/>
            </a:xfrm>
            <a:custGeom>
              <a:avLst/>
              <a:pathLst>
                <a:path w="59675" h="67864">
                  <a:moveTo>
                    <a:pt x="10670" y="0"/>
                  </a:moveTo>
                  <a:lnTo>
                    <a:pt x="59675" y="58600"/>
                  </a:lnTo>
                  <a:lnTo>
                    <a:pt x="48501" y="67864"/>
                  </a:lnTo>
                  <a:lnTo>
                    <a:pt x="0" y="884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43" name="pg5742"/>
            <p:cNvSpPr/>
            <p:nvPr/>
          </p:nvSpPr>
          <p:spPr>
            <a:xfrm>
              <a:off x="4172720" y="5076140"/>
              <a:ext cx="60099" cy="67537"/>
            </a:xfrm>
            <a:custGeom>
              <a:avLst/>
              <a:pathLst>
                <a:path w="60099" h="67537">
                  <a:moveTo>
                    <a:pt x="10594" y="0"/>
                  </a:moveTo>
                  <a:lnTo>
                    <a:pt x="60099" y="58178"/>
                  </a:lnTo>
                  <a:lnTo>
                    <a:pt x="49005" y="67537"/>
                  </a:lnTo>
                  <a:lnTo>
                    <a:pt x="0" y="893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44" name="pg5743"/>
            <p:cNvSpPr/>
            <p:nvPr/>
          </p:nvSpPr>
          <p:spPr>
            <a:xfrm>
              <a:off x="4183314" y="5067113"/>
              <a:ext cx="60519" cy="67205"/>
            </a:xfrm>
            <a:custGeom>
              <a:avLst/>
              <a:pathLst>
                <a:path w="60519" h="67205">
                  <a:moveTo>
                    <a:pt x="10517" y="0"/>
                  </a:moveTo>
                  <a:lnTo>
                    <a:pt x="60519" y="57751"/>
                  </a:lnTo>
                  <a:lnTo>
                    <a:pt x="49505" y="67205"/>
                  </a:lnTo>
                  <a:lnTo>
                    <a:pt x="0" y="902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45" name="pg5744"/>
            <p:cNvSpPr/>
            <p:nvPr/>
          </p:nvSpPr>
          <p:spPr>
            <a:xfrm>
              <a:off x="4193831" y="5057996"/>
              <a:ext cx="60935" cy="66868"/>
            </a:xfrm>
            <a:custGeom>
              <a:avLst/>
              <a:pathLst>
                <a:path w="60935" h="66868">
                  <a:moveTo>
                    <a:pt x="10439" y="0"/>
                  </a:moveTo>
                  <a:lnTo>
                    <a:pt x="60935" y="57320"/>
                  </a:lnTo>
                  <a:lnTo>
                    <a:pt x="50002" y="66868"/>
                  </a:lnTo>
                  <a:lnTo>
                    <a:pt x="0" y="911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46" name="pg5745"/>
            <p:cNvSpPr/>
            <p:nvPr/>
          </p:nvSpPr>
          <p:spPr>
            <a:xfrm>
              <a:off x="4204270" y="5048790"/>
              <a:ext cx="61346" cy="66527"/>
            </a:xfrm>
            <a:custGeom>
              <a:avLst/>
              <a:pathLst>
                <a:path w="61346" h="66527">
                  <a:moveTo>
                    <a:pt x="10360" y="0"/>
                  </a:moveTo>
                  <a:lnTo>
                    <a:pt x="61346" y="56885"/>
                  </a:lnTo>
                  <a:lnTo>
                    <a:pt x="50495" y="66527"/>
                  </a:lnTo>
                  <a:lnTo>
                    <a:pt x="0" y="920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47" name="pg5746"/>
            <p:cNvSpPr/>
            <p:nvPr/>
          </p:nvSpPr>
          <p:spPr>
            <a:xfrm>
              <a:off x="4214631" y="5039495"/>
              <a:ext cx="61752" cy="66180"/>
            </a:xfrm>
            <a:custGeom>
              <a:avLst/>
              <a:pathLst>
                <a:path w="61752" h="66180">
                  <a:moveTo>
                    <a:pt x="10281" y="0"/>
                  </a:moveTo>
                  <a:lnTo>
                    <a:pt x="61752" y="56446"/>
                  </a:lnTo>
                  <a:lnTo>
                    <a:pt x="50985" y="66180"/>
                  </a:lnTo>
                  <a:lnTo>
                    <a:pt x="0" y="929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48" name="pg5747"/>
            <p:cNvSpPr/>
            <p:nvPr/>
          </p:nvSpPr>
          <p:spPr>
            <a:xfrm>
              <a:off x="4224913" y="5030112"/>
              <a:ext cx="62154" cy="65829"/>
            </a:xfrm>
            <a:custGeom>
              <a:avLst/>
              <a:pathLst>
                <a:path w="62154" h="65829">
                  <a:moveTo>
                    <a:pt x="10201" y="0"/>
                  </a:moveTo>
                  <a:lnTo>
                    <a:pt x="62154" y="56003"/>
                  </a:lnTo>
                  <a:lnTo>
                    <a:pt x="51471" y="65829"/>
                  </a:lnTo>
                  <a:lnTo>
                    <a:pt x="0" y="938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49" name="pg5748"/>
            <p:cNvSpPr/>
            <p:nvPr/>
          </p:nvSpPr>
          <p:spPr>
            <a:xfrm>
              <a:off x="4235114" y="5020642"/>
              <a:ext cx="62551" cy="65473"/>
            </a:xfrm>
            <a:custGeom>
              <a:avLst/>
              <a:pathLst>
                <a:path w="62551" h="65473">
                  <a:moveTo>
                    <a:pt x="10120" y="0"/>
                  </a:moveTo>
                  <a:lnTo>
                    <a:pt x="62551" y="55556"/>
                  </a:lnTo>
                  <a:lnTo>
                    <a:pt x="51953" y="65473"/>
                  </a:lnTo>
                  <a:lnTo>
                    <a:pt x="0" y="946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50" name="pg5749"/>
            <p:cNvSpPr/>
            <p:nvPr/>
          </p:nvSpPr>
          <p:spPr>
            <a:xfrm>
              <a:off x="4245235" y="5011086"/>
              <a:ext cx="62944" cy="65112"/>
            </a:xfrm>
            <a:custGeom>
              <a:avLst/>
              <a:pathLst>
                <a:path w="62944" h="65112">
                  <a:moveTo>
                    <a:pt x="10039" y="0"/>
                  </a:moveTo>
                  <a:lnTo>
                    <a:pt x="62944" y="55104"/>
                  </a:lnTo>
                  <a:lnTo>
                    <a:pt x="52431" y="65112"/>
                  </a:lnTo>
                  <a:lnTo>
                    <a:pt x="0" y="955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51" name="pg5750"/>
            <p:cNvSpPr/>
            <p:nvPr/>
          </p:nvSpPr>
          <p:spPr>
            <a:xfrm>
              <a:off x="4255274" y="5001445"/>
              <a:ext cx="63332" cy="64746"/>
            </a:xfrm>
            <a:custGeom>
              <a:avLst/>
              <a:pathLst>
                <a:path w="63332" h="64746">
                  <a:moveTo>
                    <a:pt x="9956" y="0"/>
                  </a:moveTo>
                  <a:lnTo>
                    <a:pt x="63332" y="54649"/>
                  </a:lnTo>
                  <a:lnTo>
                    <a:pt x="52905" y="64746"/>
                  </a:lnTo>
                  <a:lnTo>
                    <a:pt x="0" y="964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52" name="pg5751"/>
            <p:cNvSpPr/>
            <p:nvPr/>
          </p:nvSpPr>
          <p:spPr>
            <a:xfrm>
              <a:off x="4265231" y="4991718"/>
              <a:ext cx="63716" cy="64376"/>
            </a:xfrm>
            <a:custGeom>
              <a:avLst/>
              <a:pathLst>
                <a:path w="63716" h="64376">
                  <a:moveTo>
                    <a:pt x="9873" y="0"/>
                  </a:moveTo>
                  <a:lnTo>
                    <a:pt x="63716" y="54189"/>
                  </a:lnTo>
                  <a:lnTo>
                    <a:pt x="53375" y="64376"/>
                  </a:lnTo>
                  <a:lnTo>
                    <a:pt x="0" y="972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53" name="pg5752"/>
            <p:cNvSpPr/>
            <p:nvPr/>
          </p:nvSpPr>
          <p:spPr>
            <a:xfrm>
              <a:off x="4275105" y="4981907"/>
              <a:ext cx="64095" cy="64000"/>
            </a:xfrm>
            <a:custGeom>
              <a:avLst/>
              <a:pathLst>
                <a:path w="64095" h="64000">
                  <a:moveTo>
                    <a:pt x="9790" y="0"/>
                  </a:moveTo>
                  <a:lnTo>
                    <a:pt x="64095" y="53726"/>
                  </a:lnTo>
                  <a:lnTo>
                    <a:pt x="53842" y="64000"/>
                  </a:lnTo>
                  <a:lnTo>
                    <a:pt x="0" y="981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54" name="pg5753"/>
            <p:cNvSpPr/>
            <p:nvPr/>
          </p:nvSpPr>
          <p:spPr>
            <a:xfrm>
              <a:off x="4284895" y="4972012"/>
              <a:ext cx="64469" cy="63620"/>
            </a:xfrm>
            <a:custGeom>
              <a:avLst/>
              <a:pathLst>
                <a:path w="64469" h="63620">
                  <a:moveTo>
                    <a:pt x="9705" y="0"/>
                  </a:moveTo>
                  <a:lnTo>
                    <a:pt x="64469" y="53258"/>
                  </a:lnTo>
                  <a:lnTo>
                    <a:pt x="54304" y="63620"/>
                  </a:lnTo>
                  <a:lnTo>
                    <a:pt x="0" y="989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55" name="pg5754"/>
            <p:cNvSpPr/>
            <p:nvPr/>
          </p:nvSpPr>
          <p:spPr>
            <a:xfrm>
              <a:off x="4294600" y="4962035"/>
              <a:ext cx="64838" cy="63236"/>
            </a:xfrm>
            <a:custGeom>
              <a:avLst/>
              <a:pathLst>
                <a:path w="64838" h="63236">
                  <a:moveTo>
                    <a:pt x="9620" y="0"/>
                  </a:moveTo>
                  <a:lnTo>
                    <a:pt x="64838" y="52787"/>
                  </a:lnTo>
                  <a:lnTo>
                    <a:pt x="54763" y="63236"/>
                  </a:lnTo>
                  <a:lnTo>
                    <a:pt x="0" y="997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56" name="pg5755"/>
            <p:cNvSpPr/>
            <p:nvPr/>
          </p:nvSpPr>
          <p:spPr>
            <a:xfrm>
              <a:off x="4304221" y="4951975"/>
              <a:ext cx="65203" cy="62846"/>
            </a:xfrm>
            <a:custGeom>
              <a:avLst/>
              <a:pathLst>
                <a:path w="65203" h="62846">
                  <a:moveTo>
                    <a:pt x="9534" y="0"/>
                  </a:moveTo>
                  <a:lnTo>
                    <a:pt x="65203" y="52312"/>
                  </a:lnTo>
                  <a:lnTo>
                    <a:pt x="55217" y="62846"/>
                  </a:lnTo>
                  <a:lnTo>
                    <a:pt x="0" y="1005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57" name="pg5756"/>
            <p:cNvSpPr/>
            <p:nvPr/>
          </p:nvSpPr>
          <p:spPr>
            <a:xfrm>
              <a:off x="4313755" y="4941834"/>
              <a:ext cx="65562" cy="62453"/>
            </a:xfrm>
            <a:custGeom>
              <a:avLst/>
              <a:pathLst>
                <a:path w="65562" h="62453">
                  <a:moveTo>
                    <a:pt x="9447" y="0"/>
                  </a:moveTo>
                  <a:lnTo>
                    <a:pt x="65562" y="51832"/>
                  </a:lnTo>
                  <a:lnTo>
                    <a:pt x="55668" y="62453"/>
                  </a:lnTo>
                  <a:lnTo>
                    <a:pt x="0" y="1014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58" name="pg5757"/>
            <p:cNvSpPr/>
            <p:nvPr/>
          </p:nvSpPr>
          <p:spPr>
            <a:xfrm>
              <a:off x="4323203" y="4931612"/>
              <a:ext cx="65917" cy="62054"/>
            </a:xfrm>
            <a:custGeom>
              <a:avLst/>
              <a:pathLst>
                <a:path w="65917" h="62054">
                  <a:moveTo>
                    <a:pt x="9360" y="0"/>
                  </a:moveTo>
                  <a:lnTo>
                    <a:pt x="65917" y="51350"/>
                  </a:lnTo>
                  <a:lnTo>
                    <a:pt x="56114" y="62054"/>
                  </a:lnTo>
                  <a:lnTo>
                    <a:pt x="0" y="1022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59" name="pg5758"/>
            <p:cNvSpPr/>
            <p:nvPr/>
          </p:nvSpPr>
          <p:spPr>
            <a:xfrm>
              <a:off x="4332564" y="4921311"/>
              <a:ext cx="66267" cy="61651"/>
            </a:xfrm>
            <a:custGeom>
              <a:avLst/>
              <a:pathLst>
                <a:path w="66267" h="61651">
                  <a:moveTo>
                    <a:pt x="9272" y="0"/>
                  </a:moveTo>
                  <a:lnTo>
                    <a:pt x="66267" y="50863"/>
                  </a:lnTo>
                  <a:lnTo>
                    <a:pt x="56557" y="61651"/>
                  </a:lnTo>
                  <a:lnTo>
                    <a:pt x="0" y="1030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60" name="pg5759"/>
            <p:cNvSpPr/>
            <p:nvPr/>
          </p:nvSpPr>
          <p:spPr>
            <a:xfrm>
              <a:off x="4341837" y="4910931"/>
              <a:ext cx="66613" cy="61243"/>
            </a:xfrm>
            <a:custGeom>
              <a:avLst/>
              <a:pathLst>
                <a:path w="66613" h="61243">
                  <a:moveTo>
                    <a:pt x="9184" y="0"/>
                  </a:moveTo>
                  <a:lnTo>
                    <a:pt x="66613" y="50372"/>
                  </a:lnTo>
                  <a:lnTo>
                    <a:pt x="56995" y="61243"/>
                  </a:lnTo>
                  <a:lnTo>
                    <a:pt x="0" y="1038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61" name="pg5760"/>
            <p:cNvSpPr/>
            <p:nvPr/>
          </p:nvSpPr>
          <p:spPr>
            <a:xfrm>
              <a:off x="4351021" y="4900472"/>
              <a:ext cx="66953" cy="60831"/>
            </a:xfrm>
            <a:custGeom>
              <a:avLst/>
              <a:pathLst>
                <a:path w="66953" h="60831">
                  <a:moveTo>
                    <a:pt x="9094" y="0"/>
                  </a:moveTo>
                  <a:lnTo>
                    <a:pt x="66953" y="49878"/>
                  </a:lnTo>
                  <a:lnTo>
                    <a:pt x="57429" y="60831"/>
                  </a:lnTo>
                  <a:lnTo>
                    <a:pt x="0" y="1045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62" name="pg5761"/>
            <p:cNvSpPr/>
            <p:nvPr/>
          </p:nvSpPr>
          <p:spPr>
            <a:xfrm>
              <a:off x="4360116" y="4889935"/>
              <a:ext cx="67288" cy="60415"/>
            </a:xfrm>
            <a:custGeom>
              <a:avLst/>
              <a:pathLst>
                <a:path w="67288" h="60415">
                  <a:moveTo>
                    <a:pt x="9004" y="0"/>
                  </a:moveTo>
                  <a:lnTo>
                    <a:pt x="67288" y="49381"/>
                  </a:lnTo>
                  <a:lnTo>
                    <a:pt x="57858" y="60415"/>
                  </a:lnTo>
                  <a:lnTo>
                    <a:pt x="0" y="1053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63" name="pg5762"/>
            <p:cNvSpPr/>
            <p:nvPr/>
          </p:nvSpPr>
          <p:spPr>
            <a:xfrm>
              <a:off x="4369120" y="4879322"/>
              <a:ext cx="67619" cy="59994"/>
            </a:xfrm>
            <a:custGeom>
              <a:avLst/>
              <a:pathLst>
                <a:path w="67619" h="59994">
                  <a:moveTo>
                    <a:pt x="8914" y="0"/>
                  </a:moveTo>
                  <a:lnTo>
                    <a:pt x="67619" y="48879"/>
                  </a:lnTo>
                  <a:lnTo>
                    <a:pt x="58284" y="59994"/>
                  </a:lnTo>
                  <a:lnTo>
                    <a:pt x="0" y="1061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64" name="pg5763"/>
            <p:cNvSpPr/>
            <p:nvPr/>
          </p:nvSpPr>
          <p:spPr>
            <a:xfrm>
              <a:off x="4378035" y="4868633"/>
              <a:ext cx="67944" cy="59568"/>
            </a:xfrm>
            <a:custGeom>
              <a:avLst/>
              <a:pathLst>
                <a:path w="67944" h="59568">
                  <a:moveTo>
                    <a:pt x="8822" y="0"/>
                  </a:moveTo>
                  <a:lnTo>
                    <a:pt x="67944" y="48374"/>
                  </a:lnTo>
                  <a:lnTo>
                    <a:pt x="58705" y="59568"/>
                  </a:lnTo>
                  <a:lnTo>
                    <a:pt x="0" y="1068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65" name="pg5764"/>
            <p:cNvSpPr/>
            <p:nvPr/>
          </p:nvSpPr>
          <p:spPr>
            <a:xfrm>
              <a:off x="4386858" y="4857868"/>
              <a:ext cx="68265" cy="59139"/>
            </a:xfrm>
            <a:custGeom>
              <a:avLst/>
              <a:pathLst>
                <a:path w="68265" h="59139">
                  <a:moveTo>
                    <a:pt x="8730" y="0"/>
                  </a:moveTo>
                  <a:lnTo>
                    <a:pt x="68265" y="47866"/>
                  </a:lnTo>
                  <a:lnTo>
                    <a:pt x="59122" y="59139"/>
                  </a:lnTo>
                  <a:lnTo>
                    <a:pt x="0" y="1076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66" name="pg5765"/>
            <p:cNvSpPr/>
            <p:nvPr/>
          </p:nvSpPr>
          <p:spPr>
            <a:xfrm>
              <a:off x="4395588" y="4847029"/>
              <a:ext cx="68581" cy="58705"/>
            </a:xfrm>
            <a:custGeom>
              <a:avLst/>
              <a:pathLst>
                <a:path w="68581" h="58705">
                  <a:moveTo>
                    <a:pt x="8638" y="0"/>
                  </a:moveTo>
                  <a:lnTo>
                    <a:pt x="68581" y="47354"/>
                  </a:lnTo>
                  <a:lnTo>
                    <a:pt x="59534" y="58705"/>
                  </a:lnTo>
                  <a:lnTo>
                    <a:pt x="0" y="1083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67" name="pg5766"/>
            <p:cNvSpPr/>
            <p:nvPr/>
          </p:nvSpPr>
          <p:spPr>
            <a:xfrm>
              <a:off x="4404227" y="4836117"/>
              <a:ext cx="68891" cy="58266"/>
            </a:xfrm>
            <a:custGeom>
              <a:avLst/>
              <a:pathLst>
                <a:path w="68891" h="58266">
                  <a:moveTo>
                    <a:pt x="8545" y="0"/>
                  </a:moveTo>
                  <a:lnTo>
                    <a:pt x="68891" y="46838"/>
                  </a:lnTo>
                  <a:lnTo>
                    <a:pt x="59942" y="58266"/>
                  </a:lnTo>
                  <a:lnTo>
                    <a:pt x="0" y="1091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68" name="pg5767"/>
            <p:cNvSpPr/>
            <p:nvPr/>
          </p:nvSpPr>
          <p:spPr>
            <a:xfrm>
              <a:off x="4412772" y="4825131"/>
              <a:ext cx="69196" cy="57823"/>
            </a:xfrm>
            <a:custGeom>
              <a:avLst/>
              <a:pathLst>
                <a:path w="69196" h="57823">
                  <a:moveTo>
                    <a:pt x="8451" y="0"/>
                  </a:moveTo>
                  <a:lnTo>
                    <a:pt x="69196" y="46319"/>
                  </a:lnTo>
                  <a:lnTo>
                    <a:pt x="60346" y="57823"/>
                  </a:lnTo>
                  <a:lnTo>
                    <a:pt x="0" y="1098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69" name="pg5768"/>
            <p:cNvSpPr/>
            <p:nvPr/>
          </p:nvSpPr>
          <p:spPr>
            <a:xfrm>
              <a:off x="4421223" y="4814074"/>
              <a:ext cx="69497" cy="57376"/>
            </a:xfrm>
            <a:custGeom>
              <a:avLst/>
              <a:pathLst>
                <a:path w="69497" h="57376">
                  <a:moveTo>
                    <a:pt x="8356" y="0"/>
                  </a:moveTo>
                  <a:lnTo>
                    <a:pt x="69497" y="45797"/>
                  </a:lnTo>
                  <a:lnTo>
                    <a:pt x="60745" y="57376"/>
                  </a:lnTo>
                  <a:lnTo>
                    <a:pt x="0" y="1105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70" name="pg5769"/>
            <p:cNvSpPr/>
            <p:nvPr/>
          </p:nvSpPr>
          <p:spPr>
            <a:xfrm>
              <a:off x="4429580" y="4802945"/>
              <a:ext cx="69792" cy="56925"/>
            </a:xfrm>
            <a:custGeom>
              <a:avLst/>
              <a:pathLst>
                <a:path w="69792" h="56925">
                  <a:moveTo>
                    <a:pt x="8261" y="0"/>
                  </a:moveTo>
                  <a:lnTo>
                    <a:pt x="69792" y="45271"/>
                  </a:lnTo>
                  <a:lnTo>
                    <a:pt x="61140" y="56925"/>
                  </a:lnTo>
                  <a:lnTo>
                    <a:pt x="0" y="1112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71" name="pg5770"/>
            <p:cNvSpPr/>
            <p:nvPr/>
          </p:nvSpPr>
          <p:spPr>
            <a:xfrm>
              <a:off x="4437842" y="4791746"/>
              <a:ext cx="70082" cy="56470"/>
            </a:xfrm>
            <a:custGeom>
              <a:avLst/>
              <a:pathLst>
                <a:path w="70082" h="56470">
                  <a:moveTo>
                    <a:pt x="8165" y="0"/>
                  </a:moveTo>
                  <a:lnTo>
                    <a:pt x="70082" y="44742"/>
                  </a:lnTo>
                  <a:lnTo>
                    <a:pt x="61530" y="56470"/>
                  </a:lnTo>
                  <a:lnTo>
                    <a:pt x="0" y="1119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72" name="pg5771"/>
            <p:cNvSpPr/>
            <p:nvPr/>
          </p:nvSpPr>
          <p:spPr>
            <a:xfrm>
              <a:off x="4446008" y="4780477"/>
              <a:ext cx="70367" cy="56010"/>
            </a:xfrm>
            <a:custGeom>
              <a:avLst/>
              <a:pathLst>
                <a:path w="70367" h="56010">
                  <a:moveTo>
                    <a:pt x="8069" y="0"/>
                  </a:moveTo>
                  <a:lnTo>
                    <a:pt x="70367" y="44209"/>
                  </a:lnTo>
                  <a:lnTo>
                    <a:pt x="61916" y="56010"/>
                  </a:lnTo>
                  <a:lnTo>
                    <a:pt x="0" y="1126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73" name="pg5772"/>
            <p:cNvSpPr/>
            <p:nvPr/>
          </p:nvSpPr>
          <p:spPr>
            <a:xfrm>
              <a:off x="4454077" y="4769140"/>
              <a:ext cx="70647" cy="55547"/>
            </a:xfrm>
            <a:custGeom>
              <a:avLst/>
              <a:pathLst>
                <a:path w="70647" h="55547">
                  <a:moveTo>
                    <a:pt x="7972" y="0"/>
                  </a:moveTo>
                  <a:lnTo>
                    <a:pt x="70647" y="43674"/>
                  </a:lnTo>
                  <a:lnTo>
                    <a:pt x="62297" y="55547"/>
                  </a:lnTo>
                  <a:lnTo>
                    <a:pt x="0" y="1133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74" name="pg5773"/>
            <p:cNvSpPr/>
            <p:nvPr/>
          </p:nvSpPr>
          <p:spPr>
            <a:xfrm>
              <a:off x="4462050" y="4757735"/>
              <a:ext cx="70921" cy="55079"/>
            </a:xfrm>
            <a:custGeom>
              <a:avLst/>
              <a:pathLst>
                <a:path w="70921" h="55079">
                  <a:moveTo>
                    <a:pt x="7875" y="0"/>
                  </a:moveTo>
                  <a:lnTo>
                    <a:pt x="70921" y="43135"/>
                  </a:lnTo>
                  <a:lnTo>
                    <a:pt x="62674" y="55079"/>
                  </a:lnTo>
                  <a:lnTo>
                    <a:pt x="0" y="1140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75" name="pg5774"/>
            <p:cNvSpPr/>
            <p:nvPr/>
          </p:nvSpPr>
          <p:spPr>
            <a:xfrm>
              <a:off x="4469925" y="4746262"/>
              <a:ext cx="71191" cy="54607"/>
            </a:xfrm>
            <a:custGeom>
              <a:avLst/>
              <a:pathLst>
                <a:path w="71191" h="54607">
                  <a:moveTo>
                    <a:pt x="7777" y="0"/>
                  </a:moveTo>
                  <a:lnTo>
                    <a:pt x="71191" y="42593"/>
                  </a:lnTo>
                  <a:lnTo>
                    <a:pt x="63046" y="54607"/>
                  </a:lnTo>
                  <a:lnTo>
                    <a:pt x="0" y="1147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76" name="pg5775"/>
            <p:cNvSpPr/>
            <p:nvPr/>
          </p:nvSpPr>
          <p:spPr>
            <a:xfrm>
              <a:off x="4477703" y="4734724"/>
              <a:ext cx="71455" cy="54132"/>
            </a:xfrm>
            <a:custGeom>
              <a:avLst/>
              <a:pathLst>
                <a:path w="71455" h="54132">
                  <a:moveTo>
                    <a:pt x="7678" y="0"/>
                  </a:moveTo>
                  <a:lnTo>
                    <a:pt x="71455" y="42048"/>
                  </a:lnTo>
                  <a:lnTo>
                    <a:pt x="63413" y="54132"/>
                  </a:lnTo>
                  <a:lnTo>
                    <a:pt x="0" y="1153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77" name="pg5776"/>
            <p:cNvSpPr/>
            <p:nvPr/>
          </p:nvSpPr>
          <p:spPr>
            <a:xfrm>
              <a:off x="4485381" y="4723119"/>
              <a:ext cx="71714" cy="53652"/>
            </a:xfrm>
            <a:custGeom>
              <a:avLst/>
              <a:pathLst>
                <a:path w="71714" h="53652">
                  <a:moveTo>
                    <a:pt x="7579" y="0"/>
                  </a:moveTo>
                  <a:lnTo>
                    <a:pt x="71714" y="41500"/>
                  </a:lnTo>
                  <a:lnTo>
                    <a:pt x="63776" y="53652"/>
                  </a:lnTo>
                  <a:lnTo>
                    <a:pt x="0" y="1160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78" name="pg5777"/>
            <p:cNvSpPr/>
            <p:nvPr/>
          </p:nvSpPr>
          <p:spPr>
            <a:xfrm>
              <a:off x="4492961" y="4711451"/>
              <a:ext cx="71967" cy="53168"/>
            </a:xfrm>
            <a:custGeom>
              <a:avLst/>
              <a:pathLst>
                <a:path w="71967" h="53168">
                  <a:moveTo>
                    <a:pt x="7479" y="0"/>
                  </a:moveTo>
                  <a:lnTo>
                    <a:pt x="71967" y="40948"/>
                  </a:lnTo>
                  <a:lnTo>
                    <a:pt x="64134" y="53168"/>
                  </a:lnTo>
                  <a:lnTo>
                    <a:pt x="0" y="1166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79" name="pg5778"/>
            <p:cNvSpPr/>
            <p:nvPr/>
          </p:nvSpPr>
          <p:spPr>
            <a:xfrm>
              <a:off x="4500440" y="4699719"/>
              <a:ext cx="72216" cy="52681"/>
            </a:xfrm>
            <a:custGeom>
              <a:avLst/>
              <a:pathLst>
                <a:path w="72216" h="52681">
                  <a:moveTo>
                    <a:pt x="7379" y="0"/>
                  </a:moveTo>
                  <a:lnTo>
                    <a:pt x="72216" y="40394"/>
                  </a:lnTo>
                  <a:lnTo>
                    <a:pt x="64488" y="52681"/>
                  </a:lnTo>
                  <a:lnTo>
                    <a:pt x="0" y="1173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80" name="pg5779"/>
            <p:cNvSpPr/>
            <p:nvPr/>
          </p:nvSpPr>
          <p:spPr>
            <a:xfrm>
              <a:off x="4507820" y="4687923"/>
              <a:ext cx="72459" cy="52189"/>
            </a:xfrm>
            <a:custGeom>
              <a:avLst/>
              <a:pathLst>
                <a:path w="72459" h="52189">
                  <a:moveTo>
                    <a:pt x="7278" y="0"/>
                  </a:moveTo>
                  <a:lnTo>
                    <a:pt x="72459" y="39837"/>
                  </a:lnTo>
                  <a:lnTo>
                    <a:pt x="64836" y="52189"/>
                  </a:lnTo>
                  <a:lnTo>
                    <a:pt x="0" y="1179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81" name="pg5780"/>
            <p:cNvSpPr/>
            <p:nvPr/>
          </p:nvSpPr>
          <p:spPr>
            <a:xfrm>
              <a:off x="4515098" y="4676066"/>
              <a:ext cx="72697" cy="51694"/>
            </a:xfrm>
            <a:custGeom>
              <a:avLst/>
              <a:pathLst>
                <a:path w="72697" h="51694">
                  <a:moveTo>
                    <a:pt x="7177" y="0"/>
                  </a:moveTo>
                  <a:lnTo>
                    <a:pt x="72697" y="39277"/>
                  </a:lnTo>
                  <a:lnTo>
                    <a:pt x="65180" y="51694"/>
                  </a:lnTo>
                  <a:lnTo>
                    <a:pt x="0" y="1185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82" name="pg5781"/>
            <p:cNvSpPr/>
            <p:nvPr/>
          </p:nvSpPr>
          <p:spPr>
            <a:xfrm>
              <a:off x="4522276" y="4664148"/>
              <a:ext cx="72929" cy="51195"/>
            </a:xfrm>
            <a:custGeom>
              <a:avLst/>
              <a:pathLst>
                <a:path w="72929" h="51195">
                  <a:moveTo>
                    <a:pt x="7075" y="0"/>
                  </a:moveTo>
                  <a:lnTo>
                    <a:pt x="72929" y="38713"/>
                  </a:lnTo>
                  <a:lnTo>
                    <a:pt x="65519" y="51195"/>
                  </a:lnTo>
                  <a:lnTo>
                    <a:pt x="0" y="1191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83" name="pg5782"/>
            <p:cNvSpPr/>
            <p:nvPr/>
          </p:nvSpPr>
          <p:spPr>
            <a:xfrm>
              <a:off x="4529351" y="4652170"/>
              <a:ext cx="73156" cy="50692"/>
            </a:xfrm>
            <a:custGeom>
              <a:avLst/>
              <a:pathLst>
                <a:path w="73156" h="50692">
                  <a:moveTo>
                    <a:pt x="6972" y="0"/>
                  </a:moveTo>
                  <a:lnTo>
                    <a:pt x="73156" y="38148"/>
                  </a:lnTo>
                  <a:lnTo>
                    <a:pt x="65854" y="50692"/>
                  </a:lnTo>
                  <a:lnTo>
                    <a:pt x="0" y="1197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84" name="pg5783"/>
            <p:cNvSpPr/>
            <p:nvPr/>
          </p:nvSpPr>
          <p:spPr>
            <a:xfrm>
              <a:off x="4536324" y="4640132"/>
              <a:ext cx="73378" cy="50185"/>
            </a:xfrm>
            <a:custGeom>
              <a:avLst/>
              <a:pathLst>
                <a:path w="73378" h="50185">
                  <a:moveTo>
                    <a:pt x="6869" y="0"/>
                  </a:moveTo>
                  <a:lnTo>
                    <a:pt x="73378" y="37579"/>
                  </a:lnTo>
                  <a:lnTo>
                    <a:pt x="66183" y="50185"/>
                  </a:lnTo>
                  <a:lnTo>
                    <a:pt x="0" y="1203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85" name="pg5784"/>
            <p:cNvSpPr/>
            <p:nvPr/>
          </p:nvSpPr>
          <p:spPr>
            <a:xfrm>
              <a:off x="4543194" y="4628036"/>
              <a:ext cx="73594" cy="49675"/>
            </a:xfrm>
            <a:custGeom>
              <a:avLst/>
              <a:pathLst>
                <a:path w="73594" h="49675">
                  <a:moveTo>
                    <a:pt x="6766" y="0"/>
                  </a:moveTo>
                  <a:lnTo>
                    <a:pt x="73594" y="37007"/>
                  </a:lnTo>
                  <a:lnTo>
                    <a:pt x="66508" y="49675"/>
                  </a:lnTo>
                  <a:lnTo>
                    <a:pt x="0" y="1209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86" name="pg5785"/>
            <p:cNvSpPr/>
            <p:nvPr/>
          </p:nvSpPr>
          <p:spPr>
            <a:xfrm>
              <a:off x="4549960" y="4615882"/>
              <a:ext cx="73805" cy="49161"/>
            </a:xfrm>
            <a:custGeom>
              <a:avLst/>
              <a:pathLst>
                <a:path w="73805" h="49161">
                  <a:moveTo>
                    <a:pt x="6662" y="0"/>
                  </a:moveTo>
                  <a:lnTo>
                    <a:pt x="73805" y="36433"/>
                  </a:lnTo>
                  <a:lnTo>
                    <a:pt x="66827" y="49161"/>
                  </a:lnTo>
                  <a:lnTo>
                    <a:pt x="0" y="1215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87" name="pg5786"/>
            <p:cNvSpPr/>
            <p:nvPr/>
          </p:nvSpPr>
          <p:spPr>
            <a:xfrm>
              <a:off x="4556623" y="4603672"/>
              <a:ext cx="74010" cy="48644"/>
            </a:xfrm>
            <a:custGeom>
              <a:avLst/>
              <a:pathLst>
                <a:path w="74010" h="48644">
                  <a:moveTo>
                    <a:pt x="6558" y="0"/>
                  </a:moveTo>
                  <a:lnTo>
                    <a:pt x="74010" y="35856"/>
                  </a:lnTo>
                  <a:lnTo>
                    <a:pt x="67142" y="48644"/>
                  </a:lnTo>
                  <a:lnTo>
                    <a:pt x="0" y="1221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88" name="pg5787"/>
            <p:cNvSpPr/>
            <p:nvPr/>
          </p:nvSpPr>
          <p:spPr>
            <a:xfrm>
              <a:off x="4563181" y="4591406"/>
              <a:ext cx="74210" cy="48122"/>
            </a:xfrm>
            <a:custGeom>
              <a:avLst/>
              <a:pathLst>
                <a:path w="74210" h="48122">
                  <a:moveTo>
                    <a:pt x="6453" y="0"/>
                  </a:moveTo>
                  <a:lnTo>
                    <a:pt x="74210" y="35277"/>
                  </a:lnTo>
                  <a:lnTo>
                    <a:pt x="67452" y="48122"/>
                  </a:lnTo>
                  <a:lnTo>
                    <a:pt x="0" y="1226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89" name="pg5788"/>
            <p:cNvSpPr/>
            <p:nvPr/>
          </p:nvSpPr>
          <p:spPr>
            <a:xfrm>
              <a:off x="4569634" y="4579085"/>
              <a:ext cx="74404" cy="47598"/>
            </a:xfrm>
            <a:custGeom>
              <a:avLst/>
              <a:pathLst>
                <a:path w="74404" h="47598">
                  <a:moveTo>
                    <a:pt x="6347" y="0"/>
                  </a:moveTo>
                  <a:lnTo>
                    <a:pt x="74404" y="34695"/>
                  </a:lnTo>
                  <a:lnTo>
                    <a:pt x="67757" y="47598"/>
                  </a:lnTo>
                  <a:lnTo>
                    <a:pt x="0" y="1232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90" name="pg5789"/>
            <p:cNvSpPr/>
            <p:nvPr/>
          </p:nvSpPr>
          <p:spPr>
            <a:xfrm>
              <a:off x="4575982" y="4566710"/>
              <a:ext cx="74594" cy="47070"/>
            </a:xfrm>
            <a:custGeom>
              <a:avLst/>
              <a:pathLst>
                <a:path w="74594" h="47070">
                  <a:moveTo>
                    <a:pt x="6242" y="0"/>
                  </a:moveTo>
                  <a:lnTo>
                    <a:pt x="74594" y="34110"/>
                  </a:lnTo>
                  <a:lnTo>
                    <a:pt x="68057" y="47070"/>
                  </a:lnTo>
                  <a:lnTo>
                    <a:pt x="0" y="1237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91" name="pg5790"/>
            <p:cNvSpPr/>
            <p:nvPr/>
          </p:nvSpPr>
          <p:spPr>
            <a:xfrm>
              <a:off x="4582224" y="4554282"/>
              <a:ext cx="74777" cy="46538"/>
            </a:xfrm>
            <a:custGeom>
              <a:avLst/>
              <a:pathLst>
                <a:path w="74777" h="46538">
                  <a:moveTo>
                    <a:pt x="6135" y="0"/>
                  </a:moveTo>
                  <a:lnTo>
                    <a:pt x="74777" y="33523"/>
                  </a:lnTo>
                  <a:lnTo>
                    <a:pt x="68352" y="46538"/>
                  </a:lnTo>
                  <a:lnTo>
                    <a:pt x="0" y="1242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92" name="pg5791"/>
            <p:cNvSpPr/>
            <p:nvPr/>
          </p:nvSpPr>
          <p:spPr>
            <a:xfrm>
              <a:off x="4588360" y="4541801"/>
              <a:ext cx="74955" cy="46003"/>
            </a:xfrm>
            <a:custGeom>
              <a:avLst/>
              <a:pathLst>
                <a:path w="74955" h="46003">
                  <a:moveTo>
                    <a:pt x="6028" y="0"/>
                  </a:moveTo>
                  <a:lnTo>
                    <a:pt x="74955" y="32933"/>
                  </a:lnTo>
                  <a:lnTo>
                    <a:pt x="68641" y="46003"/>
                  </a:lnTo>
                  <a:lnTo>
                    <a:pt x="0" y="1248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93" name="pg5792"/>
            <p:cNvSpPr/>
            <p:nvPr/>
          </p:nvSpPr>
          <p:spPr>
            <a:xfrm>
              <a:off x="4594389" y="4529270"/>
              <a:ext cx="75128" cy="45465"/>
            </a:xfrm>
            <a:custGeom>
              <a:avLst/>
              <a:pathLst>
                <a:path w="75128" h="45465">
                  <a:moveTo>
                    <a:pt x="5921" y="0"/>
                  </a:moveTo>
                  <a:lnTo>
                    <a:pt x="75128" y="32341"/>
                  </a:lnTo>
                  <a:lnTo>
                    <a:pt x="68926" y="45465"/>
                  </a:lnTo>
                  <a:lnTo>
                    <a:pt x="0" y="1253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94" name="pg5793"/>
            <p:cNvSpPr/>
            <p:nvPr/>
          </p:nvSpPr>
          <p:spPr>
            <a:xfrm>
              <a:off x="4600311" y="4516688"/>
              <a:ext cx="75295" cy="44923"/>
            </a:xfrm>
            <a:custGeom>
              <a:avLst/>
              <a:pathLst>
                <a:path w="75295" h="44923">
                  <a:moveTo>
                    <a:pt x="5814" y="0"/>
                  </a:moveTo>
                  <a:lnTo>
                    <a:pt x="75295" y="31747"/>
                  </a:lnTo>
                  <a:lnTo>
                    <a:pt x="69206" y="44923"/>
                  </a:lnTo>
                  <a:lnTo>
                    <a:pt x="0" y="1258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95" name="pg5794"/>
            <p:cNvSpPr/>
            <p:nvPr/>
          </p:nvSpPr>
          <p:spPr>
            <a:xfrm>
              <a:off x="4606125" y="4504057"/>
              <a:ext cx="75456" cy="44378"/>
            </a:xfrm>
            <a:custGeom>
              <a:avLst/>
              <a:pathLst>
                <a:path w="75456" h="44378">
                  <a:moveTo>
                    <a:pt x="5706" y="0"/>
                  </a:moveTo>
                  <a:lnTo>
                    <a:pt x="75456" y="31150"/>
                  </a:lnTo>
                  <a:lnTo>
                    <a:pt x="69481" y="44378"/>
                  </a:lnTo>
                  <a:lnTo>
                    <a:pt x="0" y="1263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96" name="pg5795"/>
            <p:cNvSpPr/>
            <p:nvPr/>
          </p:nvSpPr>
          <p:spPr>
            <a:xfrm>
              <a:off x="4611831" y="4491378"/>
              <a:ext cx="75612" cy="43830"/>
            </a:xfrm>
            <a:custGeom>
              <a:avLst/>
              <a:pathLst>
                <a:path w="75612" h="43830">
                  <a:moveTo>
                    <a:pt x="5597" y="0"/>
                  </a:moveTo>
                  <a:lnTo>
                    <a:pt x="75612" y="30551"/>
                  </a:lnTo>
                  <a:lnTo>
                    <a:pt x="69750" y="43830"/>
                  </a:lnTo>
                  <a:lnTo>
                    <a:pt x="0" y="1267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97" name="pg5796"/>
            <p:cNvSpPr/>
            <p:nvPr/>
          </p:nvSpPr>
          <p:spPr>
            <a:xfrm>
              <a:off x="4617429" y="4478651"/>
              <a:ext cx="75763" cy="43278"/>
            </a:xfrm>
            <a:custGeom>
              <a:avLst/>
              <a:pathLst>
                <a:path w="75763" h="43278">
                  <a:moveTo>
                    <a:pt x="5488" y="0"/>
                  </a:moveTo>
                  <a:lnTo>
                    <a:pt x="75763" y="29950"/>
                  </a:lnTo>
                  <a:lnTo>
                    <a:pt x="70015" y="43278"/>
                  </a:lnTo>
                  <a:lnTo>
                    <a:pt x="0" y="1272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98" name="pg5797"/>
            <p:cNvSpPr/>
            <p:nvPr/>
          </p:nvSpPr>
          <p:spPr>
            <a:xfrm>
              <a:off x="4622917" y="4465877"/>
              <a:ext cx="75908" cy="42723"/>
            </a:xfrm>
            <a:custGeom>
              <a:avLst/>
              <a:pathLst>
                <a:path w="75908" h="42723">
                  <a:moveTo>
                    <a:pt x="5379" y="0"/>
                  </a:moveTo>
                  <a:lnTo>
                    <a:pt x="75908" y="29346"/>
                  </a:lnTo>
                  <a:lnTo>
                    <a:pt x="70274" y="42723"/>
                  </a:lnTo>
                  <a:lnTo>
                    <a:pt x="0" y="1277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99" name="pg5798"/>
            <p:cNvSpPr/>
            <p:nvPr/>
          </p:nvSpPr>
          <p:spPr>
            <a:xfrm>
              <a:off x="4628297" y="4453058"/>
              <a:ext cx="76047" cy="42166"/>
            </a:xfrm>
            <a:custGeom>
              <a:avLst/>
              <a:pathLst>
                <a:path w="76047" h="42166">
                  <a:moveTo>
                    <a:pt x="5269" y="0"/>
                  </a:moveTo>
                  <a:lnTo>
                    <a:pt x="76047" y="28741"/>
                  </a:lnTo>
                  <a:lnTo>
                    <a:pt x="70528" y="42166"/>
                  </a:lnTo>
                  <a:lnTo>
                    <a:pt x="0" y="1281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00" name="pg5799"/>
            <p:cNvSpPr/>
            <p:nvPr/>
          </p:nvSpPr>
          <p:spPr>
            <a:xfrm>
              <a:off x="4633566" y="4440194"/>
              <a:ext cx="76181" cy="41605"/>
            </a:xfrm>
            <a:custGeom>
              <a:avLst/>
              <a:pathLst>
                <a:path w="76181" h="41605">
                  <a:moveTo>
                    <a:pt x="5159" y="0"/>
                  </a:moveTo>
                  <a:lnTo>
                    <a:pt x="76181" y="28133"/>
                  </a:lnTo>
                  <a:lnTo>
                    <a:pt x="70777" y="41605"/>
                  </a:lnTo>
                  <a:lnTo>
                    <a:pt x="0" y="1286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01" name="pg5800"/>
            <p:cNvSpPr/>
            <p:nvPr/>
          </p:nvSpPr>
          <p:spPr>
            <a:xfrm>
              <a:off x="4638726" y="4427286"/>
              <a:ext cx="76309" cy="41041"/>
            </a:xfrm>
            <a:custGeom>
              <a:avLst/>
              <a:pathLst>
                <a:path w="76309" h="41041">
                  <a:moveTo>
                    <a:pt x="5049" y="0"/>
                  </a:moveTo>
                  <a:lnTo>
                    <a:pt x="76309" y="27523"/>
                  </a:lnTo>
                  <a:lnTo>
                    <a:pt x="71021" y="41041"/>
                  </a:lnTo>
                  <a:lnTo>
                    <a:pt x="0" y="1290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02" name="pg5801"/>
            <p:cNvSpPr/>
            <p:nvPr/>
          </p:nvSpPr>
          <p:spPr>
            <a:xfrm>
              <a:off x="4643775" y="4414336"/>
              <a:ext cx="76431" cy="40474"/>
            </a:xfrm>
            <a:custGeom>
              <a:avLst/>
              <a:pathLst>
                <a:path w="76431" h="40474">
                  <a:moveTo>
                    <a:pt x="4938" y="0"/>
                  </a:moveTo>
                  <a:lnTo>
                    <a:pt x="76431" y="26911"/>
                  </a:lnTo>
                  <a:lnTo>
                    <a:pt x="71259" y="40474"/>
                  </a:lnTo>
                  <a:lnTo>
                    <a:pt x="0" y="1295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03" name="pg5802"/>
            <p:cNvSpPr/>
            <p:nvPr/>
          </p:nvSpPr>
          <p:spPr>
            <a:xfrm>
              <a:off x="4648714" y="4401343"/>
              <a:ext cx="76548" cy="39904"/>
            </a:xfrm>
            <a:custGeom>
              <a:avLst/>
              <a:pathLst>
                <a:path w="76548" h="39904">
                  <a:moveTo>
                    <a:pt x="4827" y="0"/>
                  </a:moveTo>
                  <a:lnTo>
                    <a:pt x="76548" y="26297"/>
                  </a:lnTo>
                  <a:lnTo>
                    <a:pt x="71493" y="39904"/>
                  </a:lnTo>
                  <a:lnTo>
                    <a:pt x="0" y="1299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04" name="pg5803"/>
            <p:cNvSpPr/>
            <p:nvPr/>
          </p:nvSpPr>
          <p:spPr>
            <a:xfrm>
              <a:off x="4653541" y="4388310"/>
              <a:ext cx="76659" cy="39331"/>
            </a:xfrm>
            <a:custGeom>
              <a:avLst/>
              <a:pathLst>
                <a:path w="76659" h="39331">
                  <a:moveTo>
                    <a:pt x="4715" y="0"/>
                  </a:moveTo>
                  <a:lnTo>
                    <a:pt x="76659" y="25682"/>
                  </a:lnTo>
                  <a:lnTo>
                    <a:pt x="71721" y="39331"/>
                  </a:lnTo>
                  <a:lnTo>
                    <a:pt x="0" y="1303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05" name="pg5804"/>
            <p:cNvSpPr/>
            <p:nvPr/>
          </p:nvSpPr>
          <p:spPr>
            <a:xfrm>
              <a:off x="4658256" y="4375237"/>
              <a:ext cx="76765" cy="38755"/>
            </a:xfrm>
            <a:custGeom>
              <a:avLst/>
              <a:pathLst>
                <a:path w="76765" h="38755">
                  <a:moveTo>
                    <a:pt x="4603" y="0"/>
                  </a:moveTo>
                  <a:lnTo>
                    <a:pt x="76765" y="25064"/>
                  </a:lnTo>
                  <a:lnTo>
                    <a:pt x="71944" y="38755"/>
                  </a:lnTo>
                  <a:lnTo>
                    <a:pt x="0" y="1307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06" name="pg5805"/>
            <p:cNvSpPr/>
            <p:nvPr/>
          </p:nvSpPr>
          <p:spPr>
            <a:xfrm>
              <a:off x="4662860" y="4362125"/>
              <a:ext cx="76865" cy="38176"/>
            </a:xfrm>
            <a:custGeom>
              <a:avLst/>
              <a:pathLst>
                <a:path w="76865" h="38176">
                  <a:moveTo>
                    <a:pt x="4491" y="0"/>
                  </a:moveTo>
                  <a:lnTo>
                    <a:pt x="76865" y="24445"/>
                  </a:lnTo>
                  <a:lnTo>
                    <a:pt x="72161" y="38176"/>
                  </a:lnTo>
                  <a:lnTo>
                    <a:pt x="0" y="1311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07" name="pg5806"/>
            <p:cNvSpPr/>
            <p:nvPr/>
          </p:nvSpPr>
          <p:spPr>
            <a:xfrm>
              <a:off x="4667352" y="4348974"/>
              <a:ext cx="76959" cy="37595"/>
            </a:xfrm>
            <a:custGeom>
              <a:avLst/>
              <a:pathLst>
                <a:path w="76959" h="37595">
                  <a:moveTo>
                    <a:pt x="4378" y="0"/>
                  </a:moveTo>
                  <a:lnTo>
                    <a:pt x="76959" y="23823"/>
                  </a:lnTo>
                  <a:lnTo>
                    <a:pt x="72373" y="37595"/>
                  </a:lnTo>
                  <a:lnTo>
                    <a:pt x="0" y="1315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08" name="pg5807"/>
            <p:cNvSpPr/>
            <p:nvPr/>
          </p:nvSpPr>
          <p:spPr>
            <a:xfrm>
              <a:off x="4671731" y="4335787"/>
              <a:ext cx="77048" cy="37011"/>
            </a:xfrm>
            <a:custGeom>
              <a:avLst/>
              <a:pathLst>
                <a:path w="77048" h="37011">
                  <a:moveTo>
                    <a:pt x="4266" y="0"/>
                  </a:moveTo>
                  <a:lnTo>
                    <a:pt x="77048" y="23200"/>
                  </a:lnTo>
                  <a:lnTo>
                    <a:pt x="72580" y="37011"/>
                  </a:lnTo>
                  <a:lnTo>
                    <a:pt x="0" y="1318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09" name="pg5808"/>
            <p:cNvSpPr/>
            <p:nvPr/>
          </p:nvSpPr>
          <p:spPr>
            <a:xfrm>
              <a:off x="4675997" y="4322564"/>
              <a:ext cx="77131" cy="36424"/>
            </a:xfrm>
            <a:custGeom>
              <a:avLst/>
              <a:pathLst>
                <a:path w="77131" h="36424">
                  <a:moveTo>
                    <a:pt x="4152" y="0"/>
                  </a:moveTo>
                  <a:lnTo>
                    <a:pt x="77131" y="22576"/>
                  </a:lnTo>
                  <a:lnTo>
                    <a:pt x="72782" y="36424"/>
                  </a:lnTo>
                  <a:lnTo>
                    <a:pt x="0" y="1322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10" name="pg5809"/>
            <p:cNvSpPr/>
            <p:nvPr/>
          </p:nvSpPr>
          <p:spPr>
            <a:xfrm>
              <a:off x="4680149" y="4309305"/>
              <a:ext cx="77208" cy="35834"/>
            </a:xfrm>
            <a:custGeom>
              <a:avLst/>
              <a:pathLst>
                <a:path w="77208" h="35834">
                  <a:moveTo>
                    <a:pt x="4039" y="0"/>
                  </a:moveTo>
                  <a:lnTo>
                    <a:pt x="77208" y="21949"/>
                  </a:lnTo>
                  <a:lnTo>
                    <a:pt x="72978" y="35834"/>
                  </a:lnTo>
                  <a:lnTo>
                    <a:pt x="0" y="1325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11" name="pg5810"/>
            <p:cNvSpPr/>
            <p:nvPr/>
          </p:nvSpPr>
          <p:spPr>
            <a:xfrm>
              <a:off x="4684189" y="4296013"/>
              <a:ext cx="77280" cy="35242"/>
            </a:xfrm>
            <a:custGeom>
              <a:avLst/>
              <a:pathLst>
                <a:path w="77280" h="35242">
                  <a:moveTo>
                    <a:pt x="3925" y="0"/>
                  </a:moveTo>
                  <a:lnTo>
                    <a:pt x="77280" y="21321"/>
                  </a:lnTo>
                  <a:lnTo>
                    <a:pt x="73169" y="35242"/>
                  </a:lnTo>
                  <a:lnTo>
                    <a:pt x="0" y="1329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12" name="pg5811"/>
            <p:cNvSpPr/>
            <p:nvPr/>
          </p:nvSpPr>
          <p:spPr>
            <a:xfrm>
              <a:off x="4688114" y="4282687"/>
              <a:ext cx="77346" cy="34647"/>
            </a:xfrm>
            <a:custGeom>
              <a:avLst/>
              <a:pathLst>
                <a:path w="77346" h="34647">
                  <a:moveTo>
                    <a:pt x="3811" y="0"/>
                  </a:moveTo>
                  <a:lnTo>
                    <a:pt x="77346" y="20692"/>
                  </a:lnTo>
                  <a:lnTo>
                    <a:pt x="73354" y="34647"/>
                  </a:lnTo>
                  <a:lnTo>
                    <a:pt x="0" y="1332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13" name="pg5812"/>
            <p:cNvSpPr/>
            <p:nvPr/>
          </p:nvSpPr>
          <p:spPr>
            <a:xfrm>
              <a:off x="4691926" y="4269329"/>
              <a:ext cx="77406" cy="34050"/>
            </a:xfrm>
            <a:custGeom>
              <a:avLst/>
              <a:pathLst>
                <a:path w="77406" h="34050">
                  <a:moveTo>
                    <a:pt x="3697" y="0"/>
                  </a:moveTo>
                  <a:lnTo>
                    <a:pt x="77406" y="20061"/>
                  </a:lnTo>
                  <a:lnTo>
                    <a:pt x="73534" y="34050"/>
                  </a:lnTo>
                  <a:lnTo>
                    <a:pt x="0" y="1335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14" name="pg5813"/>
            <p:cNvSpPr/>
            <p:nvPr/>
          </p:nvSpPr>
          <p:spPr>
            <a:xfrm>
              <a:off x="4695623" y="4255940"/>
              <a:ext cx="77461" cy="33450"/>
            </a:xfrm>
            <a:custGeom>
              <a:avLst/>
              <a:pathLst>
                <a:path w="77461" h="33450">
                  <a:moveTo>
                    <a:pt x="3582" y="0"/>
                  </a:moveTo>
                  <a:lnTo>
                    <a:pt x="77461" y="19428"/>
                  </a:lnTo>
                  <a:lnTo>
                    <a:pt x="73709" y="33450"/>
                  </a:lnTo>
                  <a:lnTo>
                    <a:pt x="0" y="1338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15" name="pg5814"/>
            <p:cNvSpPr/>
            <p:nvPr/>
          </p:nvSpPr>
          <p:spPr>
            <a:xfrm>
              <a:off x="4699205" y="4242521"/>
              <a:ext cx="77510" cy="32847"/>
            </a:xfrm>
            <a:custGeom>
              <a:avLst/>
              <a:pathLst>
                <a:path w="77510" h="32847">
                  <a:moveTo>
                    <a:pt x="3467" y="0"/>
                  </a:moveTo>
                  <a:lnTo>
                    <a:pt x="77510" y="18794"/>
                  </a:lnTo>
                  <a:lnTo>
                    <a:pt x="73878" y="32847"/>
                  </a:lnTo>
                  <a:lnTo>
                    <a:pt x="0" y="1341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16" name="pg5815"/>
            <p:cNvSpPr/>
            <p:nvPr/>
          </p:nvSpPr>
          <p:spPr>
            <a:xfrm>
              <a:off x="4702673" y="4229072"/>
              <a:ext cx="77553" cy="32243"/>
            </a:xfrm>
            <a:custGeom>
              <a:avLst/>
              <a:pathLst>
                <a:path w="77553" h="32243">
                  <a:moveTo>
                    <a:pt x="3352" y="0"/>
                  </a:moveTo>
                  <a:lnTo>
                    <a:pt x="77553" y="18159"/>
                  </a:lnTo>
                  <a:lnTo>
                    <a:pt x="74042" y="32243"/>
                  </a:lnTo>
                  <a:lnTo>
                    <a:pt x="0" y="1344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17" name="pg5816"/>
            <p:cNvSpPr/>
            <p:nvPr/>
          </p:nvSpPr>
          <p:spPr>
            <a:xfrm>
              <a:off x="4706026" y="4215595"/>
              <a:ext cx="77590" cy="31636"/>
            </a:xfrm>
            <a:custGeom>
              <a:avLst/>
              <a:pathLst>
                <a:path w="77590" h="31636">
                  <a:moveTo>
                    <a:pt x="3237" y="0"/>
                  </a:moveTo>
                  <a:lnTo>
                    <a:pt x="77590" y="17522"/>
                  </a:lnTo>
                  <a:lnTo>
                    <a:pt x="74200" y="31636"/>
                  </a:lnTo>
                  <a:lnTo>
                    <a:pt x="0" y="1347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18" name="pg5817"/>
            <p:cNvSpPr/>
            <p:nvPr/>
          </p:nvSpPr>
          <p:spPr>
            <a:xfrm>
              <a:off x="4709263" y="4202091"/>
              <a:ext cx="77622" cy="31026"/>
            </a:xfrm>
            <a:custGeom>
              <a:avLst/>
              <a:pathLst>
                <a:path w="77622" h="31026">
                  <a:moveTo>
                    <a:pt x="3121" y="0"/>
                  </a:moveTo>
                  <a:lnTo>
                    <a:pt x="77622" y="16884"/>
                  </a:lnTo>
                  <a:lnTo>
                    <a:pt x="74353" y="31026"/>
                  </a:lnTo>
                  <a:lnTo>
                    <a:pt x="0" y="1350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19" name="pg5818"/>
            <p:cNvSpPr/>
            <p:nvPr/>
          </p:nvSpPr>
          <p:spPr>
            <a:xfrm>
              <a:off x="4712384" y="4188561"/>
              <a:ext cx="77648" cy="30414"/>
            </a:xfrm>
            <a:custGeom>
              <a:avLst/>
              <a:pathLst>
                <a:path w="77648" h="30414">
                  <a:moveTo>
                    <a:pt x="3005" y="0"/>
                  </a:moveTo>
                  <a:lnTo>
                    <a:pt x="77648" y="16245"/>
                  </a:lnTo>
                  <a:lnTo>
                    <a:pt x="74501" y="30414"/>
                  </a:lnTo>
                  <a:lnTo>
                    <a:pt x="0" y="1353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20" name="pg5819"/>
            <p:cNvSpPr/>
            <p:nvPr/>
          </p:nvSpPr>
          <p:spPr>
            <a:xfrm>
              <a:off x="4715389" y="4175005"/>
              <a:ext cx="77669" cy="29800"/>
            </a:xfrm>
            <a:custGeom>
              <a:avLst/>
              <a:pathLst>
                <a:path w="77669" h="29800">
                  <a:moveTo>
                    <a:pt x="2889" y="0"/>
                  </a:moveTo>
                  <a:lnTo>
                    <a:pt x="77669" y="15604"/>
                  </a:lnTo>
                  <a:lnTo>
                    <a:pt x="74643" y="29800"/>
                  </a:lnTo>
                  <a:lnTo>
                    <a:pt x="0" y="1355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21" name="pg5820"/>
            <p:cNvSpPr/>
            <p:nvPr/>
          </p:nvSpPr>
          <p:spPr>
            <a:xfrm>
              <a:off x="4718279" y="4161425"/>
              <a:ext cx="77683" cy="29184"/>
            </a:xfrm>
            <a:custGeom>
              <a:avLst/>
              <a:pathLst>
                <a:path w="77683" h="29184">
                  <a:moveTo>
                    <a:pt x="2773" y="0"/>
                  </a:moveTo>
                  <a:lnTo>
                    <a:pt x="77683" y="14963"/>
                  </a:lnTo>
                  <a:lnTo>
                    <a:pt x="74779" y="29184"/>
                  </a:lnTo>
                  <a:lnTo>
                    <a:pt x="0" y="1357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22" name="pg5821"/>
            <p:cNvSpPr/>
            <p:nvPr/>
          </p:nvSpPr>
          <p:spPr>
            <a:xfrm>
              <a:off x="4721052" y="4147822"/>
              <a:ext cx="77692" cy="28566"/>
            </a:xfrm>
            <a:custGeom>
              <a:avLst/>
              <a:pathLst>
                <a:path w="77692" h="28566">
                  <a:moveTo>
                    <a:pt x="2656" y="0"/>
                  </a:moveTo>
                  <a:lnTo>
                    <a:pt x="77692" y="14320"/>
                  </a:lnTo>
                  <a:lnTo>
                    <a:pt x="74910" y="28566"/>
                  </a:lnTo>
                  <a:lnTo>
                    <a:pt x="0" y="1360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23" name="pg5822"/>
            <p:cNvSpPr/>
            <p:nvPr/>
          </p:nvSpPr>
          <p:spPr>
            <a:xfrm>
              <a:off x="4723709" y="4134197"/>
              <a:ext cx="77696" cy="27946"/>
            </a:xfrm>
            <a:custGeom>
              <a:avLst/>
              <a:pathLst>
                <a:path w="77696" h="27946">
                  <a:moveTo>
                    <a:pt x="2539" y="0"/>
                  </a:moveTo>
                  <a:lnTo>
                    <a:pt x="77696" y="13676"/>
                  </a:lnTo>
                  <a:lnTo>
                    <a:pt x="75036" y="27946"/>
                  </a:lnTo>
                  <a:lnTo>
                    <a:pt x="0" y="13625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24" name="pg5823"/>
            <p:cNvSpPr/>
            <p:nvPr/>
          </p:nvSpPr>
          <p:spPr>
            <a:xfrm>
              <a:off x="4726249" y="4120550"/>
              <a:ext cx="77693" cy="27323"/>
            </a:xfrm>
            <a:custGeom>
              <a:avLst/>
              <a:pathLst>
                <a:path w="77693" h="27323">
                  <a:moveTo>
                    <a:pt x="2423" y="0"/>
                  </a:moveTo>
                  <a:lnTo>
                    <a:pt x="77693" y="13032"/>
                  </a:lnTo>
                  <a:lnTo>
                    <a:pt x="75156" y="27323"/>
                  </a:lnTo>
                  <a:lnTo>
                    <a:pt x="0" y="1364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25" name="pg5824"/>
            <p:cNvSpPr/>
            <p:nvPr/>
          </p:nvSpPr>
          <p:spPr>
            <a:xfrm>
              <a:off x="4728672" y="4106883"/>
              <a:ext cx="77685" cy="26699"/>
            </a:xfrm>
            <a:custGeom>
              <a:avLst/>
              <a:pathLst>
                <a:path w="77685" h="26699">
                  <a:moveTo>
                    <a:pt x="2305" y="0"/>
                  </a:moveTo>
                  <a:lnTo>
                    <a:pt x="77685" y="12386"/>
                  </a:lnTo>
                  <a:lnTo>
                    <a:pt x="75270" y="26699"/>
                  </a:lnTo>
                  <a:lnTo>
                    <a:pt x="0" y="1366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26" name="pg5825"/>
            <p:cNvSpPr/>
            <p:nvPr/>
          </p:nvSpPr>
          <p:spPr>
            <a:xfrm>
              <a:off x="4730978" y="4093197"/>
              <a:ext cx="77671" cy="26072"/>
            </a:xfrm>
            <a:custGeom>
              <a:avLst/>
              <a:pathLst>
                <a:path w="77671" h="26072">
                  <a:moveTo>
                    <a:pt x="2188" y="0"/>
                  </a:moveTo>
                  <a:lnTo>
                    <a:pt x="77671" y="11739"/>
                  </a:lnTo>
                  <a:lnTo>
                    <a:pt x="75379" y="26072"/>
                  </a:lnTo>
                  <a:lnTo>
                    <a:pt x="0" y="1368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27" name="pg5826"/>
            <p:cNvSpPr/>
            <p:nvPr/>
          </p:nvSpPr>
          <p:spPr>
            <a:xfrm>
              <a:off x="4733166" y="4079493"/>
              <a:ext cx="77652" cy="25444"/>
            </a:xfrm>
            <a:custGeom>
              <a:avLst/>
              <a:pathLst>
                <a:path w="77652" h="25444">
                  <a:moveTo>
                    <a:pt x="2071" y="0"/>
                  </a:moveTo>
                  <a:lnTo>
                    <a:pt x="77652" y="11092"/>
                  </a:lnTo>
                  <a:lnTo>
                    <a:pt x="75483" y="25444"/>
                  </a:lnTo>
                  <a:lnTo>
                    <a:pt x="0" y="1370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28" name="pg5827"/>
            <p:cNvSpPr/>
            <p:nvPr/>
          </p:nvSpPr>
          <p:spPr>
            <a:xfrm>
              <a:off x="4735238" y="4065771"/>
              <a:ext cx="77627" cy="24814"/>
            </a:xfrm>
            <a:custGeom>
              <a:avLst/>
              <a:pathLst>
                <a:path w="77627" h="24814">
                  <a:moveTo>
                    <a:pt x="1953" y="0"/>
                  </a:moveTo>
                  <a:lnTo>
                    <a:pt x="77627" y="10444"/>
                  </a:lnTo>
                  <a:lnTo>
                    <a:pt x="75580" y="24814"/>
                  </a:lnTo>
                  <a:lnTo>
                    <a:pt x="0" y="1372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29" name="pg5828"/>
            <p:cNvSpPr/>
            <p:nvPr/>
          </p:nvSpPr>
          <p:spPr>
            <a:xfrm>
              <a:off x="4737191" y="4052033"/>
              <a:ext cx="77596" cy="24182"/>
            </a:xfrm>
            <a:custGeom>
              <a:avLst/>
              <a:pathLst>
                <a:path w="77596" h="24182">
                  <a:moveTo>
                    <a:pt x="1836" y="0"/>
                  </a:moveTo>
                  <a:lnTo>
                    <a:pt x="77596" y="9795"/>
                  </a:lnTo>
                  <a:lnTo>
                    <a:pt x="75673" y="24182"/>
                  </a:lnTo>
                  <a:lnTo>
                    <a:pt x="0" y="1373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30" name="pg5829"/>
            <p:cNvSpPr/>
            <p:nvPr/>
          </p:nvSpPr>
          <p:spPr>
            <a:xfrm>
              <a:off x="4739027" y="4038280"/>
              <a:ext cx="77559" cy="23548"/>
            </a:xfrm>
            <a:custGeom>
              <a:avLst/>
              <a:pathLst>
                <a:path w="77559" h="23548">
                  <a:moveTo>
                    <a:pt x="1718" y="0"/>
                  </a:moveTo>
                  <a:lnTo>
                    <a:pt x="77559" y="9145"/>
                  </a:lnTo>
                  <a:lnTo>
                    <a:pt x="75760" y="23548"/>
                  </a:lnTo>
                  <a:lnTo>
                    <a:pt x="0" y="1375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31" name="pg5830"/>
            <p:cNvSpPr/>
            <p:nvPr/>
          </p:nvSpPr>
          <p:spPr>
            <a:xfrm>
              <a:off x="4740746" y="4024512"/>
              <a:ext cx="77517" cy="22912"/>
            </a:xfrm>
            <a:custGeom>
              <a:avLst/>
              <a:pathLst>
                <a:path w="77517" h="22912">
                  <a:moveTo>
                    <a:pt x="1600" y="0"/>
                  </a:moveTo>
                  <a:lnTo>
                    <a:pt x="77517" y="8494"/>
                  </a:lnTo>
                  <a:lnTo>
                    <a:pt x="75841" y="22912"/>
                  </a:lnTo>
                  <a:lnTo>
                    <a:pt x="0" y="13767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32" name="pg5831"/>
            <p:cNvSpPr/>
            <p:nvPr/>
          </p:nvSpPr>
          <p:spPr>
            <a:xfrm>
              <a:off x="4742346" y="4010732"/>
              <a:ext cx="77469" cy="22275"/>
            </a:xfrm>
            <a:custGeom>
              <a:avLst/>
              <a:pathLst>
                <a:path w="77469" h="22275">
                  <a:moveTo>
                    <a:pt x="1482" y="0"/>
                  </a:moveTo>
                  <a:lnTo>
                    <a:pt x="77469" y="7843"/>
                  </a:lnTo>
                  <a:lnTo>
                    <a:pt x="75916" y="22275"/>
                  </a:lnTo>
                  <a:lnTo>
                    <a:pt x="0" y="13780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33" name="pg5832"/>
            <p:cNvSpPr/>
            <p:nvPr/>
          </p:nvSpPr>
          <p:spPr>
            <a:xfrm>
              <a:off x="4743828" y="3996939"/>
              <a:ext cx="77415" cy="21636"/>
            </a:xfrm>
            <a:custGeom>
              <a:avLst/>
              <a:pathLst>
                <a:path w="77415" h="21636">
                  <a:moveTo>
                    <a:pt x="1364" y="0"/>
                  </a:moveTo>
                  <a:lnTo>
                    <a:pt x="77415" y="7192"/>
                  </a:lnTo>
                  <a:lnTo>
                    <a:pt x="75986" y="21636"/>
                  </a:lnTo>
                  <a:lnTo>
                    <a:pt x="0" y="13792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34" name="pg5833"/>
            <p:cNvSpPr/>
            <p:nvPr/>
          </p:nvSpPr>
          <p:spPr>
            <a:xfrm>
              <a:off x="4745192" y="3983135"/>
              <a:ext cx="77355" cy="20996"/>
            </a:xfrm>
            <a:custGeom>
              <a:avLst/>
              <a:pathLst>
                <a:path w="77355" h="20996">
                  <a:moveTo>
                    <a:pt x="1245" y="0"/>
                  </a:moveTo>
                  <a:lnTo>
                    <a:pt x="77355" y="6540"/>
                  </a:lnTo>
                  <a:lnTo>
                    <a:pt x="76051" y="20996"/>
                  </a:lnTo>
                  <a:lnTo>
                    <a:pt x="0" y="1380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35" name="pg5834"/>
            <p:cNvSpPr/>
            <p:nvPr/>
          </p:nvSpPr>
          <p:spPr>
            <a:xfrm>
              <a:off x="4746438" y="3969321"/>
              <a:ext cx="77290" cy="20354"/>
            </a:xfrm>
            <a:custGeom>
              <a:avLst/>
              <a:pathLst>
                <a:path w="77290" h="20354">
                  <a:moveTo>
                    <a:pt x="1127" y="0"/>
                  </a:moveTo>
                  <a:lnTo>
                    <a:pt x="77290" y="5887"/>
                  </a:lnTo>
                  <a:lnTo>
                    <a:pt x="76110" y="20354"/>
                  </a:lnTo>
                  <a:lnTo>
                    <a:pt x="0" y="1381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36" name="pg5835"/>
            <p:cNvSpPr/>
            <p:nvPr/>
          </p:nvSpPr>
          <p:spPr>
            <a:xfrm>
              <a:off x="4747566" y="3955497"/>
              <a:ext cx="77220" cy="19710"/>
            </a:xfrm>
            <a:custGeom>
              <a:avLst/>
              <a:pathLst>
                <a:path w="77220" h="19710">
                  <a:moveTo>
                    <a:pt x="1008" y="0"/>
                  </a:moveTo>
                  <a:lnTo>
                    <a:pt x="77220" y="5234"/>
                  </a:lnTo>
                  <a:lnTo>
                    <a:pt x="76163" y="19710"/>
                  </a:lnTo>
                  <a:lnTo>
                    <a:pt x="0" y="1382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37" name="pg5836"/>
            <p:cNvSpPr/>
            <p:nvPr/>
          </p:nvSpPr>
          <p:spPr>
            <a:xfrm>
              <a:off x="4748575" y="3941666"/>
              <a:ext cx="77143" cy="19065"/>
            </a:xfrm>
            <a:custGeom>
              <a:avLst/>
              <a:pathLst>
                <a:path w="77143" h="19065">
                  <a:moveTo>
                    <a:pt x="890" y="0"/>
                  </a:moveTo>
                  <a:lnTo>
                    <a:pt x="77143" y="4580"/>
                  </a:lnTo>
                  <a:lnTo>
                    <a:pt x="76211" y="19065"/>
                  </a:lnTo>
                  <a:lnTo>
                    <a:pt x="0" y="13831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38" name="pg5837"/>
            <p:cNvSpPr/>
            <p:nvPr/>
          </p:nvSpPr>
          <p:spPr>
            <a:xfrm>
              <a:off x="4749465" y="3927827"/>
              <a:ext cx="77061" cy="18419"/>
            </a:xfrm>
            <a:custGeom>
              <a:avLst/>
              <a:pathLst>
                <a:path w="77061" h="18419">
                  <a:moveTo>
                    <a:pt x="771" y="0"/>
                  </a:moveTo>
                  <a:lnTo>
                    <a:pt x="77061" y="3927"/>
                  </a:lnTo>
                  <a:lnTo>
                    <a:pt x="76253" y="18419"/>
                  </a:lnTo>
                  <a:lnTo>
                    <a:pt x="0" y="1383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39" name="pg5838"/>
            <p:cNvSpPr/>
            <p:nvPr/>
          </p:nvSpPr>
          <p:spPr>
            <a:xfrm>
              <a:off x="4750237" y="3913982"/>
              <a:ext cx="76973" cy="17771"/>
            </a:xfrm>
            <a:custGeom>
              <a:avLst/>
              <a:pathLst>
                <a:path w="76973" h="17771">
                  <a:moveTo>
                    <a:pt x="653" y="0"/>
                  </a:moveTo>
                  <a:lnTo>
                    <a:pt x="76973" y="3273"/>
                  </a:lnTo>
                  <a:lnTo>
                    <a:pt x="76289" y="17771"/>
                  </a:lnTo>
                  <a:lnTo>
                    <a:pt x="0" y="13844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40" name="pg5839"/>
            <p:cNvSpPr/>
            <p:nvPr/>
          </p:nvSpPr>
          <p:spPr>
            <a:xfrm>
              <a:off x="4750890" y="3900133"/>
              <a:ext cx="76880" cy="17122"/>
            </a:xfrm>
            <a:custGeom>
              <a:avLst/>
              <a:pathLst>
                <a:path w="76880" h="17122">
                  <a:moveTo>
                    <a:pt x="534" y="0"/>
                  </a:moveTo>
                  <a:lnTo>
                    <a:pt x="76880" y="2618"/>
                  </a:lnTo>
                  <a:lnTo>
                    <a:pt x="76320" y="17122"/>
                  </a:lnTo>
                  <a:lnTo>
                    <a:pt x="0" y="1384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41" name="pg5840"/>
            <p:cNvSpPr/>
            <p:nvPr/>
          </p:nvSpPr>
          <p:spPr>
            <a:xfrm>
              <a:off x="4751425" y="3886279"/>
              <a:ext cx="76781" cy="16472"/>
            </a:xfrm>
            <a:custGeom>
              <a:avLst/>
              <a:pathLst>
                <a:path w="76781" h="16472">
                  <a:moveTo>
                    <a:pt x="415" y="0"/>
                  </a:moveTo>
                  <a:lnTo>
                    <a:pt x="76781" y="1964"/>
                  </a:lnTo>
                  <a:lnTo>
                    <a:pt x="76345" y="16472"/>
                  </a:lnTo>
                  <a:lnTo>
                    <a:pt x="0" y="13853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42" name="pg5841"/>
            <p:cNvSpPr/>
            <p:nvPr/>
          </p:nvSpPr>
          <p:spPr>
            <a:xfrm>
              <a:off x="4751840" y="3872422"/>
              <a:ext cx="76676" cy="15821"/>
            </a:xfrm>
            <a:custGeom>
              <a:avLst/>
              <a:pathLst>
                <a:path w="76676" h="15821">
                  <a:moveTo>
                    <a:pt x="296" y="0"/>
                  </a:moveTo>
                  <a:lnTo>
                    <a:pt x="76676" y="1309"/>
                  </a:lnTo>
                  <a:lnTo>
                    <a:pt x="76365" y="15821"/>
                  </a:lnTo>
                  <a:lnTo>
                    <a:pt x="0" y="13856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43" name="pg5842"/>
            <p:cNvSpPr/>
            <p:nvPr/>
          </p:nvSpPr>
          <p:spPr>
            <a:xfrm>
              <a:off x="4752137" y="3858563"/>
              <a:ext cx="76566" cy="15168"/>
            </a:xfrm>
            <a:custGeom>
              <a:avLst/>
              <a:pathLst>
                <a:path w="76566" h="15168">
                  <a:moveTo>
                    <a:pt x="178" y="0"/>
                  </a:moveTo>
                  <a:lnTo>
                    <a:pt x="76566" y="654"/>
                  </a:lnTo>
                  <a:lnTo>
                    <a:pt x="76379" y="15168"/>
                  </a:lnTo>
                  <a:lnTo>
                    <a:pt x="0" y="13858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44" name="pg5843"/>
            <p:cNvSpPr/>
            <p:nvPr/>
          </p:nvSpPr>
          <p:spPr>
            <a:xfrm>
              <a:off x="4752316" y="3844703"/>
              <a:ext cx="76450" cy="14514"/>
            </a:xfrm>
            <a:custGeom>
              <a:avLst/>
              <a:pathLst>
                <a:path w="76450" h="14514">
                  <a:moveTo>
                    <a:pt x="59" y="0"/>
                  </a:moveTo>
                  <a:lnTo>
                    <a:pt x="76450" y="0"/>
                  </a:lnTo>
                  <a:lnTo>
                    <a:pt x="76387" y="14514"/>
                  </a:lnTo>
                  <a:lnTo>
                    <a:pt x="0" y="13859"/>
                  </a:lnTo>
                  <a:close/>
                </a:path>
              </a:pathLst>
            </a:cu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45" name="rc5844"/>
            <p:cNvSpPr/>
            <p:nvPr/>
          </p:nvSpPr>
          <p:spPr>
            <a:xfrm>
              <a:off x="5391275" y="2094375"/>
              <a:ext cx="939935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846" name="tx5845"/>
            <p:cNvSpPr/>
            <p:nvPr/>
          </p:nvSpPr>
          <p:spPr>
            <a:xfrm>
              <a:off x="5460864" y="2173823"/>
              <a:ext cx="800757" cy="879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HMMER Score</a:t>
              </a:r>
            </a:p>
          </p:txBody>
        </p:sp>
        <p:sp>
          <p:nvSpPr>
            <p:cNvPr id="5847" name="rc5846"/>
            <p:cNvSpPr/>
            <p:nvPr/>
          </p:nvSpPr>
          <p:spPr>
            <a:xfrm>
              <a:off x="5460864" y="2345050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8" name="rc5847"/>
            <p:cNvSpPr/>
            <p:nvPr/>
          </p:nvSpPr>
          <p:spPr>
            <a:xfrm>
              <a:off x="5462664" y="2346850"/>
              <a:ext cx="215855" cy="21585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49" name="rc5848"/>
            <p:cNvSpPr/>
            <p:nvPr/>
          </p:nvSpPr>
          <p:spPr>
            <a:xfrm>
              <a:off x="5460864" y="256450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0" name="rc5849"/>
            <p:cNvSpPr/>
            <p:nvPr/>
          </p:nvSpPr>
          <p:spPr>
            <a:xfrm>
              <a:off x="5462664" y="2566306"/>
              <a:ext cx="215855" cy="21585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51" name="rc5850"/>
            <p:cNvSpPr/>
            <p:nvPr/>
          </p:nvSpPr>
          <p:spPr>
            <a:xfrm>
              <a:off x="5460864" y="2783962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2" name="rc5851"/>
            <p:cNvSpPr/>
            <p:nvPr/>
          </p:nvSpPr>
          <p:spPr>
            <a:xfrm>
              <a:off x="5462664" y="2785762"/>
              <a:ext cx="215855" cy="21585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53" name="rc5852"/>
            <p:cNvSpPr/>
            <p:nvPr/>
          </p:nvSpPr>
          <p:spPr>
            <a:xfrm>
              <a:off x="5460864" y="3003418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4" name="rc5853"/>
            <p:cNvSpPr/>
            <p:nvPr/>
          </p:nvSpPr>
          <p:spPr>
            <a:xfrm>
              <a:off x="5462664" y="3005218"/>
              <a:ext cx="215855" cy="215856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55" name="rc5854"/>
            <p:cNvSpPr/>
            <p:nvPr/>
          </p:nvSpPr>
          <p:spPr>
            <a:xfrm>
              <a:off x="5460864" y="3222874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6" name="tx5855"/>
            <p:cNvSpPr/>
            <p:nvPr/>
          </p:nvSpPr>
          <p:spPr>
            <a:xfrm>
              <a:off x="5749909" y="2431654"/>
              <a:ext cx="50443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</a:t>
              </a:r>
            </a:p>
          </p:txBody>
        </p:sp>
        <p:sp>
          <p:nvSpPr>
            <p:cNvPr id="5857" name="tx5856"/>
            <p:cNvSpPr/>
            <p:nvPr/>
          </p:nvSpPr>
          <p:spPr>
            <a:xfrm>
              <a:off x="5749909" y="2651110"/>
              <a:ext cx="6210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</a:t>
              </a:r>
            </a:p>
          </p:txBody>
        </p:sp>
        <p:sp>
          <p:nvSpPr>
            <p:cNvPr id="5858" name="tx5857"/>
            <p:cNvSpPr/>
            <p:nvPr/>
          </p:nvSpPr>
          <p:spPr>
            <a:xfrm>
              <a:off x="5749909" y="2870566"/>
              <a:ext cx="4266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L</a:t>
              </a:r>
            </a:p>
          </p:txBody>
        </p:sp>
        <p:sp>
          <p:nvSpPr>
            <p:cNvPr id="5859" name="tx5858"/>
            <p:cNvSpPr/>
            <p:nvPr/>
          </p:nvSpPr>
          <p:spPr>
            <a:xfrm>
              <a:off x="5749909" y="3090022"/>
              <a:ext cx="3884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P</a:t>
              </a:r>
            </a:p>
          </p:txBody>
        </p:sp>
        <p:sp>
          <p:nvSpPr>
            <p:cNvPr id="5860" name="tx5859"/>
            <p:cNvSpPr/>
            <p:nvPr/>
          </p:nvSpPr>
          <p:spPr>
            <a:xfrm>
              <a:off x="5749909" y="3307670"/>
              <a:ext cx="100886" cy="480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NA</a:t>
              </a:r>
            </a:p>
          </p:txBody>
        </p:sp>
        <p:sp>
          <p:nvSpPr>
            <p:cNvPr id="5861" name="rc5860"/>
            <p:cNvSpPr/>
            <p:nvPr/>
          </p:nvSpPr>
          <p:spPr>
            <a:xfrm>
              <a:off x="5391275" y="3519119"/>
              <a:ext cx="827848" cy="207591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862" name="tx5861"/>
            <p:cNvSpPr/>
            <p:nvPr/>
          </p:nvSpPr>
          <p:spPr>
            <a:xfrm>
              <a:off x="5460864" y="3573329"/>
              <a:ext cx="652549" cy="1131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Super Group</a:t>
              </a:r>
            </a:p>
          </p:txBody>
        </p:sp>
        <p:sp>
          <p:nvSpPr>
            <p:cNvPr id="5863" name="rc5862"/>
            <p:cNvSpPr/>
            <p:nvPr/>
          </p:nvSpPr>
          <p:spPr>
            <a:xfrm>
              <a:off x="5460864" y="376979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4" name="rc5863"/>
            <p:cNvSpPr/>
            <p:nvPr/>
          </p:nvSpPr>
          <p:spPr>
            <a:xfrm>
              <a:off x="5469864" y="3778794"/>
              <a:ext cx="201456" cy="201456"/>
            </a:xfrm>
            <a:prstGeom prst="rect">
              <a:avLst/>
            </a:prstGeom>
            <a:solidFill>
              <a:srgbClr val="EFB91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865" name="rc5864"/>
            <p:cNvSpPr/>
            <p:nvPr/>
          </p:nvSpPr>
          <p:spPr>
            <a:xfrm>
              <a:off x="5460864" y="3989250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6" name="rc5865"/>
            <p:cNvSpPr/>
            <p:nvPr/>
          </p:nvSpPr>
          <p:spPr>
            <a:xfrm>
              <a:off x="5469864" y="3998250"/>
              <a:ext cx="201456" cy="201456"/>
            </a:xfrm>
            <a:prstGeom prst="rect">
              <a:avLst/>
            </a:prstGeom>
            <a:solidFill>
              <a:srgbClr val="572100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867" name="rc5866"/>
            <p:cNvSpPr/>
            <p:nvPr/>
          </p:nvSpPr>
          <p:spPr>
            <a:xfrm>
              <a:off x="5460864" y="4208706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8" name="rc5867"/>
            <p:cNvSpPr/>
            <p:nvPr/>
          </p:nvSpPr>
          <p:spPr>
            <a:xfrm>
              <a:off x="5469864" y="4217706"/>
              <a:ext cx="201456" cy="201456"/>
            </a:xfrm>
            <a:prstGeom prst="rect">
              <a:avLst/>
            </a:prstGeom>
            <a:solidFill>
              <a:srgbClr val="2F0147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869" name="rc5868"/>
            <p:cNvSpPr/>
            <p:nvPr/>
          </p:nvSpPr>
          <p:spPr>
            <a:xfrm>
              <a:off x="5460864" y="4428162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0" name="rc5869"/>
            <p:cNvSpPr/>
            <p:nvPr/>
          </p:nvSpPr>
          <p:spPr>
            <a:xfrm>
              <a:off x="5469864" y="4437162"/>
              <a:ext cx="201456" cy="201456"/>
            </a:xfrm>
            <a:prstGeom prst="rect">
              <a:avLst/>
            </a:prstGeom>
            <a:solidFill>
              <a:srgbClr val="678516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871" name="rc5870"/>
            <p:cNvSpPr/>
            <p:nvPr/>
          </p:nvSpPr>
          <p:spPr>
            <a:xfrm>
              <a:off x="5460864" y="464761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2" name="rc5871"/>
            <p:cNvSpPr/>
            <p:nvPr/>
          </p:nvSpPr>
          <p:spPr>
            <a:xfrm>
              <a:off x="5469864" y="4656618"/>
              <a:ext cx="201456" cy="201456"/>
            </a:xfrm>
            <a:prstGeom prst="rect">
              <a:avLst/>
            </a:prstGeom>
            <a:solidFill>
              <a:srgbClr val="525601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873" name="rc5872"/>
            <p:cNvSpPr/>
            <p:nvPr/>
          </p:nvSpPr>
          <p:spPr>
            <a:xfrm>
              <a:off x="5460864" y="486707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4" name="rc5873"/>
            <p:cNvSpPr/>
            <p:nvPr/>
          </p:nvSpPr>
          <p:spPr>
            <a:xfrm>
              <a:off x="5469864" y="4876074"/>
              <a:ext cx="201456" cy="201456"/>
            </a:xfrm>
            <a:prstGeom prst="rect">
              <a:avLst/>
            </a:prstGeom>
            <a:solidFill>
              <a:srgbClr val="681114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875" name="rc5874"/>
            <p:cNvSpPr/>
            <p:nvPr/>
          </p:nvSpPr>
          <p:spPr>
            <a:xfrm>
              <a:off x="5460864" y="5086530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6" name="rc5875"/>
            <p:cNvSpPr/>
            <p:nvPr/>
          </p:nvSpPr>
          <p:spPr>
            <a:xfrm>
              <a:off x="5469864" y="5095530"/>
              <a:ext cx="201456" cy="201456"/>
            </a:xfrm>
            <a:prstGeom prst="rect">
              <a:avLst/>
            </a:prstGeom>
            <a:solidFill>
              <a:srgbClr val="9382E3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877" name="rc5876"/>
            <p:cNvSpPr/>
            <p:nvPr/>
          </p:nvSpPr>
          <p:spPr>
            <a:xfrm>
              <a:off x="5460864" y="5305986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8" name="rc5877"/>
            <p:cNvSpPr/>
            <p:nvPr/>
          </p:nvSpPr>
          <p:spPr>
            <a:xfrm>
              <a:off x="5469864" y="5314986"/>
              <a:ext cx="201456" cy="201456"/>
            </a:xfrm>
            <a:prstGeom prst="rect">
              <a:avLst/>
            </a:prstGeom>
            <a:solidFill>
              <a:srgbClr val="17057E">
                <a:alpha val="50196"/>
              </a:srgbClr>
            </a:solidFill>
          </p:spPr>
          <p:txBody>
            <a:bodyPr/>
            <a:lstStyle/>
            <a:p/>
          </p:txBody>
        </p:sp>
        <p:sp>
          <p:nvSpPr>
            <p:cNvPr id="5879" name="tx5878"/>
            <p:cNvSpPr/>
            <p:nvPr/>
          </p:nvSpPr>
          <p:spPr>
            <a:xfrm>
              <a:off x="5749909" y="3853192"/>
              <a:ext cx="271521" cy="49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Alveolata</a:t>
              </a:r>
            </a:p>
          </p:txBody>
        </p:sp>
        <p:sp>
          <p:nvSpPr>
            <p:cNvPr id="5880" name="tx5879"/>
            <p:cNvSpPr/>
            <p:nvPr/>
          </p:nvSpPr>
          <p:spPr>
            <a:xfrm>
              <a:off x="5749909" y="4058664"/>
              <a:ext cx="399625" cy="63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Stramenopiles</a:t>
              </a:r>
            </a:p>
          </p:txBody>
        </p:sp>
        <p:sp>
          <p:nvSpPr>
            <p:cNvPr id="5881" name="tx5880"/>
            <p:cNvSpPr/>
            <p:nvPr/>
          </p:nvSpPr>
          <p:spPr>
            <a:xfrm>
              <a:off x="5749909" y="4292411"/>
              <a:ext cx="236596" cy="49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Rhizaria</a:t>
              </a:r>
            </a:p>
          </p:txBody>
        </p:sp>
        <p:sp>
          <p:nvSpPr>
            <p:cNvPr id="5882" name="tx5881"/>
            <p:cNvSpPr/>
            <p:nvPr/>
          </p:nvSpPr>
          <p:spPr>
            <a:xfrm>
              <a:off x="5749909" y="4497440"/>
              <a:ext cx="356958" cy="6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Streptophyta</a:t>
              </a:r>
            </a:p>
          </p:txBody>
        </p:sp>
        <p:sp>
          <p:nvSpPr>
            <p:cNvPr id="5883" name="tx5882"/>
            <p:cNvSpPr/>
            <p:nvPr/>
          </p:nvSpPr>
          <p:spPr>
            <a:xfrm>
              <a:off x="5749909" y="4716896"/>
              <a:ext cx="349215" cy="6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Chlorophyta</a:t>
              </a:r>
            </a:p>
          </p:txBody>
        </p:sp>
        <p:sp>
          <p:nvSpPr>
            <p:cNvPr id="5884" name="tx5883"/>
            <p:cNvSpPr/>
            <p:nvPr/>
          </p:nvSpPr>
          <p:spPr>
            <a:xfrm>
              <a:off x="5749909" y="4936352"/>
              <a:ext cx="341473" cy="6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Rhodophyta</a:t>
              </a:r>
            </a:p>
          </p:txBody>
        </p:sp>
        <p:sp>
          <p:nvSpPr>
            <p:cNvPr id="5885" name="tx5884"/>
            <p:cNvSpPr/>
            <p:nvPr/>
          </p:nvSpPr>
          <p:spPr>
            <a:xfrm>
              <a:off x="5749909" y="5169928"/>
              <a:ext cx="228888" cy="49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Discoba</a:t>
              </a:r>
            </a:p>
          </p:txBody>
        </p:sp>
        <p:sp>
          <p:nvSpPr>
            <p:cNvPr id="5886" name="tx5885"/>
            <p:cNvSpPr/>
            <p:nvPr/>
          </p:nvSpPr>
          <p:spPr>
            <a:xfrm>
              <a:off x="5749909" y="5389384"/>
              <a:ext cx="364632" cy="49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Metamonada</a:t>
              </a:r>
            </a:p>
          </p:txBody>
        </p:sp>
        <p:sp>
          <p:nvSpPr>
            <p:cNvPr id="5887" name="tx5886"/>
            <p:cNvSpPr/>
            <p:nvPr/>
          </p:nvSpPr>
          <p:spPr>
            <a:xfrm>
              <a:off x="1018783" y="1501431"/>
              <a:ext cx="1486086" cy="1268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With HMMER Score Map</a:t>
              </a:r>
            </a:p>
          </p:txBody>
        </p:sp>
        <p:sp>
          <p:nvSpPr>
            <p:cNvPr id="5888" name="tx5887"/>
            <p:cNvSpPr/>
            <p:nvPr/>
          </p:nvSpPr>
          <p:spPr>
            <a:xfrm>
              <a:off x="1018783" y="1277462"/>
              <a:ext cx="1480356" cy="152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All Phylogenetic Tree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2025-05-20T13:35:09Z</dcterms:modified>
  <cp:category/>
</cp:coreProperties>
</file>