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46F76D-F637-D47C-06D9-F782A1755750}"/>
              </a:ext>
            </a:extLst>
          </p:cNvPr>
          <p:cNvGrpSpPr/>
          <p:nvPr/>
        </p:nvGrpSpPr>
        <p:grpSpPr>
          <a:xfrm>
            <a:off x="24179" y="26338"/>
            <a:ext cx="9144000" cy="6400800"/>
            <a:chOff x="24179" y="26338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24179" y="26338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2134313" y="827698"/>
              <a:ext cx="4947049" cy="4957903"/>
            </a:xfrm>
            <a:prstGeom prst="ellipse">
              <a:avLst/>
            </a:pr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6" name="tx5"/>
            <p:cNvSpPr/>
            <p:nvPr/>
          </p:nvSpPr>
          <p:spPr>
            <a:xfrm>
              <a:off x="4067944" y="3425363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4270342" y="3699177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755576" y="198642"/>
              <a:ext cx="2993454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Archaeplastida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2025-06-03T18:47:53Z</dcterms:modified>
  <cp:category/>
</cp:coreProperties>
</file>