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3" y="1753332"/>
              <a:ext cx="4947049" cy="4946871"/>
            </a:xfrm>
            <a:prstGeom prst="ellipse">
              <a:avLst/>
            </a:pr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588934" y="4298776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2" y="4522482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25960" y="986084"/>
              <a:ext cx="2602349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</a:t>
              </a:r>
              <a:r>
                <a:rPr b="1" dirty="0" err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Excavata</a:t>
              </a:r>
              <a:endParaRPr b="1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2025-06-03T18:47:08Z</dcterms:modified>
  <cp:category/>
</cp:coreProperties>
</file>