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7167" y="7182015"/>
              <a:ext cx="1920563" cy="0"/>
            </a:xfrm>
            <a:custGeom>
              <a:avLst/>
              <a:pathLst>
                <a:path w="1920563" h="0">
                  <a:moveTo>
                    <a:pt x="0" y="0"/>
                  </a:moveTo>
                  <a:lnTo>
                    <a:pt x="192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07660" y="71244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07660" y="706681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007660" y="700920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07660" y="695160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07660" y="68940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007660" y="683640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07660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7660" y="67211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007660" y="66635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67589" y="66059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67589" y="654839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67589" y="649078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7660" y="643318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7660" y="637558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7660" y="631798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07660" y="626037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07660" y="620277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07660" y="61451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767589" y="608757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448" y="6029970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07660" y="597236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07660" y="591476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07660" y="585716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07660" y="579956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87448" y="574195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07660" y="568435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07660" y="562675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07660" y="556915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07660" y="551155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07660" y="545394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007660" y="539634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7660" y="53387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67589" y="528114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767589" y="522353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67589" y="516593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67589" y="510833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67589" y="505073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767589" y="499313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67589" y="493552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767589" y="487792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67589" y="482032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767589" y="476272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767589" y="470511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07660" y="464751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07660" y="458991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07660" y="453231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07660" y="44747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767589" y="441710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767589" y="435950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67589" y="430190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27519" y="4244300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27519" y="4186698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87448" y="4129096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527519" y="407149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767589" y="40138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07660" y="395628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07660" y="389868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67589" y="384108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767589" y="378348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767589" y="372588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67589" y="366827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67589" y="361067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07660" y="35530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07660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07660" y="343786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527519" y="338026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7660" y="33226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07660" y="32650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67589" y="320746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7660" y="314985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07660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07660" y="303465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287448" y="297705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27519" y="2919449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07660" y="286184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660" y="280424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07660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07660" y="268904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007660" y="263143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007660" y="257383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007660" y="251623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007660" y="245863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807308" y="2401029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47378" y="2343427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27519" y="228582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67589" y="222822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07660" y="21706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07660" y="2113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87448" y="2055415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07660" y="19978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07660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07660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767589" y="182500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27519" y="176740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767589" y="170980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07660" y="165220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07660" y="15945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07660" y="15369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007660" y="147939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767589" y="142179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27167" y="6841202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27519" y="703800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27519" y="66443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767589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27167" y="576741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287448" y="630358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67589" y="640438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767589" y="62315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87448" y="588596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767589" y="594356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767589" y="58283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87448" y="487562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527519" y="565555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527519" y="545394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527519" y="48376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767589" y="45611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27167" y="31610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567237" y="404701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87448" y="396493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527519" y="38583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767589" y="392748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567237" y="348587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527519" y="359147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767589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7237" y="3293864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7237" y="3149858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767589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67237" y="286184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87448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27519" y="27754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767589" y="283304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767589" y="271784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27519" y="254503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767589" y="260263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767589" y="248743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67237" y="2128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807308" y="224442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047378" y="21454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287448" y="223542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527519" y="21850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767589" y="21418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07308" y="173860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27519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767589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27519" y="156579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767589" y="162339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67589" y="15081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7167" y="5737928"/>
              <a:ext cx="0" cy="1444086"/>
            </a:xfrm>
            <a:custGeom>
              <a:avLst/>
              <a:pathLst>
                <a:path w="0" h="1444086">
                  <a:moveTo>
                    <a:pt x="0" y="0"/>
                  </a:moveTo>
                  <a:lnTo>
                    <a:pt x="0" y="144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007660" y="7038009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007660" y="703800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007660" y="700920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007660" y="6951606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007660" y="6778799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660" y="677879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07660" y="6778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07660" y="6721197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007660" y="6663595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767589" y="6605992"/>
              <a:ext cx="0" cy="38401"/>
            </a:xfrm>
            <a:custGeom>
              <a:avLst/>
              <a:pathLst>
                <a:path w="0" h="38401">
                  <a:moveTo>
                    <a:pt x="0" y="38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67589" y="6548390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767589" y="6303581"/>
              <a:ext cx="0" cy="187207"/>
            </a:xfrm>
            <a:custGeom>
              <a:avLst/>
              <a:pathLst>
                <a:path w="0" h="187207">
                  <a:moveTo>
                    <a:pt x="0" y="0"/>
                  </a:moveTo>
                  <a:lnTo>
                    <a:pt x="0" y="187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007660" y="640438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007660" y="637558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007660" y="6231578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007660" y="623157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007660" y="620277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007660" y="6145174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767589" y="6087572"/>
              <a:ext cx="0" cy="216008"/>
            </a:xfrm>
            <a:custGeom>
              <a:avLst/>
              <a:pathLst>
                <a:path w="0" h="216008">
                  <a:moveTo>
                    <a:pt x="0" y="21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87448" y="5767419"/>
              <a:ext cx="0" cy="262551"/>
            </a:xfrm>
            <a:custGeom>
              <a:avLst/>
              <a:pathLst>
                <a:path w="0" h="262551">
                  <a:moveTo>
                    <a:pt x="0" y="0"/>
                  </a:moveTo>
                  <a:lnTo>
                    <a:pt x="0" y="262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007660" y="594356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007660" y="5914766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007660" y="582836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007660" y="579956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87448" y="5741959"/>
              <a:ext cx="0" cy="25460"/>
            </a:xfrm>
            <a:custGeom>
              <a:avLst/>
              <a:pathLst>
                <a:path w="0" h="25460">
                  <a:moveTo>
                    <a:pt x="0" y="25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007660" y="565555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007660" y="562675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007660" y="5453948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007660" y="545394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007660" y="54539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007660" y="5396345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07660" y="5338743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767589" y="4837604"/>
              <a:ext cx="0" cy="443537"/>
            </a:xfrm>
            <a:custGeom>
              <a:avLst/>
              <a:pathLst>
                <a:path w="0" h="443537">
                  <a:moveTo>
                    <a:pt x="0" y="0"/>
                  </a:moveTo>
                  <a:lnTo>
                    <a:pt x="0" y="443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767589" y="4837604"/>
              <a:ext cx="0" cy="385935"/>
            </a:xfrm>
            <a:custGeom>
              <a:avLst/>
              <a:pathLst>
                <a:path w="0" h="385935">
                  <a:moveTo>
                    <a:pt x="0" y="0"/>
                  </a:moveTo>
                  <a:lnTo>
                    <a:pt x="0" y="38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767589" y="4837604"/>
              <a:ext cx="0" cy="328332"/>
            </a:xfrm>
            <a:custGeom>
              <a:avLst/>
              <a:pathLst>
                <a:path w="0" h="328332">
                  <a:moveTo>
                    <a:pt x="0" y="0"/>
                  </a:moveTo>
                  <a:lnTo>
                    <a:pt x="0" y="32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767589" y="4837604"/>
              <a:ext cx="0" cy="270730"/>
            </a:xfrm>
            <a:custGeom>
              <a:avLst/>
              <a:pathLst>
                <a:path w="0" h="270730">
                  <a:moveTo>
                    <a:pt x="0" y="0"/>
                  </a:moveTo>
                  <a:lnTo>
                    <a:pt x="0" y="270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767589" y="4837604"/>
              <a:ext cx="0" cy="213128"/>
            </a:xfrm>
            <a:custGeom>
              <a:avLst/>
              <a:pathLst>
                <a:path w="0" h="213128">
                  <a:moveTo>
                    <a:pt x="0" y="0"/>
                  </a:moveTo>
                  <a:lnTo>
                    <a:pt x="0" y="213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67589" y="4837604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767589" y="4837604"/>
              <a:ext cx="0" cy="97923"/>
            </a:xfrm>
            <a:custGeom>
              <a:avLst/>
              <a:pathLst>
                <a:path w="0" h="97923">
                  <a:moveTo>
                    <a:pt x="0" y="0"/>
                  </a:moveTo>
                  <a:lnTo>
                    <a:pt x="0" y="9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767589" y="4837604"/>
              <a:ext cx="0" cy="40321"/>
            </a:xfrm>
            <a:custGeom>
              <a:avLst/>
              <a:pathLst>
                <a:path w="0" h="40321">
                  <a:moveTo>
                    <a:pt x="0" y="0"/>
                  </a:moveTo>
                  <a:lnTo>
                    <a:pt x="0" y="4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767589" y="4820323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767589" y="4762721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767589" y="4705118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07660" y="4561113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7660" y="456111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7660" y="453231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07660" y="4474709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767589" y="4417107"/>
              <a:ext cx="0" cy="420496"/>
            </a:xfrm>
            <a:custGeom>
              <a:avLst/>
              <a:pathLst>
                <a:path w="0" h="420496">
                  <a:moveTo>
                    <a:pt x="0" y="420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767589" y="4359505"/>
              <a:ext cx="0" cy="478098"/>
            </a:xfrm>
            <a:custGeom>
              <a:avLst/>
              <a:pathLst>
                <a:path w="0" h="478098">
                  <a:moveTo>
                    <a:pt x="0" y="4780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767589" y="4301903"/>
              <a:ext cx="0" cy="535700"/>
            </a:xfrm>
            <a:custGeom>
              <a:avLst/>
              <a:pathLst>
                <a:path w="0" h="535700">
                  <a:moveTo>
                    <a:pt x="0" y="535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527519" y="4244300"/>
              <a:ext cx="0" cy="631320"/>
            </a:xfrm>
            <a:custGeom>
              <a:avLst/>
              <a:pathLst>
                <a:path w="0" h="631320">
                  <a:moveTo>
                    <a:pt x="0" y="63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527519" y="4186698"/>
              <a:ext cx="0" cy="688922"/>
            </a:xfrm>
            <a:custGeom>
              <a:avLst/>
              <a:pathLst>
                <a:path w="0" h="688922">
                  <a:moveTo>
                    <a:pt x="0" y="688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87448" y="4047013"/>
              <a:ext cx="0" cy="82083"/>
            </a:xfrm>
            <a:custGeom>
              <a:avLst/>
              <a:pathLst>
                <a:path w="0" h="82083">
                  <a:moveTo>
                    <a:pt x="0" y="0"/>
                  </a:moveTo>
                  <a:lnTo>
                    <a:pt x="0" y="82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527519" y="3964930"/>
              <a:ext cx="0" cy="106564"/>
            </a:xfrm>
            <a:custGeom>
              <a:avLst/>
              <a:pathLst>
                <a:path w="0" h="106564">
                  <a:moveTo>
                    <a:pt x="0" y="0"/>
                  </a:moveTo>
                  <a:lnTo>
                    <a:pt x="0" y="106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767589" y="3858365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07660" y="392748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07660" y="389868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67589" y="3841085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767589" y="3783483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767589" y="3725880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767589" y="3591475"/>
              <a:ext cx="0" cy="76802"/>
            </a:xfrm>
            <a:custGeom>
              <a:avLst/>
              <a:pathLst>
                <a:path w="0" h="76802">
                  <a:moveTo>
                    <a:pt x="0" y="0"/>
                  </a:moveTo>
                  <a:lnTo>
                    <a:pt x="0" y="76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767589" y="3591475"/>
              <a:ext cx="0" cy="19200"/>
            </a:xfrm>
            <a:custGeom>
              <a:avLst/>
              <a:pathLst>
                <a:path w="0" h="19200">
                  <a:moveTo>
                    <a:pt x="0" y="0"/>
                  </a:moveTo>
                  <a:lnTo>
                    <a:pt x="0" y="19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07660" y="349547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07660" y="34954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007660" y="343786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527519" y="3380267"/>
              <a:ext cx="0" cy="105604"/>
            </a:xfrm>
            <a:custGeom>
              <a:avLst/>
              <a:pathLst>
                <a:path w="0" h="105604">
                  <a:moveTo>
                    <a:pt x="0" y="10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007660" y="329386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007660" y="326506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67589" y="314985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007660" y="309225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07660" y="30922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07660" y="3034653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287448" y="2861847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527519" y="2746642"/>
              <a:ext cx="0" cy="172806"/>
            </a:xfrm>
            <a:custGeom>
              <a:avLst/>
              <a:pathLst>
                <a:path w="0" h="172806">
                  <a:moveTo>
                    <a:pt x="0" y="0"/>
                  </a:moveTo>
                  <a:lnTo>
                    <a:pt x="0" y="172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07660" y="2833046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07660" y="280424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07660" y="2717841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07660" y="2689040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07660" y="260263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07660" y="2573835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07660" y="248743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07660" y="245863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07308" y="2128018"/>
              <a:ext cx="0" cy="273010"/>
            </a:xfrm>
            <a:custGeom>
              <a:avLst/>
              <a:pathLst>
                <a:path w="0" h="273010">
                  <a:moveTo>
                    <a:pt x="0" y="0"/>
                  </a:moveTo>
                  <a:lnTo>
                    <a:pt x="0" y="27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47378" y="2244423"/>
              <a:ext cx="0" cy="99003"/>
            </a:xfrm>
            <a:custGeom>
              <a:avLst/>
              <a:pathLst>
                <a:path w="0" h="99003">
                  <a:moveTo>
                    <a:pt x="0" y="0"/>
                  </a:moveTo>
                  <a:lnTo>
                    <a:pt x="0" y="9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527519" y="2235422"/>
              <a:ext cx="0" cy="50401"/>
            </a:xfrm>
            <a:custGeom>
              <a:avLst/>
              <a:pathLst>
                <a:path w="0" h="50401">
                  <a:moveTo>
                    <a:pt x="0" y="0"/>
                  </a:moveTo>
                  <a:lnTo>
                    <a:pt x="0" y="50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67589" y="2185020"/>
              <a:ext cx="0" cy="43201"/>
            </a:xfrm>
            <a:custGeom>
              <a:avLst/>
              <a:pathLst>
                <a:path w="0" h="43201">
                  <a:moveTo>
                    <a:pt x="0" y="0"/>
                  </a:moveTo>
                  <a:lnTo>
                    <a:pt x="0" y="43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007660" y="214181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007660" y="211301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87448" y="2055415"/>
              <a:ext cx="0" cy="90003"/>
            </a:xfrm>
            <a:custGeom>
              <a:avLst/>
              <a:pathLst>
                <a:path w="0" h="90003">
                  <a:moveTo>
                    <a:pt x="0" y="90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07660" y="194021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007660" y="1940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007660" y="188260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767589" y="182500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27519" y="173860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767589" y="1565796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07660" y="162339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4007660" y="159459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007660" y="150819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7660" y="147939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767589" y="1421791"/>
              <a:ext cx="0" cy="144005"/>
            </a:xfrm>
            <a:custGeom>
              <a:avLst/>
              <a:pathLst>
                <a:path w="0" h="144005">
                  <a:moveTo>
                    <a:pt x="0" y="144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27167" y="5737928"/>
              <a:ext cx="0" cy="1103273"/>
            </a:xfrm>
            <a:custGeom>
              <a:avLst/>
              <a:pathLst>
                <a:path w="0" h="1103273">
                  <a:moveTo>
                    <a:pt x="0" y="0"/>
                  </a:moveTo>
                  <a:lnTo>
                    <a:pt x="0" y="1103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27519" y="6841202"/>
              <a:ext cx="0" cy="196807"/>
            </a:xfrm>
            <a:custGeom>
              <a:avLst/>
              <a:pathLst>
                <a:path w="0" h="196807">
                  <a:moveTo>
                    <a:pt x="0" y="0"/>
                  </a:moveTo>
                  <a:lnTo>
                    <a:pt x="0" y="196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27519" y="6644394"/>
              <a:ext cx="0" cy="196807"/>
            </a:xfrm>
            <a:custGeom>
              <a:avLst/>
              <a:pathLst>
                <a:path w="0" h="196807">
                  <a:moveTo>
                    <a:pt x="0" y="196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767589" y="6644394"/>
              <a:ext cx="0" cy="134405"/>
            </a:xfrm>
            <a:custGeom>
              <a:avLst/>
              <a:pathLst>
                <a:path w="0" h="134405">
                  <a:moveTo>
                    <a:pt x="0" y="0"/>
                  </a:moveTo>
                  <a:lnTo>
                    <a:pt x="0" y="134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7167" y="5737928"/>
              <a:ext cx="0" cy="29490"/>
            </a:xfrm>
            <a:custGeom>
              <a:avLst/>
              <a:pathLst>
                <a:path w="0" h="29490">
                  <a:moveTo>
                    <a:pt x="0" y="0"/>
                  </a:moveTo>
                  <a:lnTo>
                    <a:pt x="0" y="29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87448" y="5767419"/>
              <a:ext cx="0" cy="536161"/>
            </a:xfrm>
            <a:custGeom>
              <a:avLst/>
              <a:pathLst>
                <a:path w="0" h="536161">
                  <a:moveTo>
                    <a:pt x="0" y="0"/>
                  </a:moveTo>
                  <a:lnTo>
                    <a:pt x="0" y="536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767589" y="6303581"/>
              <a:ext cx="0" cy="100803"/>
            </a:xfrm>
            <a:custGeom>
              <a:avLst/>
              <a:pathLst>
                <a:path w="0" h="100803">
                  <a:moveTo>
                    <a:pt x="0" y="0"/>
                  </a:moveTo>
                  <a:lnTo>
                    <a:pt x="0" y="10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767589" y="6231578"/>
              <a:ext cx="0" cy="72002"/>
            </a:xfrm>
            <a:custGeom>
              <a:avLst/>
              <a:pathLst>
                <a:path w="0" h="72002">
                  <a:moveTo>
                    <a:pt x="0" y="720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87448" y="5767419"/>
              <a:ext cx="0" cy="118545"/>
            </a:xfrm>
            <a:custGeom>
              <a:avLst/>
              <a:pathLst>
                <a:path w="0" h="118545">
                  <a:moveTo>
                    <a:pt x="0" y="0"/>
                  </a:moveTo>
                  <a:lnTo>
                    <a:pt x="0" y="118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67589" y="588596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767589" y="582836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87448" y="4875621"/>
              <a:ext cx="0" cy="891797"/>
            </a:xfrm>
            <a:custGeom>
              <a:avLst/>
              <a:pathLst>
                <a:path w="0" h="891797">
                  <a:moveTo>
                    <a:pt x="0" y="891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27519" y="4875621"/>
              <a:ext cx="0" cy="779934"/>
            </a:xfrm>
            <a:custGeom>
              <a:avLst/>
              <a:pathLst>
                <a:path w="0" h="779934">
                  <a:moveTo>
                    <a:pt x="0" y="0"/>
                  </a:moveTo>
                  <a:lnTo>
                    <a:pt x="0" y="77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527519" y="4875621"/>
              <a:ext cx="0" cy="578326"/>
            </a:xfrm>
            <a:custGeom>
              <a:avLst/>
              <a:pathLst>
                <a:path w="0" h="578326">
                  <a:moveTo>
                    <a:pt x="0" y="0"/>
                  </a:moveTo>
                  <a:lnTo>
                    <a:pt x="0" y="578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527519" y="4837604"/>
              <a:ext cx="0" cy="38017"/>
            </a:xfrm>
            <a:custGeom>
              <a:avLst/>
              <a:pathLst>
                <a:path w="0" h="38017">
                  <a:moveTo>
                    <a:pt x="0" y="38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767589" y="4561113"/>
              <a:ext cx="0" cy="276490"/>
            </a:xfrm>
            <a:custGeom>
              <a:avLst/>
              <a:pathLst>
                <a:path w="0" h="276490">
                  <a:moveTo>
                    <a:pt x="0" y="276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27167" y="3161078"/>
              <a:ext cx="0" cy="2576850"/>
            </a:xfrm>
            <a:custGeom>
              <a:avLst/>
              <a:pathLst>
                <a:path w="0" h="2576850">
                  <a:moveTo>
                    <a:pt x="0" y="257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67237" y="3161078"/>
              <a:ext cx="0" cy="885934"/>
            </a:xfrm>
            <a:custGeom>
              <a:avLst/>
              <a:pathLst>
                <a:path w="0" h="885934">
                  <a:moveTo>
                    <a:pt x="0" y="0"/>
                  </a:moveTo>
                  <a:lnTo>
                    <a:pt x="0" y="885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87448" y="3964930"/>
              <a:ext cx="0" cy="82083"/>
            </a:xfrm>
            <a:custGeom>
              <a:avLst/>
              <a:pathLst>
                <a:path w="0" h="82083">
                  <a:moveTo>
                    <a:pt x="0" y="82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527519" y="3858365"/>
              <a:ext cx="0" cy="106564"/>
            </a:xfrm>
            <a:custGeom>
              <a:avLst/>
              <a:pathLst>
                <a:path w="0" h="106564">
                  <a:moveTo>
                    <a:pt x="0" y="10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767589" y="3858365"/>
              <a:ext cx="0" cy="69122"/>
            </a:xfrm>
            <a:custGeom>
              <a:avLst/>
              <a:pathLst>
                <a:path w="0" h="69122">
                  <a:moveTo>
                    <a:pt x="0" y="0"/>
                  </a:moveTo>
                  <a:lnTo>
                    <a:pt x="0" y="69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7237" y="3161078"/>
              <a:ext cx="0" cy="324792"/>
            </a:xfrm>
            <a:custGeom>
              <a:avLst/>
              <a:pathLst>
                <a:path w="0" h="324792">
                  <a:moveTo>
                    <a:pt x="0" y="0"/>
                  </a:moveTo>
                  <a:lnTo>
                    <a:pt x="0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527519" y="3485871"/>
              <a:ext cx="0" cy="105604"/>
            </a:xfrm>
            <a:custGeom>
              <a:avLst/>
              <a:pathLst>
                <a:path w="0" h="105604">
                  <a:moveTo>
                    <a:pt x="0" y="0"/>
                  </a:moveTo>
                  <a:lnTo>
                    <a:pt x="0" y="105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767589" y="3495471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7237" y="3161078"/>
              <a:ext cx="0" cy="132785"/>
            </a:xfrm>
            <a:custGeom>
              <a:avLst/>
              <a:pathLst>
                <a:path w="0" h="132785">
                  <a:moveTo>
                    <a:pt x="0" y="0"/>
                  </a:moveTo>
                  <a:lnTo>
                    <a:pt x="0" y="132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7237" y="3149858"/>
              <a:ext cx="0" cy="11220"/>
            </a:xfrm>
            <a:custGeom>
              <a:avLst/>
              <a:pathLst>
                <a:path w="0" h="11220">
                  <a:moveTo>
                    <a:pt x="0" y="11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767589" y="309225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7237" y="2861847"/>
              <a:ext cx="0" cy="299231"/>
            </a:xfrm>
            <a:custGeom>
              <a:avLst/>
              <a:pathLst>
                <a:path w="0" h="299231">
                  <a:moveTo>
                    <a:pt x="0" y="299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87448" y="2746642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527519" y="274664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67589" y="2775443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767589" y="2717841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527519" y="2545034"/>
              <a:ext cx="0" cy="201607"/>
            </a:xfrm>
            <a:custGeom>
              <a:avLst/>
              <a:pathLst>
                <a:path w="0" h="201607">
                  <a:moveTo>
                    <a:pt x="0" y="201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767589" y="254503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67589" y="248743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567237" y="2128018"/>
              <a:ext cx="0" cy="1033060"/>
            </a:xfrm>
            <a:custGeom>
              <a:avLst/>
              <a:pathLst>
                <a:path w="0" h="1033060">
                  <a:moveTo>
                    <a:pt x="0" y="1033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7308" y="2128018"/>
              <a:ext cx="0" cy="116404"/>
            </a:xfrm>
            <a:custGeom>
              <a:avLst/>
              <a:pathLst>
                <a:path w="0" h="116404">
                  <a:moveTo>
                    <a:pt x="0" y="0"/>
                  </a:moveTo>
                  <a:lnTo>
                    <a:pt x="0" y="116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7378" y="2145419"/>
              <a:ext cx="0" cy="99003"/>
            </a:xfrm>
            <a:custGeom>
              <a:avLst/>
              <a:pathLst>
                <a:path w="0" h="99003">
                  <a:moveTo>
                    <a:pt x="0" y="99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87448" y="2145419"/>
              <a:ext cx="0" cy="90003"/>
            </a:xfrm>
            <a:custGeom>
              <a:avLst/>
              <a:pathLst>
                <a:path w="0" h="90003">
                  <a:moveTo>
                    <a:pt x="0" y="0"/>
                  </a:moveTo>
                  <a:lnTo>
                    <a:pt x="0" y="9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527519" y="2185020"/>
              <a:ext cx="0" cy="50401"/>
            </a:xfrm>
            <a:custGeom>
              <a:avLst/>
              <a:pathLst>
                <a:path w="0" h="50401">
                  <a:moveTo>
                    <a:pt x="0" y="5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767589" y="2141819"/>
              <a:ext cx="0" cy="43201"/>
            </a:xfrm>
            <a:custGeom>
              <a:avLst/>
              <a:pathLst>
                <a:path w="0" h="43201">
                  <a:moveTo>
                    <a:pt x="0" y="432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807308" y="1738603"/>
              <a:ext cx="0" cy="389415"/>
            </a:xfrm>
            <a:custGeom>
              <a:avLst/>
              <a:pathLst>
                <a:path w="0" h="389415">
                  <a:moveTo>
                    <a:pt x="0" y="389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527519" y="1738603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767589" y="188260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527519" y="1565796"/>
              <a:ext cx="0" cy="172806"/>
            </a:xfrm>
            <a:custGeom>
              <a:avLst/>
              <a:pathLst>
                <a:path w="0" h="172806">
                  <a:moveTo>
                    <a:pt x="0" y="1728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767589" y="156579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767589" y="1508194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57333" y="71820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257333" y="71244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257333" y="706681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257333" y="700920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257333" y="69516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257333" y="68940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4257333" y="683640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257333" y="677879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257333" y="67211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4257333" y="66635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257333" y="66059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257333" y="654839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257333" y="649078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257333" y="643318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257333" y="63755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257333" y="631798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257333" y="626037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257333" y="620277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4257333" y="61451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257333" y="608757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57333" y="602997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57333" y="597236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57333" y="591476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57333" y="585716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57333" y="579956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57333" y="574195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57333" y="568435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57333" y="562675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57333" y="556915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57333" y="551155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57333" y="545394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57333" y="539634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57333" y="533874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57333" y="528114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57333" y="522353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257333" y="516593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257333" y="510833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4257333" y="505073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4257333" y="499313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4257333" y="49355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57333" y="487792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57333" y="482032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57333" y="476272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57333" y="47051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57333" y="464751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57333" y="458991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57333" y="453231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57333" y="44747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57333" y="441710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57333" y="435950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57333" y="430190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57333" y="42443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57333" y="418669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57333" y="412909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257333" y="407149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4257333" y="40138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4257333" y="395628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257333" y="389868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257333" y="384108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257333" y="37834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4257333" y="372588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257333" y="366827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4257333" y="361067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4257333" y="35530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4257333" y="349547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257333" y="343786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257333" y="338026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257333" y="332266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257333" y="326506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257333" y="320746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257333" y="314985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257333" y="309225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257333" y="303465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257333" y="297705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257333" y="291944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257333" y="286184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257333" y="280424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257333" y="274664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257333" y="268904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257333" y="263143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257333" y="257383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257333" y="251623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4257333" y="245863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4257333" y="240102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257333" y="23434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257333" y="228582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257333" y="222822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257333" y="217062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257333" y="21130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257333" y="20554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257333" y="19978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257333" y="194021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257333" y="18826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257333" y="18250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257333" y="17674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257333" y="170980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257333" y="16522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257333" y="15945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257333" y="15369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257333" y="147939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57333" y="142179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tx405"/>
            <p:cNvSpPr/>
            <p:nvPr/>
          </p:nvSpPr>
          <p:spPr>
            <a:xfrm>
              <a:off x="4329354" y="7145047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4329354" y="7086651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4329354" y="7029049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4329354" y="6971446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4329354" y="6914638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4329354" y="68570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4329354" y="6799434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4329354" y="6741831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4329354" y="6684039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4329354" y="6626627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4329354" y="6569025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4329354" y="6510628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4329354" y="645382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4329354" y="6395424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4329354" y="6337822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4329354" y="6281013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4329354" y="6223411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4329354" y="6165809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329354" y="6108207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329354" y="6063530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4329354" y="5993002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4329354" y="593460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4329354" y="587700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4329354" y="5820195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4329354" y="5762593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4329354" y="5704991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4329354" y="5647198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4329354" y="5589786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4329354" y="5532946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4329354" y="5475344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4329354" y="5416948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4329354" y="5359346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4329354" y="5302538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4329354" y="5244173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4329354" y="5185777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4329354" y="512896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4329354" y="5071366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4329354" y="5013764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4329354" y="4956162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4329354" y="489856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4329354" y="4840163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4329354" y="4783355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4329354" y="4725753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4329354" y="4668151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4329354" y="4610358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4329354" y="4552756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4329354" y="4495153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4329354" y="4436948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4329354" y="4379345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4329354" y="432253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4329354" y="4264935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4329354" y="4208095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4329354" y="416265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4329354" y="4092128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4329354" y="4034526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4329354" y="3977686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4329354" y="3918528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4329354" y="3861687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4329354" y="3804879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4329354" y="374651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4329354" y="3689675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4329354" y="36320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4329354" y="3573676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4329354" y="3516868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4329354" y="3457710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4329354" y="3401664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4329354" y="3356225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329354" y="3285633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329354" y="32273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329354" y="3169698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329354" y="3112096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329354" y="3054494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4329354" y="2997686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4329354" y="2953009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4329354" y="2881687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4329354" y="2824085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4329354" y="2766483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4329354" y="270964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4329354" y="2664998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4329354" y="259447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4329354" y="2536836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4329354" y="2479234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4329354" y="2422425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4329354" y="2364061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4329354" y="2318559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4329354" y="2260957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4329354" y="219046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4329354" y="2133620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4329354" y="208815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4329354" y="2017654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4329354" y="1960845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4329354" y="191537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4329354" y="1857741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4329354" y="1787245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4329354" y="1743362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4329354" y="167204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4329354" y="1628158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4329354" y="157055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4329354" y="1500790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4329354" y="1443187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4329354" y="1384029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07" name="pl506"/>
            <p:cNvSpPr/>
            <p:nvPr/>
          </p:nvSpPr>
          <p:spPr>
            <a:xfrm>
              <a:off x="1366885" y="5737928"/>
              <a:ext cx="960281" cy="0"/>
            </a:xfrm>
            <a:custGeom>
              <a:avLst/>
              <a:pathLst>
                <a:path w="960281" h="0">
                  <a:moveTo>
                    <a:pt x="96028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33024" y="7153214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33024" y="709561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33024" y="703800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33024" y="6980407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33024" y="692280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33024" y="686520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33024" y="680760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33024" y="674999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33024" y="6692396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33024" y="6634794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33024" y="657719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33024" y="651958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33024" y="6461987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33024" y="6404385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33024" y="6346782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33024" y="6289180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33024" y="6231578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33024" y="617397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33024" y="6116373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33024" y="6058771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33024" y="6001169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33024" y="5943567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33024" y="5885964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33024" y="5828362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33024" y="5770760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33024" y="5713158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33024" y="5655555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33024" y="5597953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33024" y="5540351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33024" y="5482749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33024" y="542514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33024" y="5367544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33024" y="5309942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33024" y="5252340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33024" y="5194737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33024" y="5137135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33024" y="5079533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33024" y="5021931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33024" y="4964329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33024" y="490672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33024" y="4849124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33024" y="4791522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33024" y="4733920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33024" y="4676317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33024" y="4618715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33024" y="4561113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33024" y="4503511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33024" y="4445908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33024" y="438830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33024" y="4330704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33024" y="4273102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33024" y="4215499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33024" y="4157897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33024" y="410029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33024" y="4042693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33024" y="398509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33024" y="392748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33024" y="3869886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33024" y="3812284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33024" y="375468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33024" y="369707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33024" y="3639477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33024" y="358187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33024" y="352427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33024" y="346667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33024" y="340906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33024" y="3351466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33024" y="3293864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33024" y="3236261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33024" y="317865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33024" y="3121057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33024" y="306345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33024" y="300585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33024" y="294825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33024" y="289064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33024" y="2833046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33024" y="2775443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33024" y="271784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33024" y="266023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33024" y="2602637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33024" y="2545034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33024" y="248743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33024" y="242983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33024" y="237222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33024" y="231462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33024" y="2257023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33024" y="219942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33024" y="214181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33024" y="2084216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33024" y="2026614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33024" y="196901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33024" y="191141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33024" y="1853807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33024" y="179620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33024" y="1738603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33024" y="168100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33024" y="162339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33024" y="1565796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33024" y="1508194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33024" y="145059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33024" y="139299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6182697" y="7153214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6182697" y="70956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6182697" y="703800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6182697" y="6980407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6182697" y="692280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6182697" y="686520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6182697" y="680760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6182697" y="674999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6182697" y="669239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6182697" y="663479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6182697" y="657719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6182697" y="651958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6182697" y="646198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6182697" y="640438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6182697" y="634678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6182697" y="628918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6182697" y="623157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6182697" y="617397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6182697" y="611637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6182697" y="605877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182697" y="600116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182697" y="594356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182697" y="588596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182697" y="582836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182697" y="577076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182697" y="571315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182697" y="565555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182697" y="559795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182697" y="554035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182697" y="548274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182697" y="542514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182697" y="536754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182697" y="530994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182697" y="525234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182697" y="519473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182697" y="513713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182697" y="507953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182697" y="502193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182697" y="496432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182697" y="490672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182697" y="484912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182697" y="479152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182697" y="473392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182697" y="4676317"/>
              <a:ext cx="249673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182697" y="461871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182697" y="456111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182697" y="45035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182697" y="444590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182697" y="438830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182697" y="433070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182697" y="427310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182697" y="421549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182697" y="415789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182697" y="410029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182697" y="404269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182697" y="398509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182697" y="392748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182697" y="386988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182697" y="381228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182697" y="375468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182697" y="369707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182697" y="363947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182697" y="3581875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182697" y="3524272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182697" y="3466670"/>
              <a:ext cx="249673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182697" y="3409068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182697" y="335146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182697" y="3293864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182697" y="323626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182697" y="317865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182697" y="3121057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182697" y="306345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182697" y="300585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182697" y="2948250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182697" y="289064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182697" y="283304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182697" y="277544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182697" y="271784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182697" y="266023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182697" y="260263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182697" y="254503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182697" y="248743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182697" y="242983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182697" y="237222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182697" y="231462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182697" y="2257023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182697" y="219942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182697" y="2141819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182697" y="2084216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182697" y="2026614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182697" y="196901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182697" y="191141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182697" y="1853807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182697" y="1796205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182697" y="1738603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182697" y="1681001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182697" y="1623398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182697" y="1565796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182697" y="1508194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182697" y="1450592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182697" y="1392990"/>
              <a:ext cx="249673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432371" y="715321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432371" y="70956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432371" y="703800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432371" y="698040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432371" y="692280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432371" y="686520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432371" y="680760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432371" y="674999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432371" y="669239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432371" y="663479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432371" y="657719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432371" y="651958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432371" y="646198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432371" y="640438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432371" y="634678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432371" y="628918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432371" y="6231578"/>
              <a:ext cx="249673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432371" y="617397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432371" y="611637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432371" y="605877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432371" y="600116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432371" y="594356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432371" y="588596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432371" y="582836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432371" y="577076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432371" y="571315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432371" y="565555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432371" y="559795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432371" y="554035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432371" y="548274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432371" y="542514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432371" y="536754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432371" y="530994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432371" y="525234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432371" y="5194737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432371" y="513713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432371" y="507953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432371" y="502193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432371" y="496432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432371" y="490672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432371" y="484912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432371" y="479152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432371" y="4733920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432371" y="467631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432371" y="461871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432371" y="456111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432371" y="45035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432371" y="444590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432371" y="438830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432371" y="433070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432371" y="427310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432371" y="421549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432371" y="415789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432371" y="410029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432371" y="404269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432371" y="398509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432371" y="392748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432371" y="386988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432371" y="381228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432371" y="375468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432371" y="369707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432371" y="363947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432371" y="358187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432371" y="352427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432371" y="346667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432371" y="340906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432371" y="335146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432371" y="329386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432371" y="323626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432371" y="317865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432371" y="312105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432371" y="306345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432371" y="300585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432371" y="294825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432371" y="289064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432371" y="283304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432371" y="277544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432371" y="271784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432371" y="266023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432371" y="260263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432371" y="254503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432371" y="248743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432371" y="242983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432371" y="237222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432371" y="231462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432371" y="225702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432371" y="219942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432371" y="214181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432371" y="208421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432371" y="202661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432371" y="196901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432371" y="191141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432371" y="185380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432371" y="179620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432371" y="173860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432371" y="168100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432371" y="162339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432371" y="156579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432371" y="150819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432371" y="145059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432371" y="139299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682044" y="715321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682044" y="70956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682044" y="703800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682044" y="698040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682044" y="692280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682044" y="6865202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682044" y="6807600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682044" y="6749998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682044" y="669239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682044" y="663479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682044" y="6577191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682044" y="6519589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682044" y="646198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682044" y="640438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682044" y="634678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682044" y="628918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682044" y="6231578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682044" y="617397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682044" y="611637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682044" y="605877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682044" y="600116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682044" y="594356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682044" y="588596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682044" y="582836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682044" y="577076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682044" y="571315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682044" y="565555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682044" y="559795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682044" y="554035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682044" y="548274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682044" y="542514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682044" y="536754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682044" y="530994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682044" y="525234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682044" y="519473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682044" y="513713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682044" y="507953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682044" y="502193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682044" y="4964329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682044" y="490672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682044" y="484912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682044" y="479152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682044" y="473392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682044" y="4676317"/>
              <a:ext cx="249673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682044" y="461871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682044" y="456111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682044" y="45035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682044" y="444590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682044" y="438830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682044" y="433070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682044" y="427310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682044" y="421549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682044" y="415789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682044" y="410029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682044" y="4042693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682044" y="398509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682044" y="392748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682044" y="3869886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682044" y="381228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682044" y="375468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682044" y="369707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682044" y="363947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682044" y="358187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682044" y="352427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682044" y="3466670"/>
              <a:ext cx="249673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682044" y="340906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682044" y="335146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682044" y="329386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682044" y="323626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682044" y="317865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682044" y="312105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682044" y="306345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682044" y="300585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682044" y="294825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682044" y="2890648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682044" y="283304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682044" y="277544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682044" y="2717841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682044" y="266023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682044" y="260263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682044" y="2545034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682044" y="2487432"/>
              <a:ext cx="249673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682044" y="242983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682044" y="237222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682044" y="231462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682044" y="225702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682044" y="219942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682044" y="214181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682044" y="2084216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682044" y="202661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682044" y="196901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682044" y="191141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682044" y="185380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682044" y="179620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682044" y="173860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682044" y="168100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682044" y="1623398"/>
              <a:ext cx="249673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682044" y="156579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682044" y="1508194"/>
              <a:ext cx="249673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682044" y="145059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682044" y="139299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931717" y="715321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931717" y="70956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931717" y="703800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931717" y="698040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931717" y="692280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931717" y="686520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931717" y="680760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931717" y="674999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931717" y="669239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931717" y="663479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931717" y="657719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931717" y="651958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931717" y="646198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931717" y="640438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931717" y="634678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931717" y="628918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931717" y="623157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931717" y="617397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931717" y="611637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931717" y="605877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931717" y="600116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931717" y="594356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931717" y="588596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931717" y="582836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931717" y="577076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931717" y="571315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931717" y="565555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931717" y="559795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931717" y="554035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931717" y="548274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931717" y="542514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931717" y="536754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931717" y="530994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931717" y="525234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931717" y="519473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931717" y="513713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931717" y="507953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931717" y="502193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931717" y="496432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931717" y="490672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931717" y="484912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931717" y="479152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931717" y="473392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931717" y="467631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931717" y="461871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931717" y="456111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931717" y="450351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931717" y="444590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931717" y="438830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931717" y="433070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931717" y="427310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931717" y="421549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931717" y="415789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931717" y="410029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931717" y="404269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931717" y="398509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931717" y="392748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931717" y="386988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931717" y="381228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931717" y="375468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931717" y="369707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931717" y="363947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931717" y="358187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931717" y="352427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931717" y="346667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931717" y="340906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931717" y="335146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931717" y="329386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931717" y="323626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931717" y="317865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931717" y="312105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931717" y="306345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6931717" y="300585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6931717" y="294825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6931717" y="289064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6931717" y="283304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6931717" y="277544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6931717" y="271784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6931717" y="266023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6931717" y="260263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6931717" y="254503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6931717" y="248743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6931717" y="242983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6931717" y="237222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6931717" y="231462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6931717" y="225702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6931717" y="219942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6931717" y="2141819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6931717" y="208421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6931717" y="202661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6931717" y="196901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6931717" y="191141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6931717" y="1853807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6931717" y="1796205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6931717" y="1738603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6931717" y="1681001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6931717" y="1623398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6931717" y="1565796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6931717" y="1508194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6931717" y="1450592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6931717" y="1392990"/>
              <a:ext cx="249673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272617" y="715321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272617" y="70956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272617" y="703800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272617" y="698040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272617" y="692280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272617" y="6865202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272617" y="6807600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272617" y="6749998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272617" y="6692396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7272617" y="6634794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272617" y="6577191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7272617" y="6519589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272617" y="646198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7272617" y="640438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7272617" y="634678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7272617" y="628918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7272617" y="623157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7272617" y="617397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7272617" y="611637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7272617" y="605877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7272617" y="600116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7272617" y="594356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272617" y="588596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7272617" y="582836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272617" y="577076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7272617" y="571315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7272617" y="565555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7272617" y="559795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7272617" y="554035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7272617" y="548274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7272617" y="542514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7272617" y="536754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272617" y="530994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7272617" y="525234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272617" y="519473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7272617" y="513713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7272617" y="507953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7272617" y="502193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7272617" y="496432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7272617" y="490672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7272617" y="484912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7272617" y="479152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7272617" y="473392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7272617" y="467631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7272617" y="461871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7272617" y="456111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7272617" y="45035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7272617" y="444590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7272617" y="438830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7272617" y="433070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7272617" y="427310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7272617" y="421549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7272617" y="415789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7272617" y="410029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7272617" y="4042693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7272617" y="398509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7272617" y="392748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7272617" y="3869886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7272617" y="381228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7272617" y="375468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7272617" y="3697079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7272617" y="363947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7272617" y="358187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7272617" y="352427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7272617" y="346667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7272617" y="340906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7272617" y="335146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7272617" y="329386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7272617" y="323626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7272617" y="317865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7272617" y="312105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7272617" y="306345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7272617" y="300585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7272617" y="294825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7272617" y="289064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7272617" y="283304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7272617" y="277544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7272617" y="271784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7272617" y="266023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7272617" y="260263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7272617" y="254503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7272617" y="248743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7272617" y="242983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7272617" y="237222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7272617" y="231462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7272617" y="225702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7272617" y="219942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7272617" y="214181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7272617" y="208421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7272617" y="202661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7272617" y="196901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7272617" y="191141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7272617" y="185380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7272617" y="179620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7272617" y="173860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7272617" y="168100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7272617" y="162339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7272617" y="156579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7272617" y="150819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7272617" y="145059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7272617" y="139299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8816207" y="2278114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5" name="tx1114"/>
            <p:cNvSpPr/>
            <p:nvPr/>
          </p:nvSpPr>
          <p:spPr>
            <a:xfrm>
              <a:off x="8885796" y="2330154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16" name="pic1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528790"/>
              <a:ext cx="219455" cy="1097280"/>
            </a:xfrm>
            <a:prstGeom prst="rect">
              <a:avLst/>
            </a:prstGeom>
          </p:spPr>
        </p:pic>
        <p:sp>
          <p:nvSpPr>
            <p:cNvPr id="1117" name="pl1116"/>
            <p:cNvSpPr/>
            <p:nvPr/>
          </p:nvSpPr>
          <p:spPr>
            <a:xfrm>
              <a:off x="9061361" y="362424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9061361" y="34419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9061361" y="325970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9061361" y="30774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9061361" y="28951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9061361" y="271288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9061361" y="253061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8885796" y="362424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8885796" y="34419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8885796" y="325970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8885796" y="307743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8885796" y="289515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8885796" y="271288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8885796" y="253061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30"/>
            <p:cNvSpPr/>
            <p:nvPr/>
          </p:nvSpPr>
          <p:spPr>
            <a:xfrm>
              <a:off x="9174841" y="3599343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9174841" y="3417073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33" name="tx1132"/>
            <p:cNvSpPr/>
            <p:nvPr/>
          </p:nvSpPr>
          <p:spPr>
            <a:xfrm>
              <a:off x="9174841" y="323480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34" name="tx1133"/>
            <p:cNvSpPr/>
            <p:nvPr/>
          </p:nvSpPr>
          <p:spPr>
            <a:xfrm>
              <a:off x="9174841" y="3052395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35" name="tx1134"/>
            <p:cNvSpPr/>
            <p:nvPr/>
          </p:nvSpPr>
          <p:spPr>
            <a:xfrm>
              <a:off x="9174841" y="287026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36" name="tx1135"/>
            <p:cNvSpPr/>
            <p:nvPr/>
          </p:nvSpPr>
          <p:spPr>
            <a:xfrm>
              <a:off x="9174841" y="2687855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7" name="tx1136"/>
            <p:cNvSpPr/>
            <p:nvPr/>
          </p:nvSpPr>
          <p:spPr>
            <a:xfrm>
              <a:off x="9174841" y="2505721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8" name="rc1137"/>
            <p:cNvSpPr/>
            <p:nvPr/>
          </p:nvSpPr>
          <p:spPr>
            <a:xfrm>
              <a:off x="8816207" y="3702859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9" name="tx1138"/>
            <p:cNvSpPr/>
            <p:nvPr/>
          </p:nvSpPr>
          <p:spPr>
            <a:xfrm>
              <a:off x="8885796" y="3782308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40" name="rc1139"/>
            <p:cNvSpPr/>
            <p:nvPr/>
          </p:nvSpPr>
          <p:spPr>
            <a:xfrm>
              <a:off x="8885796" y="39535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8887596" y="3955334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8885796" y="41729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8887596" y="4174790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8885796" y="43924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8887596" y="4394246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8885796" y="46119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8887596" y="4613702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8885796" y="483135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8887596" y="4833158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tx1149"/>
            <p:cNvSpPr/>
            <p:nvPr/>
          </p:nvSpPr>
          <p:spPr>
            <a:xfrm>
              <a:off x="9174841" y="4040138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51" name="tx1150"/>
            <p:cNvSpPr/>
            <p:nvPr/>
          </p:nvSpPr>
          <p:spPr>
            <a:xfrm>
              <a:off x="9174841" y="4259594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52" name="tx1151"/>
            <p:cNvSpPr/>
            <p:nvPr/>
          </p:nvSpPr>
          <p:spPr>
            <a:xfrm>
              <a:off x="9174841" y="4479050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53" name="tx1152"/>
            <p:cNvSpPr/>
            <p:nvPr/>
          </p:nvSpPr>
          <p:spPr>
            <a:xfrm>
              <a:off x="9174841" y="4698506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9174841" y="4916154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55" name="rc1154"/>
            <p:cNvSpPr/>
            <p:nvPr/>
          </p:nvSpPr>
          <p:spPr>
            <a:xfrm>
              <a:off x="8816207" y="5127603"/>
              <a:ext cx="1109041" cy="11980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6" name="tx1155"/>
            <p:cNvSpPr/>
            <p:nvPr/>
          </p:nvSpPr>
          <p:spPr>
            <a:xfrm>
              <a:off x="8885796" y="5179395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157" name="rc1156"/>
            <p:cNvSpPr/>
            <p:nvPr/>
          </p:nvSpPr>
          <p:spPr>
            <a:xfrm>
              <a:off x="8885796" y="53782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8887596" y="5380078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8885796" y="55977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8887596" y="5599534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8885796" y="58171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8887596" y="5818990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8885796" y="60366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8887596" y="6038446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5" name="tx1164"/>
            <p:cNvSpPr/>
            <p:nvPr/>
          </p:nvSpPr>
          <p:spPr>
            <a:xfrm>
              <a:off x="9174841" y="5447692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9174841" y="5667148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9174841" y="5886604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9174841" y="6120044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2025-04-29T10:57:34Z</dcterms:modified>
  <cp:category/>
</cp:coreProperties>
</file>